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147470398" r:id="rId3"/>
    <p:sldId id="705" r:id="rId4"/>
    <p:sldId id="310" r:id="rId5"/>
    <p:sldId id="274" r:id="rId6"/>
    <p:sldId id="4215" r:id="rId7"/>
    <p:sldId id="2147375349" r:id="rId8"/>
    <p:sldId id="828" r:id="rId9"/>
    <p:sldId id="2432" r:id="rId10"/>
    <p:sldId id="2147470357" r:id="rId11"/>
    <p:sldId id="2147375350" r:id="rId12"/>
    <p:sldId id="320" r:id="rId13"/>
    <p:sldId id="2147375280" r:id="rId14"/>
    <p:sldId id="321" r:id="rId15"/>
    <p:sldId id="2147470352" r:id="rId16"/>
    <p:sldId id="2147470353" r:id="rId17"/>
    <p:sldId id="2147470354" r:id="rId18"/>
    <p:sldId id="2147470397" r:id="rId19"/>
    <p:sldId id="4332" r:id="rId20"/>
    <p:sldId id="2207" r:id="rId21"/>
    <p:sldId id="4364" r:id="rId22"/>
    <p:sldId id="2355" r:id="rId23"/>
    <p:sldId id="2401" r:id="rId24"/>
    <p:sldId id="2147375269" r:id="rId25"/>
    <p:sldId id="2147470326" r:id="rId26"/>
    <p:sldId id="2147375412" r:id="rId27"/>
    <p:sldId id="2147375425" r:id="rId28"/>
    <p:sldId id="2407" r:id="rId29"/>
    <p:sldId id="288" r:id="rId30"/>
    <p:sldId id="2147375372" r:id="rId31"/>
    <p:sldId id="2147470356" r:id="rId32"/>
    <p:sldId id="2147470331" r:id="rId33"/>
    <p:sldId id="2147375379" r:id="rId34"/>
    <p:sldId id="2147470355" r:id="rId35"/>
    <p:sldId id="2147375380" r:id="rId36"/>
    <p:sldId id="2147375377" r:id="rId37"/>
    <p:sldId id="2147470395" r:id="rId38"/>
    <p:sldId id="2147375374" r:id="rId39"/>
    <p:sldId id="283" r:id="rId40"/>
    <p:sldId id="6342" r:id="rId41"/>
    <p:sldId id="2147375381" r:id="rId42"/>
    <p:sldId id="2147470350" r:id="rId43"/>
    <p:sldId id="300" r:id="rId44"/>
    <p:sldId id="2147375382" r:id="rId45"/>
    <p:sldId id="299" r:id="rId46"/>
    <p:sldId id="2147470393" r:id="rId47"/>
    <p:sldId id="297" r:id="rId48"/>
    <p:sldId id="336" r:id="rId49"/>
    <p:sldId id="337" r:id="rId50"/>
    <p:sldId id="340" r:id="rId51"/>
    <p:sldId id="2147470392" r:id="rId52"/>
    <p:sldId id="2147470345" r:id="rId53"/>
    <p:sldId id="4377" r:id="rId54"/>
    <p:sldId id="2147470379" r:id="rId55"/>
    <p:sldId id="2147375388" r:id="rId56"/>
    <p:sldId id="2147470335" r:id="rId57"/>
    <p:sldId id="2147375351" r:id="rId58"/>
    <p:sldId id="2147375401" r:id="rId59"/>
    <p:sldId id="2147470401" r:id="rId60"/>
    <p:sldId id="2147375408" r:id="rId61"/>
    <p:sldId id="1616" r:id="rId62"/>
    <p:sldId id="2147470396" r:id="rId63"/>
    <p:sldId id="2147470399" r:id="rId64"/>
    <p:sldId id="2147470400" r:id="rId65"/>
    <p:sldId id="2147470402" r:id="rId66"/>
    <p:sldId id="302" r:id="rId6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9F25E5-D3C5-4030-94EC-9FD5709B2E93}" v="111" dt="2022-12-08T11:19:25.8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964" y="64"/>
      </p:cViewPr>
      <p:guideLst/>
    </p:cSldViewPr>
  </p:slideViewPr>
  <p:notesTextViewPr>
    <p:cViewPr>
      <p:scale>
        <a:sx n="1" d="1"/>
        <a:sy n="1" d="1"/>
      </p:scale>
      <p:origin x="0" y="0"/>
    </p:cViewPr>
  </p:notesTextViewPr>
  <p:sorterViewPr>
    <p:cViewPr varScale="1">
      <p:scale>
        <a:sx n="100" d="100"/>
        <a:sy n="100" d="100"/>
      </p:scale>
      <p:origin x="0" y="-229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le Tokgozoglu" userId="f7df7dc493b94b32" providerId="LiveId" clId="{289F25E5-D3C5-4030-94EC-9FD5709B2E93}"/>
    <pc:docChg chg="undo custSel addSld delSld modSld sldOrd modMainMaster">
      <pc:chgData name="Lale Tokgozoglu" userId="f7df7dc493b94b32" providerId="LiveId" clId="{289F25E5-D3C5-4030-94EC-9FD5709B2E93}" dt="2022-12-09T07:50:01.310" v="2157" actId="20577"/>
      <pc:docMkLst>
        <pc:docMk/>
      </pc:docMkLst>
      <pc:sldChg chg="modSp add modTransition modNotes">
        <pc:chgData name="Lale Tokgozoglu" userId="f7df7dc493b94b32" providerId="LiveId" clId="{289F25E5-D3C5-4030-94EC-9FD5709B2E93}" dt="2022-11-23T09:08:55.971" v="5"/>
        <pc:sldMkLst>
          <pc:docMk/>
          <pc:sldMk cId="495837996" sldId="274"/>
        </pc:sldMkLst>
        <pc:spChg chg="mod">
          <ac:chgData name="Lale Tokgozoglu" userId="f7df7dc493b94b32" providerId="LiveId" clId="{289F25E5-D3C5-4030-94EC-9FD5709B2E93}" dt="2022-11-23T09:08:55.971" v="5"/>
          <ac:spMkLst>
            <pc:docMk/>
            <pc:sldMk cId="495837996" sldId="274"/>
            <ac:spMk id="3" creationId="{00000000-0000-0000-0000-000000000000}"/>
          </ac:spMkLst>
        </pc:spChg>
      </pc:sldChg>
      <pc:sldChg chg="delSp modSp add mod ord modTransition modNotes">
        <pc:chgData name="Lale Tokgozoglu" userId="f7df7dc493b94b32" providerId="LiveId" clId="{289F25E5-D3C5-4030-94EC-9FD5709B2E93}" dt="2022-12-08T11:07:22.683" v="1879" actId="14100"/>
        <pc:sldMkLst>
          <pc:docMk/>
          <pc:sldMk cId="2436527876" sldId="283"/>
        </pc:sldMkLst>
        <pc:spChg chg="mod">
          <ac:chgData name="Lale Tokgozoglu" userId="f7df7dc493b94b32" providerId="LiveId" clId="{289F25E5-D3C5-4030-94EC-9FD5709B2E93}" dt="2022-11-23T11:35:00.458" v="512" actId="6549"/>
          <ac:spMkLst>
            <pc:docMk/>
            <pc:sldMk cId="2436527876" sldId="283"/>
            <ac:spMk id="2" creationId="{00000000-0000-0000-0000-000000000000}"/>
          </ac:spMkLst>
        </pc:spChg>
        <pc:spChg chg="mod">
          <ac:chgData name="Lale Tokgozoglu" userId="f7df7dc493b94b32" providerId="LiveId" clId="{289F25E5-D3C5-4030-94EC-9FD5709B2E93}" dt="2022-11-23T09:02:30.631" v="1"/>
          <ac:spMkLst>
            <pc:docMk/>
            <pc:sldMk cId="2436527876" sldId="283"/>
            <ac:spMk id="6" creationId="{00000000-0000-0000-0000-000000000000}"/>
          </ac:spMkLst>
        </pc:spChg>
        <pc:spChg chg="mod">
          <ac:chgData name="Lale Tokgozoglu" userId="f7df7dc493b94b32" providerId="LiveId" clId="{289F25E5-D3C5-4030-94EC-9FD5709B2E93}" dt="2022-11-23T11:33:43.864" v="472" actId="1076"/>
          <ac:spMkLst>
            <pc:docMk/>
            <pc:sldMk cId="2436527876" sldId="283"/>
            <ac:spMk id="24" creationId="{00000000-0000-0000-0000-000000000000}"/>
          </ac:spMkLst>
        </pc:spChg>
        <pc:spChg chg="mod">
          <ac:chgData name="Lale Tokgozoglu" userId="f7df7dc493b94b32" providerId="LiveId" clId="{289F25E5-D3C5-4030-94EC-9FD5709B2E93}" dt="2022-11-23T11:33:01.005" v="463" actId="1076"/>
          <ac:spMkLst>
            <pc:docMk/>
            <pc:sldMk cId="2436527876" sldId="283"/>
            <ac:spMk id="36" creationId="{00000000-0000-0000-0000-000000000000}"/>
          </ac:spMkLst>
        </pc:spChg>
        <pc:spChg chg="mod">
          <ac:chgData name="Lale Tokgozoglu" userId="f7df7dc493b94b32" providerId="LiveId" clId="{289F25E5-D3C5-4030-94EC-9FD5709B2E93}" dt="2022-11-23T11:33:01.005" v="463" actId="1076"/>
          <ac:spMkLst>
            <pc:docMk/>
            <pc:sldMk cId="2436527876" sldId="283"/>
            <ac:spMk id="43" creationId="{00000000-0000-0000-0000-000000000000}"/>
          </ac:spMkLst>
        </pc:spChg>
        <pc:spChg chg="del">
          <ac:chgData name="Lale Tokgozoglu" userId="f7df7dc493b94b32" providerId="LiveId" clId="{289F25E5-D3C5-4030-94EC-9FD5709B2E93}" dt="2022-11-23T11:32:55.753" v="462" actId="478"/>
          <ac:spMkLst>
            <pc:docMk/>
            <pc:sldMk cId="2436527876" sldId="283"/>
            <ac:spMk id="48" creationId="{00000000-0000-0000-0000-000000000000}"/>
          </ac:spMkLst>
        </pc:spChg>
        <pc:spChg chg="del">
          <ac:chgData name="Lale Tokgozoglu" userId="f7df7dc493b94b32" providerId="LiveId" clId="{289F25E5-D3C5-4030-94EC-9FD5709B2E93}" dt="2022-11-23T11:33:06.527" v="464" actId="478"/>
          <ac:spMkLst>
            <pc:docMk/>
            <pc:sldMk cId="2436527876" sldId="283"/>
            <ac:spMk id="51" creationId="{00000000-0000-0000-0000-000000000000}"/>
          </ac:spMkLst>
        </pc:spChg>
        <pc:spChg chg="del">
          <ac:chgData name="Lale Tokgozoglu" userId="f7df7dc493b94b32" providerId="LiveId" clId="{289F25E5-D3C5-4030-94EC-9FD5709B2E93}" dt="2022-11-23T11:33:12.493" v="467" actId="478"/>
          <ac:spMkLst>
            <pc:docMk/>
            <pc:sldMk cId="2436527876" sldId="283"/>
            <ac:spMk id="52" creationId="{00000000-0000-0000-0000-000000000000}"/>
          </ac:spMkLst>
        </pc:spChg>
        <pc:spChg chg="del">
          <ac:chgData name="Lale Tokgozoglu" userId="f7df7dc493b94b32" providerId="LiveId" clId="{289F25E5-D3C5-4030-94EC-9FD5709B2E93}" dt="2022-11-23T11:32:51.362" v="461" actId="478"/>
          <ac:spMkLst>
            <pc:docMk/>
            <pc:sldMk cId="2436527876" sldId="283"/>
            <ac:spMk id="53" creationId="{00000000-0000-0000-0000-000000000000}"/>
          </ac:spMkLst>
        </pc:spChg>
        <pc:spChg chg="del mod">
          <ac:chgData name="Lale Tokgozoglu" userId="f7df7dc493b94b32" providerId="LiveId" clId="{289F25E5-D3C5-4030-94EC-9FD5709B2E93}" dt="2022-11-23T11:33:52.336" v="474" actId="478"/>
          <ac:spMkLst>
            <pc:docMk/>
            <pc:sldMk cId="2436527876" sldId="283"/>
            <ac:spMk id="54" creationId="{00000000-0000-0000-0000-000000000000}"/>
          </ac:spMkLst>
        </pc:spChg>
        <pc:spChg chg="del">
          <ac:chgData name="Lale Tokgozoglu" userId="f7df7dc493b94b32" providerId="LiveId" clId="{289F25E5-D3C5-4030-94EC-9FD5709B2E93}" dt="2022-11-23T11:33:08.802" v="465" actId="478"/>
          <ac:spMkLst>
            <pc:docMk/>
            <pc:sldMk cId="2436527876" sldId="283"/>
            <ac:spMk id="55" creationId="{00000000-0000-0000-0000-000000000000}"/>
          </ac:spMkLst>
        </pc:spChg>
        <pc:spChg chg="del">
          <ac:chgData name="Lale Tokgozoglu" userId="f7df7dc493b94b32" providerId="LiveId" clId="{289F25E5-D3C5-4030-94EC-9FD5709B2E93}" dt="2022-11-23T11:33:10.892" v="466" actId="478"/>
          <ac:spMkLst>
            <pc:docMk/>
            <pc:sldMk cId="2436527876" sldId="283"/>
            <ac:spMk id="56" creationId="{00000000-0000-0000-0000-000000000000}"/>
          </ac:spMkLst>
        </pc:spChg>
        <pc:spChg chg="del mod">
          <ac:chgData name="Lale Tokgozoglu" userId="f7df7dc493b94b32" providerId="LiveId" clId="{289F25E5-D3C5-4030-94EC-9FD5709B2E93}" dt="2022-11-23T11:32:47.150" v="460"/>
          <ac:spMkLst>
            <pc:docMk/>
            <pc:sldMk cId="2436527876" sldId="283"/>
            <ac:spMk id="60" creationId="{00000000-0000-0000-0000-000000000000}"/>
          </ac:spMkLst>
        </pc:spChg>
        <pc:spChg chg="mod">
          <ac:chgData name="Lale Tokgozoglu" userId="f7df7dc493b94b32" providerId="LiveId" clId="{289F25E5-D3C5-4030-94EC-9FD5709B2E93}" dt="2022-12-08T11:06:44.919" v="1874" actId="14100"/>
          <ac:spMkLst>
            <pc:docMk/>
            <pc:sldMk cId="2436527876" sldId="283"/>
            <ac:spMk id="61" creationId="{00000000-0000-0000-0000-000000000000}"/>
          </ac:spMkLst>
        </pc:spChg>
        <pc:spChg chg="mod">
          <ac:chgData name="Lale Tokgozoglu" userId="f7df7dc493b94b32" providerId="LiveId" clId="{289F25E5-D3C5-4030-94EC-9FD5709B2E93}" dt="2022-12-08T11:07:08.567" v="1877" actId="14100"/>
          <ac:spMkLst>
            <pc:docMk/>
            <pc:sldMk cId="2436527876" sldId="283"/>
            <ac:spMk id="62" creationId="{00000000-0000-0000-0000-000000000000}"/>
          </ac:spMkLst>
        </pc:spChg>
        <pc:spChg chg="mod">
          <ac:chgData name="Lale Tokgozoglu" userId="f7df7dc493b94b32" providerId="LiveId" clId="{289F25E5-D3C5-4030-94EC-9FD5709B2E93}" dt="2022-11-23T11:33:01.005" v="463" actId="1076"/>
          <ac:spMkLst>
            <pc:docMk/>
            <pc:sldMk cId="2436527876" sldId="283"/>
            <ac:spMk id="97" creationId="{00000000-0000-0000-0000-000000000000}"/>
          </ac:spMkLst>
        </pc:spChg>
        <pc:spChg chg="mod">
          <ac:chgData name="Lale Tokgozoglu" userId="f7df7dc493b94b32" providerId="LiveId" clId="{289F25E5-D3C5-4030-94EC-9FD5709B2E93}" dt="2022-11-23T11:33:01.005" v="463" actId="1076"/>
          <ac:spMkLst>
            <pc:docMk/>
            <pc:sldMk cId="2436527876" sldId="283"/>
            <ac:spMk id="98" creationId="{00000000-0000-0000-0000-000000000000}"/>
          </ac:spMkLst>
        </pc:spChg>
        <pc:spChg chg="mod">
          <ac:chgData name="Lale Tokgozoglu" userId="f7df7dc493b94b32" providerId="LiveId" clId="{289F25E5-D3C5-4030-94EC-9FD5709B2E93}" dt="2022-11-23T11:33:01.005" v="463" actId="1076"/>
          <ac:spMkLst>
            <pc:docMk/>
            <pc:sldMk cId="2436527876" sldId="283"/>
            <ac:spMk id="99" creationId="{00000000-0000-0000-0000-000000000000}"/>
          </ac:spMkLst>
        </pc:spChg>
        <pc:spChg chg="mod">
          <ac:chgData name="Lale Tokgozoglu" userId="f7df7dc493b94b32" providerId="LiveId" clId="{289F25E5-D3C5-4030-94EC-9FD5709B2E93}" dt="2022-11-23T11:33:01.005" v="463" actId="1076"/>
          <ac:spMkLst>
            <pc:docMk/>
            <pc:sldMk cId="2436527876" sldId="283"/>
            <ac:spMk id="101" creationId="{00000000-0000-0000-0000-000000000000}"/>
          </ac:spMkLst>
        </pc:spChg>
        <pc:spChg chg="del mod">
          <ac:chgData name="Lale Tokgozoglu" userId="f7df7dc493b94b32" providerId="LiveId" clId="{289F25E5-D3C5-4030-94EC-9FD5709B2E93}" dt="2022-11-23T11:32:09.001" v="457" actId="478"/>
          <ac:spMkLst>
            <pc:docMk/>
            <pc:sldMk cId="2436527876" sldId="283"/>
            <ac:spMk id="138" creationId="{00000000-0000-0000-0000-000000000000}"/>
          </ac:spMkLst>
        </pc:spChg>
        <pc:grpChg chg="mod">
          <ac:chgData name="Lale Tokgozoglu" userId="f7df7dc493b94b32" providerId="LiveId" clId="{289F25E5-D3C5-4030-94EC-9FD5709B2E93}" dt="2022-12-08T11:07:22.683" v="1879" actId="14100"/>
          <ac:grpSpMkLst>
            <pc:docMk/>
            <pc:sldMk cId="2436527876" sldId="283"/>
            <ac:grpSpMk id="290" creationId="{00000000-0000-0000-0000-000000000000}"/>
          </ac:grpSpMkLst>
        </pc:grpChg>
        <pc:grpChg chg="mod">
          <ac:chgData name="Lale Tokgozoglu" userId="f7df7dc493b94b32" providerId="LiveId" clId="{289F25E5-D3C5-4030-94EC-9FD5709B2E93}" dt="2022-11-23T11:33:01.005" v="463" actId="1076"/>
          <ac:grpSpMkLst>
            <pc:docMk/>
            <pc:sldMk cId="2436527876" sldId="283"/>
            <ac:grpSpMk id="291" creationId="{00000000-0000-0000-0000-000000000000}"/>
          </ac:grpSpMkLst>
        </pc:grpChg>
        <pc:grpChg chg="mod">
          <ac:chgData name="Lale Tokgozoglu" userId="f7df7dc493b94b32" providerId="LiveId" clId="{289F25E5-D3C5-4030-94EC-9FD5709B2E93}" dt="2022-11-23T11:33:01.005" v="463" actId="1076"/>
          <ac:grpSpMkLst>
            <pc:docMk/>
            <pc:sldMk cId="2436527876" sldId="283"/>
            <ac:grpSpMk id="292" creationId="{00000000-0000-0000-0000-000000000000}"/>
          </ac:grpSpMkLst>
        </pc:grpChg>
        <pc:grpChg chg="mod">
          <ac:chgData name="Lale Tokgozoglu" userId="f7df7dc493b94b32" providerId="LiveId" clId="{289F25E5-D3C5-4030-94EC-9FD5709B2E93}" dt="2022-11-23T11:33:01.005" v="463" actId="1076"/>
          <ac:grpSpMkLst>
            <pc:docMk/>
            <pc:sldMk cId="2436527876" sldId="283"/>
            <ac:grpSpMk id="293" creationId="{00000000-0000-0000-0000-000000000000}"/>
          </ac:grpSpMkLst>
        </pc:grpChg>
      </pc:sldChg>
      <pc:sldChg chg="delSp modSp mod">
        <pc:chgData name="Lale Tokgozoglu" userId="f7df7dc493b94b32" providerId="LiveId" clId="{289F25E5-D3C5-4030-94EC-9FD5709B2E93}" dt="2022-12-09T07:48:54.325" v="2123" actId="478"/>
        <pc:sldMkLst>
          <pc:docMk/>
          <pc:sldMk cId="281784353" sldId="288"/>
        </pc:sldMkLst>
        <pc:spChg chg="del mod">
          <ac:chgData name="Lale Tokgozoglu" userId="f7df7dc493b94b32" providerId="LiveId" clId="{289F25E5-D3C5-4030-94EC-9FD5709B2E93}" dt="2022-12-09T07:48:54.325" v="2123" actId="478"/>
          <ac:spMkLst>
            <pc:docMk/>
            <pc:sldMk cId="281784353" sldId="288"/>
            <ac:spMk id="2" creationId="{6FE08C2C-CB74-42D8-B158-E76A31F11243}"/>
          </ac:spMkLst>
        </pc:spChg>
        <pc:spChg chg="mod">
          <ac:chgData name="Lale Tokgozoglu" userId="f7df7dc493b94b32" providerId="LiveId" clId="{289F25E5-D3C5-4030-94EC-9FD5709B2E93}" dt="2022-12-09T07:48:02.967" v="2085" actId="14100"/>
          <ac:spMkLst>
            <pc:docMk/>
            <pc:sldMk cId="281784353" sldId="288"/>
            <ac:spMk id="5" creationId="{DF3EA1E4-E76A-469A-9FF8-AB1408263890}"/>
          </ac:spMkLst>
        </pc:spChg>
        <pc:spChg chg="mod">
          <ac:chgData name="Lale Tokgozoglu" userId="f7df7dc493b94b32" providerId="LiveId" clId="{289F25E5-D3C5-4030-94EC-9FD5709B2E93}" dt="2022-12-09T07:48:40.339" v="2120" actId="403"/>
          <ac:spMkLst>
            <pc:docMk/>
            <pc:sldMk cId="281784353" sldId="288"/>
            <ac:spMk id="12" creationId="{EDB1596B-42FE-4611-8379-32366446F772}"/>
          </ac:spMkLst>
        </pc:spChg>
      </pc:sldChg>
      <pc:sldChg chg="modSp add ord modTransition modNotes">
        <pc:chgData name="Lale Tokgozoglu" userId="f7df7dc493b94b32" providerId="LiveId" clId="{289F25E5-D3C5-4030-94EC-9FD5709B2E93}" dt="2022-11-26T15:03:59.469" v="1038"/>
        <pc:sldMkLst>
          <pc:docMk/>
          <pc:sldMk cId="868770457" sldId="290"/>
        </pc:sldMkLst>
        <pc:spChg chg="mod">
          <ac:chgData name="Lale Tokgozoglu" userId="f7df7dc493b94b32" providerId="LiveId" clId="{289F25E5-D3C5-4030-94EC-9FD5709B2E93}" dt="2022-11-23T09:01:57.459" v="0"/>
          <ac:spMkLst>
            <pc:docMk/>
            <pc:sldMk cId="868770457" sldId="290"/>
            <ac:spMk id="6" creationId="{00000000-0000-0000-0000-000000000000}"/>
          </ac:spMkLst>
        </pc:spChg>
      </pc:sldChg>
      <pc:sldChg chg="delSp modSp add mod modTransition">
        <pc:chgData name="Lale Tokgozoglu" userId="f7df7dc493b94b32" providerId="LiveId" clId="{289F25E5-D3C5-4030-94EC-9FD5709B2E93}" dt="2022-12-08T11:10:13.970" v="1898" actId="6549"/>
        <pc:sldMkLst>
          <pc:docMk/>
          <pc:sldMk cId="1095566200" sldId="297"/>
        </pc:sldMkLst>
        <pc:spChg chg="mod">
          <ac:chgData name="Lale Tokgozoglu" userId="f7df7dc493b94b32" providerId="LiveId" clId="{289F25E5-D3C5-4030-94EC-9FD5709B2E93}" dt="2022-12-08T11:10:13.970" v="1898" actId="6549"/>
          <ac:spMkLst>
            <pc:docMk/>
            <pc:sldMk cId="1095566200" sldId="297"/>
            <ac:spMk id="2" creationId="{00000000-0000-0000-0000-000000000000}"/>
          </ac:spMkLst>
        </pc:spChg>
        <pc:spChg chg="mod">
          <ac:chgData name="Lale Tokgozoglu" userId="f7df7dc493b94b32" providerId="LiveId" clId="{289F25E5-D3C5-4030-94EC-9FD5709B2E93}" dt="2022-11-23T11:40:35.623" v="518"/>
          <ac:spMkLst>
            <pc:docMk/>
            <pc:sldMk cId="1095566200" sldId="297"/>
            <ac:spMk id="5" creationId="{00000000-0000-0000-0000-000000000000}"/>
          </ac:spMkLst>
        </pc:spChg>
        <pc:grpChg chg="del">
          <ac:chgData name="Lale Tokgozoglu" userId="f7df7dc493b94b32" providerId="LiveId" clId="{289F25E5-D3C5-4030-94EC-9FD5709B2E93}" dt="2022-11-23T12:05:10.667" v="858" actId="478"/>
          <ac:grpSpMkLst>
            <pc:docMk/>
            <pc:sldMk cId="1095566200" sldId="297"/>
            <ac:grpSpMk id="69" creationId="{00000000-0000-0000-0000-000000000000}"/>
          </ac:grpSpMkLst>
        </pc:grpChg>
      </pc:sldChg>
      <pc:sldChg chg="add del">
        <pc:chgData name="Lale Tokgozoglu" userId="f7df7dc493b94b32" providerId="LiveId" clId="{289F25E5-D3C5-4030-94EC-9FD5709B2E93}" dt="2022-11-23T11:42:19.125" v="528" actId="47"/>
        <pc:sldMkLst>
          <pc:docMk/>
          <pc:sldMk cId="3164336029" sldId="298"/>
        </pc:sldMkLst>
      </pc:sldChg>
      <pc:sldChg chg="modSp add mod ord modTransition">
        <pc:chgData name="Lale Tokgozoglu" userId="f7df7dc493b94b32" providerId="LiveId" clId="{289F25E5-D3C5-4030-94EC-9FD5709B2E93}" dt="2022-12-08T11:12:28.371" v="1914"/>
        <pc:sldMkLst>
          <pc:docMk/>
          <pc:sldMk cId="3393523732" sldId="299"/>
        </pc:sldMkLst>
        <pc:spChg chg="mod">
          <ac:chgData name="Lale Tokgozoglu" userId="f7df7dc493b94b32" providerId="LiveId" clId="{289F25E5-D3C5-4030-94EC-9FD5709B2E93}" dt="2022-11-23T11:42:09.104" v="521" actId="27636"/>
          <ac:spMkLst>
            <pc:docMk/>
            <pc:sldMk cId="3393523732" sldId="299"/>
            <ac:spMk id="2" creationId="{00000000-0000-0000-0000-000000000000}"/>
          </ac:spMkLst>
        </pc:spChg>
        <pc:spChg chg="mod">
          <ac:chgData name="Lale Tokgozoglu" userId="f7df7dc493b94b32" providerId="LiveId" clId="{289F25E5-D3C5-4030-94EC-9FD5709B2E93}" dt="2022-11-23T11:40:35.623" v="518"/>
          <ac:spMkLst>
            <pc:docMk/>
            <pc:sldMk cId="3393523732" sldId="299"/>
            <ac:spMk id="5" creationId="{00000000-0000-0000-0000-000000000000}"/>
          </ac:spMkLst>
        </pc:spChg>
        <pc:spChg chg="mod">
          <ac:chgData name="Lale Tokgozoglu" userId="f7df7dc493b94b32" providerId="LiveId" clId="{289F25E5-D3C5-4030-94EC-9FD5709B2E93}" dt="2022-12-08T11:12:19.570" v="1912" actId="1076"/>
          <ac:spMkLst>
            <pc:docMk/>
            <pc:sldMk cId="3393523732" sldId="299"/>
            <ac:spMk id="91" creationId="{00000000-0000-0000-0000-000000000000}"/>
          </ac:spMkLst>
        </pc:spChg>
      </pc:sldChg>
      <pc:sldChg chg="delSp modSp add mod modTransition modNotes">
        <pc:chgData name="Lale Tokgozoglu" userId="f7df7dc493b94b32" providerId="LiveId" clId="{289F25E5-D3C5-4030-94EC-9FD5709B2E93}" dt="2022-12-08T11:09:19.765" v="1895" actId="20577"/>
        <pc:sldMkLst>
          <pc:docMk/>
          <pc:sldMk cId="3763586709" sldId="300"/>
        </pc:sldMkLst>
        <pc:spChg chg="mod">
          <ac:chgData name="Lale Tokgozoglu" userId="f7df7dc493b94b32" providerId="LiveId" clId="{289F25E5-D3C5-4030-94EC-9FD5709B2E93}" dt="2022-12-08T11:08:10.429" v="1883" actId="14100"/>
          <ac:spMkLst>
            <pc:docMk/>
            <pc:sldMk cId="3763586709" sldId="300"/>
            <ac:spMk id="2" creationId="{00000000-0000-0000-0000-000000000000}"/>
          </ac:spMkLst>
        </pc:spChg>
        <pc:spChg chg="mod">
          <ac:chgData name="Lale Tokgozoglu" userId="f7df7dc493b94b32" providerId="LiveId" clId="{289F25E5-D3C5-4030-94EC-9FD5709B2E93}" dt="2022-11-23T09:04:29.822" v="2"/>
          <ac:spMkLst>
            <pc:docMk/>
            <pc:sldMk cId="3763586709" sldId="300"/>
            <ac:spMk id="6" creationId="{00000000-0000-0000-0000-000000000000}"/>
          </ac:spMkLst>
        </pc:spChg>
        <pc:spChg chg="mod">
          <ac:chgData name="Lale Tokgozoglu" userId="f7df7dc493b94b32" providerId="LiveId" clId="{289F25E5-D3C5-4030-94EC-9FD5709B2E93}" dt="2022-12-08T11:08:52.648" v="1887" actId="14100"/>
          <ac:spMkLst>
            <pc:docMk/>
            <pc:sldMk cId="3763586709" sldId="300"/>
            <ac:spMk id="30" creationId="{00000000-0000-0000-0000-000000000000}"/>
          </ac:spMkLst>
        </pc:spChg>
        <pc:spChg chg="del mod">
          <ac:chgData name="Lale Tokgozoglu" userId="f7df7dc493b94b32" providerId="LiveId" clId="{289F25E5-D3C5-4030-94EC-9FD5709B2E93}" dt="2022-12-08T11:09:01.601" v="1891"/>
          <ac:spMkLst>
            <pc:docMk/>
            <pc:sldMk cId="3763586709" sldId="300"/>
            <ac:spMk id="34" creationId="{00000000-0000-0000-0000-000000000000}"/>
          </ac:spMkLst>
        </pc:spChg>
        <pc:spChg chg="mod">
          <ac:chgData name="Lale Tokgozoglu" userId="f7df7dc493b94b32" providerId="LiveId" clId="{289F25E5-D3C5-4030-94EC-9FD5709B2E93}" dt="2022-12-08T11:09:19.765" v="1895" actId="20577"/>
          <ac:spMkLst>
            <pc:docMk/>
            <pc:sldMk cId="3763586709" sldId="300"/>
            <ac:spMk id="83" creationId="{00000000-0000-0000-0000-000000000000}"/>
          </ac:spMkLst>
        </pc:spChg>
      </pc:sldChg>
      <pc:sldChg chg="modSp add ord modTransition">
        <pc:chgData name="Lale Tokgozoglu" userId="f7df7dc493b94b32" providerId="LiveId" clId="{289F25E5-D3C5-4030-94EC-9FD5709B2E93}" dt="2022-11-23T11:43:25.017" v="535"/>
        <pc:sldMkLst>
          <pc:docMk/>
          <pc:sldMk cId="3922479960" sldId="301"/>
        </pc:sldMkLst>
        <pc:spChg chg="mod">
          <ac:chgData name="Lale Tokgozoglu" userId="f7df7dc493b94b32" providerId="LiveId" clId="{289F25E5-D3C5-4030-94EC-9FD5709B2E93}" dt="2022-11-23T11:40:35.623" v="518"/>
          <ac:spMkLst>
            <pc:docMk/>
            <pc:sldMk cId="3922479960" sldId="301"/>
            <ac:spMk id="5" creationId="{00000000-0000-0000-0000-000000000000}"/>
          </ac:spMkLst>
        </pc:spChg>
      </pc:sldChg>
      <pc:sldChg chg="modSp add ord modTransition">
        <pc:chgData name="Lale Tokgozoglu" userId="f7df7dc493b94b32" providerId="LiveId" clId="{289F25E5-D3C5-4030-94EC-9FD5709B2E93}" dt="2022-12-08T11:13:16.676" v="1919"/>
        <pc:sldMkLst>
          <pc:docMk/>
          <pc:sldMk cId="3378542298" sldId="302"/>
        </pc:sldMkLst>
        <pc:spChg chg="mod">
          <ac:chgData name="Lale Tokgozoglu" userId="f7df7dc493b94b32" providerId="LiveId" clId="{289F25E5-D3C5-4030-94EC-9FD5709B2E93}" dt="2022-11-23T11:40:35.623" v="518"/>
          <ac:spMkLst>
            <pc:docMk/>
            <pc:sldMk cId="3378542298" sldId="302"/>
            <ac:spMk id="5" creationId="{00000000-0000-0000-0000-000000000000}"/>
          </ac:spMkLst>
        </pc:spChg>
      </pc:sldChg>
      <pc:sldChg chg="modSp add modTransition modNotes">
        <pc:chgData name="Lale Tokgozoglu" userId="f7df7dc493b94b32" providerId="LiveId" clId="{289F25E5-D3C5-4030-94EC-9FD5709B2E93}" dt="2022-11-23T09:06:54.517" v="3"/>
        <pc:sldMkLst>
          <pc:docMk/>
          <pc:sldMk cId="3847477689" sldId="310"/>
        </pc:sldMkLst>
        <pc:spChg chg="mod">
          <ac:chgData name="Lale Tokgozoglu" userId="f7df7dc493b94b32" providerId="LiveId" clId="{289F25E5-D3C5-4030-94EC-9FD5709B2E93}" dt="2022-11-23T09:06:54.517" v="3"/>
          <ac:spMkLst>
            <pc:docMk/>
            <pc:sldMk cId="3847477689" sldId="310"/>
            <ac:spMk id="5" creationId="{00000000-0000-0000-0000-000000000000}"/>
          </ac:spMkLst>
        </pc:spChg>
      </pc:sldChg>
      <pc:sldChg chg="modSp add ord modTransition">
        <pc:chgData name="Lale Tokgozoglu" userId="f7df7dc493b94b32" providerId="LiveId" clId="{289F25E5-D3C5-4030-94EC-9FD5709B2E93}" dt="2022-11-23T11:44:45.437" v="540"/>
        <pc:sldMkLst>
          <pc:docMk/>
          <pc:sldMk cId="292692260" sldId="314"/>
        </pc:sldMkLst>
        <pc:spChg chg="mod">
          <ac:chgData name="Lale Tokgozoglu" userId="f7df7dc493b94b32" providerId="LiveId" clId="{289F25E5-D3C5-4030-94EC-9FD5709B2E93}" dt="2022-11-23T11:40:35.623" v="518"/>
          <ac:spMkLst>
            <pc:docMk/>
            <pc:sldMk cId="292692260" sldId="314"/>
            <ac:spMk id="8" creationId="{00000000-0000-0000-0000-000000000000}"/>
          </ac:spMkLst>
        </pc:spChg>
      </pc:sldChg>
      <pc:sldChg chg="ord">
        <pc:chgData name="Lale Tokgozoglu" userId="f7df7dc493b94b32" providerId="LiveId" clId="{289F25E5-D3C5-4030-94EC-9FD5709B2E93}" dt="2022-11-23T11:25:46.772" v="428"/>
        <pc:sldMkLst>
          <pc:docMk/>
          <pc:sldMk cId="2505320258" sldId="319"/>
        </pc:sldMkLst>
      </pc:sldChg>
      <pc:sldChg chg="modSp add ord modTransition modNotes">
        <pc:chgData name="Lale Tokgozoglu" userId="f7df7dc493b94b32" providerId="LiveId" clId="{289F25E5-D3C5-4030-94EC-9FD5709B2E93}" dt="2022-11-23T11:13:43.213" v="42"/>
        <pc:sldMkLst>
          <pc:docMk/>
          <pc:sldMk cId="4287235382" sldId="320"/>
        </pc:sldMkLst>
        <pc:spChg chg="mod">
          <ac:chgData name="Lale Tokgozoglu" userId="f7df7dc493b94b32" providerId="LiveId" clId="{289F25E5-D3C5-4030-94EC-9FD5709B2E93}" dt="2022-11-23T09:10:58.589" v="6"/>
          <ac:spMkLst>
            <pc:docMk/>
            <pc:sldMk cId="4287235382" sldId="320"/>
            <ac:spMk id="5" creationId="{00000000-0000-0000-0000-000000000000}"/>
          </ac:spMkLst>
        </pc:spChg>
      </pc:sldChg>
      <pc:sldChg chg="modSp add ord modTransition modNotes">
        <pc:chgData name="Lale Tokgozoglu" userId="f7df7dc493b94b32" providerId="LiveId" clId="{289F25E5-D3C5-4030-94EC-9FD5709B2E93}" dt="2022-11-23T11:13:22.920" v="38"/>
        <pc:sldMkLst>
          <pc:docMk/>
          <pc:sldMk cId="2910668731" sldId="321"/>
        </pc:sldMkLst>
        <pc:spChg chg="mod">
          <ac:chgData name="Lale Tokgozoglu" userId="f7df7dc493b94b32" providerId="LiveId" clId="{289F25E5-D3C5-4030-94EC-9FD5709B2E93}" dt="2022-11-23T09:10:58.589" v="6"/>
          <ac:spMkLst>
            <pc:docMk/>
            <pc:sldMk cId="2910668731" sldId="321"/>
            <ac:spMk id="6" creationId="{00000000-0000-0000-0000-000000000000}"/>
          </ac:spMkLst>
        </pc:spChg>
      </pc:sldChg>
      <pc:sldChg chg="modSp add ord modTransition modNotes">
        <pc:chgData name="Lale Tokgozoglu" userId="f7df7dc493b94b32" providerId="LiveId" clId="{289F25E5-D3C5-4030-94EC-9FD5709B2E93}" dt="2022-11-23T11:15:23.163" v="48"/>
        <pc:sldMkLst>
          <pc:docMk/>
          <pc:sldMk cId="914468849" sldId="322"/>
        </pc:sldMkLst>
        <pc:spChg chg="mod">
          <ac:chgData name="Lale Tokgozoglu" userId="f7df7dc493b94b32" providerId="LiveId" clId="{289F25E5-D3C5-4030-94EC-9FD5709B2E93}" dt="2022-11-23T09:10:58.589" v="6"/>
          <ac:spMkLst>
            <pc:docMk/>
            <pc:sldMk cId="914468849" sldId="322"/>
            <ac:spMk id="6" creationId="{00000000-0000-0000-0000-000000000000}"/>
          </ac:spMkLst>
        </pc:spChg>
      </pc:sldChg>
      <pc:sldChg chg="modSp add ord modTransition modNotes">
        <pc:chgData name="Lale Tokgozoglu" userId="f7df7dc493b94b32" providerId="LiveId" clId="{289F25E5-D3C5-4030-94EC-9FD5709B2E93}" dt="2022-11-23T11:17:56.315" v="124"/>
        <pc:sldMkLst>
          <pc:docMk/>
          <pc:sldMk cId="705686100" sldId="323"/>
        </pc:sldMkLst>
        <pc:spChg chg="mod">
          <ac:chgData name="Lale Tokgozoglu" userId="f7df7dc493b94b32" providerId="LiveId" clId="{289F25E5-D3C5-4030-94EC-9FD5709B2E93}" dt="2022-11-23T09:10:58.589" v="6"/>
          <ac:spMkLst>
            <pc:docMk/>
            <pc:sldMk cId="705686100" sldId="323"/>
            <ac:spMk id="6" creationId="{00000000-0000-0000-0000-000000000000}"/>
          </ac:spMkLst>
        </pc:spChg>
      </pc:sldChg>
      <pc:sldChg chg="modSp add ord modTransition modNotes">
        <pc:chgData name="Lale Tokgozoglu" userId="f7df7dc493b94b32" providerId="LiveId" clId="{289F25E5-D3C5-4030-94EC-9FD5709B2E93}" dt="2022-11-23T11:13:30.966" v="40"/>
        <pc:sldMkLst>
          <pc:docMk/>
          <pc:sldMk cId="457883358" sldId="324"/>
        </pc:sldMkLst>
        <pc:spChg chg="mod">
          <ac:chgData name="Lale Tokgozoglu" userId="f7df7dc493b94b32" providerId="LiveId" clId="{289F25E5-D3C5-4030-94EC-9FD5709B2E93}" dt="2022-11-23T09:10:58.589" v="6"/>
          <ac:spMkLst>
            <pc:docMk/>
            <pc:sldMk cId="457883358" sldId="324"/>
            <ac:spMk id="6" creationId="{00000000-0000-0000-0000-000000000000}"/>
          </ac:spMkLst>
        </pc:spChg>
      </pc:sldChg>
      <pc:sldChg chg="modSp add ord modTransition">
        <pc:chgData name="Lale Tokgozoglu" userId="f7df7dc493b94b32" providerId="LiveId" clId="{289F25E5-D3C5-4030-94EC-9FD5709B2E93}" dt="2022-11-23T11:15:23.163" v="48"/>
        <pc:sldMkLst>
          <pc:docMk/>
          <pc:sldMk cId="1788413987" sldId="325"/>
        </pc:sldMkLst>
        <pc:spChg chg="mod">
          <ac:chgData name="Lale Tokgozoglu" userId="f7df7dc493b94b32" providerId="LiveId" clId="{289F25E5-D3C5-4030-94EC-9FD5709B2E93}" dt="2022-11-23T09:10:58.589" v="6"/>
          <ac:spMkLst>
            <pc:docMk/>
            <pc:sldMk cId="1788413987" sldId="325"/>
            <ac:spMk id="5" creationId="{00000000-0000-0000-0000-000000000000}"/>
          </ac:spMkLst>
        </pc:spChg>
      </pc:sldChg>
      <pc:sldChg chg="modSp add ord modTransition modNotes">
        <pc:chgData name="Lale Tokgozoglu" userId="f7df7dc493b94b32" providerId="LiveId" clId="{289F25E5-D3C5-4030-94EC-9FD5709B2E93}" dt="2022-11-23T11:15:23.163" v="48"/>
        <pc:sldMkLst>
          <pc:docMk/>
          <pc:sldMk cId="1766234179" sldId="326"/>
        </pc:sldMkLst>
        <pc:spChg chg="mod">
          <ac:chgData name="Lale Tokgozoglu" userId="f7df7dc493b94b32" providerId="LiveId" clId="{289F25E5-D3C5-4030-94EC-9FD5709B2E93}" dt="2022-11-23T09:08:30.477" v="4"/>
          <ac:spMkLst>
            <pc:docMk/>
            <pc:sldMk cId="1766234179" sldId="326"/>
            <ac:spMk id="6" creationId="{00000000-0000-0000-0000-000000000000}"/>
          </ac:spMkLst>
        </pc:spChg>
      </pc:sldChg>
      <pc:sldChg chg="add del">
        <pc:chgData name="Lale Tokgozoglu" userId="f7df7dc493b94b32" providerId="LiveId" clId="{289F25E5-D3C5-4030-94EC-9FD5709B2E93}" dt="2022-11-23T11:42:57.792" v="529" actId="47"/>
        <pc:sldMkLst>
          <pc:docMk/>
          <pc:sldMk cId="2457939000" sldId="331"/>
        </pc:sldMkLst>
      </pc:sldChg>
      <pc:sldChg chg="modSp add mod ord modTransition">
        <pc:chgData name="Lale Tokgozoglu" userId="f7df7dc493b94b32" providerId="LiveId" clId="{289F25E5-D3C5-4030-94EC-9FD5709B2E93}" dt="2022-11-23T11:43:25.017" v="535"/>
        <pc:sldMkLst>
          <pc:docMk/>
          <pc:sldMk cId="1677024712" sldId="332"/>
        </pc:sldMkLst>
        <pc:spChg chg="mod">
          <ac:chgData name="Lale Tokgozoglu" userId="f7df7dc493b94b32" providerId="LiveId" clId="{289F25E5-D3C5-4030-94EC-9FD5709B2E93}" dt="2022-11-23T11:42:09.134" v="523" actId="27636"/>
          <ac:spMkLst>
            <pc:docMk/>
            <pc:sldMk cId="1677024712" sldId="332"/>
            <ac:spMk id="2" creationId="{00000000-0000-0000-0000-000000000000}"/>
          </ac:spMkLst>
        </pc:spChg>
        <pc:spChg chg="mod">
          <ac:chgData name="Lale Tokgozoglu" userId="f7df7dc493b94b32" providerId="LiveId" clId="{289F25E5-D3C5-4030-94EC-9FD5709B2E93}" dt="2022-11-23T11:40:35.623" v="518"/>
          <ac:spMkLst>
            <pc:docMk/>
            <pc:sldMk cId="1677024712" sldId="332"/>
            <ac:spMk id="5" creationId="{00000000-0000-0000-0000-000000000000}"/>
          </ac:spMkLst>
        </pc:spChg>
      </pc:sldChg>
      <pc:sldChg chg="modSp add mod ord modTransition">
        <pc:chgData name="Lale Tokgozoglu" userId="f7df7dc493b94b32" providerId="LiveId" clId="{289F25E5-D3C5-4030-94EC-9FD5709B2E93}" dt="2022-11-23T11:43:25.017" v="535"/>
        <pc:sldMkLst>
          <pc:docMk/>
          <pc:sldMk cId="3699087370" sldId="333"/>
        </pc:sldMkLst>
        <pc:spChg chg="mod">
          <ac:chgData name="Lale Tokgozoglu" userId="f7df7dc493b94b32" providerId="LiveId" clId="{289F25E5-D3C5-4030-94EC-9FD5709B2E93}" dt="2022-11-23T11:42:09.152" v="524" actId="27636"/>
          <ac:spMkLst>
            <pc:docMk/>
            <pc:sldMk cId="3699087370" sldId="333"/>
            <ac:spMk id="2" creationId="{00000000-0000-0000-0000-000000000000}"/>
          </ac:spMkLst>
        </pc:spChg>
        <pc:spChg chg="mod">
          <ac:chgData name="Lale Tokgozoglu" userId="f7df7dc493b94b32" providerId="LiveId" clId="{289F25E5-D3C5-4030-94EC-9FD5709B2E93}" dt="2022-11-23T11:40:35.623" v="518"/>
          <ac:spMkLst>
            <pc:docMk/>
            <pc:sldMk cId="3699087370" sldId="333"/>
            <ac:spMk id="5" creationId="{00000000-0000-0000-0000-000000000000}"/>
          </ac:spMkLst>
        </pc:spChg>
      </pc:sldChg>
      <pc:sldChg chg="modSp add del mod modTransition">
        <pc:chgData name="Lale Tokgozoglu" userId="f7df7dc493b94b32" providerId="LiveId" clId="{289F25E5-D3C5-4030-94EC-9FD5709B2E93}" dt="2022-11-23T11:44:10.074" v="536" actId="47"/>
        <pc:sldMkLst>
          <pc:docMk/>
          <pc:sldMk cId="961945368" sldId="335"/>
        </pc:sldMkLst>
        <pc:spChg chg="mod">
          <ac:chgData name="Lale Tokgozoglu" userId="f7df7dc493b94b32" providerId="LiveId" clId="{289F25E5-D3C5-4030-94EC-9FD5709B2E93}" dt="2022-11-23T11:42:09.171" v="526" actId="27636"/>
          <ac:spMkLst>
            <pc:docMk/>
            <pc:sldMk cId="961945368" sldId="335"/>
            <ac:spMk id="2" creationId="{00000000-0000-0000-0000-000000000000}"/>
          </ac:spMkLst>
        </pc:spChg>
        <pc:spChg chg="mod">
          <ac:chgData name="Lale Tokgozoglu" userId="f7df7dc493b94b32" providerId="LiveId" clId="{289F25E5-D3C5-4030-94EC-9FD5709B2E93}" dt="2022-11-23T11:40:35.623" v="518"/>
          <ac:spMkLst>
            <pc:docMk/>
            <pc:sldMk cId="961945368" sldId="335"/>
            <ac:spMk id="5" creationId="{00000000-0000-0000-0000-000000000000}"/>
          </ac:spMkLst>
        </pc:spChg>
      </pc:sldChg>
      <pc:sldChg chg="modSp add mod modTransition">
        <pc:chgData name="Lale Tokgozoglu" userId="f7df7dc493b94b32" providerId="LiveId" clId="{289F25E5-D3C5-4030-94EC-9FD5709B2E93}" dt="2022-12-08T11:13:03.160" v="1917" actId="14100"/>
        <pc:sldMkLst>
          <pc:docMk/>
          <pc:sldMk cId="745892769" sldId="336"/>
        </pc:sldMkLst>
        <pc:spChg chg="mod">
          <ac:chgData name="Lale Tokgozoglu" userId="f7df7dc493b94b32" providerId="LiveId" clId="{289F25E5-D3C5-4030-94EC-9FD5709B2E93}" dt="2022-12-08T11:13:03.160" v="1917" actId="14100"/>
          <ac:spMkLst>
            <pc:docMk/>
            <pc:sldMk cId="745892769" sldId="336"/>
            <ac:spMk id="2" creationId="{00000000-0000-0000-0000-000000000000}"/>
          </ac:spMkLst>
        </pc:spChg>
        <pc:spChg chg="mod">
          <ac:chgData name="Lale Tokgozoglu" userId="f7df7dc493b94b32" providerId="LiveId" clId="{289F25E5-D3C5-4030-94EC-9FD5709B2E93}" dt="2022-11-23T11:40:35.623" v="518"/>
          <ac:spMkLst>
            <pc:docMk/>
            <pc:sldMk cId="745892769" sldId="336"/>
            <ac:spMk id="5" creationId="{00000000-0000-0000-0000-000000000000}"/>
          </ac:spMkLst>
        </pc:spChg>
      </pc:sldChg>
      <pc:sldChg chg="modSp add mod ord modTransition">
        <pc:chgData name="Lale Tokgozoglu" userId="f7df7dc493b94b32" providerId="LiveId" clId="{289F25E5-D3C5-4030-94EC-9FD5709B2E93}" dt="2022-12-08T11:13:36.190" v="1921" actId="6549"/>
        <pc:sldMkLst>
          <pc:docMk/>
          <pc:sldMk cId="856115443" sldId="337"/>
        </pc:sldMkLst>
        <pc:spChg chg="mod">
          <ac:chgData name="Lale Tokgozoglu" userId="f7df7dc493b94b32" providerId="LiveId" clId="{289F25E5-D3C5-4030-94EC-9FD5709B2E93}" dt="2022-11-23T11:40:35.623" v="518"/>
          <ac:spMkLst>
            <pc:docMk/>
            <pc:sldMk cId="856115443" sldId="337"/>
            <ac:spMk id="8" creationId="{00000000-0000-0000-0000-000000000000}"/>
          </ac:spMkLst>
        </pc:spChg>
        <pc:spChg chg="mod">
          <ac:chgData name="Lale Tokgozoglu" userId="f7df7dc493b94b32" providerId="LiveId" clId="{289F25E5-D3C5-4030-94EC-9FD5709B2E93}" dt="2022-12-08T11:13:36.190" v="1921" actId="6549"/>
          <ac:spMkLst>
            <pc:docMk/>
            <pc:sldMk cId="856115443" sldId="337"/>
            <ac:spMk id="91" creationId="{00000000-0000-0000-0000-000000000000}"/>
          </ac:spMkLst>
        </pc:spChg>
      </pc:sldChg>
      <pc:sldChg chg="modSp add mod ord modTransition">
        <pc:chgData name="Lale Tokgozoglu" userId="f7df7dc493b94b32" providerId="LiveId" clId="{289F25E5-D3C5-4030-94EC-9FD5709B2E93}" dt="2022-11-23T11:44:45.437" v="540"/>
        <pc:sldMkLst>
          <pc:docMk/>
          <pc:sldMk cId="1381412114" sldId="338"/>
        </pc:sldMkLst>
        <pc:spChg chg="mod">
          <ac:chgData name="Lale Tokgozoglu" userId="f7df7dc493b94b32" providerId="LiveId" clId="{289F25E5-D3C5-4030-94EC-9FD5709B2E93}" dt="2022-11-23T11:40:35.623" v="518"/>
          <ac:spMkLst>
            <pc:docMk/>
            <pc:sldMk cId="1381412114" sldId="338"/>
            <ac:spMk id="8" creationId="{00000000-0000-0000-0000-000000000000}"/>
          </ac:spMkLst>
        </pc:spChg>
        <pc:spChg chg="mod">
          <ac:chgData name="Lale Tokgozoglu" userId="f7df7dc493b94b32" providerId="LiveId" clId="{289F25E5-D3C5-4030-94EC-9FD5709B2E93}" dt="2022-11-23T11:42:09.181" v="527" actId="27636"/>
          <ac:spMkLst>
            <pc:docMk/>
            <pc:sldMk cId="1381412114" sldId="338"/>
            <ac:spMk id="91" creationId="{00000000-0000-0000-0000-000000000000}"/>
          </ac:spMkLst>
        </pc:spChg>
      </pc:sldChg>
      <pc:sldChg chg="modSp add ord modTransition">
        <pc:chgData name="Lale Tokgozoglu" userId="f7df7dc493b94b32" providerId="LiveId" clId="{289F25E5-D3C5-4030-94EC-9FD5709B2E93}" dt="2022-11-23T11:44:45.437" v="540"/>
        <pc:sldMkLst>
          <pc:docMk/>
          <pc:sldMk cId="3713404265" sldId="339"/>
        </pc:sldMkLst>
        <pc:spChg chg="mod">
          <ac:chgData name="Lale Tokgozoglu" userId="f7df7dc493b94b32" providerId="LiveId" clId="{289F25E5-D3C5-4030-94EC-9FD5709B2E93}" dt="2022-11-23T11:40:35.623" v="518"/>
          <ac:spMkLst>
            <pc:docMk/>
            <pc:sldMk cId="3713404265" sldId="339"/>
            <ac:spMk id="8" creationId="{00000000-0000-0000-0000-000000000000}"/>
          </ac:spMkLst>
        </pc:spChg>
      </pc:sldChg>
      <pc:sldChg chg="modSp add mod modTransition">
        <pc:chgData name="Lale Tokgozoglu" userId="f7df7dc493b94b32" providerId="LiveId" clId="{289F25E5-D3C5-4030-94EC-9FD5709B2E93}" dt="2022-11-23T12:04:55.832" v="857" actId="27636"/>
        <pc:sldMkLst>
          <pc:docMk/>
          <pc:sldMk cId="91178276" sldId="340"/>
        </pc:sldMkLst>
        <pc:spChg chg="mod">
          <ac:chgData name="Lale Tokgozoglu" userId="f7df7dc493b94b32" providerId="LiveId" clId="{289F25E5-D3C5-4030-94EC-9FD5709B2E93}" dt="2022-11-23T11:40:35.623" v="518"/>
          <ac:spMkLst>
            <pc:docMk/>
            <pc:sldMk cId="91178276" sldId="340"/>
            <ac:spMk id="8" creationId="{00000000-0000-0000-0000-000000000000}"/>
          </ac:spMkLst>
        </pc:spChg>
        <pc:spChg chg="mod">
          <ac:chgData name="Lale Tokgozoglu" userId="f7df7dc493b94b32" providerId="LiveId" clId="{289F25E5-D3C5-4030-94EC-9FD5709B2E93}" dt="2022-11-23T12:04:55.832" v="857" actId="27636"/>
          <ac:spMkLst>
            <pc:docMk/>
            <pc:sldMk cId="91178276" sldId="340"/>
            <ac:spMk id="91" creationId="{00000000-0000-0000-0000-000000000000}"/>
          </ac:spMkLst>
        </pc:spChg>
      </pc:sldChg>
      <pc:sldChg chg="modSp add modTransition">
        <pc:chgData name="Lale Tokgozoglu" userId="f7df7dc493b94b32" providerId="LiveId" clId="{289F25E5-D3C5-4030-94EC-9FD5709B2E93}" dt="2022-11-23T11:49:10.012" v="545"/>
        <pc:sldMkLst>
          <pc:docMk/>
          <pc:sldMk cId="1821800755" sldId="347"/>
        </pc:sldMkLst>
        <pc:spChg chg="mod">
          <ac:chgData name="Lale Tokgozoglu" userId="f7df7dc493b94b32" providerId="LiveId" clId="{289F25E5-D3C5-4030-94EC-9FD5709B2E93}" dt="2022-11-23T11:49:10.012" v="545"/>
          <ac:spMkLst>
            <pc:docMk/>
            <pc:sldMk cId="1821800755" sldId="347"/>
            <ac:spMk id="5" creationId="{00000000-0000-0000-0000-000000000000}"/>
          </ac:spMkLst>
        </pc:spChg>
      </pc:sldChg>
      <pc:sldChg chg="modSp add ord modTransition">
        <pc:chgData name="Lale Tokgozoglu" userId="f7df7dc493b94b32" providerId="LiveId" clId="{289F25E5-D3C5-4030-94EC-9FD5709B2E93}" dt="2022-11-23T11:15:23.163" v="48"/>
        <pc:sldMkLst>
          <pc:docMk/>
          <pc:sldMk cId="185415939" sldId="354"/>
        </pc:sldMkLst>
        <pc:spChg chg="mod">
          <ac:chgData name="Lale Tokgozoglu" userId="f7df7dc493b94b32" providerId="LiveId" clId="{289F25E5-D3C5-4030-94EC-9FD5709B2E93}" dt="2022-11-23T09:10:58.589" v="6"/>
          <ac:spMkLst>
            <pc:docMk/>
            <pc:sldMk cId="185415939" sldId="354"/>
            <ac:spMk id="5" creationId="{00000000-0000-0000-0000-000000000000}"/>
          </ac:spMkLst>
        </pc:spChg>
      </pc:sldChg>
      <pc:sldChg chg="modSp mod">
        <pc:chgData name="Lale Tokgozoglu" userId="f7df7dc493b94b32" providerId="LiveId" clId="{289F25E5-D3C5-4030-94EC-9FD5709B2E93}" dt="2022-12-07T11:15:08.162" v="1683" actId="20577"/>
        <pc:sldMkLst>
          <pc:docMk/>
          <pc:sldMk cId="2546046355" sldId="705"/>
        </pc:sldMkLst>
        <pc:spChg chg="mod">
          <ac:chgData name="Lale Tokgozoglu" userId="f7df7dc493b94b32" providerId="LiveId" clId="{289F25E5-D3C5-4030-94EC-9FD5709B2E93}" dt="2022-12-07T11:15:08.162" v="1683" actId="20577"/>
          <ac:spMkLst>
            <pc:docMk/>
            <pc:sldMk cId="2546046355" sldId="705"/>
            <ac:spMk id="2" creationId="{00000000-0000-0000-0000-000000000000}"/>
          </ac:spMkLst>
        </pc:spChg>
      </pc:sldChg>
      <pc:sldChg chg="del">
        <pc:chgData name="Lale Tokgozoglu" userId="f7df7dc493b94b32" providerId="LiveId" clId="{289F25E5-D3C5-4030-94EC-9FD5709B2E93}" dt="2022-11-23T11:27:06.528" v="430" actId="47"/>
        <pc:sldMkLst>
          <pc:docMk/>
          <pc:sldMk cId="0" sldId="768"/>
        </pc:sldMkLst>
      </pc:sldChg>
      <pc:sldChg chg="modSp mod">
        <pc:chgData name="Lale Tokgozoglu" userId="f7df7dc493b94b32" providerId="LiveId" clId="{289F25E5-D3C5-4030-94EC-9FD5709B2E93}" dt="2022-11-23T11:12:24.956" v="36" actId="20577"/>
        <pc:sldMkLst>
          <pc:docMk/>
          <pc:sldMk cId="2499788511" sldId="828"/>
        </pc:sldMkLst>
        <pc:spChg chg="mod">
          <ac:chgData name="Lale Tokgozoglu" userId="f7df7dc493b94b32" providerId="LiveId" clId="{289F25E5-D3C5-4030-94EC-9FD5709B2E93}" dt="2022-11-23T11:12:24.956" v="36" actId="20577"/>
          <ac:spMkLst>
            <pc:docMk/>
            <pc:sldMk cId="2499788511" sldId="828"/>
            <ac:spMk id="2" creationId="{00000000-0000-0000-0000-000000000000}"/>
          </ac:spMkLst>
        </pc:spChg>
      </pc:sldChg>
      <pc:sldChg chg="modSp mod">
        <pc:chgData name="Lale Tokgozoglu" userId="f7df7dc493b94b32" providerId="LiveId" clId="{289F25E5-D3C5-4030-94EC-9FD5709B2E93}" dt="2022-12-08T10:58:47.883" v="1820" actId="6549"/>
        <pc:sldMkLst>
          <pc:docMk/>
          <pc:sldMk cId="1443237229" sldId="2207"/>
        </pc:sldMkLst>
        <pc:spChg chg="mod">
          <ac:chgData name="Lale Tokgozoglu" userId="f7df7dc493b94b32" providerId="LiveId" clId="{289F25E5-D3C5-4030-94EC-9FD5709B2E93}" dt="2022-12-08T10:58:47.883" v="1820" actId="6549"/>
          <ac:spMkLst>
            <pc:docMk/>
            <pc:sldMk cId="1443237229" sldId="2207"/>
            <ac:spMk id="7" creationId="{6C58A1E0-B195-4C6C-AD35-9F01311D431C}"/>
          </ac:spMkLst>
        </pc:spChg>
      </pc:sldChg>
      <pc:sldChg chg="modSp mod">
        <pc:chgData name="Lale Tokgozoglu" userId="f7df7dc493b94b32" providerId="LiveId" clId="{289F25E5-D3C5-4030-94EC-9FD5709B2E93}" dt="2022-11-23T11:25:32.824" v="426" actId="20577"/>
        <pc:sldMkLst>
          <pc:docMk/>
          <pc:sldMk cId="867615270" sldId="2355"/>
        </pc:sldMkLst>
        <pc:spChg chg="mod">
          <ac:chgData name="Lale Tokgozoglu" userId="f7df7dc493b94b32" providerId="LiveId" clId="{289F25E5-D3C5-4030-94EC-9FD5709B2E93}" dt="2022-11-23T11:25:32.824" v="426" actId="20577"/>
          <ac:spMkLst>
            <pc:docMk/>
            <pc:sldMk cId="867615270" sldId="2355"/>
            <ac:spMk id="2" creationId="{AB2ECDE9-7DEB-4703-A4E0-C0FE1E95F214}"/>
          </ac:spMkLst>
        </pc:spChg>
      </pc:sldChg>
      <pc:sldChg chg="del">
        <pc:chgData name="Lale Tokgozoglu" userId="f7df7dc493b94b32" providerId="LiveId" clId="{289F25E5-D3C5-4030-94EC-9FD5709B2E93}" dt="2022-11-23T11:27:06.528" v="430" actId="47"/>
        <pc:sldMkLst>
          <pc:docMk/>
          <pc:sldMk cId="3322834063" sldId="2372"/>
        </pc:sldMkLst>
      </pc:sldChg>
      <pc:sldChg chg="del">
        <pc:chgData name="Lale Tokgozoglu" userId="f7df7dc493b94b32" providerId="LiveId" clId="{289F25E5-D3C5-4030-94EC-9FD5709B2E93}" dt="2022-11-23T11:27:06.528" v="430" actId="47"/>
        <pc:sldMkLst>
          <pc:docMk/>
          <pc:sldMk cId="2716866757" sldId="2376"/>
        </pc:sldMkLst>
      </pc:sldChg>
      <pc:sldChg chg="modSp mod ord">
        <pc:chgData name="Lale Tokgozoglu" userId="f7df7dc493b94b32" providerId="LiveId" clId="{289F25E5-D3C5-4030-94EC-9FD5709B2E93}" dt="2022-12-08T10:59:23.341" v="1829" actId="6549"/>
        <pc:sldMkLst>
          <pc:docMk/>
          <pc:sldMk cId="2650938162" sldId="2401"/>
        </pc:sldMkLst>
        <pc:spChg chg="mod">
          <ac:chgData name="Lale Tokgozoglu" userId="f7df7dc493b94b32" providerId="LiveId" clId="{289F25E5-D3C5-4030-94EC-9FD5709B2E93}" dt="2022-12-08T10:59:23.341" v="1829" actId="6549"/>
          <ac:spMkLst>
            <pc:docMk/>
            <pc:sldMk cId="2650938162" sldId="2401"/>
            <ac:spMk id="2" creationId="{B6A18C50-8744-4E54-9C82-E2AF73AEA0FD}"/>
          </ac:spMkLst>
        </pc:spChg>
      </pc:sldChg>
      <pc:sldChg chg="ord">
        <pc:chgData name="Lale Tokgozoglu" userId="f7df7dc493b94b32" providerId="LiveId" clId="{289F25E5-D3C5-4030-94EC-9FD5709B2E93}" dt="2022-11-23T11:10:45.501" v="8"/>
        <pc:sldMkLst>
          <pc:docMk/>
          <pc:sldMk cId="2823596585" sldId="2427"/>
        </pc:sldMkLst>
      </pc:sldChg>
      <pc:sldChg chg="modSp mod ord">
        <pc:chgData name="Lale Tokgozoglu" userId="f7df7dc493b94b32" providerId="LiveId" clId="{289F25E5-D3C5-4030-94EC-9FD5709B2E93}" dt="2022-11-23T11:17:22.970" v="122" actId="20577"/>
        <pc:sldMkLst>
          <pc:docMk/>
          <pc:sldMk cId="2883626079" sldId="2432"/>
        </pc:sldMkLst>
        <pc:spChg chg="mod">
          <ac:chgData name="Lale Tokgozoglu" userId="f7df7dc493b94b32" providerId="LiveId" clId="{289F25E5-D3C5-4030-94EC-9FD5709B2E93}" dt="2022-11-23T11:17:22.970" v="122" actId="20577"/>
          <ac:spMkLst>
            <pc:docMk/>
            <pc:sldMk cId="2883626079" sldId="2432"/>
            <ac:spMk id="4" creationId="{00000000-0000-0000-0000-000000000000}"/>
          </ac:spMkLst>
        </pc:spChg>
      </pc:sldChg>
      <pc:sldChg chg="modSp mod ord">
        <pc:chgData name="Lale Tokgozoglu" userId="f7df7dc493b94b32" providerId="LiveId" clId="{289F25E5-D3C5-4030-94EC-9FD5709B2E93}" dt="2022-12-09T07:43:04.125" v="1979"/>
        <pc:sldMkLst>
          <pc:docMk/>
          <pc:sldMk cId="723158094" sldId="4215"/>
        </pc:sldMkLst>
        <pc:spChg chg="mod">
          <ac:chgData name="Lale Tokgozoglu" userId="f7df7dc493b94b32" providerId="LiveId" clId="{289F25E5-D3C5-4030-94EC-9FD5709B2E93}" dt="2022-11-23T11:22:36.444" v="338" actId="20577"/>
          <ac:spMkLst>
            <pc:docMk/>
            <pc:sldMk cId="723158094" sldId="4215"/>
            <ac:spMk id="2" creationId="{20FFED99-2D0B-44DE-9673-7301E816CCEC}"/>
          </ac:spMkLst>
        </pc:spChg>
      </pc:sldChg>
      <pc:sldChg chg="addSp modSp mod">
        <pc:chgData name="Lale Tokgozoglu" userId="f7df7dc493b94b32" providerId="LiveId" clId="{289F25E5-D3C5-4030-94EC-9FD5709B2E93}" dt="2022-11-23T11:25:04.026" v="411" actId="20577"/>
        <pc:sldMkLst>
          <pc:docMk/>
          <pc:sldMk cId="2771429976" sldId="4364"/>
        </pc:sldMkLst>
        <pc:spChg chg="add mod">
          <ac:chgData name="Lale Tokgozoglu" userId="f7df7dc493b94b32" providerId="LiveId" clId="{289F25E5-D3C5-4030-94EC-9FD5709B2E93}" dt="2022-11-23T11:25:04.026" v="411" actId="20577"/>
          <ac:spMkLst>
            <pc:docMk/>
            <pc:sldMk cId="2771429976" sldId="4364"/>
            <ac:spMk id="5" creationId="{2E1544FE-0703-5835-4E99-BEBA2719F30C}"/>
          </ac:spMkLst>
        </pc:spChg>
        <pc:picChg chg="mod">
          <ac:chgData name="Lale Tokgozoglu" userId="f7df7dc493b94b32" providerId="LiveId" clId="{289F25E5-D3C5-4030-94EC-9FD5709B2E93}" dt="2022-11-23T11:24:00.556" v="344" actId="1076"/>
          <ac:picMkLst>
            <pc:docMk/>
            <pc:sldMk cId="2771429976" sldId="4364"/>
            <ac:picMk id="4" creationId="{CA063E0C-A32A-4A63-86E0-2762E71C9337}"/>
          </ac:picMkLst>
        </pc:picChg>
      </pc:sldChg>
      <pc:sldChg chg="ord">
        <pc:chgData name="Lale Tokgozoglu" userId="f7df7dc493b94b32" providerId="LiveId" clId="{289F25E5-D3C5-4030-94EC-9FD5709B2E93}" dt="2022-11-23T11:10:45.501" v="8"/>
        <pc:sldMkLst>
          <pc:docMk/>
          <pc:sldMk cId="3099794699" sldId="4366"/>
        </pc:sldMkLst>
      </pc:sldChg>
      <pc:sldChg chg="ord">
        <pc:chgData name="Lale Tokgozoglu" userId="f7df7dc493b94b32" providerId="LiveId" clId="{289F25E5-D3C5-4030-94EC-9FD5709B2E93}" dt="2022-11-23T11:55:55.700" v="623"/>
        <pc:sldMkLst>
          <pc:docMk/>
          <pc:sldMk cId="2415581123" sldId="6200"/>
        </pc:sldMkLst>
      </pc:sldChg>
      <pc:sldChg chg="modSp mod">
        <pc:chgData name="Lale Tokgozoglu" userId="f7df7dc493b94b32" providerId="LiveId" clId="{289F25E5-D3C5-4030-94EC-9FD5709B2E93}" dt="2022-11-23T11:55:35.769" v="621"/>
        <pc:sldMkLst>
          <pc:docMk/>
          <pc:sldMk cId="2973520145" sldId="2147375269"/>
        </pc:sldMkLst>
        <pc:spChg chg="mod">
          <ac:chgData name="Lale Tokgozoglu" userId="f7df7dc493b94b32" providerId="LiveId" clId="{289F25E5-D3C5-4030-94EC-9FD5709B2E93}" dt="2022-11-23T11:54:22.227" v="574" actId="20577"/>
          <ac:spMkLst>
            <pc:docMk/>
            <pc:sldMk cId="2973520145" sldId="2147375269"/>
            <ac:spMk id="2" creationId="{9E4575F1-C570-42FA-8984-1590EDA555D5}"/>
          </ac:spMkLst>
        </pc:spChg>
        <pc:spChg chg="mod">
          <ac:chgData name="Lale Tokgozoglu" userId="f7df7dc493b94b32" providerId="LiveId" clId="{289F25E5-D3C5-4030-94EC-9FD5709B2E93}" dt="2022-11-23T11:55:15.075" v="614" actId="20577"/>
          <ac:spMkLst>
            <pc:docMk/>
            <pc:sldMk cId="2973520145" sldId="2147375269"/>
            <ac:spMk id="4" creationId="{9B5B6887-9518-4138-BA62-1954035401B0}"/>
          </ac:spMkLst>
        </pc:spChg>
        <pc:spChg chg="mod">
          <ac:chgData name="Lale Tokgozoglu" userId="f7df7dc493b94b32" providerId="LiveId" clId="{289F25E5-D3C5-4030-94EC-9FD5709B2E93}" dt="2022-11-23T11:55:27.678" v="620" actId="20577"/>
          <ac:spMkLst>
            <pc:docMk/>
            <pc:sldMk cId="2973520145" sldId="2147375269"/>
            <ac:spMk id="5" creationId="{B7A479C6-1327-4C8F-88F1-2819B9012925}"/>
          </ac:spMkLst>
        </pc:spChg>
        <pc:spChg chg="mod">
          <ac:chgData name="Lale Tokgozoglu" userId="f7df7dc493b94b32" providerId="LiveId" clId="{289F25E5-D3C5-4030-94EC-9FD5709B2E93}" dt="2022-11-23T11:55:35.769" v="621"/>
          <ac:spMkLst>
            <pc:docMk/>
            <pc:sldMk cId="2973520145" sldId="2147375269"/>
            <ac:spMk id="6" creationId="{812E4023-9676-4150-AF6F-7D121DCB9AE9}"/>
          </ac:spMkLst>
        </pc:spChg>
        <pc:spChg chg="mod">
          <ac:chgData name="Lale Tokgozoglu" userId="f7df7dc493b94b32" providerId="LiveId" clId="{289F25E5-D3C5-4030-94EC-9FD5709B2E93}" dt="2022-11-23T11:54:56.562" v="596" actId="6549"/>
          <ac:spMkLst>
            <pc:docMk/>
            <pc:sldMk cId="2973520145" sldId="2147375269"/>
            <ac:spMk id="7" creationId="{E8DD8A43-997A-4D20-98A5-6E4AACB29065}"/>
          </ac:spMkLst>
        </pc:spChg>
        <pc:spChg chg="mod">
          <ac:chgData name="Lale Tokgozoglu" userId="f7df7dc493b94b32" providerId="LiveId" clId="{289F25E5-D3C5-4030-94EC-9FD5709B2E93}" dt="2022-11-23T11:55:04.987" v="597"/>
          <ac:spMkLst>
            <pc:docMk/>
            <pc:sldMk cId="2973520145" sldId="2147375269"/>
            <ac:spMk id="9" creationId="{78ACBCD2-F0C5-4B72-BB79-70CC2ECA69D7}"/>
          </ac:spMkLst>
        </pc:spChg>
      </pc:sldChg>
      <pc:sldChg chg="modSp add mod ord">
        <pc:chgData name="Lale Tokgozoglu" userId="f7df7dc493b94b32" providerId="LiveId" clId="{289F25E5-D3C5-4030-94EC-9FD5709B2E93}" dt="2022-12-09T07:44:48.354" v="1981"/>
        <pc:sldMkLst>
          <pc:docMk/>
          <pc:sldMk cId="3417095968" sldId="2147375280"/>
        </pc:sldMkLst>
        <pc:spChg chg="mod">
          <ac:chgData name="Lale Tokgozoglu" userId="f7df7dc493b94b32" providerId="LiveId" clId="{289F25E5-D3C5-4030-94EC-9FD5709B2E93}" dt="2022-12-08T11:20:09.221" v="1977" actId="20577"/>
          <ac:spMkLst>
            <pc:docMk/>
            <pc:sldMk cId="3417095968" sldId="2147375280"/>
            <ac:spMk id="3" creationId="{B0974D2E-60BB-4A39-8D5F-3D9ACBF51F38}"/>
          </ac:spMkLst>
        </pc:spChg>
      </pc:sldChg>
      <pc:sldChg chg="delSp modSp mod">
        <pc:chgData name="Lale Tokgozoglu" userId="f7df7dc493b94b32" providerId="LiveId" clId="{289F25E5-D3C5-4030-94EC-9FD5709B2E93}" dt="2022-11-23T11:17:01.122" v="81"/>
        <pc:sldMkLst>
          <pc:docMk/>
          <pc:sldMk cId="3470995727" sldId="2147375350"/>
        </pc:sldMkLst>
        <pc:spChg chg="del mod">
          <ac:chgData name="Lale Tokgozoglu" userId="f7df7dc493b94b32" providerId="LiveId" clId="{289F25E5-D3C5-4030-94EC-9FD5709B2E93}" dt="2022-11-23T11:17:01.122" v="81"/>
          <ac:spMkLst>
            <pc:docMk/>
            <pc:sldMk cId="3470995727" sldId="2147375350"/>
            <ac:spMk id="6" creationId="{813FD333-4701-4004-A4FC-05DFDDD1B4B9}"/>
          </ac:spMkLst>
        </pc:spChg>
        <pc:spChg chg="mod">
          <ac:chgData name="Lale Tokgozoglu" userId="f7df7dc493b94b32" providerId="LiveId" clId="{289F25E5-D3C5-4030-94EC-9FD5709B2E93}" dt="2022-11-23T11:16:40.155" v="77" actId="6549"/>
          <ac:spMkLst>
            <pc:docMk/>
            <pc:sldMk cId="3470995727" sldId="2147375350"/>
            <ac:spMk id="7" creationId="{ED6DCFF3-215D-4B0C-8C2D-84175749198C}"/>
          </ac:spMkLst>
        </pc:spChg>
        <pc:picChg chg="mod">
          <ac:chgData name="Lale Tokgozoglu" userId="f7df7dc493b94b32" providerId="LiveId" clId="{289F25E5-D3C5-4030-94EC-9FD5709B2E93}" dt="2022-11-23T11:16:49.485" v="79" actId="14100"/>
          <ac:picMkLst>
            <pc:docMk/>
            <pc:sldMk cId="3470995727" sldId="2147375350"/>
            <ac:picMk id="11" creationId="{78FBE3D5-0E46-4541-BF48-62F23F81AA51}"/>
          </ac:picMkLst>
        </pc:picChg>
      </pc:sldChg>
      <pc:sldChg chg="modSp mod">
        <pc:chgData name="Lale Tokgozoglu" userId="f7df7dc493b94b32" providerId="LiveId" clId="{289F25E5-D3C5-4030-94EC-9FD5709B2E93}" dt="2022-11-26T15:11:28.173" v="1478" actId="403"/>
        <pc:sldMkLst>
          <pc:docMk/>
          <pc:sldMk cId="2791256947" sldId="2147375351"/>
        </pc:sldMkLst>
        <pc:spChg chg="mod">
          <ac:chgData name="Lale Tokgozoglu" userId="f7df7dc493b94b32" providerId="LiveId" clId="{289F25E5-D3C5-4030-94EC-9FD5709B2E93}" dt="2022-11-26T15:10:34.407" v="1392" actId="6549"/>
          <ac:spMkLst>
            <pc:docMk/>
            <pc:sldMk cId="2791256947" sldId="2147375351"/>
            <ac:spMk id="2" creationId="{74B828FF-16B9-B85C-17B3-A23E15A3F035}"/>
          </ac:spMkLst>
        </pc:spChg>
        <pc:spChg chg="mod">
          <ac:chgData name="Lale Tokgozoglu" userId="f7df7dc493b94b32" providerId="LiveId" clId="{289F25E5-D3C5-4030-94EC-9FD5709B2E93}" dt="2022-11-26T15:11:28.173" v="1478" actId="403"/>
          <ac:spMkLst>
            <pc:docMk/>
            <pc:sldMk cId="2791256947" sldId="2147375351"/>
            <ac:spMk id="3" creationId="{3100FA2F-5815-BCC2-5FD2-2C25138880C9}"/>
          </ac:spMkLst>
        </pc:spChg>
        <pc:picChg chg="mod">
          <ac:chgData name="Lale Tokgozoglu" userId="f7df7dc493b94b32" providerId="LiveId" clId="{289F25E5-D3C5-4030-94EC-9FD5709B2E93}" dt="2022-11-26T15:11:24.303" v="1477" actId="1076"/>
          <ac:picMkLst>
            <pc:docMk/>
            <pc:sldMk cId="2791256947" sldId="2147375351"/>
            <ac:picMk id="4" creationId="{C56755C8-4EB9-AB8B-E7A3-3F5A39DA63E5}"/>
          </ac:picMkLst>
        </pc:picChg>
      </pc:sldChg>
      <pc:sldChg chg="ord">
        <pc:chgData name="Lale Tokgozoglu" userId="f7df7dc493b94b32" providerId="LiveId" clId="{289F25E5-D3C5-4030-94EC-9FD5709B2E93}" dt="2022-11-23T11:45:56.234" v="544"/>
        <pc:sldMkLst>
          <pc:docMk/>
          <pc:sldMk cId="1656001866" sldId="2147375373"/>
        </pc:sldMkLst>
      </pc:sldChg>
      <pc:sldChg chg="modSp mod">
        <pc:chgData name="Lale Tokgozoglu" userId="f7df7dc493b94b32" providerId="LiveId" clId="{289F25E5-D3C5-4030-94EC-9FD5709B2E93}" dt="2022-12-08T11:06:16.283" v="1871" actId="20577"/>
        <pc:sldMkLst>
          <pc:docMk/>
          <pc:sldMk cId="3576926310" sldId="2147375374"/>
        </pc:sldMkLst>
        <pc:spChg chg="mod">
          <ac:chgData name="Lale Tokgozoglu" userId="f7df7dc493b94b32" providerId="LiveId" clId="{289F25E5-D3C5-4030-94EC-9FD5709B2E93}" dt="2022-12-08T11:06:16.283" v="1871" actId="20577"/>
          <ac:spMkLst>
            <pc:docMk/>
            <pc:sldMk cId="3576926310" sldId="2147375374"/>
            <ac:spMk id="9" creationId="{F4C8B5BE-C7B9-8269-A62E-2E674DC49CD2}"/>
          </ac:spMkLst>
        </pc:spChg>
        <pc:picChg chg="mod">
          <ac:chgData name="Lale Tokgozoglu" userId="f7df7dc493b94b32" providerId="LiveId" clId="{289F25E5-D3C5-4030-94EC-9FD5709B2E93}" dt="2022-12-08T11:05:51.720" v="1852" actId="14100"/>
          <ac:picMkLst>
            <pc:docMk/>
            <pc:sldMk cId="3576926310" sldId="2147375374"/>
            <ac:picMk id="6" creationId="{F16E9CC7-86E2-44C4-AC18-B72956AB0283}"/>
          </ac:picMkLst>
        </pc:picChg>
      </pc:sldChg>
      <pc:sldChg chg="ord">
        <pc:chgData name="Lale Tokgozoglu" userId="f7df7dc493b94b32" providerId="LiveId" clId="{289F25E5-D3C5-4030-94EC-9FD5709B2E93}" dt="2022-12-08T11:05:20.303" v="1849"/>
        <pc:sldMkLst>
          <pc:docMk/>
          <pc:sldMk cId="1085863922" sldId="2147375380"/>
        </pc:sldMkLst>
      </pc:sldChg>
      <pc:sldChg chg="modSp mod ord">
        <pc:chgData name="Lale Tokgozoglu" userId="f7df7dc493b94b32" providerId="LiveId" clId="{289F25E5-D3C5-4030-94EC-9FD5709B2E93}" dt="2022-11-23T12:02:05.929" v="800" actId="14100"/>
        <pc:sldMkLst>
          <pc:docMk/>
          <pc:sldMk cId="3329856978" sldId="2147375381"/>
        </pc:sldMkLst>
        <pc:spChg chg="mod">
          <ac:chgData name="Lale Tokgozoglu" userId="f7df7dc493b94b32" providerId="LiveId" clId="{289F25E5-D3C5-4030-94EC-9FD5709B2E93}" dt="2022-11-23T11:59:33.159" v="628" actId="20577"/>
          <ac:spMkLst>
            <pc:docMk/>
            <pc:sldMk cId="3329856978" sldId="2147375381"/>
            <ac:spMk id="7" creationId="{6BA2E2C0-AEA3-4275-A9DB-90455CC77633}"/>
          </ac:spMkLst>
        </pc:spChg>
        <pc:spChg chg="mod">
          <ac:chgData name="Lale Tokgozoglu" userId="f7df7dc493b94b32" providerId="LiveId" clId="{289F25E5-D3C5-4030-94EC-9FD5709B2E93}" dt="2022-11-23T12:02:00.794" v="799" actId="403"/>
          <ac:spMkLst>
            <pc:docMk/>
            <pc:sldMk cId="3329856978" sldId="2147375381"/>
            <ac:spMk id="8" creationId="{8A856BE9-83AB-44F4-BBBB-862CB32A1383}"/>
          </ac:spMkLst>
        </pc:spChg>
        <pc:picChg chg="mod">
          <ac:chgData name="Lale Tokgozoglu" userId="f7df7dc493b94b32" providerId="LiveId" clId="{289F25E5-D3C5-4030-94EC-9FD5709B2E93}" dt="2022-11-23T12:02:05.929" v="800" actId="14100"/>
          <ac:picMkLst>
            <pc:docMk/>
            <pc:sldMk cId="3329856978" sldId="2147375381"/>
            <ac:picMk id="6" creationId="{AD291139-5E2C-46C2-BFDA-C8B2F9092456}"/>
          </ac:picMkLst>
        </pc:picChg>
      </pc:sldChg>
      <pc:sldChg chg="modSp mod">
        <pc:chgData name="Lale Tokgozoglu" userId="f7df7dc493b94b32" providerId="LiveId" clId="{289F25E5-D3C5-4030-94EC-9FD5709B2E93}" dt="2022-12-08T11:10:02.986" v="1897" actId="207"/>
        <pc:sldMkLst>
          <pc:docMk/>
          <pc:sldMk cId="616271346" sldId="2147375382"/>
        </pc:sldMkLst>
        <pc:spChg chg="mod">
          <ac:chgData name="Lale Tokgozoglu" userId="f7df7dc493b94b32" providerId="LiveId" clId="{289F25E5-D3C5-4030-94EC-9FD5709B2E93}" dt="2022-11-23T11:53:08.185" v="556" actId="20577"/>
          <ac:spMkLst>
            <pc:docMk/>
            <pc:sldMk cId="616271346" sldId="2147375382"/>
            <ac:spMk id="5" creationId="{A92FC8C4-52D1-5140-A81A-B9CD86F6E391}"/>
          </ac:spMkLst>
        </pc:spChg>
        <pc:graphicFrameChg chg="modGraphic">
          <ac:chgData name="Lale Tokgozoglu" userId="f7df7dc493b94b32" providerId="LiveId" clId="{289F25E5-D3C5-4030-94EC-9FD5709B2E93}" dt="2022-12-08T11:10:02.986" v="1897" actId="207"/>
          <ac:graphicFrameMkLst>
            <pc:docMk/>
            <pc:sldMk cId="616271346" sldId="2147375382"/>
            <ac:graphicFrameMk id="7" creationId="{41522AF9-9A7F-9345-972A-7B238675611F}"/>
          </ac:graphicFrameMkLst>
        </pc:graphicFrameChg>
      </pc:sldChg>
      <pc:sldChg chg="ord">
        <pc:chgData name="Lale Tokgozoglu" userId="f7df7dc493b94b32" providerId="LiveId" clId="{289F25E5-D3C5-4030-94EC-9FD5709B2E93}" dt="2022-11-23T11:45:03.229" v="542"/>
        <pc:sldMkLst>
          <pc:docMk/>
          <pc:sldMk cId="3060689906" sldId="2147375383"/>
        </pc:sldMkLst>
      </pc:sldChg>
      <pc:sldChg chg="ord">
        <pc:chgData name="Lale Tokgozoglu" userId="f7df7dc493b94b32" providerId="LiveId" clId="{289F25E5-D3C5-4030-94EC-9FD5709B2E93}" dt="2022-11-23T11:45:03.229" v="542"/>
        <pc:sldMkLst>
          <pc:docMk/>
          <pc:sldMk cId="898706605" sldId="2147375384"/>
        </pc:sldMkLst>
      </pc:sldChg>
      <pc:sldChg chg="modSp mod">
        <pc:chgData name="Lale Tokgozoglu" userId="f7df7dc493b94b32" providerId="LiveId" clId="{289F25E5-D3C5-4030-94EC-9FD5709B2E93}" dt="2022-11-26T15:13:33.930" v="1586" actId="20577"/>
        <pc:sldMkLst>
          <pc:docMk/>
          <pc:sldMk cId="3011533971" sldId="2147375388"/>
        </pc:sldMkLst>
        <pc:spChg chg="mod">
          <ac:chgData name="Lale Tokgozoglu" userId="f7df7dc493b94b32" providerId="LiveId" clId="{289F25E5-D3C5-4030-94EC-9FD5709B2E93}" dt="2022-11-26T15:13:33.930" v="1586" actId="20577"/>
          <ac:spMkLst>
            <pc:docMk/>
            <pc:sldMk cId="3011533971" sldId="2147375388"/>
            <ac:spMk id="2" creationId="{F59B637B-C8A1-4B6B-8585-234FF63CBA7C}"/>
          </ac:spMkLst>
        </pc:spChg>
      </pc:sldChg>
      <pc:sldChg chg="modSp mod">
        <pc:chgData name="Lale Tokgozoglu" userId="f7df7dc493b94b32" providerId="LiveId" clId="{289F25E5-D3C5-4030-94EC-9FD5709B2E93}" dt="2022-11-26T15:13:04.691" v="1577" actId="20577"/>
        <pc:sldMkLst>
          <pc:docMk/>
          <pc:sldMk cId="21504985" sldId="2147375401"/>
        </pc:sldMkLst>
        <pc:spChg chg="mod">
          <ac:chgData name="Lale Tokgozoglu" userId="f7df7dc493b94b32" providerId="LiveId" clId="{289F25E5-D3C5-4030-94EC-9FD5709B2E93}" dt="2022-11-26T15:12:08.427" v="1510" actId="20577"/>
          <ac:spMkLst>
            <pc:docMk/>
            <pc:sldMk cId="21504985" sldId="2147375401"/>
            <ac:spMk id="5" creationId="{950A95E6-C126-4121-B3FE-B6FFABEE617E}"/>
          </ac:spMkLst>
        </pc:spChg>
        <pc:spChg chg="mod">
          <ac:chgData name="Lale Tokgozoglu" userId="f7df7dc493b94b32" providerId="LiveId" clId="{289F25E5-D3C5-4030-94EC-9FD5709B2E93}" dt="2022-11-26T15:13:04.691" v="1577" actId="20577"/>
          <ac:spMkLst>
            <pc:docMk/>
            <pc:sldMk cId="21504985" sldId="2147375401"/>
            <ac:spMk id="6" creationId="{1DA6B372-4C2F-AED9-13A2-D34CFE2470A9}"/>
          </ac:spMkLst>
        </pc:spChg>
      </pc:sldChg>
      <pc:sldChg chg="del">
        <pc:chgData name="Lale Tokgozoglu" userId="f7df7dc493b94b32" providerId="LiveId" clId="{289F25E5-D3C5-4030-94EC-9FD5709B2E93}" dt="2022-12-08T11:00:41.408" v="1832" actId="47"/>
        <pc:sldMkLst>
          <pc:docMk/>
          <pc:sldMk cId="9041173" sldId="2147375407"/>
        </pc:sldMkLst>
      </pc:sldChg>
      <pc:sldChg chg="add del">
        <pc:chgData name="Lale Tokgozoglu" userId="f7df7dc493b94b32" providerId="LiveId" clId="{289F25E5-D3C5-4030-94EC-9FD5709B2E93}" dt="2022-11-23T11:26:07.332" v="429" actId="47"/>
        <pc:sldMkLst>
          <pc:docMk/>
          <pc:sldMk cId="1281742064" sldId="2147375411"/>
        </pc:sldMkLst>
      </pc:sldChg>
      <pc:sldChg chg="modSp mod ord">
        <pc:chgData name="Lale Tokgozoglu" userId="f7df7dc493b94b32" providerId="LiveId" clId="{289F25E5-D3C5-4030-94EC-9FD5709B2E93}" dt="2022-11-23T12:07:11.439" v="968" actId="6549"/>
        <pc:sldMkLst>
          <pc:docMk/>
          <pc:sldMk cId="2750125390" sldId="2147375412"/>
        </pc:sldMkLst>
        <pc:spChg chg="mod">
          <ac:chgData name="Lale Tokgozoglu" userId="f7df7dc493b94b32" providerId="LiveId" clId="{289F25E5-D3C5-4030-94EC-9FD5709B2E93}" dt="2022-11-23T12:07:11.439" v="968" actId="6549"/>
          <ac:spMkLst>
            <pc:docMk/>
            <pc:sldMk cId="2750125390" sldId="2147375412"/>
            <ac:spMk id="2" creationId="{78131FEE-3805-E0F5-313A-598C98710621}"/>
          </ac:spMkLst>
        </pc:spChg>
        <pc:spChg chg="mod">
          <ac:chgData name="Lale Tokgozoglu" userId="f7df7dc493b94b32" providerId="LiveId" clId="{289F25E5-D3C5-4030-94EC-9FD5709B2E93}" dt="2022-11-23T12:06:07.131" v="895" actId="20577"/>
          <ac:spMkLst>
            <pc:docMk/>
            <pc:sldMk cId="2750125390" sldId="2147375412"/>
            <ac:spMk id="3" creationId="{1483105D-4B3D-3CED-8362-51423439055B}"/>
          </ac:spMkLst>
        </pc:spChg>
        <pc:graphicFrameChg chg="mod">
          <ac:chgData name="Lale Tokgozoglu" userId="f7df7dc493b94b32" providerId="LiveId" clId="{289F25E5-D3C5-4030-94EC-9FD5709B2E93}" dt="2022-11-23T12:07:05.099" v="967" actId="20577"/>
          <ac:graphicFrameMkLst>
            <pc:docMk/>
            <pc:sldMk cId="2750125390" sldId="2147375412"/>
            <ac:graphicFrameMk id="8" creationId="{4C6D3988-285B-E5E1-ED06-41BDEB5400EA}"/>
          </ac:graphicFrameMkLst>
        </pc:graphicFrameChg>
      </pc:sldChg>
      <pc:sldChg chg="ord">
        <pc:chgData name="Lale Tokgozoglu" userId="f7df7dc493b94b32" providerId="LiveId" clId="{289F25E5-D3C5-4030-94EC-9FD5709B2E93}" dt="2022-12-08T11:03:07.082" v="1834"/>
        <pc:sldMkLst>
          <pc:docMk/>
          <pc:sldMk cId="955391758" sldId="2147375425"/>
        </pc:sldMkLst>
      </pc:sldChg>
      <pc:sldChg chg="addSp delSp modSp mod">
        <pc:chgData name="Lale Tokgozoglu" userId="f7df7dc493b94b32" providerId="LiveId" clId="{289F25E5-D3C5-4030-94EC-9FD5709B2E93}" dt="2022-11-23T11:29:31.021" v="449" actId="1076"/>
        <pc:sldMkLst>
          <pc:docMk/>
          <pc:sldMk cId="4236583024" sldId="2147470326"/>
        </pc:sldMkLst>
        <pc:spChg chg="add del mod">
          <ac:chgData name="Lale Tokgozoglu" userId="f7df7dc493b94b32" providerId="LiveId" clId="{289F25E5-D3C5-4030-94EC-9FD5709B2E93}" dt="2022-11-23T11:28:38.599" v="437"/>
          <ac:spMkLst>
            <pc:docMk/>
            <pc:sldMk cId="4236583024" sldId="2147470326"/>
            <ac:spMk id="3" creationId="{EFAA98E9-327A-B6CD-3937-8D90B4562642}"/>
          </ac:spMkLst>
        </pc:spChg>
        <pc:picChg chg="mod">
          <ac:chgData name="Lale Tokgozoglu" userId="f7df7dc493b94b32" providerId="LiveId" clId="{289F25E5-D3C5-4030-94EC-9FD5709B2E93}" dt="2022-11-23T11:29:31.021" v="449" actId="1076"/>
          <ac:picMkLst>
            <pc:docMk/>
            <pc:sldMk cId="4236583024" sldId="2147470326"/>
            <ac:picMk id="5" creationId="{62653C1F-AEA4-E648-820E-C1FF3D4E578B}"/>
          </ac:picMkLst>
        </pc:picChg>
        <pc:picChg chg="add mod">
          <ac:chgData name="Lale Tokgozoglu" userId="f7df7dc493b94b32" providerId="LiveId" clId="{289F25E5-D3C5-4030-94EC-9FD5709B2E93}" dt="2022-11-23T11:29:00.048" v="443" actId="14100"/>
          <ac:picMkLst>
            <pc:docMk/>
            <pc:sldMk cId="4236583024" sldId="2147470326"/>
            <ac:picMk id="6" creationId="{AA3AE7C1-88E6-CD55-184F-95DBA95F9079}"/>
          </ac:picMkLst>
        </pc:picChg>
        <pc:picChg chg="del">
          <ac:chgData name="Lale Tokgozoglu" userId="f7df7dc493b94b32" providerId="LiveId" clId="{289F25E5-D3C5-4030-94EC-9FD5709B2E93}" dt="2022-11-23T11:28:35.590" v="436" actId="478"/>
          <ac:picMkLst>
            <pc:docMk/>
            <pc:sldMk cId="4236583024" sldId="2147470326"/>
            <ac:picMk id="10" creationId="{7DC221E6-16E3-4565-BEB7-F6E6D1F81871}"/>
          </ac:picMkLst>
        </pc:picChg>
      </pc:sldChg>
      <pc:sldChg chg="del">
        <pc:chgData name="Lale Tokgozoglu" userId="f7df7dc493b94b32" providerId="LiveId" clId="{289F25E5-D3C5-4030-94EC-9FD5709B2E93}" dt="2022-11-23T11:30:59.329" v="450" actId="47"/>
        <pc:sldMkLst>
          <pc:docMk/>
          <pc:sldMk cId="2225795565" sldId="2147470330"/>
        </pc:sldMkLst>
      </pc:sldChg>
      <pc:sldChg chg="modSp mod">
        <pc:chgData name="Lale Tokgozoglu" userId="f7df7dc493b94b32" providerId="LiveId" clId="{289F25E5-D3C5-4030-94EC-9FD5709B2E93}" dt="2022-12-08T11:04:41.662" v="1847" actId="1076"/>
        <pc:sldMkLst>
          <pc:docMk/>
          <pc:sldMk cId="1245270404" sldId="2147470331"/>
        </pc:sldMkLst>
        <pc:spChg chg="mod">
          <ac:chgData name="Lale Tokgozoglu" userId="f7df7dc493b94b32" providerId="LiveId" clId="{289F25E5-D3C5-4030-94EC-9FD5709B2E93}" dt="2022-12-08T11:04:41.662" v="1847" actId="1076"/>
          <ac:spMkLst>
            <pc:docMk/>
            <pc:sldMk cId="1245270404" sldId="2147470331"/>
            <ac:spMk id="2" creationId="{C96D24AD-A115-C56A-600F-2C0FDD37F3E7}"/>
          </ac:spMkLst>
        </pc:spChg>
      </pc:sldChg>
      <pc:sldChg chg="modSp mod">
        <pc:chgData name="Lale Tokgozoglu" userId="f7df7dc493b94b32" providerId="LiveId" clId="{289F25E5-D3C5-4030-94EC-9FD5709B2E93}" dt="2022-12-08T11:15:06.678" v="1925" actId="20577"/>
        <pc:sldMkLst>
          <pc:docMk/>
          <pc:sldMk cId="1267975704" sldId="2147470335"/>
        </pc:sldMkLst>
        <pc:spChg chg="mod">
          <ac:chgData name="Lale Tokgozoglu" userId="f7df7dc493b94b32" providerId="LiveId" clId="{289F25E5-D3C5-4030-94EC-9FD5709B2E93}" dt="2022-11-26T15:08:44.008" v="1312" actId="6549"/>
          <ac:spMkLst>
            <pc:docMk/>
            <pc:sldMk cId="1267975704" sldId="2147470335"/>
            <ac:spMk id="2" creationId="{AD2020A3-19C8-3E7F-C125-4FDD335670BF}"/>
          </ac:spMkLst>
        </pc:spChg>
        <pc:spChg chg="mod">
          <ac:chgData name="Lale Tokgozoglu" userId="f7df7dc493b94b32" providerId="LiveId" clId="{289F25E5-D3C5-4030-94EC-9FD5709B2E93}" dt="2022-12-08T11:15:06.678" v="1925" actId="20577"/>
          <ac:spMkLst>
            <pc:docMk/>
            <pc:sldMk cId="1267975704" sldId="2147470335"/>
            <ac:spMk id="3" creationId="{DEA13B87-0685-8F12-13B1-725E7A602014}"/>
          </ac:spMkLst>
        </pc:spChg>
      </pc:sldChg>
      <pc:sldChg chg="del">
        <pc:chgData name="Lale Tokgozoglu" userId="f7df7dc493b94b32" providerId="LiveId" clId="{289F25E5-D3C5-4030-94EC-9FD5709B2E93}" dt="2022-11-23T11:29:17.836" v="446" actId="47"/>
        <pc:sldMkLst>
          <pc:docMk/>
          <pc:sldMk cId="1454435170" sldId="2147470341"/>
        </pc:sldMkLst>
      </pc:sldChg>
      <pc:sldChg chg="modSp mod ord">
        <pc:chgData name="Lale Tokgozoglu" userId="f7df7dc493b94b32" providerId="LiveId" clId="{289F25E5-D3C5-4030-94EC-9FD5709B2E93}" dt="2022-12-09T07:50:01.310" v="2157" actId="20577"/>
        <pc:sldMkLst>
          <pc:docMk/>
          <pc:sldMk cId="2676110625" sldId="2147470345"/>
        </pc:sldMkLst>
        <pc:spChg chg="mod">
          <ac:chgData name="Lale Tokgozoglu" userId="f7df7dc493b94b32" providerId="LiveId" clId="{289F25E5-D3C5-4030-94EC-9FD5709B2E93}" dt="2022-12-09T07:49:47.910" v="2145" actId="20577"/>
          <ac:spMkLst>
            <pc:docMk/>
            <pc:sldMk cId="2676110625" sldId="2147470345"/>
            <ac:spMk id="2" creationId="{CC16B596-CC6B-B9EA-95EE-71CF7686C6AB}"/>
          </ac:spMkLst>
        </pc:spChg>
        <pc:spChg chg="mod">
          <ac:chgData name="Lale Tokgozoglu" userId="f7df7dc493b94b32" providerId="LiveId" clId="{289F25E5-D3C5-4030-94EC-9FD5709B2E93}" dt="2022-12-09T07:50:01.310" v="2157" actId="20577"/>
          <ac:spMkLst>
            <pc:docMk/>
            <pc:sldMk cId="2676110625" sldId="2147470345"/>
            <ac:spMk id="3" creationId="{88693BF9-DCCA-D1D5-3129-D2DA450C5D5C}"/>
          </ac:spMkLst>
        </pc:spChg>
      </pc:sldChg>
      <pc:sldChg chg="modSp mod">
        <pc:chgData name="Lale Tokgozoglu" userId="f7df7dc493b94b32" providerId="LiveId" clId="{289F25E5-D3C5-4030-94EC-9FD5709B2E93}" dt="2022-11-26T15:03:50.325" v="1036" actId="20577"/>
        <pc:sldMkLst>
          <pc:docMk/>
          <pc:sldMk cId="1386630007" sldId="2147470350"/>
        </pc:sldMkLst>
        <pc:spChg chg="mod">
          <ac:chgData name="Lale Tokgozoglu" userId="f7df7dc493b94b32" providerId="LiveId" clId="{289F25E5-D3C5-4030-94EC-9FD5709B2E93}" dt="2022-11-26T15:03:50.325" v="1036" actId="20577"/>
          <ac:spMkLst>
            <pc:docMk/>
            <pc:sldMk cId="1386630007" sldId="2147470350"/>
            <ac:spMk id="4" creationId="{98D0307A-0A60-251A-D81D-BB335DBC3F91}"/>
          </ac:spMkLst>
        </pc:spChg>
      </pc:sldChg>
      <pc:sldChg chg="addSp delSp modSp mod">
        <pc:chgData name="Lale Tokgozoglu" userId="f7df7dc493b94b32" providerId="LiveId" clId="{289F25E5-D3C5-4030-94EC-9FD5709B2E93}" dt="2022-12-08T10:55:06.135" v="1793" actId="403"/>
        <pc:sldMkLst>
          <pc:docMk/>
          <pc:sldMk cId="1589716751" sldId="2147470352"/>
        </pc:sldMkLst>
        <pc:spChg chg="add mod">
          <ac:chgData name="Lale Tokgozoglu" userId="f7df7dc493b94b32" providerId="LiveId" clId="{289F25E5-D3C5-4030-94EC-9FD5709B2E93}" dt="2022-12-08T10:55:06.135" v="1793" actId="403"/>
          <ac:spMkLst>
            <pc:docMk/>
            <pc:sldMk cId="1589716751" sldId="2147470352"/>
            <ac:spMk id="2" creationId="{3CCA4715-760C-3815-6BFF-83DF6503421C}"/>
          </ac:spMkLst>
        </pc:spChg>
        <pc:spChg chg="mod">
          <ac:chgData name="Lale Tokgozoglu" userId="f7df7dc493b94b32" providerId="LiveId" clId="{289F25E5-D3C5-4030-94EC-9FD5709B2E93}" dt="2022-11-23T11:18:43.604" v="169" actId="6549"/>
          <ac:spMkLst>
            <pc:docMk/>
            <pc:sldMk cId="1589716751" sldId="2147470352"/>
            <ac:spMk id="4" creationId="{2AF500AE-23DF-4A92-90F6-986AEADFF4AE}"/>
          </ac:spMkLst>
        </pc:spChg>
        <pc:spChg chg="del mod">
          <ac:chgData name="Lale Tokgozoglu" userId="f7df7dc493b94b32" providerId="LiveId" clId="{289F25E5-D3C5-4030-94EC-9FD5709B2E93}" dt="2022-11-23T11:18:53.064" v="175" actId="478"/>
          <ac:spMkLst>
            <pc:docMk/>
            <pc:sldMk cId="1589716751" sldId="2147470352"/>
            <ac:spMk id="13" creationId="{B6AC2480-A14B-4BDF-9AD9-1DC6D35F95C1}"/>
          </ac:spMkLst>
        </pc:spChg>
      </pc:sldChg>
      <pc:sldChg chg="modSp mod ord">
        <pc:chgData name="Lale Tokgozoglu" userId="f7df7dc493b94b32" providerId="LiveId" clId="{289F25E5-D3C5-4030-94EC-9FD5709B2E93}" dt="2022-12-08T10:56:53.856" v="1795"/>
        <pc:sldMkLst>
          <pc:docMk/>
          <pc:sldMk cId="0" sldId="2147470353"/>
        </pc:sldMkLst>
        <pc:spChg chg="mod">
          <ac:chgData name="Lale Tokgozoglu" userId="f7df7dc493b94b32" providerId="LiveId" clId="{289F25E5-D3C5-4030-94EC-9FD5709B2E93}" dt="2022-11-23T11:20:33.147" v="256" actId="1076"/>
          <ac:spMkLst>
            <pc:docMk/>
            <pc:sldMk cId="0" sldId="2147470353"/>
            <ac:spMk id="148" creationId="{80C85ECA-AA9F-4A70-98DC-1174A26F7BC6}"/>
          </ac:spMkLst>
        </pc:spChg>
        <pc:spChg chg="mod">
          <ac:chgData name="Lale Tokgozoglu" userId="f7df7dc493b94b32" providerId="LiveId" clId="{289F25E5-D3C5-4030-94EC-9FD5709B2E93}" dt="2022-11-23T11:20:54.040" v="284" actId="207"/>
          <ac:spMkLst>
            <pc:docMk/>
            <pc:sldMk cId="0" sldId="2147470353"/>
            <ac:spMk id="149" creationId="{34EAF2F3-58F3-4E41-84AC-E7B6677FA678}"/>
          </ac:spMkLst>
        </pc:spChg>
        <pc:spChg chg="mod">
          <ac:chgData name="Lale Tokgozoglu" userId="f7df7dc493b94b32" providerId="LiveId" clId="{289F25E5-D3C5-4030-94EC-9FD5709B2E93}" dt="2022-11-23T11:20:07.072" v="237" actId="20577"/>
          <ac:spMkLst>
            <pc:docMk/>
            <pc:sldMk cId="0" sldId="2147470353"/>
            <ac:spMk id="73732" creationId="{4F846305-0226-4538-8B69-8BC81C02819C}"/>
          </ac:spMkLst>
        </pc:spChg>
      </pc:sldChg>
      <pc:sldChg chg="modSp mod ord">
        <pc:chgData name="Lale Tokgozoglu" userId="f7df7dc493b94b32" providerId="LiveId" clId="{289F25E5-D3C5-4030-94EC-9FD5709B2E93}" dt="2022-12-08T10:56:53.856" v="1795"/>
        <pc:sldMkLst>
          <pc:docMk/>
          <pc:sldMk cId="1386720414" sldId="2147470354"/>
        </pc:sldMkLst>
        <pc:spChg chg="mod">
          <ac:chgData name="Lale Tokgozoglu" userId="f7df7dc493b94b32" providerId="LiveId" clId="{289F25E5-D3C5-4030-94EC-9FD5709B2E93}" dt="2022-11-23T11:21:13.179" v="286" actId="1076"/>
          <ac:spMkLst>
            <pc:docMk/>
            <pc:sldMk cId="1386720414" sldId="2147470354"/>
            <ac:spMk id="148" creationId="{80C85ECA-AA9F-4A70-98DC-1174A26F7BC6}"/>
          </ac:spMkLst>
        </pc:spChg>
        <pc:spChg chg="mod">
          <ac:chgData name="Lale Tokgozoglu" userId="f7df7dc493b94b32" providerId="LiveId" clId="{289F25E5-D3C5-4030-94EC-9FD5709B2E93}" dt="2022-11-23T11:21:24.850" v="287"/>
          <ac:spMkLst>
            <pc:docMk/>
            <pc:sldMk cId="1386720414" sldId="2147470354"/>
            <ac:spMk id="149" creationId="{34EAF2F3-58F3-4E41-84AC-E7B6677FA678}"/>
          </ac:spMkLst>
        </pc:spChg>
        <pc:spChg chg="mod">
          <ac:chgData name="Lale Tokgozoglu" userId="f7df7dc493b94b32" providerId="LiveId" clId="{289F25E5-D3C5-4030-94EC-9FD5709B2E93}" dt="2022-11-23T11:21:36.375" v="288"/>
          <ac:spMkLst>
            <pc:docMk/>
            <pc:sldMk cId="1386720414" sldId="2147470354"/>
            <ac:spMk id="73732" creationId="{4F846305-0226-4538-8B69-8BC81C02819C}"/>
          </ac:spMkLst>
        </pc:spChg>
      </pc:sldChg>
      <pc:sldChg chg="modSp mod">
        <pc:chgData name="Lale Tokgozoglu" userId="f7df7dc493b94b32" providerId="LiveId" clId="{289F25E5-D3C5-4030-94EC-9FD5709B2E93}" dt="2022-12-08T11:04:16.155" v="1844" actId="6549"/>
        <pc:sldMkLst>
          <pc:docMk/>
          <pc:sldMk cId="2937173885" sldId="2147470356"/>
        </pc:sldMkLst>
        <pc:spChg chg="mod">
          <ac:chgData name="Lale Tokgozoglu" userId="f7df7dc493b94b32" providerId="LiveId" clId="{289F25E5-D3C5-4030-94EC-9FD5709B2E93}" dt="2022-12-08T11:04:16.155" v="1844" actId="6549"/>
          <ac:spMkLst>
            <pc:docMk/>
            <pc:sldMk cId="2937173885" sldId="2147470356"/>
            <ac:spMk id="2" creationId="{896B8BEF-F595-06E1-FDC1-F932301C5399}"/>
          </ac:spMkLst>
        </pc:spChg>
      </pc:sldChg>
      <pc:sldChg chg="modSp add mod ord modTransition modNotes">
        <pc:chgData name="Lale Tokgozoglu" userId="f7df7dc493b94b32" providerId="LiveId" clId="{289F25E5-D3C5-4030-94EC-9FD5709B2E93}" dt="2022-12-08T10:54:31.879" v="1791" actId="403"/>
        <pc:sldMkLst>
          <pc:docMk/>
          <pc:sldMk cId="1618662077" sldId="2147470357"/>
        </pc:sldMkLst>
        <pc:spChg chg="mod">
          <ac:chgData name="Lale Tokgozoglu" userId="f7df7dc493b94b32" providerId="LiveId" clId="{289F25E5-D3C5-4030-94EC-9FD5709B2E93}" dt="2022-12-08T10:54:31.879" v="1791" actId="403"/>
          <ac:spMkLst>
            <pc:docMk/>
            <pc:sldMk cId="1618662077" sldId="2147470357"/>
            <ac:spMk id="2" creationId="{00000000-0000-0000-0000-000000000000}"/>
          </ac:spMkLst>
        </pc:spChg>
        <pc:spChg chg="mod">
          <ac:chgData name="Lale Tokgozoglu" userId="f7df7dc493b94b32" providerId="LiveId" clId="{289F25E5-D3C5-4030-94EC-9FD5709B2E93}" dt="2022-11-23T09:10:58.589" v="6"/>
          <ac:spMkLst>
            <pc:docMk/>
            <pc:sldMk cId="1618662077" sldId="2147470357"/>
            <ac:spMk id="6" creationId="{00000000-0000-0000-0000-000000000000}"/>
          </ac:spMkLst>
        </pc:spChg>
      </pc:sldChg>
      <pc:sldChg chg="new">
        <pc:chgData name="Lale Tokgozoglu" userId="f7df7dc493b94b32" providerId="LiveId" clId="{289F25E5-D3C5-4030-94EC-9FD5709B2E93}" dt="2022-11-23T11:10:48.916" v="9" actId="680"/>
        <pc:sldMkLst>
          <pc:docMk/>
          <pc:sldMk cId="2034964186" sldId="2147470358"/>
        </pc:sldMkLst>
      </pc:sldChg>
      <pc:sldChg chg="addSp modSp add del mod">
        <pc:chgData name="Lale Tokgozoglu" userId="f7df7dc493b94b32" providerId="LiveId" clId="{289F25E5-D3C5-4030-94EC-9FD5709B2E93}" dt="2022-11-23T11:29:13.488" v="445" actId="47"/>
        <pc:sldMkLst>
          <pc:docMk/>
          <pc:sldMk cId="1106953430" sldId="2147470359"/>
        </pc:sldMkLst>
        <pc:spChg chg="mod">
          <ac:chgData name="Lale Tokgozoglu" userId="f7df7dc493b94b32" providerId="LiveId" clId="{289F25E5-D3C5-4030-94EC-9FD5709B2E93}" dt="2022-11-23T11:28:08.980" v="432" actId="1076"/>
          <ac:spMkLst>
            <pc:docMk/>
            <pc:sldMk cId="1106953430" sldId="2147470359"/>
            <ac:spMk id="2" creationId="{9E4575F1-C570-42FA-8984-1590EDA555D5}"/>
          </ac:spMkLst>
        </pc:spChg>
        <pc:picChg chg="add mod">
          <ac:chgData name="Lale Tokgozoglu" userId="f7df7dc493b94b32" providerId="LiveId" clId="{289F25E5-D3C5-4030-94EC-9FD5709B2E93}" dt="2022-11-23T11:28:21.482" v="435" actId="1076"/>
          <ac:picMkLst>
            <pc:docMk/>
            <pc:sldMk cId="1106953430" sldId="2147470359"/>
            <ac:picMk id="3" creationId="{90F69E9F-F35A-EA22-BDA8-9A44A14D9A23}"/>
          </ac:picMkLst>
        </pc:picChg>
      </pc:sldChg>
      <pc:sldChg chg="add del">
        <pc:chgData name="Lale Tokgozoglu" userId="f7df7dc493b94b32" providerId="LiveId" clId="{289F25E5-D3C5-4030-94EC-9FD5709B2E93}" dt="2022-11-23T11:35:23.085" v="513" actId="47"/>
        <pc:sldMkLst>
          <pc:docMk/>
          <pc:sldMk cId="3393940536" sldId="2147470359"/>
        </pc:sldMkLst>
      </pc:sldChg>
      <pc:sldChg chg="modSp add mod">
        <pc:chgData name="Lale Tokgozoglu" userId="f7df7dc493b94b32" providerId="LiveId" clId="{289F25E5-D3C5-4030-94EC-9FD5709B2E93}" dt="2022-11-26T15:08:19" v="1297" actId="20577"/>
        <pc:sldMkLst>
          <pc:docMk/>
          <pc:sldMk cId="3022487791" sldId="2147470379"/>
        </pc:sldMkLst>
        <pc:spChg chg="mod">
          <ac:chgData name="Lale Tokgozoglu" userId="f7df7dc493b94b32" providerId="LiveId" clId="{289F25E5-D3C5-4030-94EC-9FD5709B2E93}" dt="2022-11-26T15:06:37.856" v="1203" actId="20577"/>
          <ac:spMkLst>
            <pc:docMk/>
            <pc:sldMk cId="3022487791" sldId="2147470379"/>
            <ac:spMk id="5" creationId="{EC969C1F-EF82-4CBC-BEBF-4A9D7BAFC0A0}"/>
          </ac:spMkLst>
        </pc:spChg>
        <pc:spChg chg="mod">
          <ac:chgData name="Lale Tokgozoglu" userId="f7df7dc493b94b32" providerId="LiveId" clId="{289F25E5-D3C5-4030-94EC-9FD5709B2E93}" dt="2022-11-26T15:08:19" v="1297" actId="20577"/>
          <ac:spMkLst>
            <pc:docMk/>
            <pc:sldMk cId="3022487791" sldId="2147470379"/>
            <ac:spMk id="6" creationId="{D796043C-9CF2-4BB3-B7E5-DFB73E7D265C}"/>
          </ac:spMkLst>
        </pc:spChg>
        <pc:spChg chg="mod">
          <ac:chgData name="Lale Tokgozoglu" userId="f7df7dc493b94b32" providerId="LiveId" clId="{289F25E5-D3C5-4030-94EC-9FD5709B2E93}" dt="2022-11-26T15:06:50.455" v="1205" actId="207"/>
          <ac:spMkLst>
            <pc:docMk/>
            <pc:sldMk cId="3022487791" sldId="2147470379"/>
            <ac:spMk id="8" creationId="{0E14577F-5D5C-4356-A136-4D31DD053AF9}"/>
          </ac:spMkLst>
        </pc:spChg>
        <pc:picChg chg="mod">
          <ac:chgData name="Lale Tokgozoglu" userId="f7df7dc493b94b32" providerId="LiveId" clId="{289F25E5-D3C5-4030-94EC-9FD5709B2E93}" dt="2022-11-26T15:08:05.839" v="1280" actId="1076"/>
          <ac:picMkLst>
            <pc:docMk/>
            <pc:sldMk cId="3022487791" sldId="2147470379"/>
            <ac:picMk id="2" creationId="{FB35C7A7-B635-31D3-A250-98311718324E}"/>
          </ac:picMkLst>
        </pc:picChg>
      </pc:sldChg>
      <pc:sldChg chg="modSp add mod modTransition">
        <pc:chgData name="Lale Tokgozoglu" userId="f7df7dc493b94b32" providerId="LiveId" clId="{289F25E5-D3C5-4030-94EC-9FD5709B2E93}" dt="2022-11-26T15:02:00.459" v="1018" actId="6549"/>
        <pc:sldMkLst>
          <pc:docMk/>
          <pc:sldMk cId="596871886" sldId="2147470392"/>
        </pc:sldMkLst>
        <pc:spChg chg="mod">
          <ac:chgData name="Lale Tokgozoglu" userId="f7df7dc493b94b32" providerId="LiveId" clId="{289F25E5-D3C5-4030-94EC-9FD5709B2E93}" dt="2022-11-26T15:01:01.657" v="1013" actId="113"/>
          <ac:spMkLst>
            <pc:docMk/>
            <pc:sldMk cId="596871886" sldId="2147470392"/>
            <ac:spMk id="5" creationId="{3200C6EA-6512-6CCB-4CAF-14ACE42F9E30}"/>
          </ac:spMkLst>
        </pc:spChg>
        <pc:spChg chg="mod">
          <ac:chgData name="Lale Tokgozoglu" userId="f7df7dc493b94b32" providerId="LiveId" clId="{289F25E5-D3C5-4030-94EC-9FD5709B2E93}" dt="2022-11-26T15:02:00.459" v="1018" actId="6549"/>
          <ac:spMkLst>
            <pc:docMk/>
            <pc:sldMk cId="596871886" sldId="2147470392"/>
            <ac:spMk id="10" creationId="{FC522003-31B8-F0EF-0079-312CD7B0D99D}"/>
          </ac:spMkLst>
        </pc:spChg>
      </pc:sldChg>
      <pc:sldChg chg="modSp add mod ord modTransition">
        <pc:chgData name="Lale Tokgozoglu" userId="f7df7dc493b94b32" providerId="LiveId" clId="{289F25E5-D3C5-4030-94EC-9FD5709B2E93}" dt="2022-12-08T11:11:09.497" v="1905"/>
        <pc:sldMkLst>
          <pc:docMk/>
          <pc:sldMk cId="3233938731" sldId="2147470393"/>
        </pc:sldMkLst>
        <pc:spChg chg="mod">
          <ac:chgData name="Lale Tokgozoglu" userId="f7df7dc493b94b32" providerId="LiveId" clId="{289F25E5-D3C5-4030-94EC-9FD5709B2E93}" dt="2022-12-08T11:11:02.461" v="1903" actId="6549"/>
          <ac:spMkLst>
            <pc:docMk/>
            <pc:sldMk cId="3233938731" sldId="2147470393"/>
            <ac:spMk id="2" creationId="{00000000-0000-0000-0000-000000000000}"/>
          </ac:spMkLst>
        </pc:spChg>
        <pc:spChg chg="mod">
          <ac:chgData name="Lale Tokgozoglu" userId="f7df7dc493b94b32" providerId="LiveId" clId="{289F25E5-D3C5-4030-94EC-9FD5709B2E93}" dt="2022-11-23T11:40:35.623" v="518"/>
          <ac:spMkLst>
            <pc:docMk/>
            <pc:sldMk cId="3233938731" sldId="2147470393"/>
            <ac:spMk id="5" creationId="{00000000-0000-0000-0000-000000000000}"/>
          </ac:spMkLst>
        </pc:spChg>
        <pc:spChg chg="mod">
          <ac:chgData name="Lale Tokgozoglu" userId="f7df7dc493b94b32" providerId="LiveId" clId="{289F25E5-D3C5-4030-94EC-9FD5709B2E93}" dt="2022-12-08T11:10:51.988" v="1902" actId="14100"/>
          <ac:spMkLst>
            <pc:docMk/>
            <pc:sldMk cId="3233938731" sldId="2147470393"/>
            <ac:spMk id="70" creationId="{00000000-0000-0000-0000-000000000000}"/>
          </ac:spMkLst>
        </pc:spChg>
      </pc:sldChg>
      <pc:sldChg chg="modSp new mod">
        <pc:chgData name="Lale Tokgozoglu" userId="f7df7dc493b94b32" providerId="LiveId" clId="{289F25E5-D3C5-4030-94EC-9FD5709B2E93}" dt="2022-12-07T11:14:57.475" v="1682" actId="20577"/>
        <pc:sldMkLst>
          <pc:docMk/>
          <pc:sldMk cId="3211981943" sldId="2147470398"/>
        </pc:sldMkLst>
        <pc:spChg chg="mod">
          <ac:chgData name="Lale Tokgozoglu" userId="f7df7dc493b94b32" providerId="LiveId" clId="{289F25E5-D3C5-4030-94EC-9FD5709B2E93}" dt="2022-12-07T11:14:57.475" v="1682" actId="20577"/>
          <ac:spMkLst>
            <pc:docMk/>
            <pc:sldMk cId="3211981943" sldId="2147470398"/>
            <ac:spMk id="2" creationId="{98999561-06D8-2866-2318-5BC00964A8A6}"/>
          </ac:spMkLst>
        </pc:spChg>
        <pc:spChg chg="mod">
          <ac:chgData name="Lale Tokgozoglu" userId="f7df7dc493b94b32" providerId="LiveId" clId="{289F25E5-D3C5-4030-94EC-9FD5709B2E93}" dt="2022-12-07T11:14:39.783" v="1681" actId="20577"/>
          <ac:spMkLst>
            <pc:docMk/>
            <pc:sldMk cId="3211981943" sldId="2147470398"/>
            <ac:spMk id="3" creationId="{2C5CB029-3E14-B2C0-229F-ADE01F0BE9E9}"/>
          </ac:spMkLst>
        </pc:spChg>
      </pc:sldChg>
      <pc:sldChg chg="modSp new mod">
        <pc:chgData name="Lale Tokgozoglu" userId="f7df7dc493b94b32" providerId="LiveId" clId="{289F25E5-D3C5-4030-94EC-9FD5709B2E93}" dt="2022-12-07T11:22:09.921" v="1733" actId="27636"/>
        <pc:sldMkLst>
          <pc:docMk/>
          <pc:sldMk cId="61383807" sldId="2147470399"/>
        </pc:sldMkLst>
        <pc:spChg chg="mod">
          <ac:chgData name="Lale Tokgozoglu" userId="f7df7dc493b94b32" providerId="LiveId" clId="{289F25E5-D3C5-4030-94EC-9FD5709B2E93}" dt="2022-12-07T11:22:09.921" v="1733" actId="27636"/>
          <ac:spMkLst>
            <pc:docMk/>
            <pc:sldMk cId="61383807" sldId="2147470399"/>
            <ac:spMk id="2" creationId="{1810B364-2BDE-38D3-BFAE-2AB728A6BA00}"/>
          </ac:spMkLst>
        </pc:spChg>
        <pc:spChg chg="mod">
          <ac:chgData name="Lale Tokgozoglu" userId="f7df7dc493b94b32" providerId="LiveId" clId="{289F25E5-D3C5-4030-94EC-9FD5709B2E93}" dt="2022-12-07T11:21:04.508" v="1720" actId="1076"/>
          <ac:spMkLst>
            <pc:docMk/>
            <pc:sldMk cId="61383807" sldId="2147470399"/>
            <ac:spMk id="3" creationId="{97A97CA3-EC2B-CDB6-7579-0F5D2CE15ACE}"/>
          </ac:spMkLst>
        </pc:spChg>
      </pc:sldChg>
      <pc:sldChg chg="delSp modSp new mod">
        <pc:chgData name="Lale Tokgozoglu" userId="f7df7dc493b94b32" providerId="LiveId" clId="{289F25E5-D3C5-4030-94EC-9FD5709B2E93}" dt="2022-12-07T11:28:54.308" v="1786" actId="255"/>
        <pc:sldMkLst>
          <pc:docMk/>
          <pc:sldMk cId="329761864" sldId="2147470400"/>
        </pc:sldMkLst>
        <pc:spChg chg="mod">
          <ac:chgData name="Lale Tokgozoglu" userId="f7df7dc493b94b32" providerId="LiveId" clId="{289F25E5-D3C5-4030-94EC-9FD5709B2E93}" dt="2022-12-07T11:28:54.308" v="1786" actId="255"/>
          <ac:spMkLst>
            <pc:docMk/>
            <pc:sldMk cId="329761864" sldId="2147470400"/>
            <ac:spMk id="2" creationId="{64389765-CFE3-9F28-2CAB-280C68C95FE2}"/>
          </ac:spMkLst>
        </pc:spChg>
        <pc:spChg chg="del">
          <ac:chgData name="Lale Tokgozoglu" userId="f7df7dc493b94b32" providerId="LiveId" clId="{289F25E5-D3C5-4030-94EC-9FD5709B2E93}" dt="2022-12-07T11:23:04.380" v="1739" actId="478"/>
          <ac:spMkLst>
            <pc:docMk/>
            <pc:sldMk cId="329761864" sldId="2147470400"/>
            <ac:spMk id="3" creationId="{C3378B61-9A5C-9911-15BA-7E684B1CF354}"/>
          </ac:spMkLst>
        </pc:spChg>
      </pc:sldChg>
      <pc:sldChg chg="modSp new mod">
        <pc:chgData name="Lale Tokgozoglu" userId="f7df7dc493b94b32" providerId="LiveId" clId="{289F25E5-D3C5-4030-94EC-9FD5709B2E93}" dt="2022-12-08T11:19:36.309" v="1929" actId="27636"/>
        <pc:sldMkLst>
          <pc:docMk/>
          <pc:sldMk cId="1885759336" sldId="2147470402"/>
        </pc:sldMkLst>
        <pc:spChg chg="mod">
          <ac:chgData name="Lale Tokgozoglu" userId="f7df7dc493b94b32" providerId="LiveId" clId="{289F25E5-D3C5-4030-94EC-9FD5709B2E93}" dt="2022-12-08T11:19:36.309" v="1929" actId="27636"/>
          <ac:spMkLst>
            <pc:docMk/>
            <pc:sldMk cId="1885759336" sldId="2147470402"/>
            <ac:spMk id="3" creationId="{FD2FA187-A2DD-8ABB-E8F0-96B36CE9A4AD}"/>
          </ac:spMkLst>
        </pc:spChg>
      </pc:sldChg>
      <pc:sldMasterChg chg="addSp delSp modSp mod delSldLayout modSldLayout">
        <pc:chgData name="Lale Tokgozoglu" userId="f7df7dc493b94b32" providerId="LiveId" clId="{289F25E5-D3C5-4030-94EC-9FD5709B2E93}" dt="2022-12-07T11:31:37.360" v="1787" actId="478"/>
        <pc:sldMasterMkLst>
          <pc:docMk/>
          <pc:sldMasterMk cId="2206126730" sldId="2147483648"/>
        </pc:sldMasterMkLst>
        <pc:picChg chg="add del mod">
          <ac:chgData name="Lale Tokgozoglu" userId="f7df7dc493b94b32" providerId="LiveId" clId="{289F25E5-D3C5-4030-94EC-9FD5709B2E93}" dt="2022-12-07T11:31:37.360" v="1787" actId="478"/>
          <ac:picMkLst>
            <pc:docMk/>
            <pc:sldMasterMk cId="2206126730" sldId="2147483648"/>
            <ac:picMk id="7" creationId="{2E66618F-A731-ECFB-4FE1-71E975D89488}"/>
          </ac:picMkLst>
        </pc:picChg>
        <pc:sldLayoutChg chg="addSp delSp modSp mod">
          <pc:chgData name="Lale Tokgozoglu" userId="f7df7dc493b94b32" providerId="LiveId" clId="{289F25E5-D3C5-4030-94EC-9FD5709B2E93}" dt="2022-12-07T11:03:47.565" v="1670" actId="21"/>
          <pc:sldLayoutMkLst>
            <pc:docMk/>
            <pc:sldMasterMk cId="2206126730" sldId="2147483648"/>
            <pc:sldLayoutMk cId="4236511570" sldId="2147483649"/>
          </pc:sldLayoutMkLst>
          <pc:spChg chg="add del mod">
            <ac:chgData name="Lale Tokgozoglu" userId="f7df7dc493b94b32" providerId="LiveId" clId="{289F25E5-D3C5-4030-94EC-9FD5709B2E93}" dt="2022-12-07T11:02:04.445" v="1590" actId="478"/>
            <ac:spMkLst>
              <pc:docMk/>
              <pc:sldMasterMk cId="2206126730" sldId="2147483648"/>
              <pc:sldLayoutMk cId="4236511570" sldId="2147483649"/>
              <ac:spMk id="7" creationId="{A8D6AF98-F8B1-CF19-4AD8-10BD35B031DF}"/>
            </ac:spMkLst>
          </pc:spChg>
          <pc:spChg chg="add del">
            <ac:chgData name="Lale Tokgozoglu" userId="f7df7dc493b94b32" providerId="LiveId" clId="{289F25E5-D3C5-4030-94EC-9FD5709B2E93}" dt="2022-12-07T11:02:26.357" v="1594"/>
            <ac:spMkLst>
              <pc:docMk/>
              <pc:sldMasterMk cId="2206126730" sldId="2147483648"/>
              <pc:sldLayoutMk cId="4236511570" sldId="2147483649"/>
              <ac:spMk id="8" creationId="{22B94349-AEC9-F017-6416-EF0C546EA58D}"/>
            </ac:spMkLst>
          </pc:spChg>
          <pc:picChg chg="add del mod">
            <ac:chgData name="Lale Tokgozoglu" userId="f7df7dc493b94b32" providerId="LiveId" clId="{289F25E5-D3C5-4030-94EC-9FD5709B2E93}" dt="2022-12-07T11:03:47.565" v="1670" actId="21"/>
            <ac:picMkLst>
              <pc:docMk/>
              <pc:sldMasterMk cId="2206126730" sldId="2147483648"/>
              <pc:sldLayoutMk cId="4236511570" sldId="2147483649"/>
              <ac:picMk id="9" creationId="{C18EC3C3-2AA7-435C-EACA-611E40A7D593}"/>
            </ac:picMkLst>
          </pc:picChg>
        </pc:sldLayoutChg>
        <pc:sldLayoutChg chg="del">
          <pc:chgData name="Lale Tokgozoglu" userId="f7df7dc493b94b32" providerId="LiveId" clId="{289F25E5-D3C5-4030-94EC-9FD5709B2E93}" dt="2022-11-23T11:42:57.792" v="529" actId="47"/>
          <pc:sldLayoutMkLst>
            <pc:docMk/>
            <pc:sldMasterMk cId="2206126730" sldId="2147483648"/>
            <pc:sldLayoutMk cId="673118209" sldId="214748368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10237890465177"/>
          <c:y val="9.5389527952293177E-2"/>
          <c:w val="0.85518403030058399"/>
          <c:h val="0.60268351153636457"/>
        </c:manualLayout>
      </c:layout>
      <c:barChart>
        <c:barDir val="col"/>
        <c:grouping val="clustered"/>
        <c:varyColors val="0"/>
        <c:ser>
          <c:idx val="0"/>
          <c:order val="0"/>
          <c:tx>
            <c:strRef>
              <c:f>Sheet1!$B$1</c:f>
              <c:strCache>
                <c:ptCount val="1"/>
                <c:pt idx="0">
                  <c:v>Sales</c:v>
                </c:pt>
              </c:strCache>
            </c:strRef>
          </c:tx>
          <c:spPr>
            <a:solidFill>
              <a:schemeClr val="accent1"/>
            </a:solidFill>
            <a:ln w="19050">
              <a:noFill/>
            </a:ln>
            <a:effectLst/>
          </c:spPr>
          <c:invertIfNegative val="0"/>
          <c:dPt>
            <c:idx val="0"/>
            <c:invertIfNegative val="0"/>
            <c:bubble3D val="0"/>
            <c:spPr>
              <a:solidFill>
                <a:srgbClr val="ED7D31"/>
              </a:solidFill>
              <a:ln w="19050">
                <a:noFill/>
              </a:ln>
              <a:effectLst/>
            </c:spPr>
            <c:extLst>
              <c:ext xmlns:c16="http://schemas.microsoft.com/office/drawing/2014/chart" uri="{C3380CC4-5D6E-409C-BE32-E72D297353CC}">
                <c16:uniqueId val="{00000001-61CD-4C10-BA7A-4CF61C586DE3}"/>
              </c:ext>
            </c:extLst>
          </c:dPt>
          <c:dPt>
            <c:idx val="1"/>
            <c:invertIfNegative val="0"/>
            <c:bubble3D val="0"/>
            <c:spPr>
              <a:solidFill>
                <a:srgbClr val="C00000"/>
              </a:solidFill>
              <a:ln w="19050">
                <a:noFill/>
              </a:ln>
              <a:effectLst/>
            </c:spPr>
            <c:extLst>
              <c:ext xmlns:c16="http://schemas.microsoft.com/office/drawing/2014/chart" uri="{C3380CC4-5D6E-409C-BE32-E72D297353CC}">
                <c16:uniqueId val="{00000002-61CD-4C10-BA7A-4CF61C586DE3}"/>
              </c:ext>
            </c:extLst>
          </c:dPt>
          <c:dPt>
            <c:idx val="2"/>
            <c:invertIfNegative val="0"/>
            <c:bubble3D val="0"/>
            <c:spPr>
              <a:solidFill>
                <a:srgbClr val="0070C0"/>
              </a:solidFill>
              <a:ln w="19050">
                <a:noFill/>
              </a:ln>
              <a:effectLst/>
            </c:spPr>
            <c:extLst>
              <c:ext xmlns:c16="http://schemas.microsoft.com/office/drawing/2014/chart" uri="{C3380CC4-5D6E-409C-BE32-E72D297353CC}">
                <c16:uniqueId val="{0000000A-7555-423E-91E7-B9538ABF116E}"/>
              </c:ext>
            </c:extLst>
          </c:dPt>
          <c:dPt>
            <c:idx val="3"/>
            <c:invertIfNegative val="0"/>
            <c:bubble3D val="0"/>
            <c:spPr>
              <a:solidFill>
                <a:schemeClr val="bg1">
                  <a:lumMod val="50000"/>
                </a:schemeClr>
              </a:solidFill>
              <a:ln w="19050">
                <a:noFill/>
              </a:ln>
              <a:effectLst/>
            </c:spPr>
            <c:extLst>
              <c:ext xmlns:c16="http://schemas.microsoft.com/office/drawing/2014/chart" uri="{C3380CC4-5D6E-409C-BE32-E72D297353CC}">
                <c16:uniqueId val="{00000006-D96A-4616-87F8-9D911646C9EE}"/>
              </c:ext>
            </c:extLst>
          </c:dPt>
          <c:dPt>
            <c:idx val="4"/>
            <c:invertIfNegative val="0"/>
            <c:bubble3D val="0"/>
            <c:spPr>
              <a:solidFill>
                <a:srgbClr val="FFC000"/>
              </a:solidFill>
              <a:ln w="19050">
                <a:noFill/>
              </a:ln>
              <a:effectLst/>
            </c:spPr>
            <c:extLst>
              <c:ext xmlns:c16="http://schemas.microsoft.com/office/drawing/2014/chart" uri="{C3380CC4-5D6E-409C-BE32-E72D297353CC}">
                <c16:uniqueId val="{00000003-61CD-4C10-BA7A-4CF61C586DE3}"/>
              </c:ext>
            </c:extLst>
          </c:dPt>
          <c:dPt>
            <c:idx val="5"/>
            <c:invertIfNegative val="0"/>
            <c:bubble3D val="0"/>
            <c:spPr>
              <a:solidFill>
                <a:srgbClr val="00B0F0"/>
              </a:solidFill>
              <a:ln w="19050">
                <a:noFill/>
              </a:ln>
              <a:effectLst/>
            </c:spPr>
            <c:extLst>
              <c:ext xmlns:c16="http://schemas.microsoft.com/office/drawing/2014/chart" uri="{C3380CC4-5D6E-409C-BE32-E72D297353CC}">
                <c16:uniqueId val="{00000007-D96A-4616-87F8-9D911646C9EE}"/>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Moderate intensity statin monotherapy</c:v>
                </c:pt>
                <c:pt idx="1">
                  <c:v>High intensity statin monotherapy</c:v>
                </c:pt>
                <c:pt idx="2">
                  <c:v>Ezetimibe combination </c:v>
                </c:pt>
                <c:pt idx="3">
                  <c:v>Other LLT</c:v>
                </c:pt>
                <c:pt idx="4">
                  <c:v>Low intensity statin monotherapy</c:v>
                </c:pt>
                <c:pt idx="5">
                  <c:v>PCSK9i combination </c:v>
                </c:pt>
              </c:strCache>
            </c:strRef>
          </c:cat>
          <c:val>
            <c:numRef>
              <c:f>Sheet1!$B$2:$B$7</c:f>
              <c:numCache>
                <c:formatCode>General</c:formatCode>
                <c:ptCount val="6"/>
                <c:pt idx="0">
                  <c:v>52</c:v>
                </c:pt>
                <c:pt idx="1">
                  <c:v>28</c:v>
                </c:pt>
                <c:pt idx="2">
                  <c:v>9</c:v>
                </c:pt>
                <c:pt idx="3">
                  <c:v>6</c:v>
                </c:pt>
                <c:pt idx="4">
                  <c:v>4</c:v>
                </c:pt>
                <c:pt idx="5">
                  <c:v>1</c:v>
                </c:pt>
              </c:numCache>
            </c:numRef>
          </c:val>
          <c:extLst>
            <c:ext xmlns:c16="http://schemas.microsoft.com/office/drawing/2014/chart" uri="{C3380CC4-5D6E-409C-BE32-E72D297353CC}">
              <c16:uniqueId val="{00000000-61CD-4C10-BA7A-4CF61C586DE3}"/>
            </c:ext>
          </c:extLst>
        </c:ser>
        <c:dLbls>
          <c:showLegendKey val="0"/>
          <c:showVal val="0"/>
          <c:showCatName val="0"/>
          <c:showSerName val="0"/>
          <c:showPercent val="0"/>
          <c:showBubbleSize val="0"/>
        </c:dLbls>
        <c:gapWidth val="150"/>
        <c:axId val="1390036824"/>
        <c:axId val="1390033544"/>
      </c:barChart>
      <c:catAx>
        <c:axId val="13900368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tr-TR"/>
          </a:p>
        </c:txPr>
        <c:crossAx val="1390033544"/>
        <c:crosses val="autoZero"/>
        <c:auto val="1"/>
        <c:lblAlgn val="ctr"/>
        <c:lblOffset val="100"/>
        <c:noMultiLvlLbl val="0"/>
      </c:catAx>
      <c:valAx>
        <c:axId val="1390033544"/>
        <c:scaling>
          <c:orientation val="minMax"/>
          <c:max val="100"/>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dirty="0"/>
                  <a:t>Proportion patients receiving  LLT (%)*</a:t>
                </a:r>
              </a:p>
            </c:rich>
          </c:tx>
          <c:layout>
            <c:manualLayout>
              <c:xMode val="edge"/>
              <c:yMode val="edge"/>
              <c:x val="2.5450689289501591E-2"/>
              <c:y val="5.3553025530525669E-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tr-TR"/>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tr-TR"/>
          </a:p>
        </c:txPr>
        <c:crossAx val="1390036824"/>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n-lt"/>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0178128075402"/>
          <c:y val="2.9943314459670255E-2"/>
          <c:w val="0.848982201834237"/>
          <c:h val="0.85198614090020697"/>
        </c:manualLayout>
      </c:layout>
      <c:barChart>
        <c:barDir val="col"/>
        <c:grouping val="clustered"/>
        <c:varyColors val="0"/>
        <c:ser>
          <c:idx val="0"/>
          <c:order val="0"/>
          <c:tx>
            <c:strRef>
              <c:f>Sheet1!$B$1</c:f>
              <c:strCache>
                <c:ptCount val="1"/>
                <c:pt idx="0">
                  <c:v>Column2</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2016 LDL-C goal </c:v>
                </c:pt>
                <c:pt idx="1">
                  <c:v>2019 LDL-C goal</c:v>
                </c:pt>
              </c:strCache>
            </c:strRef>
          </c:cat>
          <c:val>
            <c:numRef>
              <c:f>Sheet1!$B$2:$B$3</c:f>
              <c:numCache>
                <c:formatCode>General</c:formatCode>
                <c:ptCount val="2"/>
                <c:pt idx="0">
                  <c:v>54</c:v>
                </c:pt>
                <c:pt idx="1">
                  <c:v>33</c:v>
                </c:pt>
              </c:numCache>
            </c:numRef>
          </c:val>
          <c:extLst>
            <c:ext xmlns:c16="http://schemas.microsoft.com/office/drawing/2014/chart" uri="{C3380CC4-5D6E-409C-BE32-E72D297353CC}">
              <c16:uniqueId val="{00000000-9F44-4FB9-A068-98C8BAB6FDC6}"/>
            </c:ext>
          </c:extLst>
        </c:ser>
        <c:dLbls>
          <c:showLegendKey val="0"/>
          <c:showVal val="0"/>
          <c:showCatName val="0"/>
          <c:showSerName val="0"/>
          <c:showPercent val="0"/>
          <c:showBubbleSize val="0"/>
        </c:dLbls>
        <c:gapWidth val="219"/>
        <c:overlap val="-27"/>
        <c:axId val="1029404776"/>
        <c:axId val="1029403136"/>
      </c:barChart>
      <c:catAx>
        <c:axId val="10294047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tr-TR"/>
          </a:p>
        </c:txPr>
        <c:crossAx val="1029403136"/>
        <c:crosses val="autoZero"/>
        <c:auto val="1"/>
        <c:lblAlgn val="ctr"/>
        <c:lblOffset val="100"/>
        <c:noMultiLvlLbl val="0"/>
      </c:catAx>
      <c:valAx>
        <c:axId val="1029403136"/>
        <c:scaling>
          <c:orientation val="minMax"/>
          <c:max val="100"/>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GB" sz="1100" dirty="0">
                    <a:solidFill>
                      <a:schemeClr val="tx1"/>
                    </a:solidFill>
                  </a:rPr>
                  <a:t>Patients achieving their risk-based LDL-C goal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tr-TR"/>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tr-TR"/>
          </a:p>
        </c:txPr>
        <c:crossAx val="1029404776"/>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Sheet1!$A$2:$A$19</cx:f>
        <cx:lvl ptCount="18">
          <cx:pt idx="0">Austria</cx:pt>
          <cx:pt idx="1">Belgium</cx:pt>
          <cx:pt idx="2">czech republic</cx:pt>
          <cx:pt idx="3">denmark</cx:pt>
          <cx:pt idx="4">sweden</cx:pt>
          <cx:pt idx="5">ukraine</cx:pt>
          <cx:pt idx="6">uk</cx:pt>
          <cx:pt idx="7">spain</cx:pt>
          <cx:pt idx="8">france</cx:pt>
          <cx:pt idx="9">germany</cx:pt>
          <cx:pt idx="10">greece</cx:pt>
          <cx:pt idx="11">hungary</cx:pt>
          <cx:pt idx="12">ireland</cx:pt>
          <cx:pt idx="13">italy</cx:pt>
          <cx:pt idx="14">netherlands</cx:pt>
          <cx:pt idx="15">romania</cx:pt>
          <cx:pt idx="16">slovakia</cx:pt>
          <cx:pt idx="17">poland</cx:pt>
        </cx:lvl>
      </cx:strDim>
      <cx:numDim type="colorVal">
        <cx:f>Sheet1!$B$2:$B$19</cx:f>
        <cx:lvl ptCount="18" formatCode="General">
          <cx:pt idx="0">2</cx:pt>
          <cx:pt idx="1">2</cx:pt>
          <cx:pt idx="2">2</cx:pt>
          <cx:pt idx="3">2</cx:pt>
          <cx:pt idx="4">2</cx:pt>
          <cx:pt idx="5">2</cx:pt>
          <cx:pt idx="6">2</cx:pt>
          <cx:pt idx="7">2</cx:pt>
          <cx:pt idx="8">2</cx:pt>
          <cx:pt idx="9">2</cx:pt>
          <cx:pt idx="10">2</cx:pt>
          <cx:pt idx="11">2</cx:pt>
          <cx:pt idx="12">2</cx:pt>
          <cx:pt idx="13">2</cx:pt>
          <cx:pt idx="14">2</cx:pt>
          <cx:pt idx="15">2</cx:pt>
          <cx:pt idx="16">2</cx:pt>
          <cx:pt idx="17">2</cx:pt>
        </cx:lvl>
      </cx:numDim>
    </cx:data>
  </cx:chartData>
  <cx:chart>
    <cx:title pos="t" align="ctr" overlay="0">
      <cx:txPr>
        <a:bodyPr spcFirstLastPara="1" vertOverflow="ellipsis" horzOverflow="overflow" wrap="square" lIns="0" tIns="0" rIns="0" bIns="0" anchor="ctr" anchorCtr="1"/>
        <a:lstStyle/>
        <a:p>
          <a:pPr algn="ctr" rtl="0">
            <a:defRPr/>
          </a:pPr>
          <a:endParaRPr lang="en-US" sz="1862" b="0" i="0" u="none" strike="noStrike" baseline="0" dirty="0">
            <a:solidFill>
              <a:prstClr val="black">
                <a:lumMod val="65000"/>
                <a:lumOff val="35000"/>
              </a:prstClr>
            </a:solidFill>
            <a:latin typeface="Calibri" panose="020F0502020204030204"/>
          </a:endParaRPr>
        </a:p>
      </cx:txPr>
    </cx:title>
    <cx:plotArea>
      <cx:plotAreaRegion>
        <cx:series layoutId="regionMap" uniqueId="{3D428A6C-3B1F-47BE-87F0-69E9E8C18A91}">
          <cx:tx>
            <cx:txData>
              <cx:f>Sheet1!$B$1</cx:f>
              <cx:v>Series1</cx:v>
            </cx:txData>
          </cx:tx>
          <cx:dataPt idx="0">
            <cx:spPr>
              <a:solidFill>
                <a:srgbClr val="0070C0"/>
              </a:solidFill>
            </cx:spPr>
          </cx:dataPt>
          <cx:dataPt idx="1">
            <cx:spPr>
              <a:solidFill>
                <a:srgbClr val="0070C0"/>
              </a:solidFill>
            </cx:spPr>
          </cx:dataPt>
          <cx:dataPt idx="2">
            <cx:spPr>
              <a:solidFill>
                <a:srgbClr val="0070C0"/>
              </a:solidFill>
            </cx:spPr>
          </cx:dataPt>
          <cx:dataPt idx="3">
            <cx:spPr>
              <a:solidFill>
                <a:srgbClr val="0070C0"/>
              </a:solidFill>
            </cx:spPr>
          </cx:dataPt>
          <cx:dataPt idx="4">
            <cx:spPr>
              <a:solidFill>
                <a:srgbClr val="0070C0"/>
              </a:solidFill>
            </cx:spPr>
          </cx:dataPt>
          <cx:dataPt idx="5">
            <cx:spPr>
              <a:solidFill>
                <a:srgbClr val="0070C0"/>
              </a:solidFill>
            </cx:spPr>
          </cx:dataPt>
          <cx:dataPt idx="6">
            <cx:spPr>
              <a:solidFill>
                <a:srgbClr val="0070C0"/>
              </a:solidFill>
            </cx:spPr>
          </cx:dataPt>
          <cx:dataPt idx="7">
            <cx:spPr>
              <a:solidFill>
                <a:srgbClr val="0070C0"/>
              </a:solidFill>
            </cx:spPr>
          </cx:dataPt>
          <cx:dataPt idx="8">
            <cx:spPr>
              <a:solidFill>
                <a:srgbClr val="0070C0"/>
              </a:solidFill>
            </cx:spPr>
          </cx:dataPt>
          <cx:dataPt idx="9">
            <cx:spPr>
              <a:solidFill>
                <a:srgbClr val="0070C0"/>
              </a:solidFill>
            </cx:spPr>
          </cx:dataPt>
          <cx:dataPt idx="10">
            <cx:spPr>
              <a:solidFill>
                <a:srgbClr val="0070C0"/>
              </a:solidFill>
            </cx:spPr>
          </cx:dataPt>
          <cx:dataPt idx="11">
            <cx:spPr>
              <a:solidFill>
                <a:srgbClr val="0070C0"/>
              </a:solidFill>
            </cx:spPr>
          </cx:dataPt>
          <cx:dataPt idx="12">
            <cx:spPr>
              <a:solidFill>
                <a:srgbClr val="0070C0"/>
              </a:solidFill>
            </cx:spPr>
          </cx:dataPt>
          <cx:dataPt idx="13">
            <cx:spPr>
              <a:solidFill>
                <a:srgbClr val="0070C0"/>
              </a:solidFill>
            </cx:spPr>
          </cx:dataPt>
          <cx:dataPt idx="14">
            <cx:spPr>
              <a:solidFill>
                <a:srgbClr val="0070C0"/>
              </a:solidFill>
            </cx:spPr>
          </cx:dataPt>
          <cx:dataPt idx="15">
            <cx:spPr>
              <a:solidFill>
                <a:srgbClr val="0070C0"/>
              </a:solidFill>
            </cx:spPr>
          </cx:dataPt>
          <cx:dataPt idx="16">
            <cx:spPr>
              <a:solidFill>
                <a:srgbClr val="0070C0"/>
              </a:solidFill>
            </cx:spPr>
          </cx:dataPt>
          <cx:dataPt idx="17">
            <cx:spPr>
              <a:solidFill>
                <a:srgbClr val="0070C0"/>
              </a:solidFill>
            </cx:spPr>
          </cx:dataPt>
          <cx:dataId val="0"/>
          <cx:layoutPr>
            <cx:geography cultureLanguage="en-US" cultureRegion="GB" attribution="Powered by Bing">
              <cx:geoCache provider="{E9337A44-BEBE-4D9F-B70C-5C5E7DAFC167}">
                <cx:binary>7HxZc9u41u1fSfXzpRszwFOnv6pDUrMsWfKQOC8sx3GT4ADO46+/W3LbX6yk2+k6vpWuunkII5KC
DG5srL322gD/fd//6z55uCvf9Wliqn/d97/9EtZ1/q9ff63uw4f0rjpL9X2ZVdnv9dl9lv6a/f67
vn/49XN512kT/EoQZr/eh3dl/dD/8j//hl8LHrJ1dn9X68zsmody2D9UTVJXf3Hvm7fe3WeNqQ/N
A/il335xx4f7UN/98u7B1Loerob84bdfXnznl3e/nv7SV3/1XQIdq5vP0JbZZ5LahCo4IkyFJL+8
SzIT/HEb8zNKsYLHw4wpWzLx9Kc3dyk0/47+HHtz9/lz+VBV7/74/4uGLzr/xXVdZe7js7vZoaPu
x+OT/frStv/z75ML8KwnV74w/6lhXrt1av3/NFVdvqn15RlXEknEBEdKKhu/tD47wwzZh7ERhCFC
2Uvrf0d/vm3954Yn1n++fmr9/1z9eOs7D0mgm/TJBP+973N0JhhGNqI2RUIwBM79he+zMyEwwphg
GxEYIAVT43HaPfr+d/Tn29Z/bnhi/efrp9Z3Jj/e+vcH5HlXPuTNp0TfP1nivx+EnwD0GBq+iU2n
APT5waR3Zfx21ufiDFGmsJAM24xSbr+YAvYZBeeXWApbYkY5509/+nEKeK/359tT4LnhyRR4vn46
BbzVj58CVfcAA/Bkgf/e9QU5U1QxRiUHoKEcv8QfLM4ko0gKShgT5BgcvsSfy1e7823bP7U7Mf3T
5VPLX/4DwKeJyzttHt7O9IA6WBL7APyIUwlB4IXfU3xGhLAVg29wybF94vfXr/fn27Z/bnhi/Ofr
p9a//s+P9/vmLQGHntkHf2dgW8W/8nmLnHGsbFsC6giqOHzpadAfEefa6Prh87sVsO7P2V9ygT8Z
gJP2p+Nwcvt0OGbOjx+Op4n6VinATxiCzOzoLadJ22n4rXJAoSd//O/xn6GzQ9JFMOO2LZBNwde/
4J8WPeOcURvuSWxTARHi6W8/zoXL17rz7SnwR7MTz//j6qnDTy5/vMNXSdbexW+ad6kzyLqYBCCy
uUJIvrQ8ts8An9Qh8+JMKaIgLXsReb+jQ39i++eWp+Z/vnE6Apf/AObze3ln7t8y/IozQahUwiaC
wBDQl3kvOWNANWFgBIaZISk+yXunr3bn29Z/andi+6fLp5af7n+8718++8VbwT376ftPctx3gX7w
UKZ3ZnhCgP8e9jk+A6wnCkmbEArs/gR8ICooRGwg/IRxgU5zrtnr/fm29z83PHH/5+un/u9Nfrz/
B+XDw1siDwVoh1yXg22RJETwlzkXAf6pCMVYUNB8QPehT+P+GHJnr3bnT2z/R7tT0/9x+dTys38A
8oSNCe7KN/R7Js+w4AT0TiwVAdu/NP0h6AIXUlwIZTMICSdy2/z1/nzb9s8NT4z/fP3U+vPrH+/3
unxI7sznJ+97A9ShkPFCxEVEIIRseWJ9S4HUrBTnBLCJI64OStCXnGfxeoe+bf7nhifmf75+av7F
PwB2dH2XvKXrA5UnwGiQYoQojk9QBxOYGQiBBgSciNhfmf61zvyJ4R+bnZr98epXRv8HCPzmoQ4f
yoPbV0++9wZ+T0DKsZE4JFEA6ke//iLJ4mcCQ42FgAoquc0J5k9/+hHwN9/Xp2+PwIvGJ+Pw4t7p
aGzWPx6Bygxoz5smXRzkTgAeeWQ1TKiXvIewMxDcuOASBOkDKzpJuvav9+fbo/Dc8GQEnq+fWn+/
/fHWv8jeGP4BYghTIPALqOZK/nXGexAa0GO2dYi+L6fB6935tu2f2p2Y/unyqeUv/gF+//0K49+r
tPOfyufRR05Ftr9R/sp/TornVSVfrXP4f7ry4VWp8e/NhZ/K5/cJzs8h6s3En58x+LgQ65tIdCr3
Pxfl3sz6P6uO32/956UAb2X9n2sd/kaofdLE38r47Kfi/51Fxmdd5K1MD8Tzp/JzWH37XaD/rIa/
mfl/yv3fD/qv6+t/j2j+lPu/1++f1fC38vufcv/fCLeL1yTev+f27Kfe/HKfwHGl/ym/fyHBvpXb
8/9/9eY/33jxvAPFu6vvJsetK1/svfjru09R+6TpH8WpbxYIHsdy8fm3XwiDKuLzhpjDT7woan1b
63tu+HBX1b/9gs/koR5pQ0WeUUGkDTXh7uFwB4pmUFI4rOGCfTPHSj7IpiYr6/C3XwQ6gyVEEoqd
DGo7UPGBjlRZc7gFi09tTGBNNYWF1cflL897hkAYHYLMPFvkj/N3pkkvMm3qCrojf3kHQtjha4eO
clgqQwQUL2ARN5FQXxII7t/f7WGF5OHb/we1VAuRh52bNNnvPKRt7fT1jtF4QrDj81quyWXuj8H5
8dCjKJ/nJU83htSdG7Zht8zzjN9Ykf5E/bGZfWHQb3SPHGpbJ/0DqZ+C2aTEhFIKhviyf3EsVGL8
rHLDvK0Xom2Nm1K06SSlF0MumOPTyp8dT4+HjFAnKYz1oehw42hdWhclVpZb5Jp7eWFSh5SGXsOW
DeTYdZ57PRlzL0Lx+DG1412e8FlqteUaxi29KgeTu2Fim0Xdym3A+/ugq9AiExVfRlCTW4Qp7Txa
p6h1qBXracG7WcO1/lT5EXaVqbIpS9injAf1Vkm3a4m1IUHLnZT0nVczEy4CZkWzaqzTG2JbF6Ks
iANbwbCYyWHonb4RfeWUeTws8jReZWNnLVTc1C4Pw3hbaDo6qsUf40joT1GuKscUkq5kB/22A36D
WaAvU5V4FmbtSgtje0k2xjep3WuHhJ308hrhKS36yMlkp9dVZ6dX3aC5yxuK8B/PVorAkbyzlRMl
zUdasP5CiA+D1sGSNeUwyxth7+w2CJ2+tad2oa1PFiMOL8rmgQn8O2J1c61w7k/Grl6EkupprvBF
IO3cDeLCOGFB06sUBfHVMLFbP3DDIWYOp1botSLTi1GU6TTogn1WmA4GIdiHdj3McUjCuajFVaLa
cVcwE7gGB8maZLmZZp1Rs8quJ60dhLMmRP1FnVr9RW8J46Ei26aUU9fONb6iVpksE5JbzvE0FkG6
daza3pJWkGsRFf5WlNbjWYOsYR2idCmHYBkNeZq5Q2Z3btA31qzwjMQcRlbn4SomZjHGsSfUOF5H
1VjOGDOFl3UrO1bjJh6Dans8mLHt3M7S530VdKGbA5Is8zrL52kj+3PRaOoMSTd8SMaaeFYea5fz
JHFg58UV67tql7Ghv4gja3B4VDjZ2Ktz5ifVdqi6wMm0xRdWkD/UWI2tUyemc2WcakdVvv6M83Th
10h9iOo4nZR+4lWDLS+hGnQZRyze5ks90HI9oKJaw/CMS6ujc8tyTFrksQMfOiPhg45dq0WZ0+Im
hSEj3FrVPr1qVDTOS+kYMu0KsTMsGu4H+GBF3XhrDY3HWh04aVWjfckASjTj7aTKh9QJdJ/F00ii
atrHWu7ydiJEXOw0q+VOpFFynnNzHhRWfUH8MT5nQxZipxWJhwOy5/1YrY5jlwTRZ6GvR5T6a3QY
TAMXIjs2C7upNirP5YoacV7VDK2bw8E2veU00mcexam18sNhnGlTDV4mZT6pG6hAR20OM7ksrlAf
rSIVFF5oIXTd1/3gKCuK7rKsuAiSNPz0ChiyAxi/AGuJsY05bOkgsMqCkBOw5jD9A1lakRukqpna
A4vXIm7hcFP6XfK+Hcyq6Yu5VafhLO3tOyvRbGNaI7zOr3q39e1y18noMmgCR7eR2iVWklzkVZU5
dsXNSttaTFvY/bnPDQtmfsIH1zfYXPgJ7j0cMuEiHFW7QQ7LPKbmXERzWqTGDYkvZn1kY6+tW72A
PlVuRZv0ijZ1d9EzMkXpDR2qdN0ORTnrR7QlZSHOSUT4eU/aYG6ntb+2orE6l3hwhmyQDu8HsfKx
BhxuWs9P201Eg35t4lZMTDSObmfC/twU6brTmG5SI+JdE/jTtrL4VX042HHhFDqC6FR+Gg4dr0Qy
uEEZZjOVqdBLI+jZAAC85yGr3F6RxEsGvWEFCvd07JJZyskwAbOOEWov+8OBJyGCECQyd+zkOA9J
V22jw8EQX3lhz85V6nOnKkqYgCm1psbyM7ejYbuFCTUrP7eBsNYyM9oFqJY73RZzP7Pi88qPySTv
THaVdtnohA2gqBqzSdR1sTPWxdryW3vph+aPQ56k1twa0jU4cObVBSsv8ryrZpLpbBX5CHnDOOTb
caCJR/zcXoTtOGcFS7Y6Cm5q2zTrYE55l7qViaMPQ5wRT3PCnDBOkNNlkVcEoblF/ZDMySCDKbcb
c1uUbK/VuNXJqD2L2YUbl+oBfAkoyFA6bdnmU4bLYj42g++ocRqLqNryLLIvR7vPb5VPxE2T+KWL
8iHbdNMjJtdmELNEdfDHCSbz3i/y27BgfK5YtEviJlx1Y+b1bRFPcinbORYJf2+19Q0CdHT6QhaT
4+yFPSGDp/xYh45tBcmkHDndBCwSK122TmjTbIG1WaJEwUwnyjOF2CBqVfvjgaROF7XbLlBsD6Xw
dlPnbAAO0X9IojpZ11XSrCKBr7JEZZ4VqXJih00xN72o3DJph4/ZKMC91EgXQay125dBvWC8/hS3
VbbN0hDQuDDGU0EVz48O0pjOd5PMKXBjppqh8NIKdLejPHI6u9uZrMrjSc2yT73xE6eiQ3RlNVUA
QGd9bAsaXjY0K86DuNpzsMakqmA38EQrbTyO2nKHgqBY5hn5/XimJK4cinruZjjBK14rtBrtqnRU
GLClwp11mYT2XNv28CET2nsFvb5mctI+EF4KAEZh9eQJePlxO4hBdqVbY79dD1GXrYOQAG+i8pz1
21jqaOsTwq+Ddm+V1LopVP4+11kxw7tmHO1tAft9tgGzO4elhsyiKA+dwRqTe3DOy7jO+LVK/GLG
ZLzwexVOiqzrz2WSOq88yNcoLG1bHVkpgDCihwf9gjLnFnAkmg+JGxvSOHmDsk3rz2hh2KY5MJum
yid56A4kkufk8HShHmynVElaOqaq23ll81tfVnThmzAaPLsKzAIl1jRAobno09c6DEuSTuKGUJjC
/m8igeAzIQ9rZ77sMZLJ4Kd6TNw+y4UH2wa9MODgRrxO53Hcpp8EUsapmnzEntWYSTekyzE25iIb
kVJO1oSBW5IwnSW87J1IBkHkoK4N551BkdP4BX2vimKctmif+7KZGazknmXWzDLRlBd2eJkWfXjJ
K2MBnWblzCax80gww6TQszJr/ZU/Mn81Mt7NWY3f+1GeuA3u/HWJc3QFW+3mLRuaSdETMmFF13Gn
5Sshg/kQAqeMmR2c96mtHcRwPW90n17gqAmnNAJi5eRR75BxbM7ThvhAYuPiljNg0SrPKsdqszsd
IuMFHXytoFG8EbX8lPSd3kByVG54FX2uq2Y7ZGm3jyFfmCCp+VIU2bitG8BKluyUNV6mLIoXXRGa
qwzMNjMJ1t4ImN9XWl/yph09GtJ6jpW5ko0utqEdIseqRLrzmW2chGQhdagei2mgc+34hYynOuTR
h3wMFlFWqrsEIzINKlO7ttfjzH9oM8tJk9J8VENx7bNrmuTVFnDawU0Ij3xgPLqR4QLlzHY7MaQu
l1Z+mzbFvrRhoFUCCd8Q9uHjsspHXeQbiRv+OrGUCjECtQMEzgPb4w8++cUsKWtqoahKEzdrJbuG
rRylw0hKdsdPJKgbBzxyUxcleq/9Dk1GOF1ZcV5tKumHThnFelXltNoUh8NAawKJqSTuPkK8vclw
kO4hA5sPZbyJilS6WCnbHcpiuChQcmvlJF8GKBFuYDLH4JKvmho1TkRic8H71EyP18Yaty6mSnls
aJWjw3pwuzq+gi6U66oIiZiFxELzHNCk7/yHWhSbMM/VTvnIVUE/7rWfLy0W1u8Huwy8zFZmmTdt
uwl00m4ILXeSpxAODmfH662k0SyRJdD8BLwN4Vgt7c6AR7TdnKKixAvd8sErM128b8vS7SK7mjR5
EQK/UniVc1ZMrSiDlC7gmVsnmX3hkzzyoqiGqKeDPa271gm4H03ZYCnPTpNuXfVi2wejXNqWMY44
uEDit51jp9FFi3t+WY2t9Ore6NlwiNJkUxjVnccW5pM2ILZTB322KWowdrdUKKkdPCpg+lzQyhUk
zTZBagMBF01XTgdSoTlqI+FGYzd8lCb50CCk4JEiTJy0SCGmBqbdclF4cWOFe6SzcJ9Ew/Kvgfqw
7OwFXQbYg5eScIwYg5ePQMR+6YJGRKZPuz5146TZWm1X3AZh2Dj9qP2NJDc5DvpliSsJGCjwigX8
guQtm/pCjNOEEnktA/9miCq1EKSNJ76O2QaVRKyYv+xYNT1OrzAJ4v3hLOHKCVuT345FOWXcAvPF
lvEYb8oJFbE9wbXU7l8/IqyyPnlG2OgEm4wZ6EgKA7wf1r1/Oc1GLeKmQ0PpjqWdztImWvbUGuZU
Y1M6PqKzArKGdckjfEEjLqadLCq3aFFwPorM3gRhAzKOaKPrIFfaYXFEJmHlX8R0CM7LFEbXr2s8
ge3/wEjqJFpEta3mZZspt4px48ELbuj++AlHzDGR7dWNZc/qlJDrEMQtL40DPJXR4FrKHz6a3EAg
QfryMdaU6mMCKCxLDPPkcECWsFe08G0nrFJ9ztrG3nXWcJ+ahHwoQZVAKLo1oca3OK+UR/PcWvBM
RB96fVc2Wrp1EXXbNsaJYwNRvmmyxnIproFXJgY5IygSrirH5qbLMYgwOi3WEBw/HemrNChdVCwD
K+CbUpJVAxtA3iddNXpIDepcN64wyAIYAknCJSlvPcheXIg+WexlfrjUypfzNugPgo2qpUP9sJsk
rKtHp22s6tyPp2MU+fOxTjpHNaAxKAUJQU7YwtI+WddpMkBS16S7kXbaE7q13VamwmWoGZZcKewg
aeTEWMnAwdUmFl4VpiGfBl02biQt5pmsIZMBB3RitE4vusMnC+QSUM+C5LxgEIICpYJ5FgEpLzoW
eyHugU8JK74Im1QupVFyGpQm36AKwycAT1pA6E1t6rbIr7bHABMnW2TF5U0t7cUgtLWncozcjsnU
d3TKplZN8VVEQ+UqP+jmnSrwVZ749pRY3PLsJltZvmQXwNZzoBBN7Y2ReoVustPJzzlohrAZAeL9
YWH8qbDZFMKCwNED3cyrWejz1KkADtdj2ZaLRo+dM3asXLM8OQCTWiBELI+pqp3Lyg/dyGB5kDTi
DyHlt4JTIBZ+eSsAAt5HmjtRE/TXzB/6raiYA4PmYE2WkvD+IzG17Qm7MpM2ZZe8jctZlwsxteCd
RVEsmk8NhtmjhjpdgIi3IyQY1wElxrNbcevnYstbFc5NHujX8PArrAApGdZQA4eGlwUpMM1LrOiR
KGhfBLmbJvU8I1V4a7piOuQdWo+jT2e6Jghyg0DvIhx7SZfQFRqU7TXFKKYDNtEaNUUxpYjPpSZq
0R0CUswTuoD9+PbO6uLUEbwz96AxzYowy12QiYp1kqDBizI273tenuu4byd+W4mpGhX34pKiNTEg
ePHaXwW21SxkUGonwzF24tyiyzoU6nHl75+yE5DJT2ETNkRjBsh5eDuGgHdUvTRF29q8g/CQuSA1
WbReFdHYXhVpmE9AQG2nXRbzTVNmtyqulVunFTi8os2stIeLXneBdxSRTSvt+fFUkWJYaWr1nh1g
7CjQXxd5kdV7SAHPCaR7bl9j60b4EDnLzMrOj6d+DrkyIzdi4GzdZTpzzZjbnu8zIGWhjHKn16ly
M1GG0yJx/1eGh0ThLq0R+Jv0p7JgTeiKlO2D2GIbymt6zUBTTct6CkWJ/NbHw0ODRRu6TA7FrKTS
yQ+Jat8E4XoYYuKg2mcbZc2OqmFdWp9p4w/zIyIXQxpM+87OvLj1H4q8sMoJFrleWIL6q+PBWD1Q
f5BVndE0/VSZTkzjMMvex2pCfOD+acB+pyh2BlHhz3kudlnVTCITJbc96wtILwa8HsM+c3pl4kXT
FsptW21WKUqwY6id7lOmnUJ19n7ES61RtM9h4/UEiI70+oN8E0VNMm2tAjkBDvWqLaRwQagNvapl
QP8HELwg35eQ33chu0kGoC6J7JNdmoRkylJp3HyMk6mW9CKqgvZqkFV7BdTE0UNabVHbzIMqSuaJ
wHQia9TOSp+VnoZ4tyWQOsxsFGHneIr7cRLnCG9RNlizuhRTTLtibYthIaUV7Pr698yK0ISTMaBO
GmLApWMfZVrCEKs2v8hUFzlDw9HtEIYpZCUkWqEUKyfNus/HRAeSXn/9CLcCFGcWnB8PUZ7f+yEw
a4va9UL1oJhhSLlB7Fb1Ehtfgl5h7Iu28T/QeLhBPCpvUBBu0zwKbnlsbVrerq0635ZFnV1pDkPQ
xVnggEB4b3HefdBBAZpCIi4bU33EoTQTHqa+Vx+d63jeVmoLWFw75Ph8ivfWBB+cEOdsn+Z17Igy
kzs5VF7sj/5KHw7HTxALWzcdS+xUtiWnSsliYcfA64emm1iiyt7zPgb9ogyGc95mwTTpi9bNS00m
ASgZcyuxc6D9KVBVv3KKIi7fc9C3kBU8REB8SeHv7CFHW8uS8bbMoLrV9L7TH2NWA368GGJgp21g
MTfrq2RiHdheE+puIpKDJDxwA+6UjZWLgipxWF3Hcx1DjouyfFFwsk1jFk8zO0MXjyMT66J0KPPj
VRQw6SR5aS1VHdiuhTvqWqTIL465xaj1zSCLvZWB9h8o1N2YqkhgLkW2WGKQfFelb0AnjGE6mcGH
1OBwKgoldm3cFK6l09Ql2NIeziJrWccxXlcRtSfC4GiK9ABwy+P+HNc9wLN1jW/9dpTKMabQTvQK
If067ArI9zAHLgrFSY7sEz4aBGEL/8LcHSGv2FuAnsxq1GaEV7Z4JVCtiFO0EDizt75uco9ArWiC
aZ5OJFQBJnHlQymgYNme+cd8UX7mQDsdXKabrE+L8wp+WQpe7X2KEueoE3IkFrpCzS7u+Pwx4y18
M6+tunATLT4mXIeLKkaMOjLppu1YCSdZigPdjHpdOlaEkwlnmTyv7EGeDz6OXzEK/Ua0OWya4aDA
wNZV0O9fRhuMQtgrXAJrDCVBn4aQ5DC/xxjqDL3eJ6iFHCoATmr3bJMOOIeY0kDJp0v6i1znE8jZ
hGPjNFtR+J1rLUrhdJyqRUEgTz7ozG2Lf+9VJOYJTKBJF1X2FAJMMGUmj1aJ1QhQtIFzNAxcMIC8
bZ7VTkfT6nq0A3pt5Y6C0DdJ0nycQkLQXiZxf1B9uh50g/IV+ezw0scXWRnsSj/smoN0RQkppTgR
Bqq4qH1yMEaVj70LSVG1Gg8HPdpsOfgXRz2+98N2ge2sc4AZxW5lh2QB+4PDXVL1yyKq2WWJeqdJ
Er1jol1yg+j18T441LxL6yVQUDU7FkcGoCaSVxddXATnOq1TB89iS7QzVsmEORUUVDaNF9dV5FQ+
DS9KhPzzHIT3oi5iJwqi9F774oJHhxIGhqpBROmmTnm+Ej1OVyQPx1mFVLz469TusFn81E5SHXb6
MzAU1PpP7NQaHsVYQnmRt4JOs7rP1n4NpRGR4PXxQBn3xqaw3rcq/4yUDzU3qoZVgm25e1QblT3z
VeRwFYiJ3fTUKW2feqng9XlA9XnY5f6iE2m1bq2+foWAY/7V0gJ4Kw1Uq4CBw1oFIg8vB/0yNcUJ
YeCrh4yvROMk6iO9Oh6Krvrj0/9e421p3DannM1DG7Kbmvde1DR8UxpW7iocsGnZgnqVRlbqhhqg
4qg6EPD+ZRuBanoQMSj9LERR7o8nrWpGl/l+NT+eikGUS1qC4AYLA7JFQYODfEHpKtBlP/erBG9V
0mVeSXK1HYEyrvOw30hVBeu01pbvMN8KXa5uWzXq+ZEkmLD2Z9aoEy+EQvW+jwGSlzHojU4um5vE
6vLAAYWnCkFpTRNxXdFYfmikGF1K9LCjVmZPu9pGk7ws9DTNbUhH+sDtAkKX7YA/jGMH+ZTqyby1
mnJd99uiCYaVgXA3s2x2d2Q+gW+snV4cSREtZARqltVMcKeqPevST0MRDSvRkUla6thpVTysjocA
uGfh+KTfFT1C67Szm2kG+Dw5Vu0wCTZdL2cW0cyeN3HGYWzK3OUoyxwItNgJo3rYRJaVCK8W1cyy
avexZKtCBtVAKHOjEcVoloYQ8s3IoJgPxevrtCv1IkCN7R6LsS1IMYuS57Z7xG2Bsmom7MEhlVVN
LYasXQbe4Pq6qD4UYvhIYY3CnDQJmCUCUX2Z4qg8Px66rvanfaqhSFJkVQ+SpgidzAf8wA1Q8zFh
9zTrxtSFDLx1TSSaKSyBceWYlNRr21CAF6ULYJ79IuVDEnpM5v065YUHSRxaAe+X55oW4TQYk9Yr
oyae20kFICmp8tL/S9iZNkeKe1n/ExEBSAL0liX39G7X8kZRVV1mEauEAPHp55Du55lp98y/oiOI
TNvVYWci6d5zfucmxO/4bwdpzMS8mPumy4M/bJzbwKZPGwKmysE9YTQMOYStTxvCirvShC4Oe70y
du57/8CpcdKbvs76Gvo6f1RLlFEn7GQ2gYE4+3KAbOcoeVoXDZ9y28zotp3AbXdSRYc8nYbeTYcx
au9wqp9X471Gyxo9TUPwJiduv/fQspNi0d2ldt1931f1U+eKnT+Wma0xkyH26BzXGIS6K7u1PHsQ
Lz9mEv3f3dq2UfzD9g4Qv97sC3BSiMGHn3Q84bRS6rmFjnfTOHXrQen82OHy3zfxlPd2vu9Wc3a7
ZUlbV2AJCPSmTdB9sVXbnvO1+z5F1fIwtK7/ZHKWeg0sZl76/f529hclD68m8N//8y5O/70JcoiQ
wKwwAXkbS/Tpd5+duXB6WLvJvKw/LB0dHct5yCZ3N0LsOhXWZelSFlEqpRCPbQvlaizm9kDLGsZX
qQVEvLA8yMkdd+FYFFerh5fbDVCJiOEmnt1TnTP3dHvkt9TuC14v4njDNxY72Xse1E9U2/KRKPnm
zGGbKl0EX6K8QYOtHgrN+zcrsKRur65T2thdBwl/ZbYMbmDz7uu1uW+XrxakWIYSR59DMuozRqSA
shjlvPvPr9nNQPvn+43bG46VzzxwDhjz9M+DY6JzGVhf1pt8kMtTWYj1RKj7RTq5PrhBFaSdasTj
7VGOgRS7qvHFzqttJsKZvREU4ndhHgJxmeZ3+Jrf2nERdw3UqTvbj37Ge1Se9Viz59pxd1Tr4CUg
qkpRKo87p7E69ojaeaup/ho06+KeFHTnFwHKLm7Ugxc06tp37W4mleGxFUT+SZ/499nPMcgQg50j
zJmEgv35rsn7MGfTJNH7t17cST+pJkcX4KS8pOpMlK0tkbvFMHL1l4pePc7rPY/Ql3BQGBdbVl9v
Qt1UhPQ6digYi1maPSvlHROqOsPe+PsinbI6O1a8/ef3MPiX1hS6LtmEJmjvGMn4+b6vImgYDZ3r
hNUTfE9VRl+XYikfF499g2z/ncwuhEFC2ifdTt1T1btx3y3jg5qq7qmjfht3TakPhLZZMLbNJdJu
sGfw/mMxlfIJ1FaQBnaimeCuAw+w7pIbATDLXu4rT/x0osa7mHDsTjW154rx6nkZxA82oW3wIFoX
C9GXsC32OiJNOs/aO8Hu0U+Wuy86r5OgbA8+1+E3ROJZIoxW9800ggSk/dPiYyssm3VIPnYhjeYm
ly57HkkrEgs2Kv3YqsY1+AWBS15ul7DmTrxoBaPe853DbRXf7JZyab86lZn3bdMUZyCZXmI3RGGV
y58Wl/evXgRvTEQwLxztGcH80k+Lq1wKCY6nhxHYiCiDBkdfJcmPi51/TWqFzOkF6jUqyK9wXr7P
blHu6tLL0z6cyBfRTokjirTrWR7LEJ2CrQZyYCFKAL8c/7Dvs39JuBhtjtIX6h3AAYYJHP/cB0Qw
rH0LLT/xCqy6GW/xTXbLV68/3Z5i6Hy3n+E5JXBYvQsN+V9M03HnTr093y5jQYrYbcNXzDZAb9yX
w3mVg7dHC6nv1yFP7MQczJLXqnqYpzKCIOAmbdg614rm4X5d5fvtWeR4PHZaO+Lk9PU9eB9+F5La
e5xz7wg2ZfO1Y8hy8z2rZnofdJ3BvhXU2OyVuqrFlon05ilR28sIIsNJ67r1wMbh6RzQ1xJd09WN
xvHoOP4fvFh/e53+sZ+GLsMAZteDR4T/Pu+nrdMVzTzAiv2oeufROau2zsxagCgF/QeQoZ6qBFXD
sZark8nNtsMLk9TNY1HWZaZIIQChrs6JLC77xrruHLnjmLLQFNmHC8Z2Jq8BR90WO8p2KtYveqXf
/vO28r/9KdugIQJjebOXP/8pvkaP4Du0xvrYao96pTlEmT7FWiqupvObg5MHUzKBh4uXeemfqlCg
TnJ7FLOtfumMcBK1WZshHw66oc4HOVCxM7396is4CDh/9KmaRXj8+0TM4VW03SCTtrPk8Ie/6F/F
DeYHB5RuyjzBNPnPPkWhVi5KHwqxP1bf6AIFup6m6JwHYrlzGYxtLvP8V9fup2n200HCR8+58c5O
H/pDLPFbzsvZNyV7a3Oi0tB24T1cBJP6Tr/EzlxfSM5bvF9e9af1uRWc/7yvNkEDZ3UIBZ1T+qkg
bbkPZcJz6wRE8xwbp53TaQ3KSzePv/OihM0kmQ/IB49yEA2pGoxO5wA+lTOu/Nuo6h0EEPLglLWK
h3Vt9qtQ4GE2O9wwwE2dC1u2NMdNbrrkdsqvE845WC+bF42K1R+iIfX8qk+pZ310MWsfM8cWCQ/6
6jQR9Y2YTqf+qtBNjjy4Wxs7pkXk5EeUzs9TPrKvRQObymX6GPKoe6NeYvrSfqfKk3sWPHysmN6t
l10Dr/1cTTCvbo/q7ZFT5H9om/1/b3q4rWFeedtC9cLPWhE8GnBCbodN7+aw38RTV7jsLMJNMQro
zyF0+aXYiOlWOV8Is+FBO8J2caQWcmI1biAXC9sNIsijC7lSA+vS2ql7uEkD7TA1cdnn/scgm/+z
TI8+bzMbZRTAXwKiGv4vVnTe2ch0IYyKmdd4/7pvgxDLUS8GriHa1CTCwQZoJt9hvB59b5fl5JJm
PPPB6/AWSZYYRBjuuylvT3BRo12opX5hTX6dCT+untd/6RQPEkAI3qOzdYh1EQWXAXRfOoXhj2Bp
orNfue3eoyVkHDl7aaFZ+CKKjsVUDWw3oGs5dNRrDoOnzmJBN/2hp/czSpSW25MBACIbr3kpUOk9
e62XLZFhb4sHPlH53ns9oJ+t6855W6FnHGEoj+m8WTt0Wa6rD2OXr8V87quqeJoVL+Ko9tYfjWuA
Gc3yVbESLnRUbSWmserYRQO5AnoJj2i++hi2unisHCkejYLEgY+XuFO6lGmJgMFrV4EJ4moZrrea
ARd9gmSIi9cF8dhM00tdOcXD8uCugp0V0MmkLnoFDBRPK0HtnxSqz1sX3nBomttwecRHMAf90/nM
1ZznjLoyqRw1Xge/1Ptcu1Uml5E+GqP/GoOpzkgr+Y3E1WHjHAldQSetXSf2LmpAGOemOeYEv2Eg
/e/NWst9Tld1WZ32R9MP4QN2IJl4QrR/iJZgl/3cUAcRDehWZ29jfCFSfSqFXA/gpmMofDGefy9D
v0mGwlaPertgArk9zu5SAxlqqkeiefWobCkv8Pfubz9x+1I/LdBVodTHdVCjuCNVm7RLZfbRhk2D
uCRHPoe/bs+sJy4WFd6eG9GjtFDkbqDPZj3moyUPRH2dt7cfWJbzaHkXndg9U/f92gLDQY1+K9k/
Fe8oyspEAX/ZUTdSLyXa2rBVx9x39qVjpnNoLDo+WTRAHQA6VXJZD2SRQGRHJ3yDIfZXNYfqvRLx
WAonrituknAJ2U7XMniraAl4HM0GfkYf/KAle9ZFQVqbBzVDj+3J+gMlEXkAqEAeGj1AZYI4dmyH
dQRsPw6489Bo3UDzHEQB9av2hXtGxMBDtxW9rnGP/EgKMGnAITBFj1VJ0lKG2NlAuJ7xTZiGIkfR
aag4qro8IjdDvkg5vLR+9V6a8iGHpPmr1fKhhSTzUXTntkSmQIon4nZkz5mbObUudjeDSAQqCYvW
nAtP5fBpI3AwazFmDg/4njI9xBWf7M++MkmHAvorHG6WtpObGKnyF185eUxxQGSNZPQIB11mIOtk
Skw4wZfg31gk54fZjvfObGSmRnVxPMQ8kERpcCuea+kG59Wu3nPhhr/diT6iTU8QUCqfZBDU+5JT
P1kgwhwKG/bHsWfyODgM+aZB7LgpdbYGK/8yh5sgOQG+niYGa2+smvuqwBbrLhsWpxkSAt3Sn6Y6
6K5OpVncOqF59XtNYl1HVTIGxSMkk+U468YA3HDla8Cr/OI3kYrN9jQC7IZ5d0cM3axgGy1iPo2B
9/eFuMY99h0g0A0S1RAnUMl2/cdTu31N+FUHpM8n6eDIFGkJdQ+f3duHU72kwoHfPfUzzvTy0S1x
rHGovHc5H9VdZEv98ah1uULlL6fs9t1w+xEVtO1u3EjKwQ2uUlD6teqmJZ1cIu9yS7yDw215nkbW
7bTb0MfSCYJE+IX8ohpU6CgV2Nvq8YfIQR/Ygu7dU2PEVUzHspP6LazMhRPT/wzCKU+Gkpv7yVTB
BT1Tk47N0v1EUiT2QlRdeT12KWfFeoZICv8dVcVb22P7XtRfwm0yE8j8JXcK+aQpzqV5Vucmh/Zr
e17eIcb1BKZvH6g62glBeOx14ZrBbb2Mkwpf1CCql6CPiidPMvVU47U+LApewO2p4AC+vYrTGNTe
cDA12rN8fTKR9J5vl0rVbwgR9dfbM45w1M5zApaWw/BsxFqf3LxZktL1hoyO/XxXFQ7CFdvFDmjx
1t43J97T8FCUet0jJTG8TMtwKqHytn2Tt+lMenP5eGh81EEhJO4QYOSxG5xjRaKzxX7z6irmHodJ
+VgIMxj0bkml07tnupHnY7O6535p7YDQDMNVVBw4yBoCqVrFruu1c1eggd11Q4Nohiyj6+2Csnip
hvqAzvsHb7x0MNXwDiHmwW2H/JtoHABfYA1EuRwc0B9p08/e3QrT5M6sy3oXxM3sVjtv9Kds2lBd
OgTdRfmm2ISFUIMVRAKmt8+Y79u8BDPK7d7Q/tzVvLzwAhS+qtG9KRqMexRR9pW0SmODMZCfoYm/
rmZlWUXdaUf68H1Ywx900LhRjKzidkSZsS45iC4sSb/ACpVO8WqBrBLPefBWB1hlfoTtVH1jCPBV
iGM1Qt6bOTSnRUZ14tY865w1NSVHm+qvbky7CQVuX5a4gxYa54PoYrcH+xei4CbAy+MS7xyPxJOS
RwQP3nCchak25FTlwZy1Cwux06nDVLvPfWl+ubw6VGOkD/hMARuTri93OhrL2OkagwDCjzWX2aDC
NW1oEPteN2d8PTa2/UHWcgaYmiOXRii4iwT8yrWtybpHbvIHs54Pm6QNjgjdIVi6CrpvmSJJ6a82
6VQa1Qb79ICWZZm638hbgFPvZZuAHfvCKx/dqi7uabf8cGuI/I7MzxPKxbieUZMh2okHDmCb+pXk
Yb0XcMBa/L/OpXUegJLg9h+6v8ZlcU8uoyZuJdGZNci0jGSKOR04omTQZjgBjM6vZHXrNJKkzJCp
k3HnGC/tPQHf5gkZSRyRWgCwhkuQCWf2kr4j/V2NPT6euOvGgUtfMSZXJ9xl626GGZr6OpMe+tC8
GwDJjDXMkuW80OlHM4AiDEL2JbCDDzCAPlbF+Btr8CebDobezwQmP7E7YDJyw8xp7DogJGbhJzgu
AHLBWOO0rVObU5ktEpxl77RjSiJxKsb1YvKhunYtwoLWhm+lAxumRcJH4UBMNZuupsnLGNbYdEFr
U0Pnmgjrd2OrM6+oz72Cj6N7B7TDzJzEWRjbslBjIJ7Dco2O04rz0f4O9HKWatoJFpX7sVDvXo5U
C3JeFyErkYrQwQFCo6wXMHhXjiRsQUg8jeRtHps8dal5xAuPo80b3Vgi+uKK+YxoZ8yHEP6Nv5iE
eyB9Qryj6QCar1xGk9CRgKef0YDJqfo+6jwbeLeCVBV94hSgC0R1tu3r7Bf2VAf+eDbMr5KOrvjb
Aj+ZPTUmBkmOJBf8Ox/fozBokq52n9qoKpO6Cn6MJhpg6xR+gu2ebA1leQiCEQgK4onAA6MReibp
fpeQqTJnBVA6lLgdQLVh+4m8MmnVCCNaF6ggXOf3UvUvXd7+aBc37Y18V5ysh1U8oL84YIW1hzr3
uxM8wiN8sK8kn2hSBf6OoTDAfoEcaYfswBgQQClP1TrwmPYGPz7OsZ0myJ0g0lesRcOM3cMg2lcD
+A47qnyXQzTZjdA3YtOBslKhAzNHk+nYtV+jyALtCrFjtszOz3KRcdEY55ALP8VbGqRibVtY9YC2
m2hHpvF+EvJ95v2MrNcIPGcpj4FFJFWjdEhCAwTLIv7Y1f4BFRDuMmPnzPdb/HIDkBRLrlFY1Cl1
19OsWnB+OpwTRchDBPJ9i9bhvM2CpXWzMYy+FlC3k8oPT0OT3/toDGI199NumeZ9g4zgrgm4SFYt
hsTK4bigh0pm4Z7o0H9fK6ipgZ95/oDt3n+WHDEoQ82hXvuvvbtVepCBUfO65xwIDzZNhWbPVAis
8SXjWrz6zZpyHFVpSeD01fNpsPVwmnqg4HasANB0iL40uwJxVVhXe0i/sZQhamsDHB58A1LYRUxy
1Luh+145O7igfdzh1exWGhyIqdNlgTRdd/ZLVBGZDHze0a7PD/7gq0zIr5pC0Jcr9muhz7T15n0X
9iyT85onhOvgMBFQEUrd6V4HiUOETRDLU+fZ+qfCRZpLhSO4cFg7SwVCtZOgYYd8mFJaBDzW/fAu
woHvDVqkpLXRX8swT1dvCI5DVexs5T3nopExNPp3mVeXFi1bGVSJ26rlaPooNbM45DR6m3WHc6hA
BloWg5OJdRyTEWJgKNYg9YBnZ40//OgYQWKqnIeELhD30fimjYaZ2ddUYC9yh8RwFG2+fis9uFNs
ctJltlWcW5nv66XeLN/u0QwIQ/rRPm+CAXVY+Xtd+jZelBfEVZML1LnzPS/697Gr7iutZ8QoQa5W
cldz/6010RqPogWo3qGmcMD+yVlgT2nIsFscA7TKyITP/ITabdlXXf6ztPUV8PljIeyDjOgDaoiX
cNyo6pm9MuyBZiRNEuj8NLegWcycQyTnP7y1bhJOvnp5lXlOfpgi8aXX+BvnMnx1Ouh5BAcPJEGO
JTmtsceCX6yNgkMVFn+Vw5ixQZqjD/JpHHR9jLg4tQF7LnKYc9ESIhmV+9hmsQ2WzQlv6VPQkWcw
YO6lENUF4DyoM+N3AMI9RRFqLBOrx0e4IftqftdlfwqosVfs9+wpGOHpN24bzz4g52Bg5tgRlixh
+cUlw97mFbLS/b6ZijYOdXVVpTjPYO+9cY9SzQ+qTYBt5mSoLRLpBRCNxvteYJZBLJasdN0pGadc
4W9tqqSZ9RjTYeBJOQCpc8vfqC9ZBhLi3kchPK74tUf6HoaoTqEfDA+Q/PzUgjJWjcLNxuxPH/SW
kWY5BLSAquUMHvbjiewKtIL4th3qHWQYe8CGtR/W4ssAgyNxdMhBILNdJySH+FCQA+DgWLdNuMdx
jYoLJ48PKTLt0yHw35Suv4UL1/G8ILFWuZjxUOlvTYSCg5mxTz2k19qIJDmZkQidDbaLlcSyLXBQ
Nyolghz6hS9JXll/K/i/hXQC/GfWLIwstIHGQzTbEwiCgu7tdZ4IxC1704jMt3qKyw4hhK7L36dR
PrlVYld/TSYkbzPs0QSENuxkt27tbqmDO1Sj5JLT/ILWMx1aZA/LMoiBbUOHm9F4BNjSTMuQ1Bc4
vgjzoX0BV1hKHw0QuI/b61IY7LNkmfQZPM/72uXfsWSLTDPF4lL1sYdhEjGtNhyFhHtgEuGOHkQZ
wADzsePL1tqkJWev/E3YWZfhkASROnGDkjUXK9kjUoMME1Ln0AGL00yGLwwwQ1wF+MeFP7XwIjj4
ZgsZJcKZ43a/Cmi2McaBT3E4PZeIksXw2M++O/1Wk0kjP48yizjtJKosHwKa0IF95SvKmtBdvqzC
IbHjh+WxlxDBVOM+M0Qbp8gDgi+iJnEGSKCk7dNi8HNUzhPJMI0hoRI9ej73Jm1Cx0vDCswA/gk+
AtnPTObOa6xLr4MCMKnd2qzhrgKvlkO1Q6xGa6BZ/bHVDYsXp/slgCDnGveoV28WVLWOcdB4h1Wz
AF0t6p5Cju/G8RDHWp09JpN4MY1exr7N77EFh3EQfN/GNxAkSTLrIqU9yHp8Hl3lguydgvj2tNu+
JgZsYe2xK93isWGB/7IEI5C+OfiDwBt+lqbxOZ6u74eAsCJ84Oe/OAxHQX0X8NWxojeqeuqjRBKE
ppHxb083bK+elHwyTQZPrch6PVYXWbX2AFgbfx2wK1UG5enmvzhhkDrcu/Mh0u2wB3bPtR7B5DoY
EiIWTnZRwfRJEfzh/gYp3p4O4v+lT2d+EbX0zqWzvPSdw++KFQR2x70y/iCrTWCauJ1DD2sj7vph
xTAXP61JlD+zRWAOhtvLU7ElrqFaP3arQtyjdquj04/Bg8ThE5mm3xdgUeN6afTjHSaSuNmyjeGw
in5Tt6wsgOt+r0xBj8tYsT2Vyj/0zPmGOPdyZ8yWYWcMCvX8Neyn7grK7O9L2NprOZLgD2aS95kb
gKkLIxPLwuchWJPP5q6E7cFrFJTocEpzMPDpWghSX1ioEM13bXfKFwH0N2jMiSLr92HXVVqAMXTR
KkoYw3/wM7zPIjF+JXwGGpwt9HXgOT6npZENDsICaC50VATdEeGldxM+tDxrBSIm4Tq/uLP+haHz
J1mrhwUWw5W4JUnWev5jJMh3P1MJ24f3hJQj8kG9IKTbhyf9TyRxEqLI7TJgr3ZAE7lquZuCQzGb
bjeO2wQQtU4nled3+eTqM6Kl9Jx7dbDjdUEfoxrDVVzsGTWC6WlTuiIrDdfXoYX/spkcfhPoo0+9
72ycMXLBhkXGOqbvPxwQCooVyKFscxczWQAeajGR13BFSXJ7WjveWxTOzUat5TssPkQI1o3hFX20
m0jw5W+WC+4WC8C2kG3CyzANAPLaDuMEwP/EkcyhW0bIJ7h1AcbTm5xMh3A0t59FuT6j5mmjTM9T
nykHCSXa8CRHPvgnNxNGv4AJ3q81b3Ydc9qsYmbDFRqb9QMt0sFCdfqYdQSiMrpaafi9u10aIwm8
YhD6bHhkjfPoVw1Y9lHgdf1wsXI/eg5wum2jl5AtqCAvZp3qLdIbt8yYL4ETARk+26guDq4ur+G8
Qi5FDIGtZMRgEM97iQLzRGHM3VnbeS+oMGBo2+aMXGGUgmESaeFG7o4JJK4bgSS4mJnNHHfsYoGK
G60fpuSsXouRIItizyVQ07FW9L5x49bk6tXrkMVAz8Ivlay8Q+8qgcZkRDKXOddIF8W9gli6+9j7
1ogUu7l2woeC8zQKSnJWBSX7CcVAG46/a1XRo8AHFj1gKlh5AlSCew5nWiK5xRQePULroWTW1zXH
UKUxby866tsLUevfj4rL6BSXlWCUUbyKBvMsMMzhIoJ+vS4dSKCSlLAHDDti+YCWz732aXe7whHv
nrjE0J+5Amw2ttV8CIul2fd8/G7Bk9/TyTqpKRg9YUoCOw1tMSAeQY40x521LleMmWCHqWAtNknO
0DuVfnxLQziiV7uIt9GR2AhZBU3rvWPnMY5KlmeVHyEX40b+qxrXHLr40OyBusgtbD9X5gkJxPUJ
mXkFgwCZshLAxsei2x451D7awe0Oty95zgiLOJzfFl59XfuO7no+YTJQ53bXUQ3dlY+AwgFuwess
YTuwwW2B3QgElR0goUlZrCCmLRsfhu0yN9HpY6aWECWk8VnO1yVqxse6Zm/l8MykzVHhDZAfedn7
IO+JvVttuKRBA/NJ9vyMPImH4VO4WIeStAsGiZQjdZFwwMVQDPtoZvtwe4YPZfMPYos5F5jZtFFn
cFvE3e1RjkTQsRPuc6QDUCKCv0jYeunCTHFYWfDNvxH+6tlqlNlT2ISZ6zbOxZUDOc9tUJ8RUBFX
h2ia+GHn/QQUa2U62TnpOiIfGoQpnzRpHRSidL2PtDHxVIO5FVeI+vqM4Azv43GcMKSpqVu8hE15
hDq+HzbA1Y8CZFUbC6WrQ1uZ0mGEUVlV+bRbPV/D2mTLA/MnF/PKeIgAJZpyMX0P89WeSoaZQOjb
UVjdngPB7OLZmr9uqHrDe4TviWRX1RHgonRidxCoERar0WgFoQoyTd0HsNj2dBuWNjk7fTti2SBC
JE/r8ckytFOqfmwJff34HoasfM9vo3eaZU0D5du0RkULyahku5lCj9v+nVpo87jYh3obERGimduV
AODxO+CptG1xhdVfp0paL5ONO15riIyIBngvk2L189D+tqzBxrS5CePylxKlLdBC6J3R2vklWvSa
duL3PfiRO9Dmw04sGBRVbSaWKhd7IT397UUGyjKWvCMOyJtDHpmteuzCur93Ity59um/v+pEfnHt
sRUPP9Gl0zhoESGrtHdsb4C41HUqaNHve6DAB9ItPAHr8o3jnf8KFDIOAeh8h3VdIBf+LFlTphjZ
tzy5dimz0hvNTri2ypRcgX/fCCk9dpnfNs6+pXMi6hUjKFazREhiTLPYBYKbj3UnFqQySb9A4ttW
YDchgAc9k8cfyf8RxfcJHsilGULQGUMEpk50LQpTwDZ0tigxIgeKdNssV8SLl27vMbyQizXfW0DY
CW/5NnwLl/D/P+KUUOwyE6aq5a1/rWqe7+FotjFD+4wkxKgwnmcppX+x/bMQfn5YnOqhwfq+dNtF
+uB9/ajfVWqEzIuT/KXnDma5ga/BGDw4HUhXBhXsO8jw7wDek2WKogfrBO98xIwakXfzBb6ryTAN
wI1vT2/f0GJ8icDwHeoQsnA8FZ68RAiTqsI6V6AtKikalDjsNpQMXVixdzAJqbaYMbX2hXnVItJJ
7xF9/3H+gdp1D//zjxrkUMRTi3mK+Jxx77pg07Hx7aFv3tC3ZPVakYtbs/yt7Phf0ZST48dYlhGE
axwh5pWb3vu5PXAlqe+FYF3aRqC48sC8jspgcgnr98ax6L5JeJ3R968xgdiYOHOAyqzNV8TYG4CQ
bt/9BNkNvMR1IXFVlervu3dF/yrmefg2lpN3qBQWz7RytL0opDOkwq5Ty9eXkBYUUk3Vyx0d6vWK
1I+fuaOfZ9oMCPu4CurAVngVplrSpdLQp0J5KI2ov/gCIry0LDo31ESYJmNfhT+kxhnaU4BVDhbm
vx9aDuFpcMOvH1TUDZCaG8pOOcAB7NRamwO77Wba5QUUw4hnucPU3oJuiG/TYm4zALRD7D3tfwxV
473BFlmPdsSJvpx17ugH5iFWiTx3ldWMop/0On/G1u3S9b+4Oq/lxpFt234RIuDNK70X5VX1gqgq
VSdMAkh48/V3AOx7+sR52AySqq2WKCAz15pzjrXJG7GCDoY8LG9zP8+NdrVNB9yYz0dLMDTFLrrr
wEJtpTu2zUp3hmxVRhDWNFVFr6RYkxV4mODiLkdxDvLGOSNy4qogPEPUWPlK9Cc55yWjfjBZE0tO
kzjhH9nP/1Kgjfcj9D/HLvVBWvi0FXWW8uWldBsaAqlNhmmShrZKMQzv3RCVIpeGt0mkk5+Ekf5d
EiL4rsZHVqQwveGsx5I8gGlcDI8Szw7IFs+HuXq00heXV3UwPI0jWAnP7QiV1G14VDVKzfIyrrzh
OTCm7qCwWBpSZl+lof8TD+DmHpcH7SGKYEcODvoaOqTh34i5vaJGeOG5TIthNXFQN+LKOVWKvlPn
a9cw1hLoJMX4s5EaG25gcLzt/d0SIixkDcIvi9LHy97uq0Ns2vQHJqFex6L7HQyV/2mQ9c84x52W
h3R+NsbdZ1tF1pWsfnIPQvG3jKzxS7CBchW35t5RavzyYvIvemyi2/OvCHf+LsxrlBTxtTTS7SND
0sFV+0nVQFcjZOOiOrWPAQ71nQ6s5l2MzXs00aHFXIlU74ryKSn7Y4EvF2EnSz/wy6xtsw2eG3J7
h8nspr0qovgtBA3AYuBeKhzWN2EEEQSw6LmUUh2rsdqCITKuym2Mq8Ref11eJjl/i16Wv8BE5U95
3ObAQxWnZYvu8PJy+YJWP5dLxHv0u8PYu+HaEmP2Z2rXtZGZv6dh+FuRBFkIHBBqPnxKp5ckG8ob
BzRrhQ6ZAG2c8VAQIMptWbsWYaqiOijXLlbN6OpwAWqLn3yctmXaW/gLAClotyJ38x2nOOS/Ct5k
7kWreirMEzfqo37iVFBvdXs01qGWFjdMXPY+9ExO+XXRHUVfwLwRor8WrWr2hdD7K+eqZh9pg7dL
jeHPxF125Vg8rdPGrH4VQfRkcEe9d7E0EA5MupCSygBE5VuktGyTQYSFjjdn6TM327S5zsv5cLZ8
1Wnq6QCTVNu1+FS3mMq7+WQPwdIJjQ8tdr9ztOubEVbmB4rUxs6q4bUqhvZQQS9czenIsz9XOFjb
oGjW6Wl5tbzvDalVEhzmnzj/PfWxSYjN8q8a/ZdgaOHJHRt/g4dxXAXSE+flwZufFQksxPXyNNad
//v9l+9RBvVfre/BNMw+ysVRqVIt3AyFnbMLkoUqU7JYANUeXK6RLmLt+u5T5qX+3YAJsOjjzUTz
XWvE1o+96jmcH5xsyNeUXqssK8qXJEroddfR77Bw1Eq21nYkc7XT58CnyNS/D8tLjo79uinMgbZA
aN0qUz43ma4dgZNU66RR2plgo9g6Rtnt2Z2td4CFggq22HpakF05lhW3xHb7NdnnbJtPZUJKrXW2
NJjEVtjW+DP13CP3zvjuZOqAA7rFyG5YdNUzBfQwdL/9Bn+M1zSfDqlkkY3lYbB9fU2567w6evae
6mVwpoX8jH4XXZZoInfBHjGMa98wxluViOkG43m82VmDOFAG9/l/uXTvbmoNp0KE2kdr1B92HGhP
Pom7ayWyXyEeJVRk99u2k3+qNI3eU8T5XVO6xsnqdoHnDe9ed7ftWH3m4DFuURe/8dFudRhhf1VN
uTCHDCfffHKdVN+FCoer55TtmgxeDZ2jD96cVvbbTKYYE2ZDnmUE8jAagw5TZqBbTUUclYqCSdDa
TFUGJ2fWD3tTfdnQgffNTPOUdQ3/II387eLRnYipncce7QDdC9ZnNgwrkY/wIjJU8nhwsj9NTwFB
aPa90Zw/Kqo+I5lSFIEupZDsBR2orHwVwFde2BAgpZW9vvd9P/4JpWiJny1v+5NF9Cwgqx063buV
iq9+6LUnOrj2+yN2aNBnOqIi2Ue/iF9yktxPgbZfgHpQpzaGDOu7hwXrRGsPLpIgukArMnxxo6D4
APTWsdfa1FRxHv3gtghX2uQVrOdNsHILxIOqH1ICcCqnaZnWv6KxP/h9qX/oDa0Ck+PHWij1j3A0
/alo+QSWZ/A4xG6CxPlEsc17SqcKT8HAEDFnZSXb9KvWAsiy0vtG/8BaFpQmreC0OSSFdjWsInqy
kgEbitdRCIz1ugtaDphwKE9pyzfzM6Eh55bi4My8qaQBz1CxIkthRXvbJCzZOkayTysMAM6cW2iM
TdvZyaWRUu7RGn9xrcJiNKKOVoPcJUNzmvMhH2mWYikdpu7M8hx9mB4N5diCw7J8VTX6775w8otA
NvHn4zqal34Rg6FovyOhpQH1URANzT7lW9NViI3tYuvTxheUtPh1xIi9SdwiO8IUnFOGORy1fWSp
bu/3KR9y3oTbUY3JfvSd9pATL3wf6NYZlHy/wfJAT8vH7EnXx+uA63GHpW46FkXvnoTi0Fb45i4f
ARGak62uyhvs7cBW+BoGkb+iQfuVpJG6+fP1IOfrQZuvB9BgIF5jcgNZs2XYKJXgDBs2U0+7N2Bn
x7hJqOHqAcA1/x83yA7/ne6WI15uqnO3EJDrFB9dmZCiBxYT52uzTWPAFGZyjrvOfjFDDeNykb55
vkFMNQ6qPbxsam2ZFyZxaac4lEPzq6qD6i0IWnmwWdP2VPmHCBHqqQ0yzkNGrv5G/MmS9m+lpd3K
zEKxt1Wd74YiQmzQEvmdORs/w8Ia29mvGnvThjGe2WUia3xLYY2snSDNPv/dsHX/isNQe3LHnOK+
LKn349R9zScrfBWB8ZaxXV9boXXXorC1le9fiCMOn1peZRfXhctQhpX+AVl00xjtxwKsrsOs37g5
Ep6VGa9j1Ly0teO/eUl3iTNPfoS1wQpQGy9R2T47MydSZkOzDq1xW0Ihfuu8du0HXXHuqG8xqVaY
UYtGAxuSm/IsbEzBmpM4V8ONmnWc6s2LmqE7uhYciqrf90gnJa0i+lwAqBonHuEG52q3vLQWFFXX
25vfhauGa2CmAgi+5WJKLAooYYXPtToFW3KK5XUom3bD2sqJeCYm8jfp91rVQpHK6YQ54N53i1O/
S9M/HtAoJwG3k4wWdyZspxV0T1i4SK4LYSeT1nfmdx3Ns0m/KKPpjlNcvQ3tLVHY2YD33Wji1kcx
6OWJF9Hy7tTeRKrcdxoCCcFNT5EDsaMrIGr1MbH8apJ1w1VtvE2VQBUda+fTCIgJ2qXfbYQ/YM5O
pgvuf33TmqmxkXYa7HLMBQ4iXQcZfjKtTxz5gKJzT9slboUC3fHbGj2u1MSMv3EZ4SFMrwKL6Mvy
wF2gb1g5i13Yjt1LcMMmFt6NxN0uW0Lnqvy5rnRo8ra2iW128nEghE5Cnu/el/WfaiQFX1duczAN
b8Bo3x1rIva/9JiUSGcR+uNkiJjFWWl5QKpLOUi27nZ5CR76NNTE3lurB9S8UJoHU9wzae5a4kmv
hvMv8rLWEa8XhF+hJ9UNiUHmVn+dKkyNYxkFm4UmHbuZc2oWUrrTd+mV6HQJTicKj2XgJC+iz+Xp
8WNhE7G5xQvi434Vr6PZtK64LDd+pQggLRg4KraU1uZ8Z2djll5q4G96jwlqInLG0bSHpdqm18dT
W0vTqzSI04Y9y20Zo1KLODMfJFaW2najRuXbx2eDvl60tqaKfopZadtm5noTYWmvpEKP7Qy5Xx6C
xNC2Dj/8+r/3GvL1V6miXaXTQqW5jgjQwf/ZOPFgb8xsrHYO++qGBb3hYJOU52wwqw2d8t+qsaLL
MlGgs2t1QnVgwMKsoOVG20O+jsp94eNwmaslK7EwJsRJubGsKL9UQUBJMFf6g1WBVrCjf9BBQk4V
IUC9yQjf7Foz23U6MnphIc9Opo+tMhLFZnnZGFN6gK0frtworHZW23eQoFvjLa1UdcKQwbo+dvmz
6pPwVCTmCFRQdL+pqrdTarpfYGnrXTPLYHnksBnOxW3Phfi/Hmqzu2cGYvpU639kY4d/9eRPHw8v
NTvUqa3SjWJRPscGJxhoPqsJ5CQ7OdDZ3TSM7M9DER8IXEbPddw+4sU+LvHXpiZTJvGFHjGqcSDT
dDwULjYZmqnLA3isZ72eE69yfE9rfuRHe9NN7fi+HDJb58uRnrw3TtU89Siu7H7i7M9nfc/tExLK
8+t/nyqAXilIsavwi2s9jfqtLYx2lY51cIpbHekAEiooYAExiLgL3UVi1U95We8NgsIn0tD06uYS
txx17FS9ll4Qu16jagy4sS8Equon8oSMvJg6+x/kBwxoeRtdhraML2kV/vbzioq0rcdt5Rn2Kj0w
ZMD8Wwb+q6fp03tjq32ht3+XP1/N8ejFx5Lozh3X+bp+DhSrbLSxhgT7lNLcsxfUzW8DoN6qFon8
hPlicqF46aln+MIm8ZBeZtUhZXrAHcLsuatNigPsZmus/ESl/abDuucTLsuoq2q/OC+9XwYeIMRo
/LYSe/ulzhG2nVREPyawvOustOxzCPDqtQmoL11RP+sqjC5ZJz4Nfo8PjutXc4D8u7zSp/UwFNmH
DPUWpAicGl/+ifwg+Q4lfLsx1T5jK5m2Nto8hlKnvFXgJN06flvIc31p/469YQS9iJ0oJV97nkq4
Mr7RhLc89LutPTrdSy6VA1Jx6j4SnY5mk+eoGdKSW8xw5dnzSGTO58BlP6uc97Ix+ndD1/9oWTCf
GmKK2e4KvZaBGOM3kvXA0l6arxin6cSXfb6v7XxfNSTIbdmgg3nBPDECh9W6m3oMufOby5eF4fiX
gtbHyp4akNf/MyBmeVZghPH8FvJK6WjyG+dkpint1Jts2FQU8yNZK3ou87tuH/m7qW4/UjMsr7mt
k28a2FTcqsZTMr9cvjDqZjmsarcsr3XpBKfCl9vlq//9k7RHzK0G7b0H+3IfAQQdtRwvZo7ZCCYX
7/nW0F75M+7JATNrRYcdn+hC7T01tZd+9rQvz7LmB+pPw2yHAKGg8P32UkvAy9qocMHgxcAhhfVR
IMa/S7CIxzqiDa8G7Rt9BZNcrDxAZanAUulGZy0ws8t/D+ClK5zj3vfScBSZPtPNwC2W/XksLPPc
e661dka3TT/NyGqfeo4Nm8YH9LesJk5RkyYvsJbrQ3vs6rheS8FFEkXJ95JLy+vEOsYpjEL4KXCm
nLbaL/tQ2zrppZcmdtb2SgJJbl2rjV7pkR1zyI2XaiZJRWMzEMwye3yHrAoBXpz6s4kG/9CZp8bO
zLXDov5j0Ox7MeQTv8Qna8pJeJjsR+qV1zhgoe5HeuuD3v4ShdMc0iI0j17bHXvH9NYVlcOpToHU
RAEShT42cm3VTfXDF/KTo727mdw5wq9N6tlvmVwxm/RhcRNf6kHweUNy7Y2g+oXFhHuhNMQ1Ye+9
Oxqfueyt8GgxdWe7eEwmqp+V5aJg/Nv7pYbfthY6HxYpj87RMGE6KutzEpC2a8MeAGUN8klZ/ZMx
4lAPPFBEy965NMDN3ifUYhV/tE4Lzsr1z22CwEYH1TmjLv+WdTmimMxwFubukMmwyycj/hXG1XAf
0yBYE4476XPbtBpDtSVLhWzYIgoYIEh+awW/YtkXf+lu/9MyWOCdtTHZlQ55Qtr/7VWzt6XIV7GJ
6fuBlZ1cmry4ATj9zPvo2ETowdEfNT4NQXX0FjBkrRcQQqC1WLK/9XMnYyFf9PieWgu8gXDydtMR
srhUGsWHMdrD2ini92Ho2/1D7G5lF58L69RmlfvRjARy8csEDFIyz2R7nSPGTTRwumNnVja66xmk
utoEcjn/18KCDXrMaGCnM3FjeS9x/rBPDsRus+hW40tZ92MHIKmI5kBzua34tjuROM7b3G0+4rBh
rML8Mh7D9OoknPmsejc2mB4Imyr8rbM9kI6n/dKbDNqYv+p7UpytmjMK2rvxWjA1ImiC+Csgp3ZM
BkxkSBDmKSajunGAUqSul74HfZ/t7TJTR8RJ95mBOdMqD6FAu8I+EDs31rLr/W1c+Vq6tXxmRXSa
s+1b61Ob6fXB/LA863wrwVtsphdEvA+sG9Nz7bnpvXQsAXA+FD+0PMq3uXQuIY2ja26E4Mfgff0I
YMGvezjD56YL4ncdTCzpR+O02BweNHvdM8cD25rF0S0Z712k3VF7tA+zGn8MWRq+V2GCHCHalekS
Zgtcbh6p8n8LvTggNPjfgXrpOWp5POyJnbzX/jjP0am1/pi7w/MY3/xKj1fIvT24EcGBYhb/lmed
W/5sfYSrpV03eYa4ufp5cLXbguVDWVklUzStOBY4F5UORyIU1aadp2NFsNYjz8ifG0M3js2sPdMf
hr035e+tS7gEm8DPvmTqVBUa036ZpJB4DQgmY2JcRZ7D3h50AoZ2MhjMc4mLmTN9b41q4iZgvRRa
WeBVFFN5iXP97Jch1kUHpNOhSgLWZVWlFwbNnQtwMAe3y8JTTSFezqSO5WsZlqWLKuubCiurpR4K
J1YEHYcUppaTX0Mobfw22ksNwyAb55tvhPA5F3JU7FvTGgjHrJV5jQkiKhNbze++kshgRfR/a6N8
IdIDBtFyjkxiIrBZw2XNTPHXYlLEDnvEsHLUON70ssGOkKQqwUwr7OMyeWvES9dpWXQK8vRkQKod
V5VmmMdUBx2yVKeeP/X7x6XyYIuCZY3pLVDujHKod9ZkiU2TKG9tow0hk5rcoS3CObGQ3eK2E6RE
X+ZXFrDV++P3aulfPLtCf64H8KZOBKRtqZNowg/7pa7tXcEMKVOPNtGsylv09S6hVXkbmxky6zDk
fIIgH1/IVsOWmHWTUL1pxZh/pkFdY3KIM7YHZW2jSWjHsE3eZM9l7dT9TjSGdV5EdV/QhhEMCzgq
lb7lsvo5Mq/lyZAJLRClF3cNuZDSsa4P+P+zs6tcvOOV9azlZvRVuxqlPdXCJBEVZ7v+YsMKqyBe
q6YhWxKVv5VJ+9SmEnxDP3qVRlQcA85UeysLcUXRHN0vMDNdMvUN3BudnYOaBX01MdeIn2NDwK39
6uP+5fHlieFIUvNJWylPW1mTVx+ZdPSYqNd42geu+HAf4Su2GQTi1qb7TY4Jp85RBKHcl8Y8VGZO
44GLLGGY19NW85rgox9AFjO7ym9MfOlGfS/0iz0beKxiWUgheTwQctgSgkc97vZOtC/5JDYTgdZN
kuriYOTph4xi7Ua7x1lrxRRuNRvbb98hM/XJrB/gmO9MbFg+ZqcbfYwPXdbZXfna3c/78URTB7NI
r8ofJpzJ1fIQFa23bRYwLHnHkbbYw/SAJwteNmefVTTbMMfSMY4L0LMPUIhCtEnQ1yH9i8ovjKut
7dkBilvtmkeHBuBxYfyg/VaOKPZa2NoEuvTToj44OhNvkFdTQex+kTW6rBtIGPvjPsWYsY2bstxU
ZC5IWeAIsuJo24sQDjWC+qMVU2IhOkaVd2sw/3yF3ii3Kuo2j5uIIVVJYkfE/JT1GRV0ZJXmQzp2
zPEVwOferiZg1ZKgziJF6Pj240LAouhpXmqZ89lrWfIdSZwoHVPXPIVOuDApQ88wdg3XPOZqsFqE
o+tz7ShnI0pOEU7tNpflIdL1nyaSCEdysvIsrmlzjC2sd3GIY7romXXTIeKPGTPvFvuknrijsUkq
lj6DAqVsmVTjjGqH+ia52zL7KQh0Bs5U7vNya4W1zc6Y9091uPEcRmB5bThXZvMF+ddvk/5b5ADJ
HEPrGVvlT6QVYHk8rjGha8kqs3Dis3ta63ZuSQgzk4daYqwuWa5XDX7f82Qp6xBXzLQAiIZ5lprs
CPKtftYi3CvLS0ORU1u44JGIjEvcMB+F4TmruurdD7wBR5rxdIHLcbOAEGrqkK2GPPhM/8ok2sxn
oyp+pzRr93w0dRU8eUaGiL64EqXbvbRlEPyvl/wBtMfciz4rJE0izrq9ZOJB0bnJearKf5YrtMB6
harR0xrLEwC3lejBFPsAHIrnsvLR9HurCY/JqG/l7NVZOAb0vNpDFr+wATCGjnUYxdqi0ecT9PRN
QMDBEAV3EHF/aMrse4GvxQsi75yo9rfphkAu5lNTL9i/pATdxlC64pJ0Urwgru600vpuHKIiiW39
f+NamtqXNkbQzCsTqVkyRY2fGvhmXFpElpIYSIWdZYzyq4xk1XXyTeU0ZOHlO8fBzbtdFhrtZzdk
WyTH9C2qc/kKvwBIEO6HiDbfwzqVpK04P+6MbLZXtz14A8uHmR3NO/W/B9SCfkMpNeto9YyqNGYc
YWUwB0uoIaFXL1/7sIl+a2K2WXfWnA3yu1NsOeSPJ/PDqzic5UHA0EbPGmA1cdz972GxMywv895+
1+b5F4YoiRfPw3Ng7Iu3FurdPi47dny7dXeRyTbrJST9F2zBZBarumYMw8IvIOkVbCufFQOOO9MX
ZG7exorsco8HsaHDcEjaIt51JliueUkKosxZ53ESbSNY/cQNKgVPEnoCvk9VbpjeMFEazKIya8VZ
pWGxrxnZ9iMt36qwKHZFMUjElvjV8ArtrwVJoKbSXhm5jbECoxW9/LlJpYVWoqFAJpgIbAINWid8
0p4Wd83co4kAQPrKYNtQxOAFWKoDg2DzvSlt7b3rgueksQ28E3lBgR8FxE1qAQLLy+09ZcQTrHVs
350N3gnO9rR1oq7YB25kv5XhD1V3+l+G1X0P/NFvGtZhTq51uc6Zu/O+PGPqa0U3A8P10THLfiVm
CaV1WYMqe3yWmdu9eg1LhCPTO5eqhiESkVYM7lelAvOwDJWJzOwZk8N4fPjISlwW3PHiDB/DYVya
Of6cUiym+qAFBCNa79a6uUMXcG0y7Iz9INKPgCy0TVokPyLmhah16Jdfvlf5F48sUeWOxGBdxRw9
ziO7pelke5N36HVYeq7ghrQZNLjDwK7uAJjxW1M3eITW15EyJGOCcGkJIOiiS5rt4tnSGJ+2W54J
y5O7HvF0LcrpZ+e2w7X0ZbwPoxR0QRIhiXbVa6jwm401w6Dohngn0PHmfpQWTL4coYLpgMZzkSXG
c2rC6mCxs8LG3NdkSdc1u8UxDpgDuyxA8eD9aiu32qKGuC9ZYF+9qfijM3HjKYEnjuE35XbJMX2n
thcemtZ+baZEO8uoywhS8w11GRRfxBT+FDZyNyDZdZR60UtMGmmPQH82cRUeQG+XVHjx3ZROx9RV
+V3NY/Q61/7FRCfnMFDGYgJkWInGuRh0SJr9STv/QLwl/QrDFsvNUBUnxXTdVe04AvWHxkDjTL9a
PYzx3DHzLB0GcG5lZK/MlCzMg2jjQ/vOk+oOZuja2Z35LrU02dSW5h0RzzMorpm9HuA5MHymVUjh
GEA2kxU4B7etxlc60Ls0xVVlQpe59I5s7rEiv6XDV97iTLHetZgRvVn0RaaGoa29ui21PQs8RVT/
quV/+9lNlBnzj+Zl9Glbj5aype0hRr0KWadvUurcmHNS5bH0ua35vrTES5mAOg9xVCwtcQbTrgnH
7w29bI9t3PgfbjpucYiPP12BxRJzm3bUWguufu6jAOv23RV+tTEZSnLmEBW92XwQTIW568JMPzMZ
f6gsGX5MTZUAQ0imV9uX9bYb413YtSevc2yIhdZPB2cKTegmurFiRrc2NBoKWLfY53rBwEkyczeN
SZpvUYrBAXrM19Bi+tLZ7DZ6MN3YJ17KoaSVQGT4ORM+7mDP6/at5cSvkoA+lcPVhF68HgM4uCLX
fiy2+kefYFRKJ9nXYQ1us2znj8ONhmK2wwHOiNjWJ06Q1DCdp6FcD0Hj3V14Z2s5AokpM7KMGe7/
q6VV9rOspu/lb1H8z/s9Uh3JsxgFQDDneEHZUmOd46QvPzujv1hu+MtuGMInQ9+66SbxHd0g5ps5
mBhzt6PDx9Wx4dSJrxU8b0d7F78KnDoLrTDGo/uVMNF4nWSEkWyXhMLAPNStHZmfWmQg4cSVG10A
V/jD+OUwB6Driv7QNU2yV6YJXxTf2a2lE5So7FYOcbPtbYaujvNmYWW0SvFlA3yOTfM4dOavSMId
NEtuT5yB+RejUycYlJ+G09hMB2UCUu80+YcIJnKytK9I7uTFi4F9eZVKczh1BUPgLJXXlyTMnpOw
ru5jXZYXr83qjYYRd6OV0t+mweCcLArv9RCHIOJonu8rz/a2KqjxN7jup1H61YVmSX0ZTCV3qPOM
Bw7+LskVa46vZIyvW3H5hGfyoSFZuj3jP+S2cKzxXibWBx5Y9axLhh2YZvDHsZiJEgp8h0sf5L+2
SGdqO6Vrl8lR9CcHay+N0qAfScNI65gGRip41jEkTnVPqM+AsGBCo6vWfeudqpUhXb5NtQYWZ50V
2XRYWvIiwXSbMA5OUA7E82lRFpV9HMOhX/uFO+yKqWMZnTub8FvbtekXpHZiedciL/oB98fuU7jY
Wv3vkzTf6kYqPhKtaZ8iwnZE71qqP0xvzCteGTSQnpOx+RH4c3srwLIpwsS/PE7luF1ngq9XrOLS
tuAyOf3ORcbYDVEhX2tOqYElbmoelw44VV2qaeKkOr80gLsfJtTtjXeEJlTmgOgkg/yG0MQQybTL
dg8KtHpDx0f8zOzir6W9jGz260ce57EW2THrXGKF+qWTWbZRzKx9s8LizUuRGrCW/PT8iENdSpem
LDFNdKl6XT4aLHBbDHlH1s76uaMnd7Fs+YF6Z71P1pyI7louOC2efTRNu2exwvMMtPit5q+z9TTX
30EwJUYLB/MSM+fcDqL8vkQmKEnCQzqRuk2tGG9xkncYjnLnVWuco6y74YlhKM4rAGgP/VnHJF3D
LmkIL9yL3MZjQ3dYR88/jlk83jnWe5umcwKiSg1oF/a7vef5KP0usfmqb8fnh3QWEn/diKIaro2k
+YXrodpz9nB3nLvH7RKygMry78u2mdr36b5MfzAkzrlkQn+IZiB0IvJ0DnCTFcrwQZBho6/BWPeL
79oZY+CIVQklqCP5wjpbfL1Ym8q1H8ccRudOL2YraxUTtDsnFrlzxp4+JuLWtANv/ZJ+0s2e3ztk
yE9oerhxJAJYLTywnHby0/Kjq9ON1jeb7hUo9Mb2CuuyRBLDkkFF1eTfrMph2mQ+wiYAbTcyZ2bH
jC3/RdMp35TD6tiKY/aoqgXOI99yHf6Dxcnuo+RZJ3+DwV7vtnlmY3xCfPp4PEuwLy3Lu2FW6UqJ
AvOkrNyXlAP/Zim3l59DwkDd0OOaupi/XWn0zhltrTo2onwrCn3b41WFgO9OG1a7+FtNHWHesutP
HjNgaXoGLBhd8WUyPHGbNQi7S5eaE+Tm8fm0vg1hft55jERgG2I3OQ1GuKuMsv6YMIIe/WqoOYY7
5jruYY8lZrl1HRH+rUrzRenem1Bj+WYH8hsGffqLSNR3P5Rk/43+h+ZmJ3Y3+zMZGW2F1IgmP0TJ
OvKSDYAD+dxZEU3sMSCk0wz6Pi9cB8gSUzyCgdFK6SCfOtyAhFrBQBjsWTvAw//086i0IKrsQ1AH
IHKS7G4OE0Z+KuxH10wXecvFHtvAIcLuU1CNY498eeRK/fauLF+uIneSH5TTfHJ5Xj21UAsPZjKj
TKCmaRy8X8sgrE6CKbircrbwLe+J7q9XAECvHe9DL6W9Q+n7EETOSOSV1mdgMqhdN7XkYiwk/TLN
sIHGIEJibHsbZxaFGOk5Hh5rCzPvkusyE9yn/t4Tkj+Lwh9W82b9p+9/hK3gYDdOsEnXVCgThAGF
9yUzOzq1Rmq+Dh7d+1T2HjM2aMLHcLgYJU3GQJ8nclPZYFycP0uIXk8+XpVzp+poqxe9+bNLvFXb
ymJPNYzTfh737blgWobQ6g7Wsk0QJ7MKYb2MWaGvrbBLj6J6Ja5uvYcCLFCKRr0hguTtK5FQ1cdj
erF9flcj99pnu+rRkGx1nWSubULVk14yfDmeHk9DxOIt7TrmxMIIrOLqGzcalKAy3zeMsSXajVY7
r5m6ObbERm5eq/RbiZS/76H7Xh4fYO9h6vcSjJcFPuFHMsgp60vlWvZWzQ/VPDu6BxOjW4eATszx
/xjwU1PPtw+f4xSNt0xLsc0HDCb/T0tqUDyYHICSM0eesnZg9BiHVMz+CHdt/ZJZCZWT8tuVBBN+
fvxkDNVdhbMFacnd1NHEtMpI7zb+0ryWOoAchnsc+kh6K1EN1sW2pTikaJmPZ0shRNql5kSs6ufI
j4yzyeESsClTNpe1LcixaEXROLct1WmZoh7qUKCEAFaVGBlui7KjlesCxZqiUDALdspWVEzO7xAj
X8Bu+t6p/gtqHejYXHjb/9adLjTrTTl4vyeHqEjntM6LVUi59tOCvc62bnGi62vdRUEqLEILBjah
mhQGw3Mn9WJlFvw5YyZAhKMm1nlgfesgvE6ZSJtNktXxXlr/j7EzW24cS5P0q5Tl9aAG+2LW1Rck
uK+itpBuYAot2PflAHj6/gDmTFVlm/WMWRqTYDAUEkkB5/jv/nlVox/G9TGhQYx9NszRUFW8JV9c
OtdEg1lbs8tHXDhIuZl+T3ey2iAyFjcHrknZ/Mi//5EECG5+zvxk5C/GvpQi5orJCzJm5tUPEhRN
puIrbJw1pweS5Vou9UeyLVizEKHe+EgR+4V1dnHsyLqgiRXMNCzpjeoMFmP/zJnP96wpex5ZKzu/
2BK1DxEy48WYOmBx6tdHjT7iZ9yAAXU6XXAiK+Udmix/99gvH+abKFTpE8APRDeSvuuCgvBW6ek7
kjBokQ0r9wrLwnNsQWpqTM71EhUEp/kQstAvrwdbuapMlm80cGVveuThz8I+OciSt0sm2wgJzXYx
RPDTdCG0Y6Fi9ogqXWySFuKMMzn+67R7SdrUuVUirNxUru2t1bWv0Vj0+1ixI+QSWb4BxKOMAtFc
7VdmRcUTCmyy5wMZg0arqFc38F8g1K7ahlL4WU22LDpPWzLjfB5hD1JKq1EVoPEBLpY0AjCMVzs9
RY/23geto14Dz7K2LBE3Nl1V/Dgk5N4HSRDZprbsHjNtTcVn2IughlvNcmEklW/4rn68hO9FJOIm
V7RbB4KQBzFMKpKJj5Vh+txPB1LHw/MTfGFE93v/fKpctP1Fq7PeJW5VvhImdqMJ1+00qrlKqj4B
zZNUyHfC9RV0XJICAtAJJTpgnNHATfAaaUbjCUUxfzlu9WL1WKeq+tzGF6l1WtfSGu1aWcNy7ILx
Mx9kzheFJF+tOK/3EuCjNQwlwHkMhre9LJJFW0/9LlULv15Blm6LUyIH41S25a/ylkUuzM/oVS6t
cgHKeziFZRq9BiHFahqjIFttSryx+b50/Pi1oNkGrhiclvlZXpn9bj072xQCIJLu0BekTBeQ+abx
/KeCT87Bj7s/Hyq05kaThndInJFdZqD7DyQx4uP8/Ngi9XDPhjUBH0fKQtpHisJgvTSu6qk05max
OJum0WHUoc45tZlKsu6JXX16jAXhu6gSiCFVD9ePaC/zcWS7GNGHESe+Q1FWYtmZpI4ADnWPeY2H
RzVqflX6aj1bP+abJrJTbCkkBqM0HtZZ+3GfOIqgo9y+aOwvgE86SvJ3GeHz4qUSTyUe3IWQ1XAr
9fhLnOlGEhplUIaPHENyKs5YMhSDcglTzdqpaJJ0hODlEG1nvccjtQoQSF4qte8RdDtllZLG3ssl
tdtY1yaPnBVZ+P5M80DrHKpRI5zlfEh0r6649KvQipxqnUfJeOgTREHcxzlDDLN+k4p25G2IXNbA
D7kdiasTZUy5Q5QYSE/UDHImqtSMUCb4/Xl5WetqsIoCvz/qjSqO871gPjS5NKhd+oB6btwUU3rX
/WTTOLe6lDU2Mdx0WjEezHJvM+xZllrO3maudiIx/RCTd91UgS+wfuXK29Bd1dG03yNjZPJiPjRw
g04W030CNAR/FqKKg/X8oBRUwWaQMPXGRUlFIqbzsorGhewk2VrVkn4hmjrfp/pAJDlx2O3rp7Do
FBf/PlMdXZv4PVNSTPSMiuqFignsLZZsa5tTiLkMCzPeeEmrj6uOKH+pc8ps0tS85TQNroOq1Pa1
5w0nU61IC0ba+ALE60PVJem71nmPLIRfOuk/VVTQIc+IFpO4f3VygBMidS59a04VxNMw23dgf/TW
riGuu1CmNvjeUoZdMaEQosZg2sokZagKdsuM+c+SZnJd6ajHVi1KmTQR1fvBgmWJVDQsza5J9mFt
0VkvklWMUPGo6XW28Quo3OzWfithTB6hRWBr0kHbj4VeX+/KUKGai24cQUUArCH+RmNDMx3SjuO4
VpJrm8anulFVu/JAuplXD4Lrlggp1es1HS11rtDYGaJVe6aeXSGehuBlgCbpcVd9hJmxMwR5v5YJ
1ianZHozCL/f4c0yr/JQh8tOMcsvCqqNKsNZ5iTOEcQS+MA+zHdk9+yNnA3GQWluU0D+oxpkzx3x
DBx6GTPVoI672sKaJceM5yiKCNuCsIXVN4+q71+0TOvfuEoNlY2vedo0Yyys9mQJydLbvnMpNZUf
fLrXWPpn2m2yZDSPUxDwRc2DQ9AGNo3PqvGMROXnJJZIklVocp66TAQ9N1nbZWtfMcNTrKjDToXL
AfZzGDZK2+WLeRSNP0o7Cow0C3V6k332kqL380u/TPIwuM1NYczJWH17nSsZYUnooPOf5hsZwyzJ
y8f5wCIJR4ZH0dd+OU0XUzBtVt4paz9Wh4U+B5qRvhkp4CJd/WvaVmW/1rKpXlSR9mZWofZaFUq+
lZhrcyXmUEOEX8aGIx+i0juqY2HhrMU6y7URBE+586UBWUb/PV+UwezKx1IessUgDe3dYNh2U6SQ
uPLCnDKxcxR2GErvkHEKkB0720NPfYlLR7/03VhuO6uhxtO3vOU8vZdiyzhYEY6U+SVTzTg86HXg
Onp/m22LpNTLYzVc5i41kjzaKe/Lw3zExggO6kw9uq9rLa3S6c4Y/dNAYSOBvjhfz8F1s8OUS6PH
Wyqp7/NUMpi8o4lE+AI4KkHJQtM3bdaixk5X5YRYoZmkjxWAsHqUi7cQ2vHaS51zO+jOceiiaDvY
dr3LFKl0S7VjVI2KVJaF/9qZ9COEOjRACkvsG/1cqznxFGr+uu2a4lQn4VUae2sbSTJEKK9uXH3u
ZQ0Uk4uAmf/cD2G8TAN34QH5c87wFLG3thq2zKA1NvclTa50j7PQDY7QXkZO3d2FblrJ+EHGEJUd
VUdoFHUyCdrADn8oyMmwL+aHRCakZyo7Rji8jhLwLfTb6a6N/nv0phsm6/ZGS+qXzvGYXFgRyWFH
94GZlcVbrQj2nVl8adSavUZS+QdkNvJY2ii50BmWiU2RRz9tM9JEVyF/pBpqEpq2DdT4UhlRuR0a
qd3UVg5wNs6uYaNni8Ia9C3BoWfTngbTUhNQFQDCVsGIXBFGy0LGs0ObFPpCayBK4A6YJtTt6LmQ
jIqKqVda2693M9gQBskqKHtz4Qt/N88AlAZXIcktDETKmCure2+70E/TFkDK5eIztKWbbzbeh+K9
sJE5YeuJvgy1+SAfHD0nVuhvGCyF7v2S5oywuruaZVbNRvWTX6prQErzha+7b0aRL7vSqp6TQcBp
kCvzWycxaZGnG5lvuhnXQjJczVAd5psOqPv9HgUpj0iM4yZnn2CcbJjPRyc3EM6d0FkRTiEBUoju
peUDsp23u0Zc6DQ8Q1HlZfkhc6Bc9byNyH7Z1mEwtddI9Y2jroIc0EeVwvBR/Mm1p5+APh2WoPeX
BZcDcr5CGex8g9HH2xAWFIu09/58bP6DwUoIzWLMWLaBeOfMg3/dKrNDnPX+ed7s5hYOVsUgZCtC
d54d9WpsPIQJgePJHF4m4qUOFB0ftYOs6JjaYb4nt8bTAIelWlESYR/iPLSW5GqVVzUJvhtIjd/s
XpckStzMGHvSi0STIgNHI859ATd1ijp7oREv539TayEz1gkYIP71VdsxPsmy0MJbABz4Lu20AxWU
QZK+51Mqlr0A8ZqsVg9l2sO2CFJAI2N6IF9E79h8lzMZky95DzZWO3WwYtBi6uNsDyvtbGBfpPcr
qpzgTVqxCakwGCY0rUW4q+5XPVsZHfSaAJ483dRqcKjJ8h8YMAaquWmabE0MCH2w1STeqYQ6NyKP
Q2qtBezGsxW0zR7cM7p62Z2H6aFg4oT7nDXdZtQoZ6wAiUjVsQy74VhPN12bTDcGLcyUkKx6Y6i4
2jFgyHTjQ1ekfJHLXG39EEyiHPhMTOqRi47EL9Vc2BfKGH7Z1l3VVO8OjOCY9U6CThi33lKu8GbF
yBmPMHMW4XQWIRDmH7FJfPj0gazno38+Lik91QKKtcCiQxqusKft1qDBqy1iG78vQwcJ3fyzpxsw
Lirrs+NOEPEIiXKDS1kKUPDaqGl6kyz/YTYGVV5X0zHGSgZvQkpLSPVLxnqEbPzZAypZ2qjkZzkb
gdrw2651eq4usPgVq97xseFM71oTDc6Cpg8aqvPUuABzZmg6jURVXJLLuqMIc4bTSRFF9MB+oOjK
C5EJdpSlFjwGljbg2FBeczxCi8IsCPmS/wLnXcJZVrAX+C0bDnNEjSmZ1x2EwzbQUTK3T7X8NNeD
RgqDTT7/O2TbieusMP6fOjpzh3OdFxa4zFpOeBBfpHNmdSfGCN5Lz953Ladej2U/XM8ecXuobn6C
yDIbDE2R7TLo7IXT/wJ16LkAYL98Wyr38QTcgW2OpDdkwKtsGyy6IqUnU5KOBQOKx9IKPkpFse9H
iowhwyaajkjGH8ZB2J+wdr3MR/NNh0XOGKnbmo+sVIHLm8GaNkK4WknSPxR9+aMgXUcRPRLIIK+z
aCtDjc86yzkFEoawkhX/O+vhZTG1MKSS4Ib2FuwIkrIoPbzoSyocqVPK0C312GPwSw+FTjvgPrSM
dq1CO1PHDauyhM+1oR9K601ohGHcaMLTN4Yw0SUn/lrE/IETFpO9NMPRJRsP42jLO113XomWJsTj
gO2z9BSnxk5/4Vu39+Sv0vXUFrvo+87fmFORJF3N1XVs+uradvL/q8TH+msniqXbKq29uqXrMtVO
9l8IeWGvqAgZfFjUcsiueVDsajhlpwrf5jWxnsNppjIyBTioXbKMsvhXCN77YA+2ecpSj0Z7xdmK
qcdkPukXULW3hPW0xfxYKyXQ4Ktz7lG06BsopvO9XO+Zr+CDvSeyei0v7wktTEQjqD7svW1vpYSo
CCjqQoo2qtRd7zp64gm30KlxLtXid5enTKaHnnlvlrdo+BiRoulmUCPrZNmxtQeQ9S9+Ys9ExTEi
2reI5DDKsqOIazf2pxbmA3JtwQpxyqU1PmMsVDftmjaAq2oLX3+kX0Fjxys2EvodXxT3nrkAy56t
CjxgNfSIN9UsCxC/3vCEO8JtRKqt6qCQNw2kmP+5SEz5b+8cpdpkTDVDBrioKdZf2mwG0GIq6w4m
PpD/Ck/blxE53kY2EAsaBkSFkdE5qFVnSZUSV/hGTX4pohl2LA0EHikBvw1jJXPuZZb/+9+Koer/
/A+OP/NiqBizNn85/M+nPOW//5j+zv99zr//jf88hZ9VXuc/zf/4rM13fv5Iv+u/PunfvjL/+p/f
nfvRfPzbwQpXdzM8EIkebt91mzTzd+F/59Mz/3//8G/f81d5Gorvf/zxmbfgKvlqxIKzP/78o93X
P/4gr/ov7+D09f/8w+kH+McfjwX70v/2/O+PuvnHH/rfKbijYchmYu7Y1IBS4ii+pz+RFPvvisVm
RtYNTXcUqBJ//I2QfhPwt7S/W5YlG1SFT//D1vLH3+ocBxTfi/V3OMZ8MCzDVGTNoKrp//zgoNgH
P8/u7xgvxJ/Hf8va9JrjFav5wqr9F9CoaWk6HzFdtxSAsLY8l5d/ftzoTOb5yv/i800vVdL9hHQV
QAgMSD0Jo7qD2uBfw8EWEBaJaGTZM2HMeRdQh40BxB5jRCHRxEE2EobSGKafJA4HDOhpBrxe6Zez
SQyz6yWCxsIkU0B3RmoADbov5RMuqxBik98s2ools9GF5bOiZPSMStorPF2V/ok+dmOzp1OX9d+H
CsqgrkT2RtQfqhy5AL8ptdWcGdQVo1h1kREj5drlSUE5WbCKpsqx1+OnAXf/atQ/+8kg5NWGghHs
bhmi2/QlZlfGuhsVoyTK6oqkEC6XgnCflNltVl+GBL0xnbIGNop+DialFlZ8HStbW7HFSd37XrL1
GozD7ZvlGfFDF2vj6a6YAwv5mkWTeQ0chOJTbi2xq0EtkWnrmkNaChKnetquGseKdpklGrer5YLR
oNJtg6hDFDdkbTn/fTvLv7ygaJnS8y0XETPmgOZzqbHtLT1sBbpxE5/lWM0hY4UXyh6HcxD5lCdO
3cDh0Dq7+wgqopYJ6IRFfm8K8c33iumwn5N9ZLkgClV25I5UWS5K5JtVMS15zCnR0NBQf5Yb0zjQ
VLS8n1zL9ho35pot9vBLUKe+iZi1b1qRyXAtT/dRlTwO2pWmBuOR+FFDaqpstvOkkgt2f0oN50pl
iLK5T/91OIHbf9pPGvRHlzjXPhEPrMogBIexDnJfAAqqB2ml2k+0yptH1VZ1knkGzv03lEp1qOCX
QDpd3L9NzWmPpQ0eR5JpjAFF5Kyx+YUrA6oE06PS3ACarx9UJPalEaoAxtJYXZmsLklP8pJrbAIu
95/GdgjdJUqdXRvIWCt6TmsY8iGIRIvdr1PSvxBPoK/5pogMZX3/FvQxyachur6PepCVQ9m1N6GT
1GHqTMOivwilYp3pkvKb/QckKb+5BEiTdExJe0835W1sEHPxJxNDON2Ayl2o8xCYwauCRSga9nyc
IpeGQo+qAqFcjfKUDIH+VdWguJv+4IkyejZLEWxSYDCuoEYpmBa+BEeLnK2GXFkBFatUQFEUmGHW
mEjRxiTw2kHND6h8gfoPj3igyXrUJg0Ws6NdytpVN3nGx7y01hitogVksTdMfPYLlldsCZ39maWF
fb4fgbjCHDJ6dKbkkouZ0T9xxbeWVqg805iEDyEoFVDkgzOuZuemhZbqUsgiP4J3waFi3Q+c6eFO
xpsppS1e83phwxF7UnLjqVVI1uR0fF1nsgNZxPeeudiDHSY/ELixTk9HRmzHK1bpYnv/UQFavtQ9
NOD5ximsq4U1kVkLO7goMx+Qfb+cSLKWaaFnW2dyoCVFQ6zDlWJJ2yK4seqqIx03RZy6mJqjTT+S
DJyfKcG/cUMfEwSJsvzceebKTHQsZhBn7eyHvRQUoFgPzgH2ivdBjAw8TcXjtJ3HazNhgiuU4pW3
iLJoryU1gCT324FOQ+FMwgaYipWsAm7qjIuZ7gaD9SuY3BRhQUZv1o/bxPtiKdOw6EJDtvTyoOL/
PYeUOB4GGmRWqWOI17YRZ08EV8Avf8YAY1/8DNGUKFG7jjal2Fl1ymixDcD14bdE0VXUnnnELxdC
WdxfzSkCd5wT6VZfBTtBkfWscFmiOvOqMXwwvBdKh6JHal93Ut4r+4rAo3vnWGYQ5HIv+dXHMV1s
E5txyODGmS1cD/o+QFT6BpULTrXgSoO0MsG92xGeVhhGznYG5ozFOBxGImRF41d7CBs/s2sBww3n
u3nCzVC63hJw2uoiTa/tlFYNIx+hKL4wJwk3Q4tHcyY3ATIpmbrJ9VY1dHf23c032PztjSO/Ik23
unkeah94smZ40R7YxYYTyG42g0XOWF+IN3OBy41q3U5u47jwQkjwhJw7v8/PAl1x0Q8Ix6L2zce0
Kp6NlPR70SfKwmqGcjl/97AkpoTMADU/iENlkWii3Fn9+JAx+cc3p9XunOFvHHUx7V4v84fPzlZj
zimZPrvfcdu++qy497ojsXjEtHrMxqrm1zoIl+h2EMmk5qYJoncEOTgzcmpcxHmevkdJNmX99J+2
qVzH/AS0T1RYDW23qK1hXVQM1XEvN6QrmYWUpMGeC8ZF2Jfp4MNufm1wM8ISZQTC7OjJC0f860kr
TgGohm2sdLmLa/FJtyiNmc1thhYPO0r43vriIZeV9kyhD866DiKL4ZnVBhMxr0De9w+RnrSY07Br
zp5NY5SS46ANm2ZstJc+CD+UYix/yWgSBRGNhSYRYYgLSznEQC0WNq5cmgzL4VEE8vmOedaiofqS
1b0c5DLpgxRbd2wY53SM9tAR2E8Er4adR4fUIwxLg489Gey7o50As4bZpW2BlGZbz0xJXLedevSF
/ZmHRfrxb3fg3mEQh2pH1yGObBKQropEAYApT8G2cJ6f43gdH5EjuL11PEDCB6NhbiItaI9MMDW3
6VXxEZjvEzIemJ75y+kllkJqrd3UiGcSGol2FG3QKEKF35KFa8ACrtf4mFflm+HwL0nULsrkkHez
cVBJqI3ozWE3SJVK1sCObvPN9FA02OUOHt8DQ9wRarX5i+LYa8GuL9DC7qmdqkwrWHMas3WYujFI
pMQCOCJHB+IEzaOejM0FISNiClGFeysomVEGxXgdSoyJbABuaqZ/8LvlwIMC1bvLVbq2WZ86rHl0
DO50eKxilhTr2hOQNFNPdwNhWScn7PSDMIonn8GMO5/vggoESUAFzXxmVqbTc7Mb65bUeZq9SvDP
lyMDogfsOCFx6YVux/EuIJHwHDIs0iWv+vBaSuFB2ajH0RvFEdfKitlMvWXRVLn9qI3XUJbexy5I
F52ELb8qu6WsQVLRRJ+eYiMzT3mj4qWfPO+2Er11Or8QhtAUsmhD+Rb18iG0QUaYaVy4flp8l1an
kctPjY0iPGXFJlR/ZWgjYVcRCdkyY5Wblb2SMcwSTIK/VDSRKzQ7vmqhj7CPEOlSCM9quWTBMYvZ
o2gVBJN410bF2Yoj48XO9WRBIANsaeU1N5MSTgo08Nd5urYrAnkraqv+6DHaab5O5Eeo1Vo3u0Xf
JMoXdYLrvO2CB+FFGXVwVbzvMnjAs74ceiVoGL/HCZhjOnYo/+COHAYD/CRo+BwY86PMTObLidWq
6SrqEdzS1tKXIBlCEkaVcSwxhx754Aec4euRmHjW4cEjnICBQdv0OS9hafdvd4yvzERon/m0AU6X
CqkzzWOqVubGUyVWTm3TXbgsUIjWqZlrRqTIE8ehLDErhm2qO+PmHlSitGw109KJ7Otny0TN7gQs
dVqFje3g2O0JSYgfvh6jB4srgpv0bf5MuJb6MJwTBwIt6OqKbuyD0dzPi+b5ZmhQzqyhata90a0S
vLaLVhjYB3MHjOfke3cMje62OZOb+01BcqM+jlwNvqY7NFvVv0xDeqx07cULInM3u1c1XAXLsJLh
oiYZscEuio8NGy1G59HXWDc/gNKaJ5NrGw1P9UDJUm+ebJUILKSuP+9Nb6wY7eAwP/7PZyj9Qa9s
e1dpSnsLmPKwouwLspz4/YWcr3JOlv5CHtIVlDjK9TS53c7XJ8bA2cKJeNGsTAvcvAgYE7QDGZ5O
6XxXoUPKB3xxNIJ8f18nlGBg30ELIBaVwyddvX8ao42RTkmIxc9ShC9k3oUScPy5lxJA6Mxdq3bW
M4KFvUz3pMrDRjYT9apHOlYmVTrObyWVcPZKUKWx5LwvwiY4zjdNp0KBnG7+5bHGLLYkYn4FhVIt
dT6KeyHBYiDRDmuKfWSom8euBhidDA7A/Z431MQ8cZ5vbJ88mSxaJgRlupyvX/eL2HTNClNfc6WI
ixjDLaBVeu/vqanX6BVhNFCOuX6aDwN+wVZlXmPydNSNwxR+SzuX/xR6zifkVvrl+FfXYRW858wt
nyoaT1gExfjd5Cp9dXS22X6p/Jbt2lqowvsokF4vHbZBpKvEgpOBn2VIovFi0BvJMrRtQgX62JDe
qAZd3xeO0xEuoTW9CRaDJawGRts217b3w2OVDoxZQbmsEnDQAxIjBsiCanUJg15XbSl0zR9i2ji3
nk06oFW1+hz3Bs58tlfze0ix3v2hWU1IU7J1khmbB1rHFFdrNf/m++l71zfvvHHiKDUhKSzNAY9m
qQ0ZQ/joo2JWj1S1LaMWMi7LoPwmy4WyINsvrXsndvCF8m00BLxmGPwcHGsV2U1BRxw7k79k9qLe
EG5MbwHdY3RRTR7GyclqQYi6lPVorslzSpvWIoIFQmAtT7PuVNN2wDrMxzvTzohz/yphW1zdMXzy
2FXnRFMw3ajGp0fkc+HEVvOcZTSP+NJP5DjDr64cN61KSQ5+oH5ne9lLPsr+ob2zB5uAQt2uIJgY
ptkvXcrPSL1upmnYpqAiLucVtJaE2sIpFLAOk602mGALfgulI/O6cjNKprwfVOl78DHcICFmtKjV
bJrxHQ+WoFuta+x91Xt07Ixg92tt7NcT8mypRVMgvg6cZl+KMiE5VNKZAXRqmoIrsdRh+E+nOQ8V
KjQDF8ONaM6HqUYP4dgSAVJYqDqM7OWCegJbebSl/BGn5TMWW4oLiHYujB/L711MQq+BHj2i1T8X
hvfbB0evmcDxkTOPJTB6mtHY7uv1zcf2UVPjoOqkagOqW2w55upd3eogwkoANo42FEYx5yYctYUN
XHKlA6cpyn3dyJuhipCX6KIJtcokBIB9CCaIE9nPcm7cmBNLy5AluedVT3kXquQ1x6Nnkfqc0ghL
q4T/MGWBbWworuzUU7Yh2jCU4lrMK3NwKBNsgAa9JSYXlWz8YSehu7nTBMtKGX57NBhSkwcfK57i
CKNgN9toTFAaWimpiAxPSfmphGl6kiubM8LwbuEEO5ryKC8FrC5mXouxODtq4KwyHLTJYKgbkBrY
WmPiCHDEH7TeOoemqnHK8QZKyNZZihyVpcC0tV5cQMDVruObzNJNOirzpjybEcNh07b1LTOCZIsb
Buukp9yQVfh0eCZTUhw8hlI3OysT0mOtx+/hGMQIe+MLkTLOKjDZPUvy9y3Bui3dHYzW5YvjF8ql
k+SP2kgFnXPmuo07f+fh5VnIedSebF/axKW/AaEaHBlABscSua0vlWIn+AWk9baGA8J4FXFspX8S
sLLXUY3ZxeRqR5XFWTOf6srODi19XmTusufepHa0dR6ctHa+6vyS0NFgtYN5ySA/4Bayx6OkGhOF
e0O1gM6ICyGl8ptlpLS4ILT+AXuW70ZN77JplRd4kCD9qzewnsEi6/Jh2Rb9TjfYXbIITF3NFntq
u7OVlzuY00kULqbacyptwetncbYdUgP+3njLgSYtUs+L3LLaGVZAMlDCT1T26quTAqaI7dFY61Xi
L7C7TMUDSbagDMc50VDn0O/n02qMAUtTVg4jO34SJdiiXbEM0bIHaeh/2GP8RBHpV/zbBVNHmhZt
XdigcSNiDO3aoYv3EPj+ocQ2VYTeSiNzvNAYQWCWK9iJDPkZx8cUOVlF0HW3KlgtlsPhQxLv68zJ
drJMAxeEnpw5TDUsRAx1o2wI8VVFxwpn6nIZFHrieT9ABox7mwLVeGwpB87VZJsAryW/zkNtz7DW
kcRyiIZ813nVBpvBj+Yzlgkj6LaWIusrtQ9+FXbzoz57Y36tQjm/2QPVb0ZKHsEmyc/wEuPzU2Rp
L62o/FVR5TGga3qVjWplmmNGURJSn4oFv1b0A3P5g9NIbiKXA+M7VvmcF9CTM+WReahLvVD9mKnh
ex4Eyc6prQzlKVNeq8on8RHvVR8afNsVF9nHLWupX3JhENZPqS6ihEmLqdTNsvTWhWG7nmsMRr/y
lyldsS6iGxKyhZRFeHhvWeLsN8kx1jxjJzl4ZExV7OG3bcaoZRlkd59coupFL9SL0dePtgiVA3QC
YotWAzDxPWxkdpDYT5a3MB/2shJI76moeX1BxvYBw3u6BVArBtPad7L4hWKfuImdvUmyVR7gnSmd
k6w14Mz4FEtsYQBn+OJ4ldRzXo2/nKR59uLwZ3oNXBwIr4M6/GDMDNZlYMXknJsL8ZQfjdQvdEoR
LYj/xCdqHR8Mth7oIEz3whWxK+dccFI+xtB/ETuTHWosyY6y4r0nLz1qgot6Y/s3nZwjk4UwBJdQ
NJSZOYNxsSe0IiNGCQBuFZA7yYulOQ7UWE4lOKpD0L5+rIpiXAfOS6Co5wp64xLKD8l66ylu068I
noeWR/UiU/kYVLVSuUmRLPiFzTaIA9aCgmouTXXIcpGkiUkqNBiH16qxQxfj18HXsgjrW/oztrq9
rHJU6aas2A+qo1hRWDmirXXqoh5oZk4ENQPEj7dj6rXUuQ4/uenDDMtC6OjZNSFcQLGgsul7ER3s
cIp56Htyo8Rv6UIZqRteC1wtK9Ur3vGh1exU01sS1Yi5HnUWccLuFFQZFZIlbXVQDgOd6KbmjOEO
B0K7SIMKA35ETXCmHzt6AltZaveKsVMri+tkq5Qsi3EzN6XewzWIv9DroQHTUbsuRpslE1a+a5h1
Z9a6v9OxW7JCYwLrXOJpLTWFyZdl3fkHGf8r/OuuwAGUuVzW88UIj2JlAg/Tglw/DmE8ySKWWymC
gpa2lC6d9SRG2HRaAtGxDV+zJKt2tFywtO97ZVXIFGnhn0XzZ+W8VGlaA3GXOG5oZb85pXyUIB5Y
deWuPeC7kjihQGrqvke9/BaT61zLAxoASEPoQbNRoZS9lyNdgmzaVMuJLxeMDKj5lMATWu4AQzcP
Y8KoIa1qPvr2O1O2nPZn/Zs4rrkMQoWcpWlcfTsn6RuquPz9Am2npjHLB/sppfZrlDvapiyeyynp
KRfNt4Y2tq68cqPpVXvJC/x+vGbf5YiKk3u/ZKE4O35Jnk1Ky/fFSGOVZoJDZ2Ftwxud4J7wqsoc
Y0Bb6JwmqB4x4By6elc3EF1jZU0fh2eO0cJSoNHgLP2yS0RyTf02DeWzVXsECKScVTyEz56p7RtC
hOTwPJlpTfcW5AWrXAJpS1VUJzzoT2XZX5xUa9allwBdaeN3Tk1ftuXT12jGtzrvqxXMhwJePAmd
fl0NreYqYTs+136z6QvzQcx2vZReBexuYH5AC63TZTBVNjaiWtETau8NG7oR1wwUzLYId5KPM8fJ
u1sYfEcFBgDf3gZm3wBfS5ejZ791AcpB0SP4cVpOWMQV3WTadb3MDHZjJck7wI/IQV2yYY92Aazr
7OxQXdtV0G5QFXwKdhqTNfAAXgoT3lW3MBdKJgyooXWdAFJU6Mnxs9CuuHrbfcYAnQqSmgFa5K1B
PkbgPqigJcH1rpsQuUNf+4ysuFgWsXwOUzC+8Eb1OvJWKTPFhSJT59um5bvJwnM5KgLDXMiPXPwX
YWe2HCmXXtFXcfieCGYOt2SSc0qpsSTdEKoqiXk4zPD0XqAOu9t22DfZpaq/NSUcvmHvtS118CzR
YI9e2ESpBkoIz3EcOTPNCUNvUx2Rhxf3E8uqTd63ite6i7+PO6FX8JYtHYRVEhhErJBynLuv1Knt
bRmVhY8K6xJNPHjtfhggZFcXu5IXbCZHnIUl50Z4TezgN7Te2gMjmWMGJcXJqg2v0ifuo7w/2A1j
GbYn1TWw2O/E1fA+zwhrS42goRBFsAd//hPDAEcJWONAa7JLrxmeamVItqs8wpXiMMGr5hY5iynZ
DbrvI7qPe97Ni1vLjct5yMbM2os5l2SIIToiUfjoqim2X4xzm6C8BWGf7Xq1vDcswkZMB+h0kBnc
2u4EtBu5E55OkTTyFo/VrkrBvvZaXfNETbLNZJGZCA7mMVDEHz1UUeYVjNgySh4nICOBAAvoQ4JZ
Zk5qd9JA+oUHRnCvZY2ebqE3rh23QwPJEKIdprelVspRcZCU1Fa0ifJWiLA8O+7UerNOPqxqQRbh
vdzL0PWxHlXIzog6lJinHHrqGirtIUx/4+6sd2wPmNimwTaPgRaYrLCU0QI6WPQqN1fyjv0whTrH
HUuLmBuohwQ9pRcoan0yybsbpzw56REAGoFkcWOBguebANABhZENof2rVo3vLAk3OGlufVbmlOrJ
XRSj04+ZT1So7tteY/1oyackoFRUs5lM8eqXQoFEcGRibo+2pnxH01hQKvSchSKKtlhZ/mqTbPw4
D7COEE1suCphZ3nF0Abb+nk0+vEy6EpHPCUPxgUgsr4AKh7OoRseZiTTx1LJf61/jRAFP9ncv8S9
a9yMemoJchT0IAV73/XvSrG3qwXlFkGn9BW1tc6xa8OQxGm0ynvY9VOvzBF9K2KfSo1SrMK46ZUl
dXV9mdPuXS0RGsPUgEEsJBfwQjLPbbM52bKAqL586GDVvRmsuMp4uM2Z0H/ZAHN85hdMsNSgpOpy
ej8VEUgevWShXiCNwjDoVVSZJ+ATzjavEDiNCieOmSA/yMoBDeeMmN8jozI8E1EWbfqKSIm5CDrA
iBnt1woQtxKND8WuS0xYT1bUbHDAw5qeSwNiNHTJmsjjc1Xhtl4/nduiKkjHuPaneex/ORMpA4BI
ei0y0TXgLTJTFHGuAhhLDCK8amEPgjUeeUwHX/mygY7UqLiZ5vyh55PjuS6Zmez/rN0KcWTcrfzo
+oyGTBVipt8LBHJp7vZgDzGLrFR0xpsPdl0bF6Jd0kcxt5xXzmCm1xVPmdXd+5ov4s7RYu/6WuQZ
duugMVigeaFysBNb2/FMD3bOApGrp+lolU63D6N18dPNlHYGNOEJsDtFtR9pVQx0GgarbS4xxPRr
60vUCbzJOO8WzXmo2+FJNTDvllP7Fqph/nswIwg4uvkStJ1fjSJYNBzeD7pgHZsu4rCRPG6f4vkf
yjGh9NlZhhWBDJVz1mdgmCuHV1m0GkMcHHqlqy/TsgFzQ3MD1CLZJEMst+tVuIrP9AzwkNbTA4Vc
kHdDGXa8e2LcDD01neXWDpsooLEqHqaaakaQw0fNEoBilNqpXIBN60sazhB1mF6R1LqKd9GNMNJh
RA1VfREcamkB+AopA1MXFugl2csH9L8QpNsxuJukbtNNAqf/L+eEYnd/jRjzomA80UKvv6wwT82e
TVgw+x/wY2SNtBKgtLaJU7lEY/MZ1xe0kuyBV0KmJGGFpSEpIK6SL1LQ5Dxi1c9164qnq9vhjjX8
EPXtNhJa/ZTEuNF/Pnvr0rlajbYr00B7+vHkqc6Ma7viOrL/0+nhwg7yf6ZLmZnlm/X3ri6/d6IY
J5CbkVmdS7WhNl8c7DNzRxvp7mkNRqPR4dGVBTvIxPK+ahIbBQA5prWR8nPrVexH1iGepoG8R+1U
uYO8D1ytB70Zmrt2KvBTNdgyt/kw/HEBVoAFsetLFTbu2RyZCXdC9idZZ3/Crq4O1jLPHfNlXCzh
qxdWUz90QXgI2sLCk7GoJFdSaBZXwSai7z9Xqv223g1pa8V+yzZ9s2bYGSl80fVPVQSkCk8m5trG
ia6p+Wf9KiYd9TV0jiu1VC6WrxVdWvb1489p2arqZc0eWBnQ60sIQDQpteS8xk/kaUqpgniQsiv8
Z75rk4Qgfx0w0ct7sBpt1gunRDOx+UELqil9nGQwV8DYJ+SdyZQLF3BjF7HYrXdha5EuV7FN0O/r
KP9GDWneieUF8BjpkiJp2ZjB5rTc4ZATWXlePN2rzlMMZuuNRmde88b80onL27MhiA9dkjss9FLl
Sr0eeSbktM0c28qeQe70VtTFRRhK9tQ3wt5WCYwPzP8++G72Zyhn9uvFwTSP7f4poX3pMoJYM3Kf
7JaNDnkNkD9a1YZZL8ddkeR7Tqris3AIbBwRbnkoU3JvyqZ0h7StPAlFOfwMbilHL+3AjmY9dmno
0tPPPwCn+EqVCGhoHrbbFec3mY1H8JB5a3jQID996Pu5ws05u9ybabYJSdEgF2SRzcpEPUD90X3B
Bem5ZBhRtXH5VgtUr9fj6LiiLpFJl3dx0cGYtpRN2zbYhODBkCM1PK6opGouwXECNPb6QL4NGqYB
24CQ3qwCnZ+HSWPK8KRBn930pm7yqOl0z7VQm9VI1P4mwVNE8OVh0FJYAypp7ioRu2TBRyHFFq6/
H4rXiDVhK0w7eiiPEsT6VZkW/b+Mpx+Tx6qFqnrCJvpabvsBtZi9WE5WEUEFDGMzpBzPbCO/QmNU
fv3c8mIs/CiB27EAulQohbQAtCk/4iFXD3to7Cy6f4TWyHRTEo3UBfScpcovfZUY2VHxV3GqneWo
2eNqKFg+CgdK86S3kN4s6W4B8VeR7ZZU6/O4hch3tWzF3mVFAezb0rarzWOwnfv1aYmMZbf+3xY2
114dGQwSKDteVyX8micicyaxqaJD4RpxppijoX+4tkMogbH/+aUPBpXeekT8uLQHVEdCkYAaVOho
6ym3vszhlG/7jsfGD1pQqtV+1iLtZdTzR4Jh+j+hVT6GI5M4nRBpK8I0oLXpLm9dvvhyBM0uGYuG
Cd9ZawYMqGY5/BRmU8MQvE3tac8v8beJx0qqSKtA6sL2rs36dXCifZySRbXM9nUckCtdxSCucw5q
7Ynx5c+PHIX2cNC76fPnLCPh9cjDktyG5YHcZl176PCvJmZgwHCrsncshw8z5OE/tM07w+zGl1VV
NPqtqE4rV66OURWIlKER70g/HTnK3OPQgBgcyuAb8237upIM8pylswVWnakrXQChQQ2P4T7y0aeg
4QQ9CgccmxtHTj+dNIPmeJRK/Bwbw76lcfY1cSpYWF+6tpi9IKufFF1Drjap/LrinrMXx1i0H+Zr
wkMJG9POaY36RNo0LfdIy8bhn16kNTylYSh3K4AkHpESkaFwBHMhcC4ZLgT9odwHKYoYGYLnDQ0L
FaVFpFM6kExY5sG8E1IlX1k9Mmkvf6/rJDA0/dYKFR+3Kr1VE1g8QERSHUSfOk+1kfxulFo+pQjP
d2Nt7FZ8jjVUn2lsG+Ad+ic9i9kRq339kE4Rsn1TqXe50r5J6EgHUAIVm6m3fGhHSquWnJXlwywa
niamL9f1e0ht+y2d7PRcCPt9XXSbmqjwtkzs18v4szTxQqtdMfppEnyumzqbGn3bV4IugjnSbagh
wLg2Q4ZYOvKOLFoQNoPBviHUrLseqQGQLsHM3NMclBBWCXps1dDhA2kYZekHJZ9+r/7ajivpaBgD
5yRuBNHPPSpClRgWyx54f7rfthLOB8Vi3oWXGkMMOCteQo6oIJxKAtrRlcYiG3dmMqSblkhKhCHV
wObp7uewjEaAgNkzEwmmaEuVWha45lf3iBhyzLVY5e6C33zX2onsvf5+VTxiYkTlxKYHc1AcXaH+
INQzgxFccxSS9m3+0Zh84C2g16kHofDsJ1hGseGh6eorgdWPuEqSv0oevlSBnb3mBYwgB8eSp2pO
dsFGfFDJr/pHFWTqbX1Tp1/BkMRvFnuila6qa7pC7jaBC6vxUBnM3boy5TTBae3klT8MmrLEud6t
i7/1ZXV18OlhUwLM1crsZrddfDLbgDOfvMRozklkQnvjdQoGg2l05Y7hY/Fod8Pz6lrVquyuSSjs
xcA0fiVfjR0u+yK1PByF8ZMZzOwvoxZ6ohHPRGvYzUY4TnWrh/e11UD83N0K3VRvYNtzb0X/pgsi
LlfUPz8gKDcv9y20b/KLGtLKW925SodCEggjPMeu60+j02U+gIyiphc2AhbsVMojU5dFFxkm5L0I
7T4gV9WZgu8wNFA1kLd9I28YRUIObr5s2YwgvQnUXAdkG702pqYfaK+ZCbvdg7Gsq/AQ+01NgIWd
9V+s2RVVFnd9CHS2X4IcFXk0Qie7WeGjrbkMZtntBGK4aXY3P42wj+BpYyhtoD4qzn2TcbQiotkN
DOz8vFmsW4xfkhgHWDOlbGVYZQ6mRZPNthypZxZvM1vGpGu7n7kKrnZ07XOeZ+JgsxJVqmsRMRZo
nePkDjrzrPRaxKpn2eMb9Ye6S4V75Uoz9qHTttSh6OjR13Ea2uUBVqM8udENoz2hlwIBFz3qZxvi
4opMHTtF/S3Lzt2rSUDYX7hVUNptogBdEZuD3/as7PvecQ5JQxRsHIn3jvL1SD73WTd6j4xrZrgc
5YfC6P0oBNlqtiBz26prANSi82Bxto2D+Elm0Ynq+X5y9FOPFlGd45GB3idZ9SYoF8BqwID2EDQR
JDN5hiqcXzJKM8R/X2YgBQr5xZTsVr0vQU0kX0KDRxRq2o2kgTtnoPe3TKXfD+AdNyFaOZNMmSdT
1yEGZOW7tEiZMvs6OYpqOHa9pTwSp7nos3/lVqJgvdQOLnnP90iflaSeMRyx6Ay6z3xk1N7bGnYD
OdTHGrU9o26xHNNMQar5C5fctFH13MBhnxzYvdTbWjK7rqJ4N6WqdswcCQfEeJoOHOj9psia4KgY
hKT1SUjIdgZ/MWH+0GvpXUlSBZIZGsAK6dZgqDvUnh2GtYbWHSy3j46InFUZXw3d3oSkbXjToG+x
jFl7E4FJz7zmDNfvc5YLszOJlvlAswm4uj1VTOe6xiybCN5gcJamxznKtBFZc8Lv3RvVrvMDo7r1
c53x1mCGUJeLduZXFElMjIm8TJH7ZBew8IpO8emK0CxF80dr59dx0HBEI0XSFXtvUPiOjrxN6p45
Fu437EssGsMMLabLFgOa5xwd8lziEDVfBswPm7zha5WCVOvSYKUgWvv6VoFpY9zTfSBawT+JKcFz
a4BasAmPRRCdho1GCMTBqmI2aGb+QJvum4WOXDAt4LLCteG8hwiXopqx0b7PsfUaT1h4gkWtwJq1
bZq/WWhfWFQEKM9JhVNbSd5vlt/c1vXHJHwD04Xe2um/UUQ/tAWLwzDsWHYrnAU82KiCkt/Skm/n
ubffE/4lEqSqG07i+noRT+eueTAtv23s6VDV8FEMa08qCirigL3R0L30syq3KlIMbea8c2U6M7F0
J68zra+BiglDTPZoOVa4Hxxdboa8+9Va5kuXwFlpl8cGXApiv2x5QGW6ySS9WydCoCmdxYAJ8Hhs
2Z+CyDbGO2xbtMHTDHDP0RDa+778BDW4TzMmu0IKjcTXDJyhwA1dE/gTaNOW97/q1S2TYIYYIqv3
YQjxpdD2bV2Tql1aX/M87/SSvTKHzhzV7OjnCfYKeXN+iTqBFXn27DIb9M0qfe24kHyJVtyxMhgU
ivlqVhxPaZnjAi/ILUhMZ4kXvUvbVPqKhSXViRDS16oF4YKPkGPfS8mGXQdWxHOetD5TZ+ZudQdK
jWMxNZ+qyq6vmAOPheUuIbpuMp7n5tkOWWAVUuyYTLeLsrbcTLMNHN10d3W2SX8PYXsNEDGcNbu9
ukP9WPZqcaLCBZrMGvupigJqKhldKGdqIrKC32rHNJLYos00kHmPrKHDlMdwshbmxSjooIWZj0Bp
9NdosrbdPA7o0Mi0szoou9E9CdEfrKa52POBDANl3Ll59oHwlaOziaSXTN1TPEPuSXX3ZtbaV1WH
6c514xvXd+o7VfkWRbRHSLVO8DmTrqC7ex9IrQI79c21M20AOlfcwdrW6jrgUuQccr/eSi23d7O8
J06991lwjB5b0ZktU3tWKkD7QmEFxSqLvzQvcz2lHs8D+yg65WJiiPYk7c1GjHCJYmZ5UxkoPgu/
d36sfAvyMt+UbvE0BWqJCM7aNIPr+Hmik0vGNXO2i1ckmmR4gtb19CTc2VKZt0VCrGdB1gmfp+kQ
cC5RPH36OFaxsjF0BjkA+CCGEEuM5AdPQ8B2q71LUM96NsJYTxoQf6RhHaockBKdIsRPzk1PRtXS
FJNpy40Eq19LKIXCx4znEs9Idd6WHBG2XmxK2Qwbqc3KxmGo7kCyI/082CEC6zYVkVJFo2xzFwEf
i8wHJ8w+x179NIZa2wbmxQLftMVBzS7AVU4QIkqLvAZFAGWUGksIBdAnJXLZekHexmySY5Rx0zub
QU9DFLhvep7Cgsy1UfZnkAxsSb+XXEA22az+k16gRAdXGIw4O4VBinI8/3WqML1vyppHaZ152hTL
MyRbHHTBHRnaz6klga7HAmjyoVWt72aIBn8y4VaWc44WTH9qeueyCNoOOW1lYqAjKaBVe1U/kRCI
fNyo2XSIkn7HSMeNI9CNVDOlEBbZvi/8NmHrGpQR10uLpSFQFA//isFlAl1WZ/jsoRFtdk7HlEa7
RWnRYvNRd0VTHwu4wMdm6P+YYUA0k+mTQbYz9OQrFTpcH+bnG87+O/hE74UgknB08y00Nrkr4mKA
i5TgEI8Viie93LaPhBs9B+rwq81xB6rcwVsTvYLXDvwX5szYInkujGY45oSJpZ3+xL5H2zYN9SA6
NM8eOuRAZeIpU/6GGe5vXpM76yAO64CHbBgn4SSgS9kQB4vm4ldGoCKLPrReucFOR3PEnnTUU1ul
zk6JZ8p6gwt9QIaSn1p0GW0XNVu2mtyMWLRBLoL+0HXts7SAdRVo1kEMberE3QsLplPeIUZ2Fz5u
CfgEEXVjTEe0zdFukld7tA68zwhIquCCVnimhtVucwNmr4r77dCQ3RZg0kIB+pLaBod0cykTq98Y
pT2gs+MysSWMVWXRdxevTYDeLEl/hbV5LwI4CkzRD8QXvSgT4yZccR+9W20bJXrXhPXgRIayqaxq
03XRts+ylpsl7nkO820IB9ujUOJDRiwbmSdItimfokT95GAn+3N4gUqJOWAcHu2SPpCrZvLsFEPg
wOrR0/LceGSNkk7KgzYueLvgwXH8KO0hd8o29w0tY+MzvjR2E96Ebdx3zaEdregVW80mM3SxUaGu
bDO2/rspZBvWlH87/TIk4A/amH+OJajRos+mjTkrV8xwQGkTa8ehFJ/VcL40ur7LVTX0iXf+dIiQ
qB1BwIZUkJmV6b07vWcAiDLdbVC8q+DukQXunVh+cNqxFQWddapT9YPNBfHztbZJQsk0ZIrnXQlB
pinkS44RVlh9e8mIY94w2TW36A1tfpsMZURuP5BHehnZUeuq+W6oldiHM4w9aSG6Q3LPoQTYunYb
m6g4wPdlcw0E+gxbGT71PDozktY8vRJiEYL6Bn6WI4ZG0pqU6ZRO/cOgsl1FX00pynjDC5ajKDcV
0Ets4VV5qzKdL5RqRDnG0BZhzm20UerXOKV3nDS4xYBp76oiHy41G18eSnOUpNvRKf8qgve7yKxm
l4YMndPGPuV9R96pCZhdW+g8RlV+mlbQ8GtjkxhWxuNIoF0QmLUHfWs+xAooxqGEYIakbrbAtWfY
bb2BiF6v7MsPV5MdFhWCjFRp7Tmy8NyauAzNXDkIPay92KzY8i+66BmsBS3NYZKoP/VfYzVyaQ9k
ozQuoSGdMW2zPNahhQfsTd0DoLxLPMtfQZpoUH2cXRea1NTLjIfN3c2YxBlwALBCxbgXY5XsiF5D
hOp8j24vUQ9xWpGhSVAwzi6PKLBdPyN3LlRJreWWuFCtZDi4Dw28AOaqQEoSgxsk97psTFlpoGrS
caDvJOvOMOL2N2nYftB/I/y/gTqppVK10mP8N55b1pXaWG8b1T4jFzF3kwtKC1EjMaU1EsE6GfY2
yoVNlJP2NIsttSWl5ySBunDySUJeShPBB5FJPKEzChESbRnPIRo60q/FnsLKuOmAKI3zaVBFTQZH
x5HI0wHO9CUqhj+amyyHzilpC83LZzblOEEvApOfTS/Qwy/wem3Mtoaj+IE0Q3yN7vc4uv4wcqeK
adjYrvGiGvq4ndr42ZrK54XuxojxkDV4KAtqyCI8ys49j4OVIFaZh53C9t9ACUGg1n1o595Yhx8z
HXNX5VfyVIddXC5GF4lyKXjjQZBuoL8xbFCqk1Yu2RJBf5uWrHu0dAh7eARyPe8ZXWXbUhf2oX7t
6HFEoaishgI4UEWPeBVZsl8EGqcRc07WvqRWNv3wO+lY9uvzZHtGFfj6IqAPCqPlqz05Gj7iCc60
Pyo3hR6TDORQPdktlXXb1CGyAy52W6OedT412jMPUzq80u4kjJLDPiFBxdUYPUqs2agU2M4Q+O1W
u8nACk/nEPpJwUkYxtkxt8PE00X7UbTti5M7y3xvgEFp9G9B1b45MURUbCkzVr+A7dJnr9vg5gsW
Zs5GTuwFk0nnBO9xfVfMJndF3yEIMS2xCwy01DqI2lF86xQOBBhDRV/O4vOYR5SY1VO0NOctRnSp
h/NNM8YMTJ1ygJesnjtErD8v1aiDjMyRVUAf3QT5J3FdUB0L81zYgwWjOAv8PioEJHn7htfjd2jY
YpOF9X0NNtnL1cz2I54AaT3u+5q5nSYeXXO+Mm6NjlYbpoDrTRy6YkoJEcqnKzWNT6htxFOy71N3
OyUUMWUB3cWJCIeI8xyGLQPGbOwpPxewH/2fjiywYdrZ/HFTtAKS8Z7X6P0BCNSffqmla6V6C9xK
OcdOiVHVZbpkdsZGt4hqqLJw20tmnuw7N1oDCJQqNPBbXaEAbOZrL1jlGnSlVtm8AkEON67xlEzm
Q5MUL84kHC+HlOCkRDrN0/jSJxg/+1adtqaVN5uKtkRrbWg0dfRlFDExpzrKUdQKD6yqyLsuXeak
jnFl8TIxCJj5EkX33AQhkOGC9Gd3/J32ULJF2YxbUE9/2IuOQhS7rotVH0wCMwStROET58cQxxKY
7Fkeo/ivpkTbNorVfZ6Xjm8Xh5Qng1826GqMJdA8SohDY7RBXgiZYQjAVFOidK+fm1aKe5dUp5Cu
tnbr3sfZ+aixQEdUsMtZ6KZTy4yQ+4yRAKLxVh/PVhBybXJXrJweMcdIHjWTfrl6Jh+BfSupgrxV
5pfrjCmsyDG8z1BRUsLVmHDT7KvT52ZfJsl87Mm2scnacKv4qQZytJWV9hyBdGqHByW5Y1kuKVTl
o5tmL0lzqzBT3qqO95SrxFcIzXuzFEZLpkN1DRMpcgnOKKKwRhSYSb8MOFt4dGtb5Coj4MThlzI1
887KM94DbE9seGaE6oXhx5EV7qLJ/rYIyYmvqpJ/gU7bIkqV+CgE4TZR/TKHmbrcpTyCExu8DfYu
qu32GDTiDUs2TxSkoSTR7jptqE8JgJlEaXCCah1Ko+LTmHsq68ntrpVe7hvEPh5cRMIr5u6BPiWW
wPkbyacpNMq/wCq+Z9JigyQm2wI0P+gLBKihgkqQ/3hmGOp2oO1bAIge8P/XisaV5BALwrxZHus8
+FCMmRs0ZXZZMDsPnvqh0E+k8xoe6GRrmg7Q+uyNLTkv3e4xCIJ5X1tF4WvJQuFXEPlFX4SkzzU4
IUvhewLqofudidyrx2s/RGPpd8fsNFU2IT/Zq2NY8pC6xUfWAXhUDPyeaRh3vtOFHFj9We3oHhjP
/46j7oAavtiWM2vXgFXclEucrpx3fplG5Aka6d+5JrevGHDuwk4ft2xE60d8oOGGnvYwj8X0kpcj
/jt1/LZjRbsSTdLvlECErGlKk3qHFm5MBhfa7awdtNT9HNnNUZowUVWD1MumGKuvXpMWeQrK3nno
RxAHGSqgBNr9ezd+KZV2iga6K1Vpum3ovMdj96cxPkpWv30MCz9nzM9DdD9U7ntLZPomehk0MZ3G
Ft/5AoHlwQgezUS48Jp0A+tt7TCyfNN4fjnzdDcXxmcGxaSdZUbOFMYnw9jnIx67cnRv4GmurEI9
G8lv56a0yjPTgSlHldjGXs1ACDHk77F40ho9uKE9XAa+SD2qwiBbWbXOy3aaJXZ0X+niHFjmN9ej
fI7Ktt1bBr0XUNsra9XSHbaRY33WVvqa1OBo59GHp5odiHr2M74bTA1dcaiG1kEgpNdMVpkdqjU9
Jb/aV5o3Das1oRMSHbDZIIxLTWoXtsu3VscrpBvGyS6K+diNUO3gETqiAtRANEHj7GWnPs9j9sgZ
LHHq2NHONUL1zJrxm4Cee91BLlCzAld0ztpoZlY3EBdPwkpM91yEl85EC5wHywN9hgWOGl9Sy2pd
WTFXb9HOhdHJ7JULze9eJw1XQ2Z9KOVsbao4HLau5bT7aOLHoag9tiY1TOaqfg65vCEI5AUvQICI
chsFOK07/iHgrl3EoHc67rldeIsU1z3qlW3spqwkKBpefjI2Ah8LJHP3d9PQBQv2WTArjUMhS54t
ucNF0es7aWL3qxuvsyaytCysEFbWZAc1TKaDY5N1xB4IklbJ20mM0C8km3vaF8WLE3StpgudPVSG
klVStIWJTKCn0e5VhRkjEekPceFeM1j+lK4v6sTP3c9PMun35rwDGMtzIR9f9KnMFmYBVn7QKEPE
RKG3uRIR72LI6X6h4l+Uy/IjZvWB95NUPcuWT1J5hs3wppjBK2gInCAW52BJRquUGkdqyMzExSyM
yxEewGx7qH0ezED5LAylgSgj7nQj15B1zNm2kGlLAPViZpeC57409k0Vf/b8rogSRwWdQSwNfE1G
d6ItUOgG84dzrAZxD199wC3FzSzKkKGWbe4H0KUbRRfJhvnsXlJIbZy2/+zCFtpsOWCpIZN1MxjR
S5hOHwMiY65R/qalFWsU8d1+1Tm9/Wi4b+xB33FJ5wa1PwjBDzTCvnAZQdQ8bQ9FekdY4gcOadqE
WP61XagvVlk9Y6Z9ZRvE6IKRLRfluKGZ2QfNRGg4Qa3odpFLrPZQhyFUkQAvXR2jPIYINpLdGB3S
xHltGBUwBgyS9BAN9klrneYcksp5+kESKTyD85Kswhy3MM6MiQ3c+lKzjXCxtR14JNCdD5N9llan
vDI+v3LKJyBgl84AxThaEhW7cIxgfEEtGJFrnSZ8CGt0iWUlPC7G9M6wDIuHxqD6vR0YXGjMT8uB
8iKMzPTY9gQwryk+64cmCyHmIqnyREi41+kKlokGsKBWquMZPma6cyw95MzmUqrRex/ZSHLroSrP
jcr8KAk52pLr0F/ZAYf7JMCWN+vN49xylttFxQhJBPrWwhHO5MVBbxmYybJk2hU1iUPEY/1GVhff
uqStAcHlzmUMSNGwxEYBHHYSIB3uf1bHZpXcBdRQ59jgsZIs3P5Ob+8IBtuljqs9RiZuk+Xc+gG+
thZfMa1itDz1hLNx8ZaGcf8KlgmZ9xzdGxE2Fc6jyucsgwcTSg+W465BxyeXTJHSrMytESfs4Qmq
9OSc86GRfjPby5/X2rSsGh2IVSRoJaz+AHA52dr5bCIIZGxk53/0gHWAGrLmc4ur7IR1XH5JXN31
cQUkRScNcr03LfbyIpCELpm47Zc/kSR8ccaGYW8ev+NYHU6snBAMp/N9QJj5R4DAa2sP35adWxfS
Zotj1I35UY4hqD4HNjoziH6rSzStM5GBaAC0pjv+QFeoZ+F4GyyDtMiN7+ViwOoTOtuZOMXHqeem
qBGifWYq9aCZiOk2h6d+2bQzLLf6pLtqQmHLt8hNO41L2akQv/58boVuklniJdb0j66f7Jur9vYp
iFqNyS4/wD9B3/4Xlppu//u/VT/ItQUSZ9mOAbLPtCzLNlVdc2ygcdU/kdQkSYyDbrhfmmtyQk72
qYw01raFdR4S0z72c/YOvvJc6ZHxnCDZ8Rec6jTjg5ccs1iqfl5yvPBYD8cL6R40jY2RHCUxgg/c
6d4EKWULkhG/w+ALu3C2cWflx//nBwE8999+EDjJumFbrmbDngMx9y8/iLB7Hs7ljFZO2gAJanWv
5/IxahW/AllHBpKQx0Wur5bhs5BduGDAvoHDxhhngL5QENJkIngoLMpjAJF4J4KMx5qt3yuxch4j
2PL/97fsmP/9W7adhZcoVNdEa+CoC+Xun373A3bmMJJx4VnZIr01czPfpzIv9g2xZbsUC9B73epH
MSkGjvI0PBazll7LoWFOOlc6HlvGNXuiwccrqtzgFDrMOwpLe2qc5JQvkhgkf6ghhX52F/X1+lJV
0dYOQrnNRRCcePT1d7gGmIpqglGQw0wAtkS9jefZ3gonfYrUWfdd0yaBa1GimAm7F9UFNdSCSG+W
l/VPdmt8GEAuYO+YDJ1Ah10ZRXebpi1HgluAW5FocZiZT9/YqOKKEI4JjHNGv2A64q3oBv6kRPfS
UepfyxkUNVX51DbKOchi9Jp2gqmI/FAmFY15l0bDeBhHatmqQg+GoIY7UX9lqg10eoG99Lbe3krK
oNQw6v/nnnH/xz0jHGFwsZkG/2OCO/zX942KMVLG/yDvTJYbR9Iu+0SohsPhGJZNgjMpapYiNjBF
KIV5nvH0fUBV2V+ZZZbVve5FyVIRGZUKEnT/hnvPReSzGrjio6I6tOUcPE2tVRPDMF0xWqyMkGSv
naGV0VrWtDilzpLtBpADE6GeAsdnnm02+E7mcjcs1KZW5WiBWAkebt92Vok7sFxgDnr7WHVpctBC
DWMM89DHKhLJOrYNZ2c6NVeDKYZN7zL3rRrsddUYPjX1/GRNdnKpI4WydaZ/XSSa2YhZWbos8eC8
q7Nl5SzvEAfdjuvJHnvPmkV6MkHgrNhURidlmsFm8l0mvk4DaBV5cZLq9qsDlnRfOymPbdbjCyJO
kqluCgPpO93l9r2q5DmuOjYC2N6eaiuq9nPvvI2Z+3DTod6+IC9+AL+Gasf07Y2fUWr6U9i9FBpa
d2np40tbi3uSw2jbxwzVhmkwk5n8BIN0zrKDDHnIRPGsPBLYyp9sc7wyd9VvZ1HpEUger60eG1pv
EUlZ4EzHNJG6lznKf1FSJ/t//hqBnJe//3Rb/3EguQsJU7mOQymt4Fb8+SnRQouGSACpwZvqbhs0
1mTrWc1WU0x5yTzW9+2MaCewdcYMhCleXJl0T3LiMJp4wuQKiRuIxr7Efesg+LOXAERNvvRd1D50
2hReZ/VuW6p5rGKGcoEfUX3VtD2xeNCbNgOco6Vf5ZB+ueV8QZmpnVRHKzvWbETKedAOZSybTRmi
sb7BWOYGJecg5C6OCAobgnS6OliJAMwXT7cvRdeBDEH99GyU1CzTODqoSHW1lqDLNu1yFoyyFudk
jrPDoMQfURqRyALFd5UX7VsA4A8GQ6YYIOrpK1jIaQ3J09z9/QtvLqTZP11pLse/qyvpulxpvPZ/
fuGlnDqFswqEv+PiNrFKYnMCQjv3ttzo2fAz1pMZll6oAxAurLNf+iA08uajJpn4rtZRdH1nyPHQ
vk5oLZhx2sGFOLt7cmXGxzgWCWc1fa1ZY/ZcqIEcrvbR9scfN/H17YvfMVSPRPDLmQxcQ1bvGgRi
B1sW8ISCNd249kFEMsjIYL8vyaEDsOGzoMulDmYeExJULfXM+/vXRuh/fXHAlCr2C45CdWTCcF7u
pH+7c5p0hmZTJTAy7DDcaVOg7wHRUG6H5f5GnCJ4FiW82jPqs9cq1+UL722TcOd81yelqNY+s/en
TEYDEgVVn+ZuJHvdHt6UFbBcAQFFENtCCOxa6w8aKAG1tDkamWhetFxvjyMmJUhnwSFu/GkjkkIC
kxiybYGUkelx9I7zKYT0ZHQeI8bsYgwO83OzyC5EjTHnnJmHu5MbHpowDxiCO9lGoz55pe9wPYhD
3qgnw6VPZUtP7FoP7B1R0/CKcooaRF0Nq+/g8bn3Z4/Ilci7EcpSBZ0SqwCy7RwsUVIKJp+90NdL
kSDBd12jGWN3klbDVizf3n7NYe+z16poYy+2i6CKYcEqa950LaRtMZq/4Otu6FbJ8B4F4SoBqAi/
GsV0qixyE3MnHI5TTFuoWst8rgEkR2UDRbOzf6JF+cr9mHhbja6mSJAC3yClGgZ4ttmMwa35Hidl
8li6Kn5E+/gJnDE63b4Lyi76L58sIZeb7d8/Wjw0HGSKMstQumno+p+fHligc+qS+rDCwWgSiokj
rFocYWg25zU/t8NGyR5OhepYa5hFm38kvfk7KMKfvVL1A+seHxJDC+Esm11PtmgluTjGXV3r3Wls
e/s4A9/cly2GA9GaD4PVJquiroJzWMmMDcyipu6cgq3aj9uv2JzyJ5VBo7p9O0VxfdUKX//lJp03
JHG5bcxyOMMVF0eHJ3EnJ9UstQt7GIGp2rEsF0RDe+jCMP/dDNajWdp33Njz6UYS6nWbey12oTBW
w7x3/R50rwaJMSlCtBLdkSVU+SsyGXSFTNFecUKTv0u0fZsq/2z27vO3D0ZDs/j90A0CCZ0LlAAI
X54QMsqI+6jnVf6kW+JX2NnhrxlqTzSNOxaGJDyBzdjIRlh7dnxe2thsXkN9MDYpv7EmH4EwCn0C
sDg2MXiXCsNqCtWMtaDm3H3f0FGBmrOyRXV1UYoutrwBRdh6qsCt3J782/E/NF1zomFasC3jPXuK
Zj2nnbm9fdtnGgEFqnqQDkEXy2dbLl90r4AReJF56fIKmtjUIre9gmadlhDo4tVVgk3ekvbUcQnE
VqNtbm1nU1nrKdWmZ5fGksgDXlFDQ3fANf8WM9T20CX6O2iZHJ1drDc79m/zem6G+Qdg/aslB/ML
5tZacMf9l6pcmMtD/OeH3LS5m03dJeOFC/Qv5d0cjMQyVoIuIE7g3RtV6sV8pF5HQJ4r356CT6A1
GJw7O1jZoCLZpTd4tY3qwbDEdTRE/NJN1xaI37XU430+h0BIWNIyeg4suSOrkC0b7AVg0EBIWOgi
jiR4PmdjMYcbO9WNUxvH62rWsQfadg9FJoqoNFlWxEaj7nsC3l7KguzahciXCldd2oHHTqIOivPn
ktXsoz2K709EG47t/Xe3ULvaOogGHNO6NI/dEuRgCaSfY14fxdCSs2JFcXbOf9htGF5uX24cTtVS
JfGR0pma4WXQ3VWYd+XbxEx9m9k8Q7fE7KS1ni0XO1ho6uFTjzCDZAsrXOhzCNxaAu/4uUpPSQLY
bkr52xc48IR72on8/rVAjAlSeaR3Cn7dka1N6umVdC8NklVUOk5yZAoRrm5mAjdtUFbVPRwexc51
wQDbLT7zKe/tOy2a2BeBD2Mf+/A9nhBTf8m0j9FU017piYOi3/CvdWbZJPhUIQSMWqwLQXyjA6IS
zkG8AE8Rndr5U9QN+pLBXOwGqm1qWRYazbLy5kCujxTr5iOQEg9hmvFiEA17V1sI4JL62/mJdO7d
IV/j5Puw0fRJ/xGBkrvrF71nNAmop/ngdnsnS+jNiCt+QE/Nbk9Vu44wQLEzGN73KNzR2N0hCNf2
f18VGEuqwv888bahWwY7SctcjnbdBFjz52M9HMQ0kS2BsggHSGqovZ2gOijmx5A7pwTVui+ZDTPd
xCI7OgdhFvG+De6lZPvph68hyukYntok8pM9dPLZT/M7NyD+/XZVCvRWooHOMGIxBVMAHq+k5uyY
4R4sAmD+/i/j/pkNz1+GT62luJ+kaylerL9ESMxsVRkjNfHKjTQko2hP3sySxdjNBmKUHJe37PZI
VjOkim5nDhWGlqVp0ssKUWMzHAUrXxwGdNhB5qJJuBnXiBiPDjNwWySG01tvw05IQ0zX0vrErcD2
Oa5+fv+bVt9qLPi0EpAiKcvCryGQVAZkw37e3NwG08gnp+MqiRa5UxQR1lulSMJiaxIEnqXkvCmx
U7obk2kDgbf0UXEZEQzJgG3nMxMVe9OOiXl2xqd0YpkT5zw5hJo/YWcZLuIG1a7SL1yb+LmGjDSK
scKBwUed0mGaj6hoijtt2PVhC9yW6CVPBF5juMllatAG0G+2G+JejE1oMhZv/c8w8VkME8S011x1
mEF/r8e4lG8uKLo1au78SKzI+lafxC+B8of96LBZvUHSq1T/DXbNPWEeiqCcJvc3o1xtMDGP60Dt
b9+W8NP+y4Pt/LlTt/FISUmIiGBBLNFByaUa/rdqV4UWbHyr/SxclyttXhzwxu21KeVCmuZ4WZV6
oN3HCx3Kd4yLjc360URmvI77niJ5+fhrE1PchbqW2yMy8A6jxig1f43rM7nIEJj20LW7inngNs4p
JTAp+Os0rns08ea0gtnR30/dIlJlKyUorg6Ue+B1/E4eiwRN4e2RQDz2Pza8Ok+DHbHrPcoJs/yx
CPUUZ5wx6MOGD9h8NNyMiTa/CMkfoKtuWwglDMKuOFXPiKlzWn3p5eXY7NIxax7iGZhyMldwjm+G
aau8WqyW4ZdWQKGjAdBO7BNxnD7407QufKmvbrMatPrTOTKy5wH3y1HrC3aeyz8Fg2V6VtcVj7PD
lZOfDatxwDsFkF+C+dT6MyH0sD5S8RU2qqOsixnGo/Jy/Y8orZ///jMvCaT40wHG++zoFKU2YGWh
HOcvdSmoNZvEqvRzNF4HafffnQzNd+lxpxI7mIb1NZtpLLokfLWNcA/ycfopergKbXz//UgMEd6S
uO2pHSfGUqbF69DL6kflMybI0hqPDCE+P5BGwpZ/qDM7/UB/85tIz+RJS/vkWI5KbmBkrAMOqV9B
MIzrRNIZ0dmV6z73tCVD/vbFWS5YoON//yrQgP3Hy0B6jhISYbGAmWf/ZQbKyC+iNWZ+OdQZqjlB
5Rj3xvyhUmjsfvAzz/V5m8XpG5mb1RkzmLm1DRywcKLLPWrJAnYBpYsuUYVF7MI/iBoHxXeRTlP/
UCG3U5qaQEnD8r0MuZCnLJrub18clKBHk6zdZvbfRVZgCuQf9Ib6u7WC9+Wb+V+/SrXXYJl+G/I6
QVcD5gr3ZLW+FSTRUp9YpvbMcq64A1WSsaGbEW0xL9zOQbDjE+WwwoODnCOnRO0DTCuMOxSLUIWL
jylDYIIHsr6QPLwylzVO20fv3agSjB/l76HKu6sttUeW9ck5H/33fiYWJOX9vZgRGX1py82OabRZ
3aZTUeYWpyaRn/IWXGhh3EZNySw+LvbYb823ypeQ8iwcS3VdQ7n3O4I0QxPwH6FPtJb93rDeGDh8
1osJtZRtyR2S46yOaphKqAuPRDzfCP9uub7NyfpWmrvbx96cWmOfLiM7Fv/f/5LCD34MusUUFuf3
7fRPPDLxEgiX4HbuxYh4ZBz8P8Y22zcpjtSaVOYVrujmJJcvdOfNCQeOGvTkxOjV2H93KAQf27ss
t6aXiPAhP+63337boE6Gx5uncx7V1R3lnR8l+aWvA/9CighzyJQl9ff/RzLaVz2La5j4byVa9zf0
MhfkgtoWgWm5gaIR/oJ4UboNQ+apQhEV5BRg3bPBvPYlC0Os9Z2zL028yq7M+/uysCYgbql5LC2r
OxgmocZL/1Loc7rLuzBYa7X9nBdT8SAlgWgF+/l9VhhP2VRoD6q1ERtV7WXZUUH/TdyjJnU2N6Ns
7wobSeI8EyMKitT01ASfFcpP6rV1Z6P9joojwTIUhJYdwNjEwKspTb+UeaW/gqcY9qq3099WjoT8
thnz9d8dcE0YiUm7z6p5b0g1Xfx58u+CAf6nqQK5yxtzPpq6tpqDvvjdcmxhTJheTerjuwa22R65
yy4PJsxHlSvfUljmm6qp2GtaIBAmugoxvk2TX0NYpP6QvRaDJGQCVcn6Kzd4ObTcJIxAmvAciy36
0l/BHN+BwW3PjSJCPcGzu/W7YNg3Km73/aSj+6maQ2Al42WIYNO0In2UEP7Ac9mPtWkT5L0gWmKV
Tcdv2rHp6BwMznDJff0xiCOSem8Od0MRP6hZxXPhw5tMCOkNBnd+bZjsM46GayhomHC0+OkIMwwA
4ZPem+3D7RD8f4p7+r/Lcnr+/zAUSlDZ/69/RS/9RybU/+6ato4+/j0VavkD36FQwv4Hd4oNs9kC
dKEsi98Z/lhCodx/cIy6OtW2QTSUa+ncznnxnQnl/gNvsK5cXH7CFs4yi/1nJpRp/YOSTDd1yZiJ
op3t179+sPvv3uTvMqEkncqfLz/dkLrLf0NiFF6m7fZf5u2Ee7QhG8h47aPlXOl6nm2RG7KSBY1U
+Nl4Gsd446g3Dl0KWiA/zGDoJMmUoRdbW5bFgV5UO7tSFoQz6U1B81NiOIHpyPgPJuXR6UB22Wgn
SV0gwD5iei9ndcAacg1065EuwPEKZbx2Kn1G076CkoseL7T0Dd52dONsF1njrbohIqVCRg89TsBx
JkknMFD+J1F3noLhw3dayIJDbq3GPvmJw2nGfod+4eToQt1nGQZP26kRGoCJGImEB62Vq92YvGg+
AoAqEJjcurc0m2uW0O6XY4CSiq2gJYX7mpvtOrNycUc2AUk8vntQYLnRz9SUt2UM1ch0GdbT++9H
nRRx1z2GooNAFrywKRBO9DiYeGnJbMmqekvwNgC7kJ22WS3MInys5UwO8HSxrPBuxDaS5aD0RZC8
i5BqWrbvpjXgliPNW1kxq32FpzQVjD4ElIuotrq10p9G1oKePdX5LlnWlL7/SzA+95x6wPxK+q8m
nYrBcNcxY9JXRVBgranbepPKED3PYLms9ZmX5jk1MfzLc9mHxcFoWcqn1PuigyMcDfjhXHuGlJXq
694ZgnOb+TtzSgdcMVxqiC8QCDnTQ68TnBfJ+RyFmvCy9jNPkcWpFqYoSIyVGBfKbJIor8bwjGCt
MM52lEybvI0dbw7y3wiGmHWhLvb8EHeby+S/ZnlFuQCGL9WaeSNHsvJ8FEiUagc30l9klndeEmGW
ITd+DyULhJaECOe0k4tOKZh3fdNoewIq9zU3S62wvM5avzUn3KJGCLuBREJ0H5gHY8wmnLT9yurc
8U6E8TPRto9Zaz/iVmTuQeap5fD36Qnn7uZ9AOrZ7W0kYqCZeA/wIfWB/eAYuUsLS1K3lMGeILVp
ZWuEHOkYhbwpRQSSkZJasKZiv5/84RvudBBBVUFsj0zUqowf84huuMUR3yYAJzX+9qu67dUWCOW9
Dul5yx0Zr9DIsmdw3J9Zqtp137XixZ3jt9BuQBn7ETjhsznn9gYxO6k5cqy8kWCerc+a7QBGZD3a
oFg6F4J0FRkYHakrPB9pHuRN6jcWgB7XkvsD/hx2T9hyQOA0pNooqSfm6ODrYMbzwUE6W8VeL0uH
uKuaH4jFTaaj4RvZb2ts9YgMcgYP3gYRFHgSR3TzYdwgPLEb8nxzRECs6DrH2QlSWbhRG48I8t+G
kbO5tPq9tBA44XzexBmgWOFaK43d5n0xaNl68GnGinRRx0XzBgk1zt128E9u2ZpoAVOavcWZqcEz
IK+42Bn0GNsKq56ThaxFy0c4QeGbBTky5u1DTRMlu1qPIKTBtgDWCdAdWDvZuPwJK7kLEnOP5IU+
uFP1TnOoYFC6FxsG3TvopYvtiuFcwTEIdMWAvl5S4jg2Vu9IKmwHyXuTio8QPyjKxOyTXX3u5W1o
Mx2IBt4KzfAAj8Su1sCL9ambrfpITm6wxZR4nerqsa8cSXzKECI+8C9V/FbLcpfUJGGiOfmUmEv6
ChnbXPK4ZiDzlOrLtR3Ez8D9yhWUoh6PEJseUnTvRGbq264dPKdFdZ0TKrBnpPlqFtLnVuBj5IC2
WTZsH35Mv0IyoCFQmFZDeRfh/7RjXzsV/bTlLzkcjEZcY5yuEujtqGE6EbWLrZv+YMe18MYqCUt6
gnnKRVafy/Gj8x13jXQSWG8RvOH3OIoe202jh49kbEgAAaQP+DgRVXlkM3HKdazxPTjnuUMe3vR5
hfTdhdFXDjkE1M5gUVaDZdPalc4h7ThABtoyvlfVkO3s3KnXVK4xfUp4tMKQoV0ea5xASGftUq4a
034TMB52bhECfQQvtbbK7DBjmIsQL9fC36dVglCpFZeMSY7npPDcRXatLaYEGliw9SSsHWGBR0cz
zZ3us92JsJhT5jEJst4U1iozTcloAkBx6NuElB7IrxAyzhWWGc+IzRYCR+B1Uj0WffWFIxldCWkN
ONr1c2/mNH74DOdR+1Uod/IC8I9N3O5EqSBCq4YHye3YHNyerBRltDoaeJPWeT1dATOCTlDx1aqQ
307Dnm3qHZpy9TS0ZyeBl9riG4GCZ8ByIeOubZHm4Yd1Uci1/AAGT01JX2TDRNgCF9gB2kzwK0HC
gF4h2p8yGKfNPLGkdBsUZYXMrnwcHKY28qs1U8yFmvhBbgOJ1wDQg6Z8iOoZuWbS07nE/jqYhh2F
D3oeqFstAA8vI/MBhxyrqr5/jyITo3uPklNGJMjrxHyzbkDGTK7PAe8qsG+84hWHYOXHmMTxq4Tl
j6EbDyyW9oTOuTvoG2wAHLAqHcv4bsYW12IiH9LiRYeAso1yngLYJ4+QWOMj8SLVlgVnt/YJCsqC
hujLcgAhy2PtgNEURAcOkBrHeWMCdGWPib0HRGvWvZilr8GZSnYWuympGt3zKzYaSdCRmNSTEIzM
bzUFyXicTHWGs/xClZXQAqIbGXEhYnCijih1gflakIStqw+p0nHlAK2wG3gOqN1Gx4awaGp7eFiH
OnIOLG83flR99KFxbnKtuLeb8NwWgtEFwAJiN/ljiXMoe9zYCcNRWeR3soTcRXN+yiPOgMHPuRrp
NMCxIl9FXcIGm4jr3uhizE8sapbAh1YYLKC8hHPQQxQc7Nu02PaDdQ9/2SFgfuEHTYi1w6nmDXKM
LesDYFqdV49imWEj/Rw6IzpoWPK4lLRFnY771nZe9TfHSqM9KlJn7yJqxNcGQzPSzypYXClD8Fr7
jIfjDHfR4E8/qGHiVRMAUC3j6G2mBmqCiWwQH1iHJvjBI/aFqy7/Mvr+ienSsDXk9KLjLdkMcN5X
SX+P1HJeA1jmzdGHd8adDtQFrIkg89vLNEA7SLNAbUwRTueZBwxn1XwMIgwPg8LLL2M+l4PZgewb
Y/aNIgsuuRGf6pRBt4X7s6rDcvFODtQbKcybkA2kppn9LrWiuwBTwB5NeuhlcWOBV0O/zyTnUjXI
wAZA2Jbhw2spBUdIIF1cFzTFHZQ9Mw9e21x/afVXIDjBEXeh2+bxNoZTvkrZrOJaKw+jiJcNOtvN
3FJH0QT4SxbhcUMFX9Zo11Kh+VvHhVCN+cj20n6Xl7jnNMt9dYPhUxuDsxmPPXw1sevxaR9CspLh
wefyFGv1uKosZ74zTJZzWsvQV88YfTXbbOfz5lwbv7kGGr7IERrArsEt2KQH2us/gEqe6wL0iaWb
JH1bH1mr+3u78Z+MEGKvOyEchucHWUQx61ZvukbwSdnl9wp9xloRlu7JeabYgHfup/tZpW8YVjSq
U1T/em0Wnqn3OzcALwGN+moywuWhTS7omoiyTeHzcNTKpjKJogwxto6ipjOAHeln2UjmQjRtdXnK
udzRzNuncODk8DUuf3L0jGOK+sZJIvgc5pb9Ve4lJovDJK7JvI85HgmBA/ccki3u2PXvxATlo83z
cM1pFSJoBuuY38qGoMIUmZa7ODxNhLlSEGvSg8fIWUIOhLn4I+Py2NVDcFj2XJpRYrawTc69lhct
HB0EJlmMzBoFO9S090I/WBnur7YhetLM668YW9oqYuNxsKF8bszR+FJgCVckWOGNI+EWkyFju07n
XIZIkkJCyAgSAQdgQqG2YYP1GcYiVHd2V4CzAMHNvvAZ7xleogGCZjTFx3Z5FdwwOorIt0+JWeyC
PN+yHWJQo54zA4iyj5qb0td9M+P2V1JxGw5iL5m3kZzpfy11dl21X8R0oN1jGIs03sC6GeKnst19
J33G7CZ0CIVCEUuqv2egTykH6Tg0nVejGsBT+9aRFXO/qsqejk08TdGQbzITWf3kAhbUvsiD/jlW
iGfoDyyb01yWAAgyjNXjtGM7nxZ9gr+pPfNyFicnz3dZvUAGpPkBJsABr+sc7JjRb0N0vZEFj9Km
nsW3iC9w+HDc+cvxx10SjfM6rTESktIMaJ2o2nVekDEMqANmC/VgpHNnoReAXakpisJJcknMP9Ne
2wuUZ5upE8cO/EYyxNWhTxx/F5d8ymr/RcNwvWkH5AraBThR7OW13q9b5FluL9w1yTSPDaWPR4rY
NQylsx+Y2DOH4wquu3yl/5AZw/lcljPCct5lBJl/jMPEfzdzl+SXwd4agz157jBDwi6taJVNYXvo
sxJeeqk/dsId0MLBQWq6fpvbJZ5PTDpjEH/WOlAeezD6zWjDPxST9u6o8JrGHUdpbXIVIZ2Cp05b
1D7UCFgIiTJBoFt3gWt311TWni8I5Sk5MNbOM6eh6+UhTutpVpSfSa2hABLlxlaON/TDiz/GOfZA
YP65hWTGqIkYnSe64rhnPFtbimyRbvycwrrYWb1xJ1qVnLKy3Rp90N83VPjXqn8WpLcxr9eeBx6o
DcNi1hdy/N3Z5NWa4r7BTKvuGHWOR/ZWvK1BIc6GTdrs5A+PUtNfnLb4LWuoxiFMvlXHceaz6IN8
talV/VSnfHicjPBHG9CHSl+0ueW8abpXyhiCOQwqBxU6bCDZDq8ksgowwfZywTuHIc7Jlp3HK3o4
iNa6v3NM+UF25UoazFBRncUmBC+AZ7BteFPZ0qw0e7p2SrM9MeFdaVR6lDquJgOV6JpU6vhkBOgO
kfDQs+PjMOldNdUQAJ2TPIMeZwf7DSWXnVPdSrJzqNueLN9t0a1VDAyktqlF8kMQI0HqdEh0X/QM
qE7uyTZ6MkCUByIjAFOO2aZd0mQ4JYCjNseQgK5LOOIqyLQ7yPU27JkCB/ZGL10URiEsktoW2+g4
+wBdNUabVTSLSwuDt3RoHIOIuTezgksVLVYB3nOmR9UB0VboR9sgPk1GiOHfgUgdarEnge5tTDXE
m3x5U6zIUSvGUMthTQ3vJCD/KWeSBasPJKm86GV9kq11jRmCr/XEfksmNJAx+TRclOG0DVxdrEwb
fMAwhpucimsb5pgbSnk2LecsY+PVnaikJkY2NUvSVV9ZdAexe6YXOTS8A1s0z/slMmlWYOb9GVxY
VECjN6T5s7SCjdDS4NgBgQ0rE+Yb0mMCNxZkJx0e8HyUcyAz0koz1zjA3+cRSRzO1xhC2TrVA/8w
OohjTRbMPtub5qvR2oupo2zqA5DUQdHuTDu7S1FxqKg6pP14lw3LqW/O0Erbkl4q9oEA8BZHPvax
fpgOkpSlQzwRgGaRCp92l5lwjHU1jscu5UdGsxwy7sTEW79lB+hANmeZ80dSKDAloAJMGr11geCl
J2Fxl5bsyNGVwRaBP96IcYZjHB8dkcxrO4cFUTXGnvb+pZvv6Bf3jbPIleeIe7y3H6xoPDYcV15K
2vd2rqvrQAG8nkgkISgDd6kiVqwOQWNWLpBPF3/Qyucy10JiXFQuHlvHZiCX5r+SBChBGOGrxuz8
lD/EksepsOOf7tBuQ03HwoRt1zX7xQhDUEWQL+hm+oupHjY0iY2X4xaf6zo9DSFJWK7N++RaH0od
AGL+dLpwD/nxxaINoVKLjnEhDnaGnngG/+1mg9c1fGIHrvhEWOUabxndofyEblrRm0B/eGdehNVJ
nzZ6PB758baxXiDGNh264hFF7OBye1gbBThoHfIs0WgRKZCSEtdz8oZWtrY0+6KhlGaFl1x5XuF+
OzgdOkJPtM7YNVr8Dvjya7IWCY6WfhID8AYdpCPGQ33hKDhqjN/GWLwnbkIRCScWoxuakNF1kYeW
Dn521yfCqiPGPp1n3O0nZwF+B31114esPyszB0tOVsYuSyCkp1ywehdgFkmSRwLgTBRcwVEmzAtd
kj+uC7AWZ+420NIauJysYO1Sn8SWvrZbYT6iFbsuMY6oaRSUPhjG6ziENlc7PvU4MOIgRRXDYiUe
fVgUfGZEsoDkMNjrxrOtgWAgX4i22EzXIXC3PbkApxaTNrm3jsXCEtAAxi7VI61fYqhNd/id3BuA
g98lRZUVPkrGUV5Z675XhdkT6lRYNaDSu8l/NQdOBjaOBw1BIvECbL9d0H3rJijnDbmqIdfZWyDi
B8uFBzY4TrFF4noYQubNXHTZqSeIlCkfxs8+zY++cn92M//O3P3Wq+bV6DGaQJLpmO1VYvl4WuGn
jaiq1+ZfEAoyzyIMqs/CYxe+VtaZFF+C7yoMUlKBwKXCv+iwOVIM2YFmwNqDDpJqA498ZW5IeEEb
QKiV0WvrbtQ2Jg/V2WbUqsUccza5oitM/Jjdy3zet51Adz00K4TyfIprGl7nBz9OvePN9wjP2BU+
hToyhY1tioNMrE8s9xrR8aBzUARqHdgc3AVEMQ0DeY/8fOhPzsKMIQtUPM2I+37jYexg3xA6GQ1c
nGL6XND5EPPkowgsc2WW3VeVUU0OhhGgLVe7IZ+O+jhXO9GzG0zIRVoFDvhAxMSbUWnP4SyhrCen
tkwFJZ77OQVy0ztEy1QDTo3KH7GJcAjYCEMf0ro2CHtvslVWmO8O44U7PJLnNlp4McLqNq67TgSj
wUb11TED3M+KHs9BkT9kCTTUmogYZvTaKwwFcs+GXRNr+b7JSU+C50aYJSeVf4dH8yUgMQxieOhJ
fghm4O8B6JHQdn7Z1fQjGGNag8SH7/TatwQ4RXoEhFFFZ7hiD00nq01vAElzMfblhD3rjHMJVOE0
psjj0zoYv+ryDz+UTFdadgWZDgKr771OhS9xB47MGBLYb/WPLiSKbTaABoFZ3TfSTNZBP5DTmomH
stU/AcSvMxPovCAoo4h3rTafp15/DGuflInirTFxOfddoq9nK8AGJfZwfYNDCe6uygcuh1wZPC9s
fPDhngjU0Z7NlBV5plLJu3Nkxvyc8lOm2IS3TYyYjLSvnxmWeyCnLvJll84mE+AH3PmEDOPIdcrJ
AGeGVEUSqBLh6VP9BsKP9HjSCHRhRDhirAdFlDNhp7y/ynA5/MY7BhToauYs9QzLXo1AfhOkDEaW
cVVwnKwVw6MxKTZxpx6cp7EQ3TJd+3A0QZ8y/VTxdMo4dFQS7pTJyZW7Aa//04Cbt5rlfSqGPbay
c0YlKjtzlzC6KRLlrAqrusMPTmjRH8v5M1dfaSE2mG4ViwkaUuYuByXqk8GdJaR7LRLjF+L250Gv
gYYLskj4n2rAwjRkPa56Qig4HpIM/0GPyYtwB7D1AajB4C4N90OaMXlB3Rvp2Ve6QFOYJ5yj1kA7
HlTpOXL4qw7t3ikz/WrPzg+fdFh2zQQXJw1BHTH3h8E0hYQ8w5uZrCH63gBx4BCSJEv7beLCA7la
JqQtkojRrxb19NgVzKcCipuKwe8K3jeTgdMtrrGnVh9jKEWdnO5j1n+D21aHRM9eZnilj05uPtYq
AGVitP+HvDPZjSPJsvarNHrvBXfz0RroTYR7zMFBpERKGwcHyed59qfvz5gF/JWshBK1/jcJKhNM
xWBudu3ec75z19AkP+UIDxX0t9wTonQji9ilse5+F/o8XNvKADURX8vSLMFoMxAZu/T7hIoYYBQb
S+QD2jXPmPMQuS6P7YeKwqYR4oxECILkhXukH5wpfggbHdNza9+C1wvWSlgQAYa7uRswOyIJ67sm
w04l0330nY4/8UxVSA+RWcOQza/I+n5VhoA12GHZCqcnj/BKrzZ/QgrdSQ8I+YACersO8U2EwMOv
1/TIrMm4rHP/3e3qazaRqJFH84/VCy+rO1GoaPWtSAsgp4ZBx5OpHex2FJBiOXhxhtm8mm+7jkZN
YU/72ihHBTZTDvfscS5lfFfPbDEzJ/qBprau6yjYaeh+abSZUU3l2zpyzDU7R1zaGMA6klg7SHBd
3NokzYKNtu8sjwZ4nkegP6QVtItncNSr8ap5mHQoJ1r71cq1l4WRB4EBP7XQPWqLicIGcQYjjr2u
48wqTGqqOn/WjmbTYLYeYDiu3kD/dsxpNbNeR6Zdrw8C89dZy6jlKnM6lUBXQLejBwUDSW1kSc7J
2Z80SsqJ483nMLob0wSsRFSZ39Ph4g5RYMdDcV8XE0Dmmd+NGPyauTNtyTi6uovzJR+0Nqj6iIO7
r81gaNBKZT19SRKRyqF6IfMI+c5I+AgoC9p3WXNR1j2uVITM6L1Dayb1DhbZTtsmRsFoOuLNbDRQ
mvki9kScEUiDR/rW0F3Ge0mKDsrwAmkMVGzwGwJayMHY1r2vb+acV1kjwtmuUzMeTTt7kdTvRtHu
DUPOwUxTfhgBGNhAxgZOb64G6ZOgtb6BO9BzF4RFh2gOjJj+tiA1qlNj8LsWRTXlNgrupGTl28XO
TqtrwaeI5sk89LYEqSp5J5xVGPhC1U4o2AMzbEvAAw8Wg/oBvU7ThMlNSNp34oWPKASf7Ki5GG1N
C1ikt8zPNsMQFV96W78hS8+5tPN0Ys9vfW80bJ927YtCPV0cq7xWVnxb8J3i3mpxo0/RM4QtivvQ
2oRSO6LjuSkWj2a61l24XibHJKIFMuj298lgBbeooZow6zdNlr/w7Li+GDhSJsO8R1/wblUNqHS7
vI15WRXrn2DF9lQOK0+4c5FxhwVTK1ngP3BE0aUyGRGESfpWAjANvCZhYwKIuy2N5AGdBgZSGbPM
hhqNTUV0HZPSo51bx9LGO2bJeZ8CGLHyJ9mL1Y9nWm7uGgmGaLS9G4PQ5ZiA2U1d0qyNscihIVMp
UyZlEqc0+ZNtJgIm0fqOTf9gGOZFdHN3j1Lrp7xvYzJzx0dIl/QYs/QHz8K4Hd3kQQNaBxgWZ81s
k62icX9hjYJG9DZ4CDi4Rv1p9Eiu7GaaoRHTAytWwZZ5lTNh75x7yhBjKo2dZ2fP+LZoZkrKM1J2
dhTVLspV8cwsUQa9oV9Ikv4y2OkQDPBw6EWs6alcdMAk7XIZzQhkqlY3DBhD807K5uDN2vdWsk+0
TK22otS9DReJexBeyV2CyJUpHabShEdpm8S/kglmdIiSZPLMH0SkDxfHJVMsicoXrKV2sEJ98hnp
JBs6Ih3JELE/8/FGa/O2Sk9RJqH2acSYMqEEUVObz5KV0Vn5txiIyjb5cOLWbheQ6Ziz//qaRXBm
BonUnxxuBxpk2qJMZmXS/W5Wx8GjVdGlJ8e7JYWUlnEdR368LMQpNO+lTilGxB26MIsIVnxptPRU
bk8Ig0ZF03PQxeFFcHaR7xjgJ6WqZTSdk3B/9qhipNWFQdZydw7B/HEtmqm6lihw5963Ui6eLtZ6
L/+eZa5+zBsz3Q9Z/dCGGuPtciI0G+ZPVnP3BBsF7qELiRcSy6OZGiSpNe8F4PiNrN7aaHgsYypZ
Kp0KtiTViVXiIl2l/tA5VNndqAVjgma9aIG71ArImxX083TbLk6eU7V+PTMDz3vt69rSdmwmJ5jx
1jKDj6sAfQpNDvg3/XtXAM0ZRiKAJworInWSICvaym962u5kQdA38tqeSWV+DLPa2YuZqbqtIP/s
Kilw3NxMHhYYJXu8IHsug+LAUWiPBZmoDvBWKzov9v3QF9MB8SdHDrJBqBurtaWQW/drDAxKyEHf
5VG07gzZnfJWQ/ltAMcKCyJ3pvJtJqeN6+4itxHhsUz0IgyhNiPxhbDnTJfZrsKkRudHKSMsOo8I
Pwm6LOs3WSSYnq3RoTeEoGhcOvrJ1g62OP8bA0ZPr2aPiHatEC4ivRPWJ9lsncN9LkKJEFrGE+5W
CPzoEXbJHOVbF+uEr2U/AcPggsCfynzvFYAxB3O13leMeBDw2cZ1zpZ72WcU5OcYWwslMAKCxPmS
SPPnGGaYVyLjJPpTuaY1AlGt91elQ+iLRhElo4KkDfcdQQ8ZR+FToml8aoN28moMVuXSW7uGWLsW
QXkvaBmbJGwwoIPwGsYzdHsjul1ESPJQMYCkpSqaCZFjMPYyplguhiJj9uzSbxhIbq7VgDyqXRge
47YrXPacZnmV5BHHRr5cNVWU5NNMEJ72tpaVCFyTygsrHyFLGRnnQrvhK2jOOshPVpqM+ezXcT0t
SISpbNmTS0D1sMteEmzDFfYnghRCX44MZzMCQ6JwxirSjwGC/UNc10NQpaO2mYU+BGKeCXnIzWEv
e4y/TPLAJVT3rRXP9O/Iz7atZD/nSjNCciLPATmWKIrJmCx2rKMdcJAuYDqE4NzsnmJOAygbKVNO
00zviyvUcM2qH+yVBnAWAc6hpSdmVkGGd6RnimkmuUYb3nmOyAoDrN2iAVjTQ2pzqalLlDORGDDt
DC+SyY1PwAy8QXydRxlRV3W5Q+BSgpN8qsugEfS0v8iw6x6q5utca5d4jS/WkK4B2Osyqm8Xr7D3
gzb8omfVBKQn0Q02KbSzVOxIG37HKgHgUE5fM4yCyEJXFCoIqOuV0sVjep5mC19OxhUijp+Fg+vY
zTnxsWLbOk2a3haswBI2RaMVwTJ+IxCu33Id7gNvZomnRmIf0Uec3H25QsdJI6jcHRg0evjel85p
sW9Bus6IZR44W0HAgxP2frrsUyRJa4c2bTHoE+iu4aIiHaS+n3rybnqDTg83BTosVXonQ23ZQf2B
x+syFTSZQmrwaIIGVjnoLILzdBmVQb0E5AsIn24xCQwQXvUUU3lGhWsZV+FogOS5oo9rGgVYmHYj
Qr994or7MZlaOhgDDZR4gf0OVrJqzmQ7X6PWLLbLkLsnO7bBfy35l0bY8Dua9SUR5bKPyzjQQWHG
sEqRI79gHZ22U64/TIOcLsxRj+gqAXI7abPtTboxbbpeV4IE1FE3bl02voVEYYIBp6Dr9VNm9UQd
Uj6gqFBjynQMPAO6HmGtvku0z7ZWj5Bl0FEjqRBJZpy8ysL9Fk5djckM2L6tVfCM8weyJH8tA7nP
VTGKIDVqdxsOqEj4YqEeTT9Qab1pWvtiNXzIOnTsIMqw6SG0e9ERfcGUMwMR1SgD7Z+dmfX+XAlY
WGF+34UlkDEWUcZ5TyffwtzzC+NUAjC0M2jLaUxSiajegW6yCCAha2eNZUyf5jTac3ULdwQrgseX
j9Y/Xwq4PuM+I408n9LX2eoMzqjkse7QhVKvbtk3Rt90xhNmxG9J1oXnLL1B4EzZ66SjjwtsJ1LH
uhGMVTaRAJY+6SNVWzfamCDED7uAQUz5t0kqEtAmk8YyVppt74CVZDfeVDWgGMdqOXmd+qtouL+X
hf0wtAMEUBfEl5co8/wkg8xA5jIMaMSLnSNrLL8hXgj0Y/Ues1LQCRNuEb64rQcz5Zxhh8+huEFt
vG8Tvk1G0PSI6sjdx053boSG7I0X6RMis/oMBzh9ZYafOGaqS9c+wp0KTN6iWMW9lp0HTr/RQkxH
yqXJOiDzIJ0/zH/8uxUtrE4JCbJEt/yqfxkn40ba9Pjj0sQpMZLl5tDaA0RV+YUVfS0hDjnOyQ6r
ek/eJfqhQScAzwH15q3GJcVJMTjzGLQev5UkQK9whdwM4FQhTCP27M3vTpOfbDTASL/eFl3XYEDM
e720wlNN8eY6OyvCvNU/0Lotn4RBHxmVZedF3bGDx4HYcSdgjiNucp5YAd02xswhk/nOjYb3xiVb
Jdf1+Di755p9F5DqVrP8XJ/cAyoZnfqATKjaZdXj80ehT6K9tWaboiiepsRRzCQm5Z5lo75kCt1n
F5V7Q00AesozbzXBfM2wkkvnMWzxBprjeXkIo/QV4CaAvM7aY36gOk8N8JuZSS1T+2tN6Fcy0fic
Jed9GUuUo9wzti0dIb+zmjnI1WVhSFNKVWZJTkskd9V+pD2B3J6r/F4gMVvjpTm6S31YeB4OwEzY
Pki07M2bsVYUD6tUQy33JWsrarAVvQJDXu7Shf7qUChpWBIBF1TbWiYvNEinc9x+yek7213s7BT0
a0PH7BAZlhloA8e4FZLTsDoA5nV59pbY3riFd+fW4goYmrVtWM1l1dJgsa9hvt41eR3vVwerXtty
r0bOQKoqzMMuNkleX5evuUe290iNxoErCA3E6ZP4iftSZz3fQjye4LsBBAgbm0ulgNJaM6ftneoi
FnjfU9OR1EwQUQTWI1kf8orMHttA7g1JlZjTadz1nOmpiidxDasIENduurrAFcOY1a3INEYusq6U
3bM6ziogN4+1mkbaUpEhUpU/Vt7jZKblQwua0UNyDmUMFhzV3sEcEfTZ+WufqZKU4PHtLMN0G1PG
bbF/EfMAotm3DA5oxsc+MWy08/SD1o73hXR/qf+Qp+l8yMbh5yyg0UaVJ06xmL7JFXXImkR+X2ak
AOYcGHWGlInn2/cyDg2v2BqV+RMp7bov5xnBjPuSGpQI9KtL4oZtRHRWDjxNqYK8WN7QHwe2OmGO
xzeIwNd9clry4te9SVbgs5HWndpvQAUsoE9C49JVCw74wsKphfFFdcqIlF3Ma1LxPjwGGSUQfZ3B
57pgIIsU6gdq37dknt1N03D/ighlMBd84Kjtrd0oeFqSOrqSy5TvJsN6DBMUrrjFzG1niTPd9QpF
qDDpLdi7jLKZ+rK7qSFxEPhEXs9QnrI5PVue8xC1egD28GbpGQ6EwIuYaQ+AhoFvo/3gzRUC5KOl
G36jeXsKZxcVZf4OWCIXbXbsSVC3bAt57TrPe688TB7GoUwO7gZThbbTXTCoZGvvzbR/dMKajaJJ
wV2kXDmjASwQIYCqLmeDIFwh1rvzYgzi4Db2KbVTZuYUoJu4lcKPmUXNUuS7duwf7Bm61IL+f4fn
iO8EZ0DVtOm+G8cnNFiHiAvcCtt/4ywtfVvDZ7ZpaG9Z6TRHyNjf8qRs70PenT12pNfELLFMZ5Tn
yRcR6sKvtZFDwADi0kFDxF0NsRapxa4XN1XmRheW731pZ4J7vOMoK9WuAg5wqAcmyMwW3kLSggLu
4rBbHKe5Us4ihUgxSExmtkU8wnRGctnoHQ//KNm7PVLrhonMW4oZdyx+9H0u9nZUMsnX7ge+QR/Z
J7HMWbj4POvC8bB4crN1u3wrvbEKgF9bHJshyhGgsSYastY9FuFYQ6LB38ekN95HJjR8Xv1OOpVK
O8m/cIgR1OeMwRLVJNTXpxhIMZ6u51YYE6Idj6OsWZjM09oFsKs7viAAsk+4lKCMWDhLZhxow7Ya
EJHVtrjHKI8FYfwmGHo/DWimXBDI5sIIVRXStN6dp0HJA9b2OMsBXAjEdssU4sC8oti0HW5fcmQO
HSk2AbLc79wz3vW8ro+Ni1JWJy+0ZAidFCR5Z9XqSyIaqNVQGXCIUBFYdY8qfHW2nayWwxQhHyQ6
i+DZMrlM4OU3zO60k1lmLg1Q+VBqBOLU0MyyyuAlTe8InhGEDYGxeDRNaQmVXbUT8Iwe4eucJ9O+
q7UyyF2au4t4NNHP4POfjRsXyyeQCfTRs9OWiB7B+C9K4jN52V2L8ngrcp4lh45HYbMz9cguo3T6
0Wcte6mJggudL/SIwQ9NMlzSmiTVWcCZz0KTjarsHvRyeGrtt4xUIZ8mtLar8peMMCn6Fviss+6S
SNmeEn2mjRUtV2OOXg3CiUnzyAJuCq+FR1DOpA1Hp5uzPROihhYTqc5VRq9mzTg2K4g0fiZQhWfk
JuHwFN8H0uU2IZJ4pzJt9pIfVUxibobTAPUegtt+XWJU2qRQVD6g5MY36fjvYNmc2/XrYGIo0cK4
pRV9Q1xWscPpcUOOLYL10vuZTkO89wTX6HVFBhMLiRFRa8/OxOiLAXzvm+RXLBh6Lb1OfJuGId1c
uAt23ibcVSEsJnN4u5hmfWA0ZLfdN6olcWAPhLPtIa7neDZbKE6hUZPQ6+Tc1YmdjpBkDsb6KAbl
NzJnRmUE1G3xrb7RxLIJTcM1YxBA1lTtC/NvMm/lS77mzv1UFkeyLyeOElq7JOm8Ar9ETkIIiz3f
Ex4rjjS/scVw2HKknFlh9S3N02+O6TwLIW4Tr/meFE32kIEN2Sw8Y/tO8XCMp2jCghUmXJNCbydq
Uh2SRLa7KUU/LhemHmE3zVcuDjHXVtAoVzfUva0kpW1PRinoUw7uEMJkQ5fBr6L0kCESnydCvtcM
x7dNn9LvVxkfuJ+VO8lliK56yYKsCf4pKMgMfUGL5oEnKEIz2TfmPHC/wQdKv5MG7NgJHngt3+QO
n2450UEGi9TjGpn3nWpxyLUvdtFi2vDb2EyrXCDssyal40YHPLud63MVrmglvTq5wkOBzN9MhJ+i
/cB/ZeDUPJZaSaYJnXMIAdwVG5vLKAGXyBZohDXE57SmwaWyY0Yr9b3R57cWwEiGgnp7BXYaxcvK
SYrXB8x/ERM6Ah+c2NvW2DhTWR9WRuKFJqKzOeNbKsFG76alQpr0KuIBFvGQ0A2wu3Rrp8WwtWra
yWQ73ERhxXgiQyc1uJdqNquzmTLEHUkB3UfNfiy43McS67OQLUm507JjrsnTNEOUs+v0l6ehRxwH
O7vYaxPiP97YU+Le9q371AgXkCzZkjuiTbjZdSycNAUbEOGNcubkgTOFf4N6vx+0GtONWQTEh9LN
BODS1/ZWdENzNm8NGkxbZfyZiro4tKqnZFUPUJbB36/Fu80itQk19UuQp5v5dgG4d0dUnCyB7PYF
qVsiSe5cfbK5z8gfnZbfSBk7G7YCpiXDN8Np7+Zc76Bt4hiI9PoN3zgUxdB9gNd/WJ0sDfRJN7dy
lTloBw2bRsSpbnnIcxfdftc5vaeJTsHScLxYesEnphGyUhpRcXXfLZjSbe/MECS6bk85XkHZunKM
rZUcTqGFyDBfGuW1QMhLurpsGMVyiSMpT1Q72pLtqZbxiczzKUAmitgYzoNfDFOxaez5u+nleIka
+qpxhYq9X2bjkNsaZJBSnkrtXSe3m1KUWbSbjeWXCRqhNzSU8xn04l6Od4Mp80O55FBe0x8FQ9dH
fT22uXsPMlrzw8zZpnBdUvJUL0JWQTKjksMLw7QfqeOhTyeNo2ukVpyr5RKNzANJf9CxKuoM84cl
aHQCG5eoac6Glu4YrHJedT20eyxm8LfKXZwVB1oi5BMxnT2IJXyLUmeLXoqhqjm/R43pQK6ekOaa
qMWdWanbW1T1uhvBOa46nN+rzVBsHK+tTSxGnjO1MchfJFlQvwpjvlKAf43a5K6uUd3qdKm2feMq
Hwmm6GKo7gitu1q9hyrAKVNUDO5eVA9FShrG4hAbh1QMExc11IysYW4lOXzVQoUaESLZ1xb5gXp1
4JBqtv+59fn/R1Oz/K2pef+zLV7K5V9NzeoX/mlqtv8BJshzkaR6cDoVNPgPT7P9D88htFg6LkAA
iw2XX/mnp9nmdxz4YGBleObRk2F35rrcx//735b7D+HarucqPrjB79v/iadZfKLXcPZTuRqWxetC
D2ybvIZ/pdesLjMCs185Xa1+J8NcxLsRpDBhrsiwwAVQppio+RCe1MRkM6VIc4/4h4xgtcjQjya5
IE0qugRKo3M1mZAeLCONL4ZGs0CXtQg+/ugmYbanw/uerVF3uza0PmkKkwm4msd/cZP/07T9Xxxh
d0jC++5//9v8bNHmDeEQFx6DGgzkpvUJx+NOXZZqUZxwUrovH/RAyv7wbNe4e+WAbJBRH56rDCUs
MyXZk3mF7nO6hGumb0ZXdRlx1CS9vKQdk0edG+Vt2HSXPsZLRkqPha7ATjjbR3crqhhRa9R6DHV1
79K8MW9pYqfaMfWcrgXYXrx6xT4ey/Xu92/T/fe3SY3OfU4Iy3Asz/1Eo6lYLAT4wteX9WSfm7ph
ij9XxTvlV7pPkh65KyKlNoLImhTAPmwlUfrIbB9Ct73tR8K2y2KmkRAfjJrQ4EQh1QAPXeAv3nq1
MA6D4vGlbtH66NuB5MUz5RhZtXyYIYjMpmmZFWIj0VHpv9b2vrSO2G8IDS5s7ZBVoX2WS8tYstJ/
1mNkfO/RwfhmPXJjJVnZZmB4092kroNwd5KYAHItPQxIotnterSveXmupzY7QIawfWuwnDO2YqT3
zLmeu9EhWqNLIVqqPxJXQmc+zO0b4ma8szcVFnrMYSvMWjtmJjegRK/FBgyNeeRxvNFAhTBDyzWK
eYsyAWLFH/9IjO5veJafuWc8YHAJgMBgnkYwopufvihGtnVXO7A+Z5OCrTW5Inzki2oAcBE6H3Ra
6tSAqbi2DmJsg+CeMwckNVmSmod4mV+KRcfuKarqhqSQaOcB1Pii40e9Mma7aioEx1NrgBEX8728
So4lM5UA+QBZqklnnCHfrTs393L/92tQ/Jk+7Kq3xrq2wHU6toWu49OjxlRmWkdGxSirzfZgmRFX
nNkpbqi2wn3cGPbZnVt3/wfTFR6+h3wORbkRmzQlO+LS6hqnAB6WRgaVrPxZ8LA4nnjGShHeUB2Z
l1l0+UVqy+X3L934i5fuCnB0oOhsgrTMTwA3lOLkacDHpHFYkP8xQ6G30vwbmjGTYts718oGj1Qq
2XhLHZ3tOdrWRZz9cZq+zf8T/az+YrNir/4TU0p9gi4bPLBc2jmm7X7afbt5mvtBhwUwtY3c9/no
beAD9Gdjsr6m+KgvoRRMVNRPi142+66sn+KEYT5eqQdp38c0TU6VZ4FQUD/Ndhz+8VNES8mHtett
Rm1oUakkDXhqvp8BviUIHlS1v/9E/2oxuJbj8JYA4knYGX8+SLCXuIuoqYYonAE1z9l47s0vXZ4Y
p48/DOqh/vhprar20GL2OSRqjfy/f6wre8aSSnJqk8TbfZwVeRtBtm3PpVVztemyv9lH/2oh8MRz
7hm8eintTwuhHnoT9R+jLURwfqlFyHZtA5R3CiQyGsEt5jh2UGZKWjsaBnXrl65lf3NmGWoP+Bc2
oloGVAdCbeSsAevzZj6v+uDkJgj3uUYwvjbRm+0h2RS4EDfs8xTgEbe7LgHHGzZcHGKS03//9Rnq
ff75JVg6OGsi+jx2Kajzf/76xiUphjlT0c95bp+5JhKL0+XVNUFha+R6ePaq7tVJzWy/SC06Jx32
JHO6J+mMDkxSP3BLmq/Eim8B7pFFNVVMcgs5ZH9DPP+Lj8rSXSwVtutQ+jiuerD/hbbHcE54DOxR
iNLP92GVu9fWEMDqOrVGhubSuHA8rH6wLkjQUULGp99/Uh+fxJ8/KdYJf7XN/IgS7fOG7mpGVmJH
qnA3HAwrSh6UKwcg6bePMAUnLcW2Uy67aui+Lg5uG2fRxNFGxq15hXFxu4wrgodFOyylfuk97IH0
45idclsJJLss0zG74xLqfNFJeQ8sWJRHYXeoW+2dU8vq2R0dzFMLUc4fBzpwfJoMWfUksKmQ7Q45
SrQueTgz04WPbXh2+u78+4/BoAL9tGBcPAamIw2DT0G3P21dfWjMlGgoaCfiQLfdS0mM7C6qE9ef
ZTIg5231S1vSYrYWGeTIWv3IctJzQsib18bNlgZnceLCtzLnNw8fYTjdGflj+zdbvfj3h4s2IPWg
MHjMINF8eqGZp2PrCZeKnL1T3LgkXeuS/ljcufqN6RJuvsTj0R7y0wDxJFgc/RFnu/nVMOAx521+
ckeMSHgYRwK31+iqA/7AuOgeaRjrNI1i+TcVw198sLqJgpmjyZI4AD693nXREWdwjv9R2fWNnuyd
SUTM+mn7eql8nnquonzfN3k7/vr9t/oJ7sdG5OpshRSrHEgWxKU/P10Omd1pag3qSwVU+AecDVJ0
tO3MoXjkJfPU05f9m83nL84OVxGcLG4TnMaW/ensQJwd9XPNXxsrquFEXzmK0cGKwfmamjHqVzv+
kn0gJrUeabRJmkHLpGwYm3RBGVDRlynsfpcn62vtNBlJJW1xO2QdbYAw7B/0lQ72TCDIf/xhuYLG
mMsB4v37VtQYRP1ipS1Yynq+I7UoRSSVX7u+gdRDDDFJJORm//7v/PeKwdGp9iU1F9u14Mc/f0Nk
Va/pykfIWMtgsza+D83Qn3Br3UtkegkZMNvCrWjAhd7Wy4kFtRKSrTxSx02PmKHSy+96PX0gKhp8
OfQe7pzopsJnM4t6yN4aNGAS2dOspZsb48S27b9Z3g5r6fPW4QhDl8ToMKbioXQ/rbKUr4fRF7PZ
1KJuXDzrvp2zeu8hRCFLg/PeA7IUoqlHGieuIy2wxdLSL8CHZpgS9IxpolkBJnA61cDiEbN22WYN
JYP9OgansxDPGxPnGRvFCqIiv6t7kyajA9Jp8sZyZ0Tt/bpyjcXKtDMrQ16pq4+jUea7ztJ+2jW9
dvQ5moOLcK2ycyb7L6Ww0fBYWE89gaLHs0e/PFaIfTKl+iE8nFDORfQBQQz9dh2/tUiEGqUVGpRq
yFH6IQ6OjUnuJj6y7mwMz8R+8YorCz8m5gJ/+tAhMWOd1Cg3R6LUIVUitBH6SR3/7GqT8ILJoO80
cueKXMTgSJ0cdOB7Ny1vUV5ZpJXhvNHOE+IoUrY9pZW65yqHUFMpqNiY++2kVFUe8irMQMXRRLlD
8w3tVS5fIn2m/8ap5486/ANiHA+xNanUWFpbcOufhVJzkcdDi9QNaGOWx5y/tlXKLwsJ2Ky0YOU2
v05KHeYqnVikFGOa6J5MZtBotlGT4U/excjLBmRmVYreLFGuLoMROX5WLdl3Rn0aqwIQ+XDfORNC
fIZMm7wNh31YQl6YBLq2MmXgHtVo3QwG5INSv2lyfiKv9nWO5xEcMcN+DYQAXy2bl/uChjMAUimC
WanqFuR1ntLZ5bNt7rrTqvR3AiHerBR5EboiR2n0FqXWQyP5liHfC5WOL1KKPg9pX4vErytF4mvG
hDQ+dzcu5LYB3SO4r5XJMwrBQWkFySfoQwq3hXwFv0ZOOCtdIark28HTHWaUVObUhDRblA6xU4rE
ejiurW7tsoZpGgLPMxaedOu2z1kMh6nT5PvgNMXtXGNMNKGz7Vn/g596JcpEcWqRRQ5KHxkjlCTY
mu68ZIyQlefh7Ck95YSwsmpH4xpJ/gd9Od/jI6uULfE1ZjRlz+F0WvWfjtJpJiLLmbtj4YxmlniR
QyNVuk4kkTGKWrklQrIkh4URFvFOMxN7HcKwaoIzz2KCxWW1O9hIRyOlIY1NrvIFstJI6UslTzJ5
PmhOS6U+TZUO1eDTPiVIU3ulUbVILtkkOW5fTMPTlpH8WwHSU0YpglKjYF5LXHQteMoFR9tOUwMH
MLnrPlT62EYpZRulme2VejYZ7qc2OUM1y5jwGOQHK5WIODQdYOXVWPe1mz0wO9FR/xWmT6q0oE2l
Kc3uMBfHNmPAvQgP0u/sVL5eT5Wfx2aiAJQMJ5QCuCMsczWm90Jpg1EQKKWwweV/s6xuMGastFnE
33JUEBtXKYyp89Aau2CJcp3JI4QkC88WCs0WcXLroFJekCubSreM68TYrkrLXChVs1ZMj7H1FvbK
uuC80ys0GErrjyRgatscawfC0Mw5eOTKaAmzUJijvR9W7UOmFNVIEPWjt37XjdmBwFq+Iv1A1IOK
EOghemxw3alSaHtKq02x+YiHO0ZqhhxD6bk7nO3kJx3JrgkvKdoTqbTfKEKX3aQzHRdKGQ57iAhj
pRYPjf5d0oGoC7QQXekxaCnvWpmdhiR/FBV5q9H3wgwZEI1uxTLTwIoCUG01vHjocaG7qWwE9Ovp
h5JdadpxG3xT9odUqd1bRIU8aGRkI4TXlSK+qvo3PEG4WXk8V6iEBCfj+J8B8lGF2EGy1C9LnSKD
qycm4r3zw+6GYkec5o84/hUrXX6WJcu26chXz4oxuVs67a5oGa41StGPeVpD4Kd995TYv6qtOwcZ
AhpkDhCBX+bSxgKyGC4BLvfzplfOAYGFoMNKEJaeDJzWfkaP4ZKZyGi2QgM/KweCixVBV56EdPqe
K49CrdwKpvItoPHctMrJgMM28SfMDatyOQjld7AwPoTKAZHnXzQnhoFBBgpD0uxB79tx6+n5j0L5
JzzamU18Gz9S5P0sXK8j19G+9GELpzUxdu7YCEAQ4AurFqaFVC4NFWkEfwDnhkEPiBsFZr68cgUR
XsqCMOP1QPQCRQj7x2jfm5hBClu5QrCHTLHbHVs0YKNyjljKQ5IoRSBBuNgGc2frKqdJGuL+KIbo
LTZxoWgjEr/K/WFjT2GWxZjVuRTKtxIrB0unvCxReqtjbbGcTNAVzN+BSZr39PdoKmrIhZfkpf5w
xmCR4USvNrZyzcTMqBrlo8F3dEGTBiwfiw1H5bHFcgP1jsypKXomaxJ/kvLllBh0bIw6hXLsSKw7
3AJsXEC4eSCxILHH3wPs9oZtqvgCI49ildelvECGaC91oT3FmIS4bB9r5RrqsQ+Z2IiwBVoH+DmH
DJLXtgU13GeTRmAl8o46oeatRutQKmcSHcOrkeNVctwSZI7mXLIBEp8Bv9JfsTYR4/tWKq8TDB9a
i8xwi8SFxYUhqlfOKEzfqELj/AWt8K1Q7ql47PaxjWapLV9Ka1HkF23Y5s1abhjyKgdWihUrU54s
mFHtDgqoF4AWYFiJdctQHq4oxs2VKl+XpRxeFlavZQDrSTK82BaL6yKvZLvDYf/VVh4xS7nFEuUb
c9UaVU6yCkuZ0H6BwEYZ23UcTAtxN5NGMgGhYR29X+8LBep1NULOVcxqlnKtSfUq88Eu7rUhDkzz
UicCh5tX5kE5ppQRDZ5xQJSKqE6BGEq/r8jyHZRbjk5fUGOfi8gF3HH7cM+Pk3LXwSp8KJXfTlfO
u1x58NizoiA6VVjzSix6GYSrTYXFFjIjIe6reWhH52iL9GdiiQOGyZeo+zor119sHhblAuyUH7DA
GFgohyAIHlSB9h1Wpf/j6jya49bVIPqLWMUctpODRiONsjcsK5g5AQQYfv071N29zZSka/vaMyQI
9Nd9mgJ5gQd3SRN2S64wTVjmoa/4S+JQEz0URBC9JYtIUwepRLjnS0qxW/KK05JctIkw1kuWsVtS
jTXxxn7JOSr2JNGSfFRLBtJe0pCplXz1jm9tHIKSSdJd69IUq4kIJfu0P/mSqfQJV9KG9aEFnYlR
Uh4TgQtNN+xNGYauR81nChByh2eQfWe/ATX9plzsPa1vrqyx/6fc+TPKUxxC7DY9wncrmLJVUYCI
HYotXsQtjzF/q5zhoQbedWe06XZsg2vU4azwCJYKAqZhW679HFhA5bUUuSwwak6Jz/ZEPF2NDl5X
stKT6e+HeZsH5UcFBhZ/EJlWY8gvlKWDpwvUBQ7Wh7fcEiVN2SymIF2XbGy7THUL4rKaMoWtFP6N
JHJ4K8Lmxc3IJ9XsO2zbfBjyJXVL/FaIsD6bSyIX8KRgoz20GaNfRrtN4Uw3y0YBmDJzwHrzUIUy
Oua2w9nJ9eJT4LL7JNyZW86mmpz+yRjrtQQAekhKz2a0Bk7OyQ1CTaN5Bbfqq4raD3pP73xBBKtg
MSGrTwaZMLJCUhmXdDIHyKa7z+np3KQePAKO0A1l5PW+6ZnePyD62tR6GFQn4ukYlgC0SRI6WCLR
rvtJ/ufqEJX2iUx3RKfjJUMtlzS1xzJvyf5f0q19M/+RrNamvK8LMtiC/aBNKLvEONbY5l2xhLUJ
bbvA7dru2cuhFPqYwkuZ7UmCrXzC3sTO/6CJLTu0v5Hl4kR8dUCRTETELV0fbRuVRPUkNEpi5BNx
cvyMq9AUJYNsDFKNNd9jY4v20ZJCd3/j6LSpLfn0jn2VWhLrMu7fOJQUuinIRphg85d0OwD6k17y
7hhCTjX2eyhseHWWTPxAOF4sKfliycsXBOeRwp8H71QueXrirxhNJBl7Sdg+lnguKno5ABXNDsNz
rHvNDJKRe1rb6YZaZnMdejF/X4L8GYF+f7JvqU3ZaI7FO3sol9x/y3StAQSQNkQwSQ9tijAEPWfN
yaEmqqxQ7HhGfzBsddfFQhbQIAYGDNh+BvAkaeON6oIGW/ePWXifpjmSlTQJO1gLsaBhxr90E3Py
ATTRRR3k3+yxAnOQL7yD2Q3x+NfQQsFeDei1tU/5D4gEV3mLvezd5Z2t2ImlC0uBCp4XH7jCsFAW
zOyBavQV+ndzSHEP7WFeJckbZ0uwqQA2po+sbR97rFwrJQiy9m53wgPXbzgYZceiqnBmza8kod+q
wr50bWCvaltkLKSEaFznFIjOukxx0K1mUBfY4zjKArOvTM7EtSXx7OLRygIefqWRIm5mYj939AEJ
0tGryiZs2pTmiXZ6KuotC7XCeJVMYrwdLUXJUWnzOa7dU2MN0dpPYNOadvqvptedTMz8OtmRBimV
43mLbq1T7SfcL6swbe8qTncnnrk715b2vV2DuQE75G9qNn0+JWCmJhwTteXfThof1hzn26p3f3Jj
qd7g2mGdixv3rYjSrwC73Ybn9f2Ed95mP8KUNOHoEXMUMIpoXY5ApZQBmZYg077C0xTYks4E/8kp
8qOqqgZuCkZi5fDRBElGKgvv5bqe2ehU0sQVnN0m2f/NABIl5PMHWr7iGHJEM/6xcwsZKCdOkzb4
aoRxB6V7gRH8MYyqO6S2j3HEiYmKFz1OfCmOjevfugpPSclWvwXfE4RbTp28ecVAwuMcU4hLbi/d
NRMk3DkgU1nW2S3ErEmcJHjCA1hAu2X6MAUlq6TMCrxbSxgIYllcjOmb6wpoNl2Z7BYpZuvHEJy9
cr6Eym3X3VQAHbTxb8PDoGoNwzI48z1E6WpD4d/imdWPhQ+zyyb+uR5I/bLxg5wjQ+IMk8eZtqxj
liIwsVTP6QdXH1IvNTdjlc3n+JgFrjw5OmZUoreE7CgRi0J7bdj6KLV7MlBtmRdnfzq7/4kFuyU3
Nq9qcLlM0zcxCnZx0qfyPuQlcuMa42Pw04DUNG4zYum+jW0YdKgaKvRMqBSwzHzapnpiL6twCAgw
luqxaPQphSK07/rmOFCkV9Arx1bJKs9mV0FvabmMjDqBx5w7MZGM5l9pifG0uJqTkOMCUeFgO6bu
hwvclvMk73MZv3Yo24AFedIMRQM/uby4FheKD4sM3BXUGROvrdKl2oU19R0x0cygGqKjo4ZLoeTX
OFA31ObQtkaCPo6y/X2XyQcXXCDMRmsX8+GsMsN+y4oBoCW1rRuFgWzrE6EE8dUNbrqjo8TgtJH3
R1FRt2EE6R0jxXcD/9HGdLMWM19yCzs3fO7aeoM7co154HPyWFtrkvrrOM+q7ZIkAP/Nw20cOc4I
kLKFcYQSPJ5roo1pBfvSCBWZO1SWQYQcUPVdmeU77Ro3WZsbTOfdqRyAhEAeIn4ivqMEsU8F8R/K
wva6JJulS/+7lngW8OVj7M+Txy7Hgj5CNjPdZTEbeVBVQWFu5aj+GDCyLNs6ThSBwDJhGYjpG+sv
qqGmTQdnZlmEsXoqOtrita27c1+VfDqKj9BJ30KLyWTqdXfDHwbKHH+9uiEE1WyJ/qSr1LcILnSt
vR5ZpOBrguILQsCK7SeawTHpgZqTtxiX5AIPUQNYcYeTbCs6QJIOwZ40HtQu8xDeS0WOoWFRnGxs
+qSV8sXzwEGvBdGUzNhpyuJFztXWKTgJe219nLrl7CCQSGm73lkVNVKkzU+j79G7OAD+KmZp7zrO
HJFJaNFiwUoJVm5Tt2XjSyZ3ZYlN5aD+Yd+rDjhWBQFIErkxvclzwrVfeKKDLQ1aB+JdUFtPZWQl
p8z2a6anSqxhbDDV1PPrEKT/KB99Qx/ZE6T8E9n0w7iRDz9Tc/toy1gzHI14ngD4TvQ+9BHugmEi
QkhzNeojcqidfjXK/WFNpcmHvm9g2tq+mpxYywmAmuNBwq66VzU0j3XNvJbLI4rMfFXNQP2q2rvZ
Gf+SVMpjHWvCZe4tq+MfY6IOSJQ1NlE72QlDhbgciRVTy8tGg10OwNhN6VTlSlQjvhIRkA+l+pib
HT3ApSFA0v0+jgojY5fuI6t7doyMuEe0xIKmcitab1HT+3g9ueqsszrfIGEXa6t0kCAy4+qPl8wO
EJHKClBgnFG/VdNkCURo601sYOiEirjUuDD7QR7JCEE8ljAp4dsXRnQboR92U3OD/wLCNvsQdZre
ARTc+n1H3BzOIBV5KSvJdKoK4y0q3vzuWU24ncrZfQysAZGFKq7Ga47VML5h8KmxSU7NsQGHIUaH
cEPJTxLxzplyqbpOSVV04qUTsKSHlN162l/m2Ph0wBiuxJKp6c1hTbgGfr6M6SpNArGrRxKOAcAj
mR7QxDvO4/1Lx2ms9QZ5ChpdsSzoXVCTdutsstA2NPFIv0VuZJ4EyaMkwcwcoPzlyjxWtAKQdIj3
pQkeznbxM5BLpi2GKGNDEnVdBvZ93/Zvjki/bQ9Ov+8YHleH4x+z0tt445DdOXTgzFaKH5tIceyv
DYC9ZT6/OF5zIfbCxx878/3c4KJMmjHdDQO4CJrhJSy9LTBW2HwDqUcvwLHQ+O1XPU3pIVwVOxjh
OEv8klQ1rs9uid1ClS87t75T4AnZ1JJBtzTGGeDbc62zXWnOGHE17Af7Y3Q7Ey763K9qPqBdWdP0
Wi+KZGR89QtWH/YxM5smXFWqHNatXjZMXQ2dOAI2XHX63SS8Bo0OhhbU0QJVwATNV7QjYBXIloYo
rv2MgTkdWIg4lDPgj0zQLq650EpvRoHU43XEVGLSV1FVGwyRGDkWktucncIqTeEJlq5+QcuCHCK8
CawN1G09V18G8VaYVv2j4TJ+a+yWk0RVSoKDpDEMCtIQyiDF+g7Xb0hGYe/7ebUl6Rqts8+pmr8b
PgEQbnCkuxClNnMzSJ/eeLTnYd8M83PQUPWY6v7oxlBFShpaNzYJ0c1MCFQIzgV9H+f7xiRVBGGo
iizI1yo/I2OyR6p5AAOH3pByYBrhoLeOrb4lLXCRwWoOugATPDVRiwJrCUZQFH26stwXJWpiMNAH
lft9usbbz9AkkBdki2aPjfvTAOC+z6DxOzbX1BS43XpsXGNr+eE3BytWa9e5CKiM+zwav5n+Vk9T
4m2SlGeVbHMeAS5Lkyg8+5VYy6TpS+xpUE+KeNyi5obHyWpvquv5NWV5EpH/RO/UFw8RlARNUDuw
k+9oEC8QT7xjZhsnnIHEp1TFVOnHh8KJTfrNBQdnpPGrFPm3NIw/zjQsKea42ZHBncZA7RP+GbyR
uJ7c3pt3aYgdhudcx9LM0butEf4az0lgRiJ0JRNbuHaXa4aMitzPrgGz7mm3OlszaGJ79LcYQP7W
HacEO7mMPlfcoDLY8I377MBtXwVTda8sbEBhS5+we/M5i5DmhTLeP8+Ug6Xp0qYVQrYCk5IM6a3s
ltF0zTGQ3LbFxEP+wLq4yDjpdrAiX7KuP1FpewdZYFoRiBjWtEhAdJi/y+k+EFXHla549FWkExOz
2iZ++8aNxH6g/EmWA9tod+wLltw+uId6Y4WLJ2dHfJGiEPCbwAMmf2MJ96UfFbtMAsQtj+pex5c6
qn9mCdA+Vv73wh6K23wRQ53LrIqH1hEt5GIDMMCSGM4RHYWD3NeDJWqJP5oioXVE19HG6vir1wAd
+o4BYk/7mK3wh1XcKmtHyZ2pA6hT/XdptHSRt4ciypNnf4QTeTVJMEXfQUddzxg/I+084clodvFg
3WLlvivyE9uW9wC18TRx3Xp8XvlEC2NegzWbBufeHP8EQeOsfYtU/gDFUust7ev8zce/FG7wLzfX
TmSYK2bO+8yavmiP4zyMdt+G7mtve/d2PPsnBhnHmLsBWAUsuSI/jLCg7zJRAQNetqoCdmHlU5ym
K3kt0uFfCEGe8KolN/HQ32g4LI2axrtcv/WC+9vHGDOk6XMaKm4OXskx9DTfTBYiTciRKcjh3Mys
iqTUig1rS7RhVCrI+wtoqtLcjj5SZwhLyCeIy6dKUQ5pOxpdjJXpSZcGlvCp9QVCSzTQMiQUSWDi
G1kMpVOnAaScxLmZVOXdUYeyalOel91Qm1sy32/x3pbpH0lad+9CSyfWqAfy6um0Jvr21I0OEVrk
rjUNqWtrhLjpe+2rU5CxjXwKNsn8QsYzgmFVfNqCJCd0eE67ExaZUpH1Kf1plXUVIUrwDe7SJ1El
8OS8aLS2MdoVGxrxUNuSlknHjAk/Vm8oru7eDhLEUS8oiNZRSxA33yWaMYxFtJ2BA9rKbtvdTD0c
wElqX5HE84ZLrzf0NYCMSgsL4mWF6Zljg8nlX9t/SeuqjVsJHrgR2xUWtw4xRL97C91cBwY0SSP/
9memB14L5ky21RktiK2iIDMfcDieE6aljOWOPom1tmJOVS6dSfYA1ImqhzNNXi7jxiJhVk3RDyBP
DfTAPfGhf03Q8HFyN6s65ygE0TtNoPV7dDh4JbXCzYxY3A9YL8r6gWk0UfbKY/ok3X+Da1NlXnb8
Lv9gN9SIj6S24eBSFbOZJMdZxZl2ZZ+qYaCyXA/8tqFkiAEfzzUC+nclAxwJe7YwTkks0C5gUEwl
+AQLMStwiivLwaaIvGANhLbiveOqlFgD6LDxkQKApaEDJxFUPuPNlf2Xh9qMSBABr1fGe8KxpArD
V2XEQGtiuDS9uasaSbIlY1wm7MjadiNErrKF86Mi3A5N0IM/qb4APzUHzpXnrHbvERMnGomHmaAv
IfeWBohJfY1Mk2s0rGH6tnpWEWFzcBhHuLc1R1vhkG3vpotNgGg1mOQTu7l7hy5KlapzDkX2L4/s
t2CalsKh5tWPuoHyWYKaRldvBvK6m272noZYNKRCY05tWbDumvRoapgOTCPZowRHjNsXOi1gYfnm
iZsOvrTOuV0oIYZJLd+QoB8dYV9HtPGVObzGbjJuYhbjtSnwEXYj+4QqXio5pmgfyoEpYfPle/kJ
QwC3ehDc5bh7EJ6mvQr7J83Gsy55ioOgAuFHr+hfGm6Al4xLEwG8JrMlHTyZ+XPWxI+T3/3NRM2+
EhDmyifHgftI4dZz7UdGd+Ru05BzEyl1vqLBA+DSuzdVHJWa8EvXHMa9RB9HHX13ut94lnwTMrZo
fHTf4c+VW7tnTYq7+NoR/so5RifWY1mKELTPADOGEH+pD+yLk6x8i2XVnsLmn+Dsv567Z7OasQ7m
9YsJmm4FnfvOtPxnKzLecZ+dWm1HlNiwMNcSgV2PPtvPanyE2XCxBY0QhUKq0+V4qbhkdPesS3Yn
zHjxzheEFXg71w1yeuE+InL5pzipyHkmMqHYC8a8PaVINnSKhOqnn+iXhdN9gy+yc52yOlqKgNVQ
9fs54Q6nVeopt8VPmCTmhgnBluoFiDCIDlKa3a4quNwa5F5sZIdI+mKfjLBj0irnEQ0NP5rnx2DS
XLV14W/t4S9BbwBY8Fus0oIUXLA/hQL+0RT9o44pYwO8ondG7B4gFpdrOf0ebRICrCTvJBpr4Ah3
GcVhGpjEk2XeIOX98WrYNrJ+kVVBLJK/mzXG5wnnNIhL3r8wY+8hGlSdZSa1UhaIi7bSrwEzAaSi
CkJaPbAcchwYcQKu8lAfycFkz41p7k2qK9OufowlIyfL6v76LUIirTgkAT2x9oDsbevGoijbnr8o
ndKMOg4FY86EFHmq2qecTHibY/OoOAjA3QR2fBNxcMjRetlp+Gz7RsaFIa1GHPO8iaeGMrLvorY1
wLOl56jIEAen8mGWj+3ICcgPLl5dPeCDw9UDMNAV04ozwD5VwZ7cf7dVvX+YwWew4eyf6zh7h6LA
iRHdCvYC+hv8ZOhkx7oL/iiL85mwqPkNdlUsvsIIpaq1+nxDnvYOe8y44dSZrK0cPbs0JrJtIEMK
Boedju5U3FMatHheXaO6p8H17CTNUy4HAASIDrSSFBcPueTg+tmpcjOOC61T7hqmtjkNDJy597nD
X63Rul/LAmcP/7+2Ts6uTvaFi77mye5VZz5YM4PHmbkuZh4QHsgaKgyCk2y/M9LLDTssZhfeK7tC
6PSBSQh68o6jAmMiW+K9BSYS2FE0NsLjg3Yjh02mNU4OKfYFNv5dE4tH3x3NFYr0zsCGz5t8laB8
V75CtZOUA/c5JMaSdazM0xfla+PEM7jYCMIxFkKaRvkWFFpcJoP7DGbha1uG+PrDZzv7koV1s4YG
qFTTc8nZyJ/kX/dMj3/SFDIHgNn3vuazBuW9lZwnd4QD/94qSK4bHTi3dgK0EjukQWv5rk31QkQR
G8Qrts2mAkhrafI2ECLmMts2kqC3ajkOK6gGMZoZkOxAhO6hjCb2OA50zQ5WQBpO/jaLTE6c6k/l
tDVuFjYoXd9/JgN2JGxhXK7fgUYSEn3g3s8cdzKZ3/nAaNiIE7u0e/CpZfZa5ObfJKI40zOsn6Eg
f+8N9riew+RfTwUl2RcMcW5Us4jxOM3poN0FY/M+WfmPSY+SCGinS7oaj2Ip/qH1+BoGlZkvYA3J
EYXneGT6oOwwKcxUL68tpp8rU9UfKqgfXUvvfOioEE4ZHxQlt6PnxlttvcxhCOvBUWe/LfeexlFh
JRHjGhsLnuKkbldDSYLC/jHjqX8HxO9PWxnDe0gM9ymbWH+yJtloT72qvHzvCrYPzA2e22I28CBh
PB6JwaHHoNiyvUjp+t17+YcTTCXw9+JPMGIpyVD00BhezZBCLdYtE7wcy2YljLXMKcKqQR/zZyAr
NEzi2WyVxbq1y4Nwsi+vfvhpcG+qvKOz0sMKp5z8TTvl9KC2eIRpH6XSF9p/QAVQ1L0J6EusZwsA
xa/wE2IksGlYYdcO0Yhj1HKL/Guz9t0qCE3NuXogQrsnMjfTNKafxm6AzeaAycZHRHGSIfkc5aM5
trupWhYwgyxw2KgfoP/MHzH0HGXo7M1MskJiJdvY07TQgs9mGUAimr3LmFX2JsmDD+XY7V6108kM
vb01foeN651xGX12s6v2ddR0G3N27pPKCbeDDsKVIdnXa1Hd7Emw+5u+IuI+aOp8cBpRcgwd9ta6
h3YWQNmhMmI90E2/aaABrEeY/gwix08rjZeJx/R3MH0fmg6Qd2S1Hc/NaZ3b7K+Iu2yNXOqHST82
pui3DkQXQOjdl9V3r2b5mfmjXMPlUqx4ExaGoUe/YS5VNXjsciwDMJH8DJxCtkzwEOKysxXE5Z5E
Dk75ztlPHh8qBUT1MkCHrey0xySyPw2rpxvEDOeH2q/NB+2kj41lvYZmmN5RI1o/jd78rICEMwKD
daXN4VRJYRytiGxCOuRXK/IkSjAOnSRnzFNBV+kEii0Nc1eVDk+Fme+dejY+zLQHHQvryAMF5MzU
MS5pp5je5vu5EHc0FwKO8aIPeGEQl7IWWx6Hmh3E8qMpuhRl3NlVnaeONvoTui7OYi9AIw09xWRK
d/vEpMdrHCr/OroOjdTWo0XV1dZNJvqaWwj+DR8ssUN5N+fTPX7l4lE2yY6B9ZlKXvcMcUQs1YDs
X+c3o0MyM9MJdNmERSv20WXjcf4J2JaPufGUNsWd7lP26yGqbpg5J9PLMfUEwYXUtgF6AgtG4Xm3
cswjgBzYIxRqvp4ScZwhT2Oam6s1wg1MYE8jVLlUuQXTn1JZl9EmsAh08E0OUXcXMspfD0l+7DNY
8pS9tiK2D35Ix2OHwurkpbMmwvQXgCB3Bsa2dTckN+oGhTDIzmcVdsD6roPuumYBTc9u8aU1C3wX
lNeAnA5rcG6u2Ir1G4Hgaz/g/Iy3CITH2aEzQVxHtsQnuGz9yWs15OIwvOLgXzRX4Aq5h8YJSqnJ
WUmH+EraHR94F/boIOmmmSkrqcf+gtMbv4tbATWFAZ9ODYZ7QD6je5CFvpjUNF7V3B28IXjs1YIZ
LJziZAqxs/r5KgxhnrOpUqsARZ59JfD5dgw2MTX2kF62DrIXggJVxbgdo6c8/jNORX+qDpUQRzNL
nrs+ujk8klZNH6GvMvYQtMR2c4JbYPIeaqc6t3Z/tPBfTfl0DV29i2M57cnkdcfIQDfrC++tQvyn
Z5aulN4oi0MXLWMHnn1VqLZVmzkvlt3hUgG2+K9od66v3pEtq1VJJOE8AB4lg1r9GyKQVWZOcNLG
d7JyK8qb6757ECN0AsvI6HHCTZoNHb4UtlbQ4zjxpWi0reElzMswJkde/DXO80lNVfrQpGPBbZH6
BzXtA97ZH9gYt5CqpCye5c1i6HtTDpV8oWs7p99vHZ7x67FamJNxY9BCZGL2bhI+6oJ0KOgv88EN
fHlpzXQP6NB6UMvLfz93goc2UNNZOCFpFxfo3xS16o4CmUMyN6DguzF98roofYp6g8ypb8MdCQJA
BZT3UDdhV81923D0obsv2nnLt8FowjTXqH8sQIbNrTaxqkbFhXXbuf996QPEotBNkL0ZBN216gVO
L9veJJXXMctGvIJOe8OD3roAC5wxTM7QGedXomh/G7uO73+/KzHv6bhKYF7CiFrSJkU8XHmAu/cZ
WslzOLS03PnK3//+x8xNKN3xLnbtRmxqhffU+3PzpFwGFnyTtDya4b7cF3lGE41t3xwntm5mW57d
xGvuTSsFxyubcZ1W0t3X+DMwq3rjg3iqBNPQIZtWdBezs6Z/8AMZ/FkPHUCVNo52ymBuybSV+jqW
/yPPfeTt35Q7drV8N3sT6NyuHc+/RNTfl2KYmG52rXfMJXzVJZFpDq64m5aX329/XyrlXsxgZuRl
KrRBKqv9yotOUU+WefUbHoNMxhg6iL/aYRKP9ofve8WjiiPx6IWwOvKB2Jf9MdnmlXLpdYuf/x02
BqUlUMZOFPFk75nJzjHsARijWj1M7By3/Lvlzqdn+Ow5zAudtP0care470h2vEhLfKrlu2Cao83o
08LizgOn5iB9rZgrnHUTxtjJQ/8Rv/byX35fOindc1lCUHL6bxMX2/OkEGms0HdeO1Bgm57R30PZ
Dgvy2HyByldSkY3djgBYAy0xl4to8dqECR4zQnTrcdTdtKKGcp6ja42gcEU9cK/uNbCa6EpYrt9y
CALF3pnOmdCUc6ZxxTmPvvoOUwcJmUbbY2B3zxmw73srEM29VPma9tfoTFFLL8Ex91Oa7gKGo7ff
Fwkftx5bNGqz7G+jjEn1hNm2inuPaJThfpT1niTg9IeQoLGrybL+9+OC/V2AY8wzoF1apf2QTYhR
0TjXa40jegODmmpiC4Kp07lcMAQx1gai40vYBHRdFl7/2hYp5gWoMjyKqXUDf9bVVfEexaeQgNbR
bLryNYeoftQEZ24GrTyEBAeEbYBxfjC2Rwj/cH68/GYEMR1cyhkZEbbsHhmS8kzASoMndFgXqXwD
FB/9Q6cVAwGmwax4BFiBPi/bghXhoRmZyB+uRef/IFa4GwDecjVYNXTz5U5jv+U9IZ6UrqWeArqm
r0070gOmrLOBHahb/X75+0JRImH0CYY2ZTlw2+M3Iw3tJ0756Ys9hsS8zfjaNFa9q/qBGpeQ9PIw
COfoQrJPh2+3AyUUajhJgeyrU9v0X6bJrKeQ7A7BDDj23aSeq4j6GTIqbOWDvtvZopl+2yHv7LHf
V4H7IHmiPhSj7+z58+TBVYN6whkIPNPelW4E4m95KaY6/e8r8KDfjUnswJeQcgJYXJ9ks/CVsrbe
Kie3TrqHbZnUTvJAiR37pPjvgH/m24xqllJknScfW+Let0xKNhVy+O86bAdhdUpIja2EWbq7mvD3
1siS+0Ro70baM3nAwf8zYl65pwQpAjeX7gwMfOdAskKbkfY5T9D9y9CSihPOb9mocbxS5r3/XRyG
ZVWYBz5ERu878Fo7z0RgJ50hHgNKyNf0k8IKBysPa0+80kCDiSliQ980WfYemykEw7Qb6DbV2XuQ
hR9e2dCcIG2Ob+0kz0nVyrOzfJWCU4rJBDwkHPeZVbcfAcXve+z2VF0GeA/lBEWkCJkjqp7uwInx
1+33xQnctwXkD4GQH5Ej4nZO4Muz9P33C0gxzPvQ+AIJyCSVp/a90e6HPpBXNy7l1c+M8BAX7k/b
1Sejar6qNlWMrbPspU8BsU+hvgkjGVc2v+VsEMHfhAJgZRchDA2t6XyacBTxMlnfXoKBvs4KTOyd
Oz64RTvf64nJjBk1fzyaeTdRCQO2y91/5QJOSzUDxbU34u6I+5KdbiD8NVmw9CLaGIWdod1O8nxH
y3XuW1Obl3p5gRHKZPP3e/izKaR7NI7fb6NKwR3S1FD85t713KaMtOvypL0ldBW0N0JpOR4cqvMM
eHpUVIPL/KV2gMhKn2yM0KvQiRi/LaFkPdnZ+feXaBXQZ+PjUuFyaPw3tNM3OJ3yswmb58Y65wwB
Lr6j0ifH7WgaBTq2joIYHDxGo+3soer8rnJ4JvBTiF1EX0fRpje7r8uDg53mkIlowTU41JbKhyEt
pzNC+dAjmwzy7r8vB0pxC2t0yESm+M9UYb1C27cOcwqo16KUfm3FdOPU9NjgBfSs19IIWWlZNwuH
LVZtFvtIBjcGEzkpMGaHdYVcKiP6PEuQj1B58y37Pf9pQqa5x/13oTG93bNeu+vELtSDN+anweSJ
oPvhUGqv2RaNkW4d88PMhbp/6Lkx7n2eOTQkiM+8t429Mctx3YWhuksHMnOeZ1JvwREniMZXJ+rq
Q1ESsLbs8gVDiDEYD7kxuVDzpxkpVuH248C5dQC20XZSJg9KWa+G9NB3eybYU6CwyMiUdixG+oPF
lrgZ7B+XTDDldI55xg1vnkvGHdJyq3ttjNUqn9mZUJx7hLWarXyDkuEmUdnd74tt1GedZrRxsMQw
3Ikhgen83SoFTzm8cKi36P7sH6mubhHWTWaVRupuS6JPa5amH0GyZj8P2TX3Ch4gnned6c/CvGWc
W02FhSwpkRYm7nQbIsnjFNZ7xxwu7FdHIKzDNsebfAFuzkfHOufgzh2Ulb+Ioj8M2OI/ysQb1oZJ
bV7GmDcY8SIOWQ84LtHthYyAeWzG1juEcyvvOz20jHWm4jkdFimttLz7WuGzNYzxrUYa+axd+78v
lp8YDSJoBtKP0i3eoxkP4AF3V/RcpuNNET/DrI5Xsp+HEjgKybxAh8lKVrb9Evn8G7oifsIkv5ve
hde271CwrbPkNA2tr53eR9c8auKiKS6kmVBnOFxEHrypBGmAU8B4YX877udMqFXe0ftUWctNTIf6
02iNPCFpyvOkcStk8OoSG+MEGTw5PjQ+lTOLgGbXPhDT+5A52memk+fet/tr25OD4yp8+n0hrfI4
FIZ7htcU4i9MMGT/3+bxdwf5+zMskzAk3Z9OW+0jaU7SiFlRfRU6PPgFZWC9oMOR5tH14HvZa7o4
iyOLd5mHSEwFlhU4u9QGOkEXSXOvWS7uC7P/pLiOj3VBFvy+xBNz9gmKuKOd4TpOwt/lLoegaOq8
BwMCzzZq7LNlBelZTIE+0FguaF7FS9DNVX+YliXLAld8Yf3zCDCcUpM2YaU5hzBHu0+T1LpEeHTo
U57+5LM8pIKPZcvMRR5KWYOixID+p7Oso18W0Usl8/lYq+yz9pqLnfMUNrW2rna4tMqnCBh5P92T
gY320zgz/qptijd8RQtJmPEEDOg6/t1ZtkY6XnNYAtxsA/9jhQbo449/APLQ34eDhHT5P8LOqzdu
ps22v6iAYiiG2+5m51ZO1g0h2RYzWczh18+iBwczmAHmXHyCZfv11+omi0/Ye22DSrBAdnTqJKNW
s587GiFMPnND2D3h6/F3xvU3GLF9LATK2baS1a1r6uqm6nov7Xo+//vOyPqzL/PsNtfPjGjch7Q3
w0fhiucJ8baZ+C47gIVFokqNh6aIQfVnvbOr12///Z4/8MgYh9WUPK+8rVzXxoVMEX5Ju/Klzbk8
2Cy0yF7lS+WQkz3yCuLYq69tdy/imuIONcZl7jsD1RORg53vTRdfs4CtYWeR9dBbJzRDXPs6JExO
93P5ztvDPryaP5M0VtyleXkKh5FlqMMyeXRWd5hTKUSwnfuSOuMVVC3vZEtQmuENzFZypEKAv6Jb
QqIPob9dTBIVBLKiHZNfZYO7QholYk3S0Ttj9I6N6bTPWpJjiM0VGqlGICQqUqgTbZ8nPHfsJL1r
BxXR3TAejPdJO2GmKcfifmkvIc7JN6vG2p0P82drYe6KtDOfYjXZj472X0E+A1sAs4qZuXfu3gvf
RzRhKBaPi3LGGzNjUM3JihJ3xvyYhe5fFInlvrciyPZe+4EQCclGPqR7RGy0q0PC8KtdiMS1w5oA
d6zijZfjZDUs09kX6s7vo+WvnZNfk09Rcse70rEer+URC+xD6drRzaiBEC6hUQYVugzo2Ll7qXGY
MKrxCTld33yrY1vvz1Z/n7GRuneH9Mke+/6r0uGdMWf6UxnDSir27KfJzkGO5PN8LUNGE6GnzEM0
I2CJOy0PEdwSWMp+f//vV9B5hntQyS/Y0MYziOcucJ0UJsB67rWLORLd9xEmmX1XMwI8Kmf4iQg3
+M9ZwL/fH0apDnEMbpytMYTaCjmTrNhLcw0B0EDlU7YY9f7fH0E59wMJMgVnu2uebYR4/8goYj1h
/v3KSqzhAInhrdXRfPmvL8ug//u3baZoInvoPf/5VxLUUdqv4TKvs4p/L+3fK3XWNUkcI7b59wd9
QjFoGHN6GaGF1tUyfBoW51SGwYplT5YcImeJL2HTzdfeaVjx4+ZBATU/Lnk4PRZLvQPIHN+H3aCT
7fJV1V39GJn8+WQp3kpRbP/9RRWPiivYhOPimtnZA0K3teKHmkX9tVq/JKWLKO6/vi9QAPpOfi8w
w38ZHnRIr27ax85nujkNrUaZiwJriZcAHN8fCZM8TrDfDjxG94k5njzb/oVOBrO+jTbFk9LdpjbW
eCvdczlzSvuAkWtIpGCn/ZNwrOd0eiRk8LE34+GlFdNnwoqia0jYTut9xAPt5ir/g3W7OMRT0GnX
vvlOGh2AGnlbALI96+qttjNxLPLJeJkJZaWnJmWlsFHGTbmzH3V1pb9ZS7GUtiwjEd0Yeec9u/oc
ywluFH0HGdkdgnKnMTZT1H1XYT4+lWmvtnhbTtLMvWBbCATVKHcSfDyiv8iKatH3EEPLZAmvFlyx
qz81tNtFBvmP7xBSHTHcvoUuUhP4IWpHMsIxGUd9zproQbdYxbUBXNRk7heTxnTRGOsKCSiWDICN
nNbkGDcmC0d79zVQ5A3/nxvfXd49xTpQWewHU9IwUPNbkoU27Pppo7roTRe5wZlPsljXo6F0u2xn
RRMsVzT/tBTOvrMnHwOOa4FHJf6TedwW46u5zdHiNHuqG6ToMd5ywUI7zc95nFSMwDBzxWX10BvF
JW6ZUhZm0QbarI9llH27fftQ4JIWqX8fWfV7gkP4UbbFrfOHm6dqd0uWUssMS+OHENWpZvgASACt
Uk8e2IxjH1n6gGpLjq/9ukKxW2RAJnXUrs1HfU0XdWZ7SsQIAsG1Wd/Keh5faBwfIsh66/SMiboc
n+2KPUpjJJh5AAh3x4nqI5quKkXFhAXVuyQLTywlGKU1eRcsjY28r8+tW5a8N1XxVi8ecwmJOq2W
ilxPeS2dKHqqaxa7JdsbxkkX5tD3fYhfoDK8kZgUHue4ZKA7znbA0b1endYmjLthFzpdcaSLkQE4
27+1OjgKKRkMYOtaFeVpqUtW2vCuAlfqh7ZAEi2i7ha2ze+qTb4E9sZtH43lkfwbmwacxER/IP6p
bZzvKU0wKwwNWRDz2OA/S81dluxRANc0NgWca//S6wRFP7pI1JAwp60YWUCRcTUupnf0vB9nmP/y
gGdkYKq/+ov03o+JKRleKGbvzezcCPxIdlmIjArzK08je8GsVae0xA6vUv6KIugZOAUeehYmaOeL
T9CfMwrPMZiMhSI/aqYtgqLwhGAlEDXRIr3UjyxP+Qfn+YLyY0uZ5GEGqNkT1UtLwjXDNpGeRQ3b
vs9Rb5aDujTc/qhtIwVuYZyLYVN5Md7tnnWJUUPSzIwZzTiikNWp/OqN5uOUyfIwJ/WvoZxTUvqA
jthd2O/Q6Fa7sN+XpufdwU5k99g7eLpMHya3/O13jDRYDdNfjTlUzWw4Yr0n2TyCvt0YdzEfZCCK
ON16QEVwW8BT6FX7BYv7aCNjR/OyvDdmBTF79T6+DaXKj+gMfURG2g78vnxWo2pPRRrdZUMNUWXQ
06611xAFIMML89Sdzm3OxeHZMENrK0ZnV4XTh931F38oDmNTnYa24PEP1RkNyAADPMWYGqIhSH3U
X9IbZ3gEQjxGJ7uLiXgRgKvrYVqApcU/IXapM5Kpcte3GIa9sSSnR1qnTCLvoGkLGNBZ+2gESN13
2Hpz6yWeFsF+1NmbVYOCJiaRhHAazK+SJj9Re237t2EQB2cq2NR1Y8JgKHyotUHUdW8qZG9sTOhW
72bvhTSH+e4Z0gaOdb/F+ee/zWNfbKISr5c3OlvCuD99SXvW+hfbsbtjREq1UbED587mIZ6IDp2o
s9V5tJyNKD7lI9ICg1xxCOSUH1NTSoABMQqlGYW38tXFC8cvRDMZ6l37UVt6G40RwQ92hwvBZGeH
qyTchJ13nzciCfKipXPFFtAjv5onE5mURZpFblo5zjMORFReCADxLQN+9jjGODGoLp0EZG3BBeHS
k3CTzPgH5qi7dJ26zUBcb2Y/EAlmBJHZvw2+xTxQ8NPaGkxEXd2F2WjvDFdNe7M0S/hOCY7HdaQ/
VOyG8tbC6T2yyXXyjg6Zxd2W4wKPB/UE2kq8cnDXWyfKzvGga6Jeuo9uHi5zGYq96PSXxy6mLjnr
1mciqXO8YNym7LGbCInfSPP8q8jSxyzGh9YvnqAm+O5shwWO9qqdq/vvcER5Xczlha35YR7bZ8tL
zraISEJWdr2fuzNOUxSlM5NnGCH+xW/6F/INP6qZ+ABzeNFtHSN1USiJcpc1UacfvWUxg0WwjRoK
/ZOHeZCmgqxGYzA56Ha1mHEbNhgtGAkdAWXjTVMLNd28Lkdoc6oExvroDrgna7n3slVHkTpAHUzD
eFDIY9cwn92SjCxN02nvKhMXg50eCMrDB8uxTHMveCrh9IwimoGyDsw6zC9G8me2UOIIHB1DKbwn
wzXZwGP7qBbJd85Dwcm7S0g/vfhQjJGIYOrHl7mf1YwQjoK59OlxGkStRcdK1UZRjzy/sQLtRO95
jIY28l4TQVU6MTvjNgmnUxnxoVCOtRPb0ioWn01OOZn6OIPtzPqbEFuQ3+l4Cm/phVLXIf0zRvwN
9ZbH31NbN3S0BCZi+A+AhyECg9UqGciwCEBvTi5BjSA47oPEAC5fjRH3osFgPAfhI8b3StXNe2uW
L3lvP8e9YJ09APgthYVnNLqPC2PhSTZf+hIFM5HbKPbm7lbahb5Rjyp8jH57EtipBLZFtLrrsvTb
GlNKDgg7gDv6kJK/+tZy0Y+1gUGvSweYH1HCCqBkkJmXRTCs/bEVdvAVHC/oSOfZKnP69hPjKeu6
u0G1ximyps8G1jGBKdbRjY1P59kEi/bgTj6qBweWET0pTx7jcUFuvnNr9SjIcJmKRbGWBVGRXE29
ZOc64ppqmySwGJ2R965WRz32yriXD7BZjvqrcxpxz8MY96WCBUDqJRs92gLdOAdU5yjfHkC6mjtk
y5wU4Zvuxgv0e/sMJ7reFkb7m1vpz5B9ZF7XBLkAcByNABRgXt/liDixym3TcCDu0W9xAJsMe4uq
YWudBYvv5jsDbfPO9nrJXTgRbMgwdBz9H7MU70WL97+x25nwzHDFPrEOGhQjWryO/q43e+w0bXtN
etJGGqcfMMsNPwOnwSVHy6StAYAAiWPlGKFnF+S+zL11rjrzsJSk5ymOKScMvRUG5AYJpnj8/NRr
lkd6UGNsrQxZGcps6yAQ5vnA6NnErxI6hgNVVtoXbadfhuDxCbZnmWlRbPnRmWAuUvueSPc3HNHp
Xq1wHmm3u7jNjhz9CMkclkI2ZjWhMHrNe7vwwUlW3pkhJkH3NE12HjX7ZHaA+Yv4PPs8VzuMEVua
39968ZBeNGyYE8/8Qi5oEDzU38s5djFggRB0IIDnY+Cl7CKFRBs8DU9jzp3pFCQ3UR15sAsS/9VX
W55UBHeDHtDx15ArpMzp8DaGRAQU1XTKq+HTa7ttA803YqWzpb2qeSFozolTOiH9KTaMYiFO5+Ev
3f+CFLkaJ/mZ3SVkIjKYl7KFT9SYGmEa4k6waQvncGUdimEJT2swF/oXRHeJ/5F64ocM7mqfJh74
GajXYYrgQ6fer9nJaLmKJ4cgQlS0CeavLD81Vn4/+O0Pw93XmNMTM2IY7utLoytxrR3QE7n+BSz7
OKjl6A8+/A7VE4OjqTzk9EQ4Zbdvi+qcJ0QG93NygCVt7LEAFNj3EIpk6IHc2PlKUBnucsJLt2p4
7RfwpDqyGjQJzDb6KFbXBRFrpBssME0O43iuvnILA+eI3X+EgaJjCNqvC7L8ckaYOIuzV55E7RkH
261MfCLV++wajzWekQFt5aVbsg/YewadB4tMf16ajVkrPkqjwiOHd44p/bIzPxfIfTwLESV7GZ9R
7N3aobyvhYOVxdGv1DD7UHRs3lyP25ZPLiinV8hZJIA43hc6AfPJTobvSODglUS9kNjNAc4JecoH
EsCEHbY7udbEptLWo1t6v7y2QJnY3idFx/i+6MJDJYhVgYLy6Ux/JHPl1HDeyQvmHvK976bSJLiH
/9hWL2NNGin3xotnjN1pzWqLzBFL2OKst0IbtAMtqiiskyfnZwAKG2C3DyHP2m26qg7HztomTvSs
cBAj5wIkaGSIqOlUdIdEcQ6LdDdao9oTRLnJXagndoTOtRmaQ59zAy4zfgekp3gKU5wkHcalISKA
ZujcH2PxzsRvPvfaxMrSqrsex7TBVBELdAQmDsg34B3n6lx4v/Y926ZNykMOBAbdoVDU+D5KX7Pq
sc5XBJoZNDF9VtVBpHSAl/xZeDjssJexfUfR1zCbpXKT8AlIv6PeglpSJUiwmB066UCMGyHH+HCe
Cx/qiAixso7TBevKjk//V+LDn5n69Ev09SGMoAu6GNJYLLyyFAzcgoZuSFBQ6+WbDpdkrHDhv2/y
s8Ogt99FfCBbAoGlwH2rkq+xw3eSJee4bT67mn7FFS2i1Dz7DeHH22iIc7qO7/zuys19cPvql9nj
3GKL+pB4+ZdPuhAxjahl+4XQKUTu7Cq+i6k+R1l/be2+W9Mnb1AwqJHN+nkRdmALQmgiY3iPcKNs
5jT8SRaS7mLOJs/kYsFnDF1847r6ffTtW2hSsMeGzUE5XfvBjvb2SKaHlf124yQYNKGCz7JhVES8
HUU9ovIpe9Kjf82t8LwMwDpVX720yn0rWsQ+y0Tpur7qOu9eHYAIBeOk5DfjcUJiZhPqk6je9ERb
U9uvou/wHFaMS0w5HgyfxE/SCYh1sVgZRV2FAIaEMfYfnlk+EeQ97ng+nOGFB7V98qmTIj7dnUTE
cJy75c0oyJmSPCfx7lnF48y+jjs/0PVAKOZ6gECGSSkV7I3VyBJ2HxoGjbMeph0MNpljrSvVq4hx
fjJC2/idCc+bE/vag7W0SriGrqRKm2smk8XqCcuxdt5s0XUbSttm20WawbOrHyYfLWpd9186JtkM
PvY+rCbJztX647gvKPYBDvR8ShgvjGA9LcgqxZeVRM22xzu32qhKVLqx3R4Zp96jJ/qz6m0iiBL7
0lKg8QQSR5c8UOoNE/EERsZmct6WvidPnPAczy1fXKO45nF4H9U8j1z5bcU/btSmu75heB4X8R3J
Utyy9gfb63FbpHej2V/hWLxaUmyWcXK2psvthOFonc/4v0WDiTNt8Ls1uIvh1posKD3oc+zkXMPh
sjeSRwsPELOF8eDN8tt2uhfy/PYLvUnKzFjY1VMcwU4hmQzVbglhQzbFtyda/ziWipgDZXyLhNVM
xsZ5p2Z+Un+0/zCG0ZvQwkUUpg1RNzSOLnsaLiWft6Eaed5QgZbiKS55CKLRqQKLdmBjGAso7wQz
4kDSmUjQCIcfpsShEDUYZrSrSF/zy3vqxnNeDrehto+iIPUi90+ey+xcj7+KRt6byCR3yCXvwFk8
WP28Y7L0YpNcvk3giNAuk1qsBqyOjqA2NOAAml7B2Qc6ZNs6LCmdEqlWZ5n7PyYsxsCzoMLUOcrl
flb1gTLTXJCfuEZzlzggxchOPc451Ts15IyXWZNIO3+uiBnLYTbtTCgZKR5flqj8g1GF4Wg6YD7L
DQoc9vsdgC4b1hfFWP5XLerLyLsXmjpYDCMZfa55DZt2zbfCyePQ/OHVbSCEcNULxrSbggA+V4Jb
mttQ3eU0RRX7CwBr2rB4913BzMw94M7z8XY85FL8LOVTBsHyMNqIi72RxDduGI20MH1MkRDMXseQ
wBlIWJrtXVtaD64uf7Ms0Ds1xM8R8sUIMDmHUBIQfBptfC+yTi2clbR135s++9To92YWmrvCNW/G
zLKZrNd8vCVYdscRkBB8JT9oKtA3HjIlOaEHTrBjg5iDCDnrkIonfml9ZROSzI1YDS7VjPNkkloV
NP2aGuklb0lYZpeuImHKT+CDypH41a6+T/xw2FhRMQfZwgVJItllDHF0zABIylr8ZgOq+eePIlbH
0u/iW60KPpKQ53ESjjtoemxsCDu1xzCYFu45CobT4kfsk4THzjDr32VRRVfUVCCsqF4gDRor70dN
pr2pWZU3rnhwUB6ckVmvaMqWU7xP/K3lvyVMpAJwJuWmWnk9tf8rbpDd0jgwyp7UX1T8y8bl6brj
bt+jMNrKReq90KSOOgvDzsXHWD6wTQI4YfBXG//LlqgjkuoB9nqNWRzFNHBbiJbY9wLOeHg5iE7z
sEjgoPGsx4d1NI3hWONC2mZuiMlaXhfPfCqBJmwixz/EaCp42e6Ipsga1jiCTQmdAYIERTNiH44+
x7Nvqh3fC4tCvi/QvGMGwZSdMQuYE0Zbtef/QfQEFqZuLnSj5bmo5hcGf6SiVeYV9O4vXc6st5uT
NubhoWrEeTRuNfdO3npq2y0Stt16u7a9P51lbwXK6Hne9PFbJEkO617Hiau/yev16r2LzeJNxWDS
upYc8lRJ2JVZ4t3w+JBxhzMpoPh6I9JewqGd98pZPiLbZLLghPuhV0+uEaHtI/1iKECBenI4L0Je
hNfclWJQG1+yP05nWi7JlDoZsWTMlNgz1mYCeuKHwpHf4UBPzXF15hZAC2r3N6OvnkxpVtdiiI70
5sWGEcC9UadfyqrZjIluxeI8Yk/Q66vtGHSeM6QKQedHkouVvD8Wcnfwj2PMzeK7KaltfC9AjOTz
wCUttzEAY8EyVfPr6HrdCT9CiEptm0KD2bUmRV6fRxzUTmrvVK9uDu4C4JoVc2TnpXkVabn6ebwJ
eHVxlT1KINGTCo2XImh8xXZ3AnkeuYBPiiw/pnm3X//XtNldWnvmLcOkv1uyDO0xMhXM7eYj4jAS
8rLpk5gExf5xDwIsKGN7opTk3jYVi8qJoSUjE87TTOXB2BEe7ArIXXVLcxJme3q3A3raB7WInzKt
gsoE6cnDJsV/565LhPhSeL+6UiSnpgX5BcpnY4oIOqiLwt6K/Rtq+JjFMp80I9G96eCTkA6hkLKQ
vHOeLB8XeyABzyNHry/xc+uYYYQb1TTdPXp2DBXWfiBfibjPuxmflCqlBi3Wvlew5YMwWaVF4tx1
7sWcpiBq+CGlxIKQGmI5162FvtQ8eG4XPXoe7WKdUGKlPOu/bGXdT1FPkzs8gqNuTrHlXcRa9QJG
XwgYZOMguvHBn4iBXlr7iBepv0u4tNKayfrQQfKOiOg2bONnXpDXGGrYTkJ2PFX1NZIdQyIHmrDP
pMHstlkV/XFahxhPB2SKzf2+q7rmGzkIw7mUBdZysW1PnXus1F5UPhi+9b4CpQl4sg2eOpbtTtvu
LiZiaqv4clg64zi02RuZ4vKDCjDCgxE+NI7Z39HGj9fSpzLPm+yNpa68Zd7knf0VIGSPz5bSX8WI
/XNq/kCqUUgD2nsYwmw7JNjLJIqjq91/mLkhrnZc3wBGO4e0jdkqaM3hbWaBzDiC/RkXhrtgGcsS
pDMp3PX5oxpY3sQt8Uwpyt6dodmyl1Z1K59k12WnMhuIiCaCnngxEaCaXQ7TbFaBJKiLc2UbRwTv
tBNQBiielypv/lrlUGIrGeOVpYRjEqJf4En/JYF10tYFzyBbNEfp4ZxAVRL4I5XdYNvPOrEPie36
+3pKDj5jRz1X6j6H1PHMvQU4tv1oBErmnIGpEZgoJf3q78Sxb0pGF8ow2ASO9AdkaiKMLCfO15A1
ch0pNqGgBkDufmd9/aYH/2YN366Wdy1m52iuiw8HdBvt2Ej/alcDe+56+bIiJgt2sgepNG/NbpgY
hwxnE4bwJVNvceekZxVVzrYGu7Lt8JdNKRMR8K45DlFAHjOMqBlrTMeoydNGkLRNMM0cI3KO3J0R
x49kOT+DIXcOjYPQc8IQkXcMNN0Ib3XdNO/O2MY73k7qzkxfRL1qW/WlTWP7eYzgIqzOGlumASFn
P4JazqGpC8zl2rIdOlSme181/t0YMRA2htm6JIO9nACaMB8GbQN1IQJV1jUvU2dTf3ZZehjv/cUq
T0NV/RpzGRjGaN5hYTZ38h/qUlHbDeBZMCrtOK5AweJpOugWZ0lU1A8EXFdvUCo/o51hAc6kDUIA
y5A50gtPhv41dn1shlxR9NnfTgR3qlub65ijMjZI03HM+GYAON927rg1z+Rh0VzMIMIcTBwdO35U
eMl9oigcVGNEWx7ef4n9/Azr9CEzqnI/s4yAo1q/GEzeEDnkW7gHp0iyY6MGoO2xTPAufiCo2JnL
TGcWJE7z4oYrVGDGpgABALpMiyR/3qlutnGtA7YQZkZ6e/Pi5H+9erTvmav1yCyTJec5iADwNkrv
AeHsVVlJvW/LP1r6at/2q5SGo6SgzMPIx2mmqoptSq6ZA4cP6dh9TpHxWiqHESStb565V4EfLQJo
WrfsS6eIUTX1EIhIdhScjTvVfiJZwSGOGn83jsOfHphPYBb5G0LbCewPt5c5ZK8LKVBQ8rZhjstz
0vmxrsYBLysVczTnx67P71PHk0GjV6kVshIQz33GgWK1vEMJuhWqY72XZXoawUsVqg1xxzgveux3
7Pc/aUR+Rz0l7NI63V6a86Fpa9A3E7wJi72F26m7qU3ASUzv9qpvbGv/d+hUf+1VbOHa0GsbZiCy
kQOjHdgU1D8/1dI8D0uJMZ3xis7hT8PDSSAE/qDTxyrYe8vG4OnoEqFesXF0bPuByLRK1slB2ZTo
nv4s0FZtITlpbpq50F/o5H8jWd03MyhSyQ8rG8PbmOWIRlJ4L5Nt/CoG8ceo7XPiq+42TIdSR0+u
Ox352/eCrmNXhikMNDOZAnS6Nw3/natGCbgRLC4iQ7yAnPG3i5j2XoNJZRzIctNyj0XnigYFozML
LjTuBaMwiMwDSgSrK38Ksp43RYdUwLN+wsH6M8jXBt7cwPJj7zSgvePWt3fliNm7EcYfP0NAKz20
+bW1TLt8kWu+6qbx/6bFE76Ez8zKW8Y7l2pkSevlc3qsMQoyRQIFNtEc2NR4k3RugG8HxK5Ep58h
WUjWPORwlNlHmDuMmjiySbd2fiaBhNcqRpLZ2/HFTeSHzeoFwYN97+QpD2+25GkMyhRbSkx+xDwd
QMJsqmiLfuY+JtG91j+Ve4SLneyNJvtNXiMr5bpHSrG4TeB3qmYBSIPtQdFnOB5v55Yc5SWjB+4B
hQjHRl9Rzq8yk5cBDfPCYP4Q+1jSTKAsEfJuRHXJH5ZeF+yhWOSFFNtReL9r8qkAaOIzizp+h1IT
7MuzAadDT9CHmn4d6druPi1G6tP4vXG8J+Ih9svsxSez0/clCpOBv7d1Q7akEcACp6q5A9P4k+f+
xEW4rFG/yCVnMXIYpIDRPP8NiHB7DWNOcIN0833o2w9GTZFhNsPF9Alh8JL6fsEqsk9GhHA+1npH
6J0cYo5fEmms3P2S6hFV67lwp/c5Qc5XYb3YJKxW2JvXDYhstB+H2K13UZQCHXSgUiCnBkaZQfpb
F2G9u3rjSEs0vfSC5bgr0x+O04F1cKA6roG0H61DbGM1LRPgWm1OY2/hfu7jZadGyNUhjRA0/lUH
N3y3gGtLHDI8xsPPrMRj4aIRNkkYOg/RjvbfD7qOl+gMWGFC6yeXEVkA9fwmet7EGuk4gKFX35jw
t1ZNyQ6o4h/05mM3Zg9uTtk4oDiZxhlJYsTSFkX3LsKWcp2n/Oj2R234GbsBa9PqDLxS1suATi9C
DmH8QkOKhTDpul2WE2oVE8VzqUL7wUEplIy4gjrL+hNqJlz4eW+WEYrjuOA/s9xC7ty5HB8ZY3VN
dfHQEDqp+Sdjj9tH0ZGpzbRxmUCeZgtyIfudsx8Zamu5MTnpObnuufEcpvldr1HMal57acyIiXrr
07Lrx7kfzaDEU/qwEPsHM+MUl9ZyzhclA3uGOof7ujPkiw6jnnI9HvfzVH/VUVscE+SFTs11Tln9
bYXkFMhVq9+W96xs6/OSVF8+IGPc6eXBi/2/2OY/FnCnaWr9nqU1H90ZlpLBdTAOmccKYNkZzvzY
mAPoMEYEVa2yS0soenjXytx7NMflMjYquimsXQFG13zX6Ly/aK2e4EO3T/YK+ZndhsfhMjAmH521
ZUZcQNF5rZQP68ew7b1nlGYgDVlemoqsNYFxsCw5SfAeFIdK2eowUaboQmyXCA3LAg5ur+PVK0/x
dJhqHN++Ny67sR3UTpvCp59uL8os3cOAizkQXO4bS6wVk31ekXbkOpgXQL7AJjA7brsETX4n9QGo
vr9BeFzejS0+wPbM++ZvhTD5c2ZhW4o6JPbWcCwK9cypzwaeHYeyG3kqUS9vPMeAngfOKwvZU1Vl
cq4tWjCJ4GtjwwDtY/Oz4UUGg2SIK4zEuBgCnZW5ZOpOo2UOEz3sFupGPpO7OGvDi5Nkb2k7ndMi
Y+BUgIQF7EC0RvKSeywOp7T4hmS2n4bhkM3FU4Jk3YvF0c+ZRfRqqu69GrqSH29Hh1sbxhROap9I
dSBrYIEnZtilDd/FmX7a3L6lDZztAdlgE5bJIQzzx7ECYSe5D3ZG4v01In0d7diCSZ2flFV9VeDB
tx6Tatx5LL9d1A9mZ/x2Q3MEmZUxDun2iaFdpOGDGUy9C75RRz9eVj7nC1uyZl2qW5Q6avLf/Dj5
DhVROJaBus6fuCtKmZLv0ycoXThviG8AWJbyaUJcZyfO0ZgJAwMlvYpAX4OR8EhgAbCpIVUcFPLW
WhxtFNsgXRrJUNoh1AkH5nWM5ufRTnAJxV9+hGZ3yQqYmnEQE5h0cCngCbJzdiGq284xEOPPnnMe
M1zjLeHesqovkBJR56BP7VkZ/98hYPb/iogjotF1PcdagwgJAVtDnf9bCCJTmUH8W5SXVFMvPtfx
bPvL14zSeoMt/lKRdHQnU8e/sKtqAmNxvigThuPMzf9IG/LcaaP66ARKpcz0WEqvMiuSby42fBme
JphRRMf4XmjJXZ48q0bIJ7C0DmdyU90saQOkIkoEs3+JjLRgbDxn9kMZMa8tK4hB0FveVGpVbHKQ
ZmsEjJu4nO6F3ZfbShr1kY1We6/d4D+zYZMOU1RkEo69sefscQxRxNX+7N5CvJHB//3mWf8r486V
1LwuiG/LtB3rfwZEW1zYqHEE2jm7dtZgHTcIq94/tx7LelA/4P4lxJyl2c26RfKgLX9fIqWlwJzP
TQaixGKhhxYu2mciphMjK29r1smxaTICMyKIRjKxT6kmnCOdGJpaLUK1bV9pvasBJj2qvsYwbUwH
v7Dti1XlhACPLnvVIvJfvFns0PR6j3U/1XsPQPb/J3/N8P9X5LfLAEVKyzTXIEvH/h9XD5pFEC0W
Ul3SvHDUVI7xUIXxJe1E/K5YezMvjNjrFezkNZaZjyaP/47thDgooV2XeVIzuippkwRg5AA19czZ
VM53GegWXEARrqpeoU1ldvgvQnqBL4ZS9RwTOXPEKN8+xg5fzBb8m12BGMlIt7lSWXxZTfndNuMH
UOYVDNiau6n5D8bOq8d57srSf6Xx3dPDHIC2LySRonIqVanqhlAl5pz56+fh255gz2AwQLvh15Uk
ijzn7L3XelZf4t1lktPK0b23JDR9DTluaaOvLLFu19OYSy+NIOnOLE+0fTTsC1Vhc1UKOb8lkX+j
aqf4o8mzVwIRoBRL3yI0Cn8L2yqhhgHGL0BUPOr9wigJ6ZDmH2x7WGZFlIgbRP9zgg0mniKuYd6B
p0kbIEej14gn+snTZug0DiN51i9L6uQ5mrlj+gA5cGp9etQFh7/UlD/h/lonDZmrRSbCwQvGbUr4
g1tKZDdrymChBPY/cjX4lbvOdAYTWladILLzZ8J7JpNf/ieQNYnVGOJyB+pFECRsd5J0rETOYhWE
Jvgqs1/J/RPfWCoAUkeDCAKvbUOA/+Z58ID5gDzIj4HGAAeY6+dIJNjo6DODPoCBg99A2v/5f0Om
S/vUEq9jYgTvvDgQ5S2rqtLfvbrQV30CC+hPwHqZd94ub55E8hxlFFAuoV/hmjGO9QS2ypF8RK5a
VMgRptqRCx5O2zdk8bMFXbJUS+OgENN6ZAqEHl6uT0zIzVUfaFvkdNpOKiYU2XqdnYNORuPTqp9G
3hsc7JnFjPNAj7b6tzIO0rrpxGHVQSe7TNUXxNQ992dKaEE2HWTZL2yrRCwAThDUW14Gl7QT38I8
jGG7gDcKZtFCNR+dme9Bt4SUeTB1dG/iwACzVqqXeCpn6GRR04eEPg42pHwXWULiaDiWsxd6GpFC
xwIhirRcFnIgyne9hjk/orleTQHMRU2Z6g1Es+xcd0CjCxzFq8qIRIrcTkO5j2HQU3tGK34f4wco
Y+fP4vff/iVxuv7Hf/Lvr7wYK85Jzb/98x8vecr//ef8M//ze/71J/5xCL8q8IK/zf/zu9Y/+fGZ
/tT//k3/8pv56/98datn8/yXf8wpFc14aX+q8fpTt0nz51WQnD1/5//vF//j589veRmLn7//9ZW3
WTP/Nj/Ms7/++aXN99//okn3v+0S8+//5xfnN/D3v655+szC5//xEz/PuuGHrb8ZoiErlqRJoiha
BjtK//PnK+Lf5jWU3rJmKZoID+av/2CTaoK//6WafEnTdMOg7aRKjE7/+o86b/98SfmbLhsomk3A
APygof31P975PzPD/+sj+79niEuabP5bjLisYn7RRIOlnMMuf0v51/MAHtp+FlDKhPDRuKxbM3Ib
xT91oqdtyjLdp7FkW9xSjIlY/DSv35klmvGJbD9lBM5jMozQQorJ2oyBA+F24dEUXAgg73IECJgg
gJ65Y1k7xGXRhIhr9n9/eitTz3gNIU9sINbWJaYZNPj4dgG5qarOWelVMaRgmWXUJpP/xZiBamlI
KhiUydZKxJJ4TeY69QSrXMTtX+KRXLRScPDncFPL6HI7Ga0XmRyDKdVocHpQv3pVO6Vyck2NUj0g
NwJYzJh7gDwlpEO16miR2A0wvY7PZpda3jLs2uWfiO+qIkQ5o/BYQPnbYnHntNLJtzFQFNYbohVa
f974a5fzqu4YVTPYXS1e/TkyL/ABdur0+jmiGqvSu1mD9EYODkKnoaIJSZ0Adx8NpVJ5YLQNiyEv
3nt9InmKMdVAGpO2NlK+YWK9ZVyUIFIamksh5G5GoNwKOtdVysINiobJ7gn/m8WoRF0B+wrg2smU
T4c5zRS1ARHSeymcFaThnHrozegfMmZq860QWRRTfdZNY7n3dLxUAXWeSMrktt8Gstruxzw5c1RX
cCqg5dKz4xBUn1LIzZNoNA+8Wr21FazuBuCXrY3deyP/armVMxH5E26x80DpuaG2kxsaVFWD1UDv
/a040U+QgIQ4dfk5xIQljFIykUb6E1e0ETQYT3ZuvA+F4i0NOVFWikb0XlVCvzSZE42F+CgHq3FD
KMvZSFhI1eFgbmQz34n0CH29h90lAgeQ085GHKBsRED0i0axfNRUm0hldhzG0yEaRHNtVsXT59iM
yAQ1I93zZVzHz5Hi0KUgW3hpHmBtpNYQ22+ZaRdYzoZYP2bNRjBOe0UisEqyDibOyinNPKdRBhWg
ETw+4BHqzo+b9x4GkTt15rVPk4PvDd5CTjpjVTfiow0BLnQ4eenPYuuxNLC8AVPEQW4ZVBqgw1UG
2romraYEJvZYzPQMnY5iBxCig6+g1FSZHumbHeAjtmVp3RoFneIxo7nWIA0KhsSjxx8TFY9gRoEz
7JQlFqMIRZpIhxoBKOIGInW2UQ/6dmy7h9zOZtdWhSxefkqCn60j2n0LT0ueHaEaMSospAi4BWTy
n8yB85QVTw+zpQCsDMBSdaW8ibXCOmLc4ymQN2AK7wVXlparzyQILLWXhOehLz+84iFIwzttax6o
/IROGRTf6C37JINEEyJP1pNQWl2yQQlXwksS5WRWPkpZE3Z9rTN9LFSX4SY+sJQMKGesMuXVI/QB
OGiNKpgbexxImFSt/lgh6HYqRmgdro59ZT7rSIfyEaLvCFXAEx1Sx7pP7nVh7dp4WkFVmDZxKzmC
pKCATuSPAuPwngh7vcm3k4w+esgIKQexEoEa60y8mxMXDoBNsRQr5aUXGMYmOoNGrVQfaOhOU++f
R1ZmF90xEeFMZ6MUBVc2ICapaI1aOTyhsoO3pHS6O6LiMRTSHWpDwxXEwBidTbnU/P7S4/FfZMix
CvIp56xTPi9MxMxOLI6DSneV4qkDXYAdrUnE11Dm2ZGIVWRQURrku44HscH0q4aD20vjSxpzGKK9
i0opQDDCbGOn0VW8jIh5W4T7K6yrzUpo2xV6ntARRnw1PRoT4n+go4YBQEh1tGWLW4oGQLsvwQTq
yKkxHTJ2Dq2V6mkVmlotptvxAjVPOWdt8kiUOX57klaSGXzrFZW9bgXAFH0NqTVuBymQGK9lsKw8
jA0iVoNVIxPNWiPXOgYmgRM1rDN0SZathuVwyUcFz1jPjF9Na5Z5Kc3tqCM0tDadwIf5FaAoRkpE
csaYcgEjKw3XueFTlxniLQiNt8grxD2OUHHfCMZFNDTJteQBvENZf2pVrh9j0xuWRdc+psmn9esB
4PLoduO6kB5KE6trI8jfPNxT+6598ZMmcjU6XyZRDKu4hfTfhbymRiO5Weo51atdW7u6TpqLiUfm
EONjJU+6KFealLVn38frwgYM8f0elEr6As/SsAWwJp5pIYyPAMWjOEQDmcqo87irm5StR/Fjc088
wgsyvfwgTaipK3pRoqUaR7Qcb7Ey+oeJVAuey+lmaAFOKbWH1FG/MWbxt4nErM8YgqNuhopTJRea
5qhwcGcC/xrCVahH75pG45kjsnCmOTUJpnIIO1114Ju996H/IeZjsYVrbq19O9dJEaynuL6jQt+L
8RAeWzQXiXgs9ax4qspLDp9wTsSWnEBjta85xS+Hkv6I0leBG5HYW5amoypdelcnRA4w6joAIpBb
W7JDsyROiKn5Qs8cIkroSpSJMW7Iamg2fUUDHvl2cG14zl2hku26acdNM0WaUxklo2UZw2Qu69Ds
9XrRDmQ6llP39GFOLLUyjHH/YBVV8KoBFTHRpVRB+8grDcSCCW9y7m5wLsFs4kdvtHyITiRwOgyz
vaoq0SFQxnIlDW+oSqenGW8rYowfNWBlAI+ei1YxX9EaxtgrBodCL7P/ymmuG6xnf/5Zp6TbJkgr
lv8LDICiEjZnHgUrOssysx+lsE3kRJjMfAtx1uiv2fXfrcbr9oE49Ps//03NFeBdCh8fcyfPJrkd
c48nwzPDBXoIDEIAB+0W07mEu5EAPGTKGMqYADMhEJ1GR1ChkJy5MHCQbi3aHBYiSyTcvujb5A89
ZT+YoSS02SaBWwONIGkk5PEeYNeLoay5pY8SFK3fO+dK71LKW2y0FHFFjfG+UQHrcu4S/GOn5rQd
U0akIhWf01CR6sBXMNpYOWN2Yno6AU5tAvS1mKG6Ise8TTlZa0A7/Y4u2FtZBWyhxjpSvY2vjkj0
MByVXn5rhozERdnBDXoH88eyrwCoLGVZZKiOsoLWXEFu8EI2tIcpWyfPV9FDqd17CbbW1M9yOTtO
GcBhRfFiz1upNTDfWNNfkFfr0PcJYeHYjxXqZGkfgwDxEZtgJmWIh8ZVBj4VvH+M8IEmB8+MsZRY
zQ2OZoU8Tz5yFr7YzokOXwiMsxeD1KzIwIHvr+Rc7qZV0M+Wb/BteBg16UesY9FBUeJaKT5xUpGZ
fTDBkIyXPnsSfABXyD+0EoppVe72JMtswc9uOcjtPd+g948esYiPSYtguDTXJcodjbW96Qx0Zd66
Eh5toLu1RUNrCtZDLDg18/BUKDX4aiMHzeZgCMg8R0CKLEW8M7078yh2ONhL5PnTRHBDDkQDM3Y5
BV+0jDPwYEuNTm5FXNfY4JMJrdnEQnRAtAzKzzIlNosyurDOQLGWI7ovKMx0lonQNjtcWyiVtqng
g1fEDqoRGcfCqdLvx4fExWnUlU8WXxPmK1UfXIF3KKW8LkXCgD2ujL7FgIY7ugLOp8d4XkxxScYM
+Q1x4oQW3Aq5Udy8q7+04SsCe6YN8arj1M5oefbwohfqFnWIMPCZRCR6cB6rZhFFXy7zgbCrgTcc
mhAXqoUld4cE/WUOS7egORNk6ccgX1KLesMz0UNB7VtLeoMJTlfXdX7HIU2EfBG7Yn4fs30dIL7A
0u8xDwMauPCQY/ojRm1pEe59DeMV2ezE4NGEGF0V2oVYWQ7B18cSlS3G/5VnWK/6EH3EkXKJklCw
xYawGM6KNbr2NdlRhIOXMefzkrmFZm35ECUHR6o4xx+IX3BDQI0FR7UtN6383RD8oamPTB5XcYPh
QG4Zxkus0QpkIUSsFZnt87A0H9Y1D+Zs8CD/YTXM6vQR0I0ERzxfM59lRiIDn5e1ZdWYCLCGXaBG
nqvg1WzmE7c/Zxal8bCVKBoEBCvLWfjHCJWqIKo718sDPH8YPiYURHZscrYq43HPkN+mIVm11k1W
ocNXBOHlzYgEmZNEaR7ClzIio9nAkFrqeCdYXzedDs2Z1CO6yBPXrJZvAYWiNTd1Im28JlPxid5d
WnkxCo5pgNMFVTE6hbIjFbgYgglVK7slmHW9uIjwX/osIR5aTS60w6/AhnUcLOWrjq+M6u5hdkQw
dX64DDC3L7paxXbon3QcrLYRt6dExAOd6NBV5GekVQdjmB5RjkRiTnablXBtKT+qYWE+Wl2fVwR0
XWMdrxBeDpQO6CBK8SETTuXA3fIF3iLS8SHCoSg3JujcnL4zf/mUItTJCrknQoPzuxpNRN2HI4JO
A0dI+kuxx83GYxgNWMoQnX95Vamv88z/rmp9jXbZotYdYCFbbF8Nlwe1TrDwK+/uh8SrWnrx2aR1
sxmC9DcohSe5KwP+KJz74iDS8FXSjSow5odozGKi53u5STmhjdnrUAvK1kJ3GkuFGzSacBljK3Bl
Acd/JOiiS4k+LRDmMBMeNRkew8ijyAovd2dawIuBFuNKrbzYLtOYnEOdnlmZac5gzGJKpOIJpiFQ
fgYBJi3dDz2+6n61MpgO1cxqL9COLgSd08QjWT7LDNPBWk7BQfxlUFgCR8SjKkkm3qCmx+CLFV1X
TxKW9kWqkXAYIaLBQ5aoJEENyKaHjqqYVt48LB1yoIQ8lE30MEsCO40FcVcTNnhfwLLPsxUrb1ZK
xwWai+kB1g6wZ2zQd/FOwbbxNEjPoDm24c7sCbuzJ75uFbeBmrxHj+9jHi3UU+zf8uI6GNtKzxwh
pnQNf+ryOYzf/nCx1FPVnsdhS8+XpN3yng8Xz9xLFoYxlkL9VmOxGfyPavqVkWPiWUdoaSxGMnE4
CaL73/lUK4UOw8gP0R9mKGjfIx2y70lonsl46ojnDujI5PlL1I5UwS7xS7zFIL5q6UeOoCNrXVM4
OrL/6KY30HuNANPiIYQvtCeo+Zl4AtoWEPyU3nVkzYYTw1/GlIwUTk5/ApTgAVWoz/MEItSP31Lv
1kpAXDH+KH0NLR7H3UHLXYTlsffrCV/zqLaX32CZ4jchH5bdh0cFH9am6tflZCujk1izbRfhL7Z8
rndevmnDVmAeT/yRymQSdchWM90+eKiE5hrXwwCRFr2gusu0DdYLRlUWPB9CffvX+ZgS4I6E/LIw
DDcwMLlmIKWBIHtHQG+av0txTIv9NYFr70ePUEZ0gNIkzMgSJkFbgil5qAXWUPZ0N/J2E6kjjGxR
h5A8unAInMaNT3yO8kz9BDlMsLT6307cVwPtaGsz6FeprFdlQc/Ie5bKtlUQIrpDue60bc0k1mTi
LRQhYqu1Lzk4LnFM4fttz4aTgCPmECVv2/HDb5+IqNi8QDRJF9M6xuXrqPAcI8HozZ0fHtThCequ
br5D+dTQmI+gXaaygyNRx7jHEgNfDp+dOlBJFKYz9c8GC1lvfXY97jspZoLc2HRxovtAU2l+mN8D
6Vqb0gKA/3LGbIXjRVNdBKMcx5TlyIgwhgq395JPLzwjVlrQkyZn+tMY7Cxbe8renHaT/JgHaZ2O
j2STmTsJOQiC3KL+FNO9btiQacm7kryLB69J4iVP6mbMYHcvWR1pFynC2a+1TRHrC7jdg7wVAIpn
DiH3ER8wEJlyN3QPL16zfurNCnmucgAcAVSzpXaYjAeE/ohjrwpq70ejzYNTQ2BamernVtkVmZP4
Owtzjfod4ZWhnl0YcHjJS5pWSeeEguv1W6P7TuOjXLQbv2WwR7RQVd3idrQnBlBacGKp6AXcYL+6
6W293uSYfKr9G6V5GQNeGjD+GBeTg4qnChu1JkGq/OgUxEQnQd8qNZtFbx5T7BKF9hTDLWwOViG4
C4O5LMjLiTYddsMpoksZ6iyMZw9fI0NIx89xd3Z3vgdPuTScEUq3iAOlNRmebPyvbbhhy/Z6WpHs
ZBqSOoX3aJVzOi53rIj688VK74Jx5W+I1tEwNonwYRQa/HTk/bQQzOwLP50UrcP0Atl1MZhnI7/W
yl0hyqHluA2GzypjF9UmerI3y9rykPk5BbwD81kmq074DYYfq0GLzfjLBgMwSDCFzl7wJijXTL3+
KQPblZ781hZ8fjoXZ627VMV+gHhmnCzhVRw5q/+UxkVSz8BIx9EdlKXVojJftsElgcseePekPGTg
Tuhb7wz9Ho8ndPX8PTB2MEM1j5wFpOMksyOTLvAoxJdJPnrpEeoZHdQ+282xfwXMnTJlCQPu/K77
bHMu8tk+fXZyAY8GT7K2lglNMokOdbjKLIAhplz+tEkG9wAUSGEimql7yTtYaJijjTYe22wnQNZW
r5UsOOZg6w1m0vDZlpgbdgWXT5UuebrGYd4crACd98GCAVCc4/LYtDZvUGyvSe3i4+Ud6eMdQ0HX
n4XwvWHEEX1Fs1Wpu6jKeSwubxq9IZ91WHIGj5Hjs/Df2+7CQjOmp8Q8gpNMw900Xkv1rS5Qk24A
CUrtsp82ZJ3MpDc2sY7WVPpj+NfRurHGpOk2xW0U7BrI0MUTZ8Ky01jtWV6JvDO4nSLaTrtpuhWC
f8u42nX5XcIcZ0G2VgGJD4X4Zraf0uwyJ8tw2kCuV9DSCOMN3DMnUuxVJKsV+loSV/Q2YnXr5bvG
X9OjWE4Nc4rNGB3l+DOTmPYwv7ta1Q28nXZU43Oavo4dREQYKoXjtad0MBezwj/VI4glP70P5fGk
ZrdU2sj4t3TqH1Ve07bEGkLhx2UEy4cRe2aXwc3gTUXhuwnAmtVhLfpgz9ZFeFXCvaRcLcaIivAR
dveKQzOOD8LB37Ajpf5BL7/K4T7VL0m4BrZfYwvBi0hzadFrGiB1lptecYvxO9ZXYval+i9h+tYE
CKO5cRqLrKwS8+uONnzOsBcB6eBYwymdITRDvJDiA5uy0jvcPyvavGi2aTjuuOpavFdw+oT3WWCW
Wc+2uaKQmw1IwdaYruxfXJlGJUntxqcCEHEpS64abM3uIHlgRO00/OqRNPn07azxs8EOkLM/s2+O
5d0cLnF/MjmN85b4CKbcHrtbAixHaOZNMfW36rj1ks3Yf6ZsOdy/+YO9LyKxd9LXlkc15o7Cm6Yg
K1pbwhZiZVHZhrRkUzWaX42KVWqOTfwyKEx0kartqvrWWq+qYefkahTYgbwRFM+Jh85PXQVUMIzR
8QkHM5H3OClj02mnT49zpvCVmOQtHHCl8UeFak3eFHe4Nn5JFP7NbqqhztqBcPIhxLCIRgK/9JZ4
azpqnNjl5Mj9qtD2q5yBbgg+tVxCHHZnOU2szym+R9o+mh9uUpb1NRAaUGb0O/gfOmfAs0D0Wjj7
1vDzZzfOG4r42Q/bpFz33BAiAfa82EBcdmmzKsN7YY/+Sp00jpIu/5QLsDEDpT9lJE5wHlTf4FGP
sWDgMqtXHKxVfMndoVI3vXITUkg3tGSrRLelEcdjxnQpqFDU7q3oFOskbLCFRkcDhoDRnWuVKGJh
KZN1hUBiQCT8hMTBOOtmAFmzmH6vJw7OPYa8j3hYlAYvCx5im351wr0nd0wqLkikM8mxcvoXdbrS
0muPkUnaq3R5pDV+lBK4rS68jf2z42OBhxMVLrtf1J1b/JTjgIy43DY62eFO398Ryun1F/a6ptm0
oj27RypSZ9DYX2ZVuci2E/5oxiGBKqzpa4aD3MWK95Lkbo5GA8aUuA4rziFsiALSuPp3wgM9rBtu
KPRNmCxootp4GqFbKvWji+4sxXEGGIRoCu/QgpHxD3K/UqU1nZHMX+X+BmSM23J+o4nWHlDsCcEq
BAM1bbzpANqK2aJRuxW3uHit02RhdMGWqQuySRrOcP3W/K6sPFgNo0X9UUIGlg+khSb6yUgufr+p
fTeO7RQfjFfehezQDochfq8M4plUV+xc8u5nTkAYnSPlHjm47yrMIVtzHVWbMWGhvxXaZxq+6dU1
z8/i5HaBnYu2Ym4BaPBC9Hw9GjtDu06cFIjd624FRWG+zVuifLqXVnABDjB+IGoDvxXNqih6R2Ib
1bdcdviTVGb4MHedsEpA8rVrledA5XB8VYxnDZE63cdgOZlLyukmg6XUbiKF9kKE/BUdOBV9P52G
4S1NbnKLC+8rKD4apoKxCiQX4FrBXO5c6XsgKom8kn+Vibi0V5HQFBlfTR39omVBE+mpL3p5HkL0
1nevOJrNPq9I51tgRVP2OECtaG8213A6deoPuRClT7sFBa2tS0B6v7HLhO3B3FQuTHlpwYQwX1qL
kvJiNQaHZu/pu1h5L4TtFO098QDnypvWVX+e+t8a/2KoslLD9rLEJZ2vIUV6idVll4dPW2aIizck
eZWKJXSWJnSK4ZXSTUZ6nm0LDAWIpZeawK/1FzAMg1fileE0vk1auKRoWqriI1ji9GKVXbCJ1Bs9
2gTTMbSOOeVZKG19xrHWWxPtLUBICHa1k4kjg+HIKpUeVrHprceQ7uuBE4+bJJdUJe1j+DJYIUPh
tckfCmgIw/oowRhm9qyzBdERPXwBqip1SvyrWASOnIcRU+aWXgVc7sFyFf3kz915n6xdhOoBoiiN
90XSq0I95SYE5/Zr3PAefeHpozW4RqyemYU1/mxKh5BbBs40569aWZMDTqlCX386taTXjOzrXVOu
PJgnKHgM5hMOVpB6OHB012CT7cky+xPwUlFIYfC1SLJU6bi2b63wiqB0MYjEhQS4t72flEqgil64
4Gn/Ivs8hrsC0OMSSmN5LHoq4+JnQO6FGmqZSGdZfpGDAxnFfb72DUdVt766i7fe8KKxx6fig0ey
To4BkzxfP4rpq0XmeBluk+ZGkFnKgCeLNCJN30eax1F/Rrrbzk7NGueRDBItKQE/0z/Krxj4F0ly
irMt43aiDfwDtD5iNt+bwFt+aOEd25yPIdUiUdMWml1p7hPwPyFvS2HvqGJ68pyISV+QpwfrPx3s
9We+ZBpFQBn6pPk2Yctetoyb1W9PF+GlRcte3k7lQWA58s9BfuDDUn13GhEovQgZg1bUselPCwSe
+45mwSlYUV53dmgLdg6GY5knnIkTm/V3XH7OhnTQBE4dvRWGC8sChDqANDeZkcw5NyJjT/7jlT96
+sp5JM+vhXYQw10jPBb0xRm6H+bG9TYSr7Mxh170inMOhSqxF5e05wge/IpsAqBM8Kpne6ujb6uf
c4C/2mEw36eGvMNjJt4tZSPY+A4YqYrxGcYl7ZjFyPnUEW2x/PLpMTHYWKop7f3u2bXlTG/jHMc0
FaS4d9CGm1a8a40dEBw2V1/ROW3ffYAvqfA9O55HkIfGuGeQN986FU5mY5cgjSbgY66A0tkgBdnL
ehSRtkShBv3Cia2VVW6V6F1MzmZvy/2n5n2GpkgTOFsh4FrAGlx3cESS6GpkH3J57FafMmMsqGFU
qw+ynjRhbegYFvZSfpdprNTv47gx76KwF+VtgHGK4QWxU+pmMl8myc7zZ6WtxfwZ9UdBPyFCXIDp
ahM39C8+Z4yiKvB0OJpnbbmvhJLr6zb6Vu4uRfMb1b+KcRNpKRMGSDAns2rs40W2m4K3PHyV+u+R
j6JmB4bBBI86rp61vCmYLAxcChcUkTm9TzTAOEWsJI2OcfouGBsLHm7yhv0NdAjQVBkFO7La+QDN
eJBWmJVtNeEx98VUHAy5n9tgVpxqmmx/fOHpkLx1E5ObpvDU84jMk6jvhH40cShS8dJMDg9PwCHG
OCd6ju/zNhpvgrXJF59e5aQjXMAXQOdhcoj1ba4eWN8S5TWoL0b6UVRU+ztNd7GWDR4YTjBO9HOR
RLN+Sh5NDdp08s0UKL7Fi6g5meVO8ueIr0WbzTl0b0gwZB3lEOmdsN0sGsNlyULOvgixC2ZNz1J0
ZrKLo0mRltQNhXw31A9YBi6XVBwgpEEk2PTdqp8WPFShhK/fdIk11pM3mmuj9iJN+6rYFsJOC3W7
YXjRlfOZS5eR9S95XqUveieDA7WiRhHV2n2+9XEn4mOKEkdniM+xkpVee1GqQ+/R7y94tUS5xxtA
ZeUvCYpVu0EiJpdrI/nshJ+xR0E/XH3INwYzAQUWgtzdI2TP6vhBqHJaHBV/XRUux1daQVGJm7bC
pEcLmkGdUWypHEr55MHi0X5q5V1Mb1l1SKJ7PtoS6ZZwQPqvKv5sgAyGwYn6UedRICUVwe+eBqF4
jyDZVog93Hq8ZN6lT906eGBW8XUniHCpwB0J1kR4n8zhAMDN8l5CfHDhQpYf83NvMXRkqTpQaNe/
OtiGkbBt2/d2bYqWNtsPgFqVJejihBj5hIEOk2s5StdVu4UpR1+ONL3KW2WZS60yGU7ebrz8Yur3
XNz5awLDhWvJqL3+UCKsQcS3SCxLwoL3xT1obXNo3cFBI247NWZf6HuW3EU7poWs7tTxZZZKCRxt
pHkRx4hojKvK3IrgtXnpxrTLWEfi7I0bG0ojb7SlxnO75B5MN4u8SDKly12tnH5fRfM9YmtR5p4o
0ILBHiq3olBOsR8MtL6IRlNfy1FxhMSDA0tXcvpIjE/NwPUkXXTr3JQ0GTvim+2ISnbD3Vlb+wHk
MBRcNZXJYL6o/k+LCKyfxatEU7b8ER7UPmYcoZwMLme4OAcah2rMlGyBuICWlXkdphuopZVafgEH
xmDs6Hbn9NYKRwzNI4EuqkrCpYErD64yYxVZIoCHSRhsn1yhAbFJi7WiAkhzUCWaxR1e35yhjHdX
oA+j2xCNWNcKN7TNVU2NTHiCg79qGStrcQkfis/dHrCKXQz5O1oi4GkOybKlH4CKqHtJ5oeb0UIz
ML7W9+3IochppHMx3nzR7u1PWOwY7GjI09lvK2Rw1P6yoxgQLd1ewb+3hEucnVvqfvFT6F+79JDM
TQA9QQz3IuV2EXCfLpkVwzQx2XA0dumW0xdQKrDaA3rDgrFD9GYt69UcfM3bialAgFei6kj1o4Tz
gA7iSjR2tXSo5w294bTrvWnWqVRr28wjoMXb+tlVh6J9cKn0jj6+upUJ2bVwHBYPS3WZiaFd5+lY
4mNzFGKcW0Zx40OF1ODbAmUQf74TKasXer+DEQSlqq1OpvaEehiOP35g0tz5Vh1iQNtran2mwtOo
8GhX1BpLPrFxU7ZusyPbtktWMlfUon9NtW1r3qa3MRfgbrQ6Ol/qrzTc4v7u0761zA1nrFGGj74q
E8JRSJleex1ZGvTypafALZHNNvziBsAqje1sVa4x4hcbxYmoQCp3AoyBuavet9GGj8wIr355rOWD
6D8YAvShS7e1KbaZtGyqnU9t0FU7lVSpJXR1qlXX23BipGBnYySPEXLPZog8cDZIF0h1U8YbsEzf
Y1BdMr8Vjiog27C5B7i6rZAMowTHES3pMj13iM9wTcWw/QVhhPenk0IiLBuO6Xp3L2113UbbYJ27
ar4ltwjZy7q3LsoI9miGI7a4xK8izYsk/JZT2n89WVZ7unuFfEQWSwdkwriqhO/qk1x2ec1+j6F1
WgCBDRa8YPKgp2inRtTgrifsTe1htSNm6NfoRS3Owfg2rz74teV8p657mzyF0HgkrOJDbBLxjfAd
BW6FRd+hG15e4O/QrVoDHlwVdGwdD1rkVvcE8IzsIca7PpwUHHM1x3JQBBFnVNRqGxDJfCoR5jfZ
rk4W3sRiE8f02K/58KIKv55y87xXZdwr+lZvkUr+QiqViG8PPxRppHFAG+UtSX49kojH4w82WutM
y4EGnKUdqCk5Y/gDPar3MPvMMEwq3Q8y0AWRo8iB14wzeOW5La/D6IKbEOgIbtIW3nCg/neWzmu3
cSxbw09EgDnciqSyZAVH3RC2VWbOmU8/324McA4w6OmpsiVy77X+SNzSH8gRs76Eq15Gc7eaWDT3
uBYJzTnh+0MtcZHh57AOyGcJWIikUDKhs2L0TTeEBJ1YlYvgN2z/ydNbLb/M2nXKaWPiUam53Y0V
lrngYpg/xI/DGR4AONxxPDbwmy0LL+oWD3gU6M51vLDa5l+lRP4wpvV1hpOlIVEnqf6aSoe6JfDk
syluxvS5NHQJrG1kCJryVBE7SfUWSLjgYE+6Xau/1i2/Z3mVkQnSirJRJPUgWc2Gk5GcHY9SazSl
AAFHvbxwI3toF3Hh24zIu4husJxcD8rlRU66w0hfnPAE9sFhKk+ZEGhg4k9Cm1Xtbvfv4TrahLWf
e/F6fDr/Jt9wlY7zEgg2gUroP7F00nVPcKBcXAbtVxZ5MZ1GOcuF/nZO0f7b5gobgP4bNSA+mNQY
XD3kgSCW+VH6z866MfE2LCORLy+CPAHRuEmSFylrxX432eo1rNixQdcQk3p1JM9Cc0nhQSXVe7wg
irmr28+geqWMr7yYDCoykFNZMGEIwDil1g7TUUBg7ymMdwjjeSIUZKf9Ac3vKrcuDipmntThzlE7
cWUpzovNSxtsoWZA2i9UkfVU52IDzXS/IMKEvz67V7DwLWScTl7SGunNFB45x0oCUERqGv+7XSUd
UwQdw4p9hWhebWfSmuA5BEquybtc2VS/Q89TmdoyNkwSQQnynexxQpIRm/vzJtqRSQ+esmnNU0/J
GiuT9qs3P0JpJqNa6ntuIwUwdOr5Iumo5dgJP0yy/sQProCejAL7hfOLjHhVifk57z2r0Vza1lch
V42ErjBBW6I1zb4uFl+Vexaf11x5tKmyBmlEh7FVrJ9M/xeMt7Q6VvpGLx+VJa/16dzr5O0ca+c0
jmiCbgIwkekY73JW64SQm/qtyT9zatSJoaUqdmBZyj9669lbv9XwQ4XMoJ5QOeIc37eezY3t8SmC
4niSb7kc04mHkT7Faox4w+QR4LGNf/XoPe+vt48hueo4EtKN4sU+o87Ckmem+0zjejPk1cgoLTK1
7HunEQBobVl68iu3gg28V3DbdeT+aFpMJTQBptIvPr4V6iwOXKfzB74EgwxiroKGEgDH6nywHp2G
i429QdgKbYQcgfO3d2PxDVF1G6hu/FJXnT9Dpyjw3JVyL2Kw9T2NSBZZ9MopzM/wHYDVA8sCfymR
qWi1470KwKMz8lvdZ3yzbOJIgD9an+SumbxWQMfFT+OrxXBBx46nYmCImfZkMmy6tcpViA5iPOYY
7pvsEgJ2Lvj3iQ3hlTsHaw0S5Kh+1cyIEdpHCx199tMntNhxXHpcB6RFfoEUQJy/BtmvPMXHKUQW
UdzIwAL5Ivxn191nqG+GW65J+0rR0wotqUvgJPFqT7N7Tzacvt25qVcMBpzPOpnK6brKwHGNnzq8
8S8zbVHhLR2WjkLq94JKSVXl0JAPgc52Wt3rQAdX4Zqv3Qj0QV5XzSZDGJKMDCSkZ8r9uiLWq9Q+
M+uf1YIGypeOLZy0e1L2QIzzHwDnVfKgAR7xxcri1WgKTxm3QfzSIth2FoPEmpwimIitiCeCH6rh
/01w9HnmV9N1LnvX0d7K4I9IVtT329E59bNgxThY8p6sMVTG9ib6Gy1CZkiZoFmJimRgzHEDtCZw
nujf/y8Y9R1NULIzN9lI7hAXKmRjsXWkX9qlOGt+tYoee4WA3QNxSCEPcf8X6Y9wBdXxwope0OO3
4YeuT/nqxUEmRX+0Yr0hhUSzFoYcN4SLbUOSvZJxcakNJPq49lXpQa+K5ZAaQY7mfrg7Dsd2xgUQ
32KKg5YXbUURUfOZZ//AsT0JuQY8ObS+BArxog1X5SIzR4B+oU8ky3kdEoBMxJnBpxqWf2yxE0SD
uFBGMG239RUkDbwN2XDKEyJVwl+LUAZ2uXybIXANEN34ElbR8J8dbmFGN0xcxnyY2Lt5mnD5Jwxd
AyXh+eox/8fVoaxJ4WrJidstIGUSXkkcw2ByROH+WNDgkUsHlr0XEs0MYdZkwbmtJxySOxzi8vCu
EK8Rpw7VnBTGlt9j9YG6heSxs8SIYnENGh753mxiMuzQNuKaMStQU1w2iNNJO2P9BY1c6GkPP3tC
0+ZHXT5V7Cv99DDlVyI84R8DyzObM1NbUNyoVqBHk2uIF9rUIAPY7OTiO5S2XYvyOCYeZ93lf4Py
NaM4zsmoQmgGaP3X8gjkbuz29SNkhQHOUslA4dczlgMKVuSJGp8wAn5AO20luzJpBiOYTDZ8GM+5
/lCHmP663ehWM7Vm79icV1Vrw+E8sSg1zsaIYPZPI+oTvuu6X0N5hIqn51+VfY43umdZr9PW3gX6
XSo+1Xi/dGQaEhpuZ1B4BhKp28S5zCpEsJqA4d2Y976/ltOLQITVGLkqd44RvhNXBtnxO+TfFgTE
FJJxllGrXb7ySXEiC8Rtpg90H88n1Xhdgh+tesnmu/ijHelhgzAQ++FONomCHHxSdHOqxJtZ6pQd
kqpVZt7YEshIkAJP1eiVXJnKpw69DkWahn9T/PUDU2vulDXSPJaNXN1zAew6JCAGCFFGw1q7nWQP
iXCjBT59bRoKg7J7NAEAHdQRNXTx6C8qDSuuI/COGTqY1u4CBEvSY5xYb1bxzi6wyhM/wYixTTd5
ukHUDi/FSLyTCAHDkoKkGdnqRt4XuxE63tmLXyXC+QvJUUTfPapGAg9kb5Hp+tKePQoxK3osbOJU
FjJEfiyfkIdt+qHw/WI0QqCdRSw4B4lStbAka5KMt3wVZ+VL2bVu056H6WdmnZ43Yj/S+El9LsPo
1HgTMlCYqALOEmphnn0golw98L8apt8ByYlYhLJKAskFXzYv4uo2hvMDeZwOQ44nOG3ew/LSyi8s
33r6jCRGjoQeohu7vhJ9Tc09Q7Ik4Is+v8FJSriNsAGtOmpoSbpaZ2jtt5Y/wtbt2eHgsiXaJrjE
W44E7taasodm/DWawRM/CwAr+jUF2LJ/EXN9LVBbemvhAsJTiZi3QoKrt7dQvbZQmgon80DAMPVd
R8x+KGCl7Q9wpcFEwJs46j3oO9HgZHpaMC+RjObMp0hIsxG8bqT2rFSc6FedHJOKorii+7Y9cnS0
FT/jhjdRAXyOjDe4eNk+zPjTyaxtpNd6lsmD+QqmfUHGiHbq5hdaqO32U5YvsvRSsPwV+t7K9r2H
gtl5IeQRKv2q9ttg0chG2XVAPLC5pP9uaOv14T8E1uQvXgxLmuM2wt00oR5X/9T83sjr4KuWbiij
LD7nab6lXc5x+apZaxzp1EIznpHGfajrsynvdGinUicZjygCiyNDZg5Z7sN8F+ejnm/EbheRTuph
2YkPVXKxdC+bSd3qfaygYG8EwO3qfKOmWzwrDEJ1dUvpES1QW/DeKRPwz4dlEo92t5CskujlBvG7
Zn8Ry7iygCQvoe2TlrWZQxeCSMxQ6M6m9JGiUvGmdR3vaJnrpk8lPoee7deLR8o9ceLrQVs79jEk
sjh6duo9tlhvLknykDDKYbQHUaAXp6ASBuQgCYH26q8IAQ9HREhfxoM4oh4IwzOcdbnpCQFF0168
WPjGiwMYt+AwsEuIpwwtFpiHn1W8JbsSpITQu4w2so2Vr1MY5LR5sgXyxCcOj3v8i0uMOvDeeVEM
RHAJQygG7ZttbJoVNUwF8AdVOLmHddbR912xnSloHvWPEYLJfo2S12Q6dtOtNLe5eQQ5gmeakJsh
dXF2mHHiW7GsTfWa8M8Xch9NupXidJvqbOzJsWu3/eJO65mOIhizTevzbfN52jt6NaSfCih72nfD
O1M8ipuVQcUGg3A6gKBzdjgz8Z0lA/ysuqaduynrqjhw4WNJ3dwE2Er4CkhEIW2Sp75gASJuZuoS
LKBu2BDhc3A4QEiCrL7xlWHEJcgBNZ0ErGGTjtOgT6TAHHR7+QvQRI1IdW4Nr1cjUhkYwZLqPsZn
fsRkPWyT6V97VRSDIZ3gYJq1y7/EEXqOdPJVdT1bMxAiLzMBRLArbGNQTOis7osJFTqeLCB9JT8x
MWA13MQFzn/EtoLgGlkvfbiY5KhIpPT9zObXXJmsOgRbEw3dkY5uIKJ5px8RELXFlgEVbLFFLqBD
mDBXsnKYeXxnY9rqtb4ahqclY206crhiveHFHbbmbjA2NfPJytwQIj3dnZkNoDib8W6GfaXVlvkM
2lpj81iYEnsAVuklUonkI3qQyJjmqKlvKcvQctOGZ8IJY1R7sfKZ2YHmY1jeCYQHaXvNdt8CMfP9
I7KL0kejgbo5p1kDQTYzLxadSsNHqGwaJsJ7SFAYZ3AZ/7ak5uk07rBc+mZyoMbJh6ITe0W1MP8w
kGSp1w3w2fKX0hL4e3GaTzFwVU+OuC7+SiyWbJvdjwBqruHGnTxOYWiNaTRW9FRgeiVDLUFYRvJs
yKvHeoeaSG4fJIi5kbX5iVPCheDMGV+MHRKeDp/btG+DyFUYZhvSCCVIixXpgVh4fvTgHwIJXJQW
NOYZJbi4wAVk7f5YsCQySZT/IWjtsTF/GvLka/VLSyHHd9Bd43DjMeizzfwo+nubn8k+X43lLUF7
laHhbzk4IaZIkgDvcQMieI6q2wK13gRxZNs4GhCba5eSyFWb9cPqUF/9qLNLd6RK0ATLrH2s+3rT
EiQiRrO4WiN/kRFCOIGGbgmkWxxz7VutQquBcgr/s8fLrBhbx37G8j4qrkH3mGHbC4T84j1xaN5t
WJHq1Zj9znTsoKOO9Tt1a4RzrZQ1aAXpdZTKaHST+kZ8KVzssgRWqW/U0Kg5zJo4ThcQoK4VwhA2
9rl7xDAeBLQue0F4l1Te8EBIVF0tFbwqvzuvDSo64tsI/ELV3O/H6q8u+ao8kmp16zKh7jH4mcZX
gsBD550Xti2+2X1q7RZXr6BU2IAsIrCBtYPhUkyvKkdf1L3Z+vc3gT18v7r+jh3bDbW/fj2CypYY
sM7h6rdmSW1Jt5zH1oVBKg2vvRInzi8hK6B/OuToW9g/OqQk5sQHivjc4dfJ+tStgl9o/GW4NBQW
Vn7W/hXFsw90hlvk9v2P7exUplvmN6XV3Y7Ufy/cabwVHzGSe8yh/xRIKOLPfMsGXeF14PGSPjlz
6nnV9FvC1JNyXXf/knE/lmeWSu3IrMDd+tRMKNBrI26/w1C/TPJdsP/xVq4pxzFADccrBKbs1K4Z
IMo1c39sEBkSD81JovPf+zxUvENCrAHIVO3CbW9+GuE3KfsAGcALMYAC7l8oFFdKHzXFb5oJYqP5
0rDnzNPNs90XYNwvlJkTn8ejOr47pLuSLh3uBog8bpVlwJTE388bsc43ZKmo65hlAqyUfFApFoYK
QEYNPGfLcAroozQHw0HmEDxshZh59rENGo4VXayo0EBccve30zfTtqOoe98txxSv9Zidh0gMIEWM
KvKzpaVK2qQcSfT2IKB/T+p7h58tvwrWRSoAOG0kW/A+H6gC6upc4xGsh28AN8PatfEHgNqYsG/q
a8RUvM12Bfc1bsQhnzicP8jutV5daQDlxY56Z6m4UA7a0QzFd6j+y7qAf0RkI3BaV1xiqtFRa5lf
MNEEAh2Y2uJrUype1BBbTDNDg4Q/zIiRWa58aFNyrH1u03krUJugf5cjFBqKIEzWiBUiUmEi7EyQ
CSF2QRRO3EKhdXRKCDVO548Uie54N0mfcTzWgHZgeQrQLULYCaffmUt5QcYlNa8Z6AmrWMBe5g3z
tkFKo141ZWP2yKaYPpi6xOyHunwkdu4IHSpOffSuTU6LMxjQcCP72UpJ2WW5Yzicz0N1Qr9CHutR
ht0FbpKyHxImcG19WIPf22scWaZRIQG8ox0G+FexCWX9p0k3FXvyrrM3Mnzj4hFIxr2n4BovtgkS
cEt0gJLXqXW3xl/csTrZ7aZN/IlHjKsPc5Nh/QmXhHROVX5+to0WHpzG6NUcQdnZl0z9IamKR3JS
d2Q2bGyoMZ2MD+KtQDE+LJ/IjvFIEDOq+VWSXsV5ysU1IFYY/6JqRw2MIGEGT+JJklcnBXK4hZup
tKfkfNvNu+Ns2f1K/ifFtlNi1+i+ByT2wMcRG69R/uvXBH1QUgd0CPSBSj8ARsQWQKMKx7uNVe0X
/+UGdpH1ZPa51/qj0MX1+YbMVeIhm1Nb/mrIIki07YEttYeA7Pvk1eRvDQbU4zeOfnJFEM6W4NMj
2CdGBcFAyLeoyda5OqxTquziUIAvi+WCwBVn2UGxCb5mFDvDeNHIP1sipD0ULqn1E46RM9gydiZ/
YgFkKE8VSgEuWYswy30YbRIG9eyQxP9C56oq8+qbdArt0jtbczkE7Sn4Zb/of0P5kJaMvTZ/B2De
wlmHnT5Ie2BUqolKTFoeus2GIY+JcUxlT0QtYNoD5P4P9gNLYdfq+j0r3IpAArGstihJneq1Lf/N
7416Kev1CHnJs0ALWewpy8lA609YNqpN9d1y2fGyGyhGE6A7+s5P9EoVXrQ2NAj91MOaOaVXAwF5
8Os4PSkr9gpODJcHp/Y/W9oxKpNvh04BoYpEupIMISqx1jOfpYcEeTsDM3OB/d9YZcgXxGovDU+Y
JO1V5L0DT8WbrTUXuzvNl3SDqlPfkU69AUbh2sfqcmJmCBSs8WTo29uhHvje3slBIEziwe8mD6dA
Q2+xNsALSyIsWLaj76j/6ZTHf+i089YhWiNdZBWgmcMswsNdx5do7bgq9T3kWnB+XU3e6UI5K9Jp
8hg1puqlRvDKzMSQYGQvUwAs2aB0zF65i1KgoVwJ3AgEmPCcFRVhAvCWsLkJSRfJY65inPJH7LDK
47sAwEA6QxCFh560W5sb0okxcLB/b1kGaNs6pF7oxQtugqdTfcfO15zs2ZWz+DYq21o6C0CJ/+Q0
w0qMnB09D6zVQH80CgPkNCemG8zKx7m7dcVXWRzKrYzIYRP9U2OoX86cb1vbDgGKm+Q37s9S8QbG
URvr+XuOPwlnW+qvcqLaiUUSplroOuPxG6kGx42GOA0wv/5Q9MANjz1NfTbpyTT8OM//dn8Q+VT6
i30iU0woLB4+FOoMVWDfrb+sBzgUbOQQFW8zL790TeWrVJ3mdMuAZyJQOwfDl2Q8VKLqhSKcohBv
Dp+J8ZDy8u6Mz7KHIlxL/tAIjnmU/sRkmMdPuXtp/zHsQqn17OBF8jYAREnjveeeXowbmmGdIBVz
H8RnTSUh9RDnX8SboKaZNnp0Vk1fxv1MhRwW7QvsAfdA1hHwQX7ZlyBPWhrrIsZu0/JI1WAwyncC
CbZTeu83f6iku69wbaDVR5ahn0i/XdVQOyGvX4NoqHd4BQBJc1Y8IbBb7O9WfmWbsQyiODYjiBOa
QDrAHT/EMaQN73P0VBWhCcdf81HrZ6fYieFnKq5CBIbcaBhI+ryaqJM76duZD1ktr7r8jaI6xMv4
eIblXWK8p8fQ08FqauvYDh+ttDeTm0NH4mIAjfLmjTfgRRwCUMJbmnLFEcDI6MDaNPVm+inJzav3
7QQkcayjP2m8TO2HhrpPf6nTS7hw820ryldLxpJjNvtwQxQLruJhFmG3/N67zqcXCfBOoTJxRG4T
0D3+sshMuEfLvvXmPY7+4uR9hErokXcBX/KINAYsGCuuzr8Ht3zOdUyWPq8Qv3hYP4fOh7HnwPhu
ESj2OadzfVkkl/eNfh1Tu0jymw61ZyGOF4rbrL2bTOdRdBacnFiGnPStRdGYatdQ2XY2Wbjr2uci
gSW/pxArbNRdheuApHDt3s0MEelPPDzTHnX5BRYArRNr24T5jXR52OE/U6Kx4aAgegbnrV013Tnl
l1jT5fYWWPfn52QaXkBBSmw8mhi4uf+Hlm1GZ0GysD+px5zrneqKdPouz7D8sca47f5U5q+gkCww
nAXayyqQBzR0kgCOCttiT9hB7Bw0IbXwSTop0eI0hyL7bKqPHpNl+Tbw1WjK26WKvqzS9kcwdpVZ
u//rDUs85/QLMclb7J1ie6JaedN3RyCmZp3sYtGO/R8BGYY83ZSyh/8InlhDbzfoolEmYyjE3NL9
Uc5ASTrNMc4bu9MUMYL/4JqxeiBtBaGFMMpXD4cwATvrVzUW21k9S/HVqWHuOQsE2DwiCN937aVK
T21BYu0+WjOdcgFMG7ANk4IE7HMVV4vASPRxi9dBEOToNgWyovGF0Ci9KlEmdeM+ACwQMg2Xz6u9
yyohi823bPp968FG6xeSTqf4LUuYbTJc7lSbxPtweiVxmnwltAZoC/qagQ5skEYDRgyoQhTJDVox
Zja9pNloC35kNA+7mRglngrLrfUzmDC/1q/WQVKvtGoHhpdARYUizx9H2BKdub0cMOYIJQ3IW6yh
itnW5s9s/WiABWpKu430MvDOGNU7sCuXI3JaWiy9sX4Ty/UANzIVj3DU4OboDOBfME2+RljhRj/C
7Lb0yVw6nUF9hf3R0td6vSO20R0wSMSk7FvtHxsCUpSVUueeRZnzwg9isAm3pis1H7ZO/ndyWH74
/QXs4HChsGvLpOcK7T3858iz96I6FyJM+v5Zym9D81lI+6rbRiRXAGMi74MfNUlmWDu9udKYv6fi
ZIav0AeuAs3TczQ0FS8VJI7cgL0jzqCkAWnK+xxczOJf2DDupEeDzNEa6wqSGryFa9lkGaGkA9rs
HnJPDNyU7bCZuSzoNXXb6ZonT7EDW5yCNmkbCsRwwO+c9c8J2IjaiGF8SEyXMM6KtkOwHWrrKHPt
DaZwkPXg5T+FxXKJGUsJmrHBpxEjydpXC74TvEKlFmREzSz4sm+VEbGVBl6lzg86iBkiwkR4rGUD
nJBvttD4ki2ovRv0J6rCsfw5dP2andIjE6fhN26JgPtvDHAa4vk3PcRxaN4TmqIgnqqUimVYwbx9
CbRbNL+E+cNw3GTZpxItwbhvKheyGhmpS18XSXgrzBHqvkO4JEgOz5TH1b/fxkSx0pJCIi9M52CL
PZmaOBbSazffQMZKENXIuvbaPV79G5j+cVEjGwI3WtfbaDfpl6x6q4ND6pxRavLRk4eD8TedKEAZ
X4WUewmkVZR9WtFrrP926uuCbE93AQvibmtma/U3Y7PzELLQ/BF4JgEgjdgx3Qpl6HiztKM2bCJS
zqvZ8GpivBrtiNofjTz2nc6CLuO61eJNxtIUA7y2SGqxnEAYFWG3USmSCwc0rxzj+7p656uIHG5t
zpdmcvMaWSwFicX0TrBnyBcN/eBDNDHAsAoC+Y8AfUp/c7hFx+Zl9BCcRF5qQfZ5IzQe3ix2KciB
bbgZhn9j9Razftg0pOevCRm/sXFFnIz316PaDGKE84mpupEJwmVX9lmzSZsAxAJpQ2TI4D7Cy2qP
Sf9MIY6GTvPHmozgD5NgR5ma2eVfHh0KJi1/9rTyOXc1wjye1gJEgRFbToEHVh+ErdRque6iZiue
L5tVNK7KHTVLO541GoqJbb1CiUD4M2jt7C+UFeJAC2o+2fvI2qQuLxUhH7Q3deuowk1cfabDizhf
6ddCwZi5/yT0FHr2HSj/0oQzKUL50Z749EB5UfEdzWZrwAhF0QsiqM6dtAoqeEBtTwedZa0G5Ub6
L7FnN6vcafYVY0KD1SHUyVq8FRO8HySIdUeCS7oYR3+yJzKJSLZPytUb/qjByxySHgX+7/j/fXKF
tuUd920mbHEM0hmGDxD2masPmAO+QOCCOrdufaJpeW3NF2kt4+jyc+tLzf5g583kgziBELm+rF/t
YRuXRylDQdXT8haCFvoB10eVK/7c1utoZkZATlnJb0HwjOZiPeAhRFypS0/d+YvLt5BIBG5+Plct
WRP8tpq1fYrmRuk5M8d7yoaKmXhR3sXUqMUPmn5WcCFPtGUlwdhIodLp1sBkC0FXNp0BL3oEIt2z
XDaoc8QX0dU49XSVEB3SYWqHGkVl9SsFGLJ5KBz0XMNpxnmdUhxM5BT4pIlul83iUHIGUtFAUIXe
+ES/iBmsSLfjCycMpqZgef8irBm91+o7QrnGJepV3N4kgAH22x6J8avadrxByjkBMnc3CWt3Qx8z
WHz4paDaTSdSAUuMD2w06qse7HnLpW+etojh3JmeGbiLA+AVAeTaVfsbLMDadGEXvPUROUvCNkKo
VsMegmT0S0o547PtVJ0XkADixFfh+IGCW3K5jKAehWEFynjcCuKgi386SzhM7fy9DUU+kQOUgTWG
V72l66YVYiKEcdghN2ZQbAbrqhekG+JPswL3l6A31DaCsDSvU/pJNxEKSsAQBsQGf0x2nPkWy+mb
Z51XF7DDPMDUmLB6DVd4FonLVavhLr6Ln9AC0+v+uKx4iGK/TWZGe9XVUKmkmDfnCayDCVVtP835
vGzCXat+SH68WYyTADLqbBNsuHXh94RISCHTp0eRkXIlOhLCFq4u277H4ofgri+IggMzpS2keagS
LAsVEnQMBg3GrUsfonOx/9KOgAbtLwRyTN+t5MKX5hHoF3BZIPywV29NcKaUmHvgWzd+gO1XKtgj
5JqHZFnlU3Acj4pQPx75cfj+yD/E37cVh0aEtBQii2Gj0/7xn/Dc4QWD99SsvR0fJgOocgQVUx+z
dsmlfltaFoqHdjOqNdK4Q0tp93wBNvTYi13F5iiNUCd6KaWLGQHfKOd5OAa7WJlM3nr9pn8P5q9w
VpvxR4HZj09GhtPPxEnB6/leOdzsJSIhVjMwDlJc+UkdgN72OqAnKsuDOAkaiyQkn3Yn155/1JFP
grbW0HoUjcQNjGJJ/5HSi2NcEv0s5cdK/rPKV03EGUF3hp9p/Zwa0TfNsxsd2vzSstezfJJQUu+N
9LXIcf9uZuoHNw0AdSyzjvI55mjRU15hoBze97e6OtX1tTd+bf7g87LsFhQEmSJAr4ZdpEO4wAS8
ctxeY8jiduSvEK4phaMlwxJ8KHbBJszuS3QjyIeEaVxvwXDNNAGukicbLeQTwB7WBDwg6wl3y97q
MQRxA7SRxtquQh+l3gg/VsMJJGfJKEgWoee0zXzLqjko540tS1uR92WgyDc5LvgVAom8hNFhr2C2
J+VqguPvGOZlhqvS/bUFSs7dFpMgJt4fWDAi5F0EXXW26qEQufFcBYkJEUkMYV9WUJIdiGgvs3yh
5KJo1kdW29CPOce00MfvpMIZzWegfPXavmwuEPV6dcMxYzlfaWbx90vrWXSYDNFKk10H7rNbh2yX
AX0ddT+7NgRTMH7gJgQ4BpF7sMmSZgXCyMT4gn+4xubMzxxibo6hgVX11TCl/zTexgIkd6YngPZO
CnLUYeUctZ76MDYW1iCzPggpZrBgFdpXGWpPl+hS2h6RtsHxtOq2So6pvDOkNUm/8vtibMnrNW22
X6ShPJP68rCQgtJzv8PNoR4JHhTLESbjmagUxJ1dtLaGbufEN71FNNbBpG/pa+VpikNcs3Dd/ih+
Fpkjn+HOHkBAUcUPVYa51xtsiuffhPWg5FsW87BKc/0kfUnVNs0jxubXVroTPzW+28EZh+YYE5E5
03qG3ttJVo6J1l+tfC2jtmvJfQskCIg/oGNFw/LgyeFOr7976a9KXoHDi/IyoOUIAcoNpIIKTCyQ
AR1xp8BCWH4es2/VZuIk/rMFs8GuKVRVFoNtM/9jNuVrZN+F2DW/q4KFSztJBr9Ey9U+xEAsNW6/
W8D3kT2iBKUMSCw96NYxG/6q+q6i9iAfi2eLrM+p8i5c3oQ0oV4n2JFRCxbW9EokH9LGwQuJyodv
H28QcxrhJVs1qNycb58ICt0m/J9uwOB7wi+4+hmLP0zvIAnPhj9pHt6s+S6+jsZ8H+NTBQ+Tbpxm
o6vYzPbFfEwBfTWhP4VrNGWbLhgWMcJ+k4ELsfxoSE6SuKMwRiIHLOK19kHehDhOFWkP5+yQ40J0
Njjye2HgAzn3AUxniCeeXOsas1y1I9O0Un5ijbGCBhD5uxl+ew30sWiQKJHY21rcppVbWUhIUUSG
0a9NnhjXJNKUeyau4+6g1rdAPdXFPUBIEBD4JSjZkKt2ZK8ofEIC0doZ5j+A1rC6AWTo3PSZrzln
UmCRbYmsR2Ml/872N5uky5WTBwB+v+b8majfhtx5RvOhwRwQkAMsOR8HJyapACAI8aqAPcPqT3yn
sfRB9qQ7YfMgeAgT9Y7jmS+io30W+BNHRc4yb2ypUswJz88+bemzcv5M/cCpUEofFAhjSJNXc/HB
JyNR/dWzxGVU2yZnkwKDoWOjSckk2aR+sk4IYoCS0dDOo8yJw5Nm7Szjh24Dndmlim4L7aItcTge
ABe4uIQosSdddbkpbBraDLiZoH1MXu3iyP+lwEAJesSBicHWPtRE470tVppHopQVgcN4lr2lqyJl
/wWXsZZzOWgsMSlK+WdMrYqMooP5IbNPGYKzrDvAMpD8UwA6JtKAYCRxO5l/xLymDnchY+KApwgn
GE9a92oZfzGMQ9RdIVnoRGpzpIT2JR6PUXAN2zesaADefsCaY1bUbTMZRsEXmXdCkQKyCDHBVZCW
38FwisyT1l8agKD8mZJpOm/bhrGysz2tjd1c+Wd7RJYGTwSabsa6mcQVyhxCfhIBCSB3Nl7QS4qN
d2hVbFSY+ygu1zoEzxeV6KxaemgtpejW52R8LUuzM0wNSeXiU+dFUckrEd4YAjwg87zGv46Sj40C
TXhh3NpIxXDQHrMGrJp8e+qUsUewvC+Uyrb/qvjPMV7V5lUO3py/eT17cCwMkd0KZmkU8J8THJjV
GxxkHBur20Ak7A8AR71PQpBFRzQFnUQMRoynAWJNxIcZz4FOMW2PSyJhl17p5hGiWgo+hXrdGt61
5aYaH8LPt3Biqd0v1iyxsLMPJ/lDin6i+X2csWodJETbvBw8lCrq4NYumAhwkmG9d+5xizPpNE1X
a07cfBzdN9i6+K9FI9q+Z/G1aGJyM771nLCnVcWIfScuHDEIpr4t8dbBH2pG0kmJVzQhzebXorvL
zQNggTlsvWiAYZsRiX0pf8ZczvObcejsa80VraHaw4OIcp2LWXrpbqr8EbVPOz1GhY9G9ziOm3gQ
yGHom57U3CPnyp8iE21RU+PHXasiAMDXaMRXsrc9G2dJMEKbN1xNO0XdjySWo9ElFQu7BveZq3BX
f5OxHdFocg7ISLFgAiHCEUis7fGzxbPJRSXuZdACJFq0Rx6zjNxdzjMCPsOnak2A5xjzeDcm80qQ
YLi66AhgpYP2QVJQE2D2+pGDs1ydq4p3B2Bd+rW6z8V5Az3t4FpsNrBpOTdgLAHI/3uWX0eAxLHB
1rG8zfVOmreD+ppjZkualUFhQestJLzemJm89gudF4GbhHmVG3o+UXksym3GVAnMrnaUz6uD50D2
Fwa08MlWD5ib9fS3Un8sloka6SN/a0H2GDZ/lQibxCeCUE6OebtDyTRUh0Q6E469ajDTKtsyQ6vO
aWlQx4AYUHzvWuy4mr424l1QfLW9s5qd8H8kndeO40gWRL+IAL15LXnvpVK9EFIZeu/59XOyB9gG
Zna3Z6olMvOaiBNLiymWEPzWLl+VNOODE2VXBnJAeM0RM0gPMbPC7fBhs3rQ3b34JDz1mRB3NwKY
ZOs/7LKgnFbdszLhb1J6Wc7GNbd8vYN/xPuAVrlEqRai9a7ZS9gSCLtopiG3kPI9ObVNf7dQt8Bo
/4jc543VdXoapvlEiVYFeYgqzdZB/AHC4KHJCNKmLHqVGysx4MFsNjgyELZY/Xe/JJVFNPNIY4+M
kyfEu3BwHCs8G6jjFaDjYz7zbfYLH6k2jcZTzDbnyAxO87izHR6Q5CUZgBOriZw8E/2cwIw1oEd5
+nda7bX8MupfPhI2FU1cc6OgQgsifYJ7C7ophVBQz3Ve8GJXT+WJRFajS1CCBlrTAd9s8KLLSHRH
5TfXzjW+/nCWMk12MSJF8ZXATrwOa7s5srm6gdr9MIx3Je9S/MT1dkg5r7zPobiraB3FXavyMKYa
ClsD6Tqj6pbdOtoElHEcpgVS7zBfWdnBQBNO1g6SB4nDagQLyPaGMKdkWseXRGZWO3k5NpFpHK7R
QG4tKqzK/XLCncSby9gWrd0U3IFfrHX9IoQrcvApPlunw3xUXuvg5ST4AxnZlWBnSIZENNB8Dflb
sdYN4Jv4XarLflgFwW3oHkn1KaW/Yf1ODW4h9g1DuSJddxa6yB0OqKlwH23q4pExnyaP4V+3qKgQ
u3ddAbeY+pi7PSuOkA+98sfG05rW15FZEs37oKcscN6eciBezSC/M1K+Iv3Zom2SmzfRTgwcuMDT
4Emu0q5FKuKvZebxob7l5Eaz+lvYZFhhIp1bwBHVpS+6/2OVEcR6s41ZZgMcyE5xsrQ/aFbyQ6T/
kTM5sbESfpvI+27WzJjB8xPLX9f/6foTYs9RfKTWunWuBcYWEh+Yrrx4zooCSbK1cAP6Rj6Gai2G
QwY6CRI7aLI0n/AiGm+edlQDxSNEWT7Ee7L7zFxsvNvhIV5ErB8Dc0wMzAo0KjoQneGt9Q55ICTl
XrBpbfUfvplRJi6S4bSNak/FIzFXCnGDbVTS2pJFOB5k7Z5LFw1vQ0R9jByD7dJcAY5ozJKtYXxm
6TMed5a2w1BYRp8JR1hun1DdwF5dUDHo6sK0EBgd23rZ98fcQrngzCORbkii6VlM2CqY2/9bsViQ
cNgn8VrM/2uOJ92Yi8SXiPSRWVN/2RngSetLyCBRkjbmHLFUR3AJSCfpgPdgwOpMxeRsQ+VSdoCH
nlXJYyd0omIXyfE1Gw3aFdqIKqyXavbTm+8cbXPE8G2WzZLm2GdEpGx6cymcfOGXhvsYty8oXXch
xMmRv+vbhdQunJZFIxQNlMW5d6yRQFH9fFuf0cbTNsLRr9TcG0J3t7LlpacuO/0jLRea/CYew6mP
ASRsVDsAdueyTQLJLWOvgrD8o0T/wqg8VJe/1Po1JiVxSLPHs9rfzLvA3WfkFshscLgbguxiWwhS
2VZU8+puVauQEZs3T9WzZRxwasRvgqo+ZCbiDKAK799k07H/1x0wh5QPMG7Rad4HdWGoFCn0DPOm
/EqQ34Ll7vcsalt1TQIBG44VAl2kDOydJjml6Y3EH1K4lppGIbLpm19KOISkTHb5YYP0HIfIfjsG
Frcw46LhrjK9YM6sCUbGPki+uR785GpB/pH+MVeibsu2FU1VyLxXWYxwtK6evMt5iE2Ww1aPS/M5
MM2wYFwr5QnxVCIvU1ngVKVo65Cuvq6tnQWiMWxtWvFxont/ZbsX4gCIEMi1+Zz+XU8HMQML06dF
9oLwNI3AeQ1sb8nT6JhEYbnG8jnukvqc5lfXAHD1XZcCYLXPEambTO0qHfbO286PGtJqaW2RH+Tv
GWom0QqHjR9AFzvU+pZaKak4hDAm4eLNF/JLJiAI+YYjiA/Af4iFYAJ4hQYQ9z+5u7GpxAlkKJki
yVw7NUufHq4H22kquxSVyq4MIBKJmQivP1pFfLR8nvPRPPTghVCe5uYqa7eWD+jt5lAVQBnIqeIc
lauAZb+2z3iwXUQoawb8Ofq9htmYzuBMtDNxT9p9dm6iDHdkPB2rBygxN3mLB7og0SPWGGzNoCXa
8bGpoMT5KSP+haANOozTBIu1HDCJVFuvYAxx1MxPp3rz0k98zErsujkga8ShmvJVNpgCFk3z52Gy
plhypmONYhmlA65bsU1NvYvGp+M7x15ZDXN97njY5TO0QzUxcPffb5n/P51h3P3oQqtR2rOy+3HZ
gaGSnLYo5zp50zlr6NMhSU4Jomrnp7P+xM9gwrRwC29SVacqY8w4cykRr8UUzWP2LfrOBmhYew2Z
VUrqC46ynG/xp8MiUglHzRxeOY3szFMv3UZgzpZ2H+K1553QKBIOqmnCSc1IxNsEIuViQQYec7te
udXNPXYelYP49JLJe89d5cHOYng4KUHIrVCwfdTZT8T1PVbnQp/p2q+V/qUaeAYye+Z1/RUWNyd+
q85V/vBnXnMisWEyzLVJlD1ltgpC52iia7D6lGqLHFy2881OA14TbKyQtnSOu85Nby2zAaU0/z1G
Go8GyIWJZx01AyPGqvOBak4RLU8Bv3DKYmUZvVnDTIqZv1+vdWoCrV4Y36xcYdagMYQGJAzj5owX
wfpmBMQ0F1UOeQHmzrKvVXKOu+9gOGbqTxeoq7o616XGShkcECE8uvWKu+2Y7is2tTG33siKIFeu
8sVE/0AssLg62Yx5F0G+SsyHgd6wXwKS5pHeAznTyoudbVvah9LJ5wBvgGQxRhZ9itp86xg2hodg
v9TdomoPdXySAYFlW5kRKMMse2pg/Qg9ZnqclW4q4MsGxRcvZbLgvg7bfTtsxwq9bQzhmFeKuZkM
BmvPEWBSgyGsCM6+8cehADPF0pdE2LjeL6cBgrrfEZFGz1CXQsXFDqn/ttTMI9PDjsVjpD6hDRis
IauKyq7bRNGaaEjMBZPgL64QET1al5XWd1+tFJZ1+OC7GYGgqv6I+QfrxyF4S8lG5bDoQAz2l5YJ
SiFTzYJa0JHdOumP5B5zY16NyJFYfm2F11XFtFOsWon72uLM3v+TUREZz0Q4LWBvzpt4o3orW7qr
BjkxC6waqwjXl4Gao+EFik9A/rQGxbyA0p7G4JAxAqZJEAwPfKbCCdDJwPq25Gil22AAKrpAHjmD
OJG2jw6re5VuLGULKq7Md1Z+aj5gEqJFAA+TX9XqzNY/x3JuoTefhsmcOxSdVN3t+/AwcL/IDQE5
1I4sqqHdfTZUjFlxrarPgXq+Olvl2eES1dQl7EDiuCcRGh0xqCqks6HeyAeymn3gl5Okf7Y6B9b4
zZpfQLtr1DLI8+22wgm3ht5urhh/d+2ThIUJLgXii9lXsHFa0hJqxcm5uAP+gmWIQLhvT5b7Z+u7
EX103iHu48SS/f7Dzw9qNc81xAnUXUs93DjN0em3sDUHFu/w25lmRu0j8jjvqr1NI6+SMdEGB5Np
fZ7WyIcemraSsnWi74UDeywX6iyZYXsWmgVvL6F1CIWogP4imifkcFOO4JvR+ofFmDUCQTFBEpMx
dYZ13G1Gc+mYSzM9KsUuRKolHU06uByx+d0wvpThnEir1NkY8LsqBqRKNZf8AhqUDWADzR+WwHpP
SThJzS+FU8Byn2JfBq4XdSrp30F3ANLxoSW7sVhHmEpitDu03rNOO9mvfx/gcMFSOyP/L3R3snPp
2hekF64Yyd0hrU4V5H1ImdOFaJn06CL8zCEvjoyVs3IfivMKkLpUYJF5JTgZu7ll4NHbeP6PIM6V
kAGydYoH0tE+vUpeoOcmqrdGGQX73LEm+axJDn51zivhFjLXDVaOQX3o7ndl/yKbmdYIAi3k3uJU
0esDaxCbyGiqbnsOvQqMrdYzTcexrABEJIXJRXG87jUW5eeaF8bcJvY9f/Qx9FQLxxD9hQxij2/b
h6Xjk0fSIGBxeSx7HVoGhpOUv7W2dr/2+5+OqFq7xUFDz4rFjKVKCZNTWKiTTWXvxx55+JSqNOKp
chdof3Al8e/WqBDYbgTqxVM2Og23bRxNwq2Eng+hDHRcft7MB2tAsNOkNdeKuU4YOKSMxxrmZnlH
Phk4QnPuJasMt5u9Fcdo5cyUOeuZz3p4hM3Kpj3qr7AiYwmkvcFaSWMNMA4cjzvql4T5G1r/uARZ
f2LRMOF8ka1tTtrDFOVxaz1d0ahDgGL9NHOgIRMo62+0sxrcU/xBFrY7tozBEWrfEOzzZl7ZdzQ0
yO55HbG0OsNZCa7QpR3mpqrv7nP1JcJaOIEaShVYAg3DUuBPSX+Smr0c3dGrTn3mzGCmog2y0sA8
VhN/jmXcwGBuTAZ36dVTJnXimrH1vU/bvdTtWRgdqNkTkBsNYmMZJYy4JVromg4eOq4IvQGeiMMV
cbRh+0iEwT4+WZppAUgHqjH7gQydO6qJj7rxiDNeJQs5cHSI4ytCCpi+KghQFyiBtfXF4iJiDQ+V
iiIZmPA/vZDPKx3tm3rOxIouL4kxE8w9995rQHn3Q7MEAxWhaOrKpbXTs501vdEf2h/jLAPAyK4E
swzxOYs2Yha8BqqhUaxn69a/2kjeJWfauaQqfSEyDCcMJIOT6OXRlKkMZtV9aTAqv9dIH7wlS7u8
34oqHyeqxNvGG8/DObZradiAqeVh1GDqwU8zrOX9i6hAuI5yhzj7GLeLTBC2oBI5tziZC/dffu4y
dkUrbo33L5/E6FyZDPHqgMyGa/sP2IdcF6gti0gL+Uwmg9Se+f0R3gJWVs+wJykW/wywvWzrM5Ob
0dBqogw+qKM/aCXncPNonnkmW4fYuWUbnViZPDT44DTPiBjhRXjGI+MN8cfvKCRYT/gcoHzihnOn
Wb8b/HVc0j2LkSwkpfZQkTjfLrQeMBLsEKJqQM/jrcddrTQL/tgQabrkMYQ7O94gQXfBHNhLG6GT
ecY5MqlqNm5bD408RPBEWwcAiA1CKvcsMpjHy+o+rJj0shPJQHqkOSRl/gBMiGNU/h3F/TCtkcOI
8SQSlS5ajMlnCvDOqTbBsBYGZKWYCTOzam/y6hRoaw6Z3EHcCcKGx7W8Vfhz9U1CkS4TX1nQLqwd
iz4N9cBAZ8Vqn6NKbU9kceTDOWvCyeixixRgCpYRksF5gWj+f2m0QknEt9dDGAWkns+kOy7ltlyM
V0iRHirTtL+UOrgSbxfU795ZtMIxy/7Re6fJXMkPZrImHAaLJH5TJOrXMZ+KwYubTCVqfHUXxY+O
pSagAlVZKORm0uzRKxqgqISYf1CujfEpvFjhV4bq2x5Popuzgr00DSdKu/OQWXmEgty9YjUqS9u9
9feUoat0kNxLWWwsZysbizDE5gwcsx4QXJxjoeb2mcGEjztgATb/vfYdOEeTRXNkPcOFv4B0OAY/
hcTRlpmTXvqLYfply6IB54gwuMpx7znnVN7oHdmBdHHgdvfysCItWgYKMQitn7Jr6veOj6GmLq3K
I9jDbDgVZPn0+iGMdzISW/2I+CUu6g8mAeL6DbUVL29RfJFPw1cdsTDwCKESeDGfp7WbCV9lVr0S
YgdVin5OTXBoGQIDpr0FhaGXLWoaWKGflA4VQg/pIv6ADSSBRF4M9sMjypS8cYaISFigIkZLBOhN
ibZxWBrRXFLvOqMAQlDE4KXYWkjJaIQsfI7+ijy5j5omEOVZG3CXtQ/dhwjvHsJsocFx7R0sENj2
FORuAAaZJ7YkW9v2wZxCysseUhRNbA5RBpMCXCAmSdznCXbKYFiwGuMqZYKzaIIlucFaecLe3NPR
2+UbDp9QwtuXUdQqLWtS4yx0zL3zLVrsblXA76i+9Kabpdg137wl7qltNm2yU7SbsA0zsfWijdmv
VR3885TclbH+1YvPxnx7qB0yxLZKBYGZ0YdRzAd9ZpifA8tU0He+uhBtW2CchXtJL6aStyudPevt
RYXymLUOmAJRJyv2qVM+Gd5baAM8aHwsgTlCi3tmzLv0t+huFETxhUo3rOGeCl1vEPzVyjlw78nv
GB7eCVCqObrNdPzNWtoaIWfdhIQ3pKuQz0smjoqxm9as82RSObjAZJbVa8BUECGZRGT2ceTSZg1I
1GZ7pztmZmcmB1gjEQBNNDtyeiCjZB7zkPYVgfQ76H5C0wVjjTqa3xYgXpkzgSWLg0eNr0KUcprK
K7YTdCjG0DlmGQNFOyvlRyo9a+eKg9lg8KBeUv9ZAW01r+gMGnEDBzjL0UevdZuUh5scrRoxGjBR
09anuFinSGfAFutU1cM7qxChOlP2S95vR96KBcoRPY+QhoOIo+ix+J+IGe1Djhx21FC02I/D0/KC
vag35OjNwh/2B6rVbsWQf0bGw8BMq9km2qJgwqxSdH5X/lrPkcqi7YqXbH8cYwdc8qMu1sKvyPZa
TLRp8c1TCYJDCYEWa3etXNWN4CYb8bxN+IHIGPkrpzb0WXUVey9T4Ee8HcU6/4HYbjTkR65ywJwd
W9lbqgisJosA61qrQHWvlqeyQ2MZx33sMUQOs2yi0pGbMIQ7RwC4UHHNoxWtgotqkYY+OMraXq15
3VIon1sbCASjC9/YCcN0VH2Jxzya8duLbkbzAxtZzVhigFxkflwewLiL4aYWnAkooIuttaMDBDej
CtAQOECyEpuFUPtV63PS0eiwwka05K+mOWnze8M6YFwkKvbmsZWjnpm0BS2XhOfXolmBfl0Gd0nb
1y7axI61+pceL1KP5VSAEYrAaxANko4UiYmcsh1Mdi4MvYr0p4WDpG4ZyWnBzTfOWbQ01XUhXaoM
bcXaQOkCOdJe2wlCH23GXBm3ImdGFW7y9neg/k3CfdyiBE9pR61XGXFIF6uemCDSykSHpSmvMknB
yDxjrj6LEK2WhSm0LT0YsJe499IsXqrCrpM47BV6MNYuHc7IcFOaIKXykg9xmnXetTTsfSWFf01Z
fJFcwl3lpfrUkJTjOArXEbViksp/mu4c/WS8JzIAqlIB0sA8Xw3Rj/nSpuYiLvMVcc97xVoOevbu
xq+ONEmbL1fryeXypL0JS37MzEeVgEfz24XNPMcvvE0G4z5Mkl1JJRnIDStV5YZefNLg4gcT051t
lKRgV5EW4n9LI3I3MFkW0C/ccdv5KpcpNpBCXzosU5qWB66MODSHOa31HP3/RA203c7vm30rN3vL
URZebp87NZFZuDScv7McbaDmS+hmMIS20dnvx4Wk6OBGnYUcUW5K/UFlF4kkw84cyETWvK3NeU+f
JVibHWdNKdc/th6yarBOliN2O/QSMfnnCN8cdGNDkq2sAL8okD9k5j5TJzM/Fyqk2AEWndkDX+xn
YQZNxhoW2YjOhexZ10Z6BVrS9cpFPrIBZhVVq28OY6ntlkpC5qA2rDtZ2sV+us3bgOCwcRkjE2wQ
Pige9yZbhCHpyF5zeKmQ/qjJvMm1RUPPWQB4DXR64yw6jol9ax2sHq1pHPOx2/lhvjA8wL7oka1Y
mfaFiM3JaehGtIYxwkdpZwZrPeGJoMJK8L3RgjnJZ4z7pPf6vYcpCNrm1oAhIEfFrLZgisJ9FGuM
LFROlQOGjYwy4onnEa9R4BfbjkeDwgSAnkqmZbEIMwvjGVgi0PZwi+etDUiL9cWokFwvREAlWTQK
N6WC59tut4r+kuT3CFAlF2fPj2IBsLGIIKjgaVUsPZmYulQUOhdgRKXE0hak49P9EWVJjGzFYK/f
H0OfaTmrpRC1oW/QJqEMjGwW5QZrP6iN7C105sZ6uHfiz5y+anDonAna6PdSjf6BYMjRhE4DWqvG
6GwwUDVZEw8jOrEa5nMSTcOGDqcH78paPU/0iUo2hQ0ubODOVik3nJeDdqkgHUxBStghUBD/Hp0O
K3eeLsV+kzczP1I+DAxXnMCeTG9MpxmMc3fcDPGzGKs5P+iMmM1ZbCCvGyl02x+9ZqbEmCQ82NbW
DTYprg+GqVTKU6RJWsVunfPDwq/Qi27Uv/rG0lLIAGNzSWw9FeFXO54pupPonuPxbcggCyxEdswm
kKEFUjf1/GRRke5g84nEeD1iMgA+XAZlrmyHeOwshAjDSgfg5iWzCm2nziBESuQbE8WGY1F8vKPg
2hCFIMHAt1BXWzofG9p58cMFNLRxxvmgPVoyjDohv+QfmJuUKiF9qJC0xKQNshgj0WTwkLxj9xio
qRp4ewP2a67rNpt6nTRTA/S2bj9PkeCNeAWsdJn7rB8rxms0lQizcyQKwUBVAhpIRc+eKgBTMVEm
QKBaUanxKJXItdALQBBA89DymevpUgPqlbvRVi+VWVIOdBs0cAwGZ4V5KXP2YMFvBvjYZIah8oQL
updRJ9ORdW4mIiAd+uiKD5DDHXxhOZyDms6YTkSxGLshM81IznCQOuRo1y0odhYEY596Gf1V/acn
LxsrsaBTVCrzYJaVomJlf6/Ej7IFOattYHhdIddXdMIAgSgR028pYFLMiFzpuMSYaOcVpaGFDqwf
qpkHbq9+1cnGAoDWM++q2M3J3NoZP6sGiESTrWXXyh92WKOsCCeYsXA1ZbwpdYmK9qtV3r4HSzTh
Yz51NimmtJLVTO2xhYyEA3TqJi4/axNXGGuErn537qPt945/i51Drt0zdVcFn0rxBFphlzcp3vHw
a7SXSk+VYtCwMOZHmpCr1IMVmAH6j5qWoOfvs37eVDpXBhKK3l07rct66kfvwAB3vw2iNTFBFTMR
ObzH3DO5xQOEn/KU8qUk0bEv2Oirr9Rm9hArtzwE7wpzBKvFNISk4KaYDTJCCZBtZFDEe/lbUC1Y
ZhrmToEoNVjAjgdu0VuaI+oL+O7eY3e0zK8ENXQ8ujNh/nD0AF3J24Co8uer16ZRIFswc/MZxkJM
qnE5BsErqJjaEwlFtEH61zWIJ03UDsqzwmiQAw5RfpXoz2YqlX+lyEBDmrmrnLxxKXAFkA55kqKD
UsL0egaoqoUJTz0HIdh1zHtKmU0jFTBb8rEacYQWr1a/mf2VT6LDC8LKGLRcJBHIFUxSY93LJy+/
JgTpAj8KN0TAKiY5QryBbL1JPMpWA+Mh2V8kbGajoxIdWohaH436KSu0/9LcZyEY8x0Bv7Do4zQc
akW1MNCzDdokCdyJzSagpgr1C/jRMiEiUg5HDAOpzGeBo7JmW2DYn/xXCP2wPpmvhFOmz6ha7IXG
Q/9Pih2j9cNkrnFjN7Y/1zxzk9LvGlY+9RnFuZBso7hirwQxsv9yW4EGjD9q9sAqQwWaQgTDhCKy
0OaXN5BE4GbLPiuWUTkV+SE0IhYbd2QVB0ZVUkSYyl4nho02I1mS9wY1GsTyh5XQP3Q7cm4GJJTd
PFvjcxyTOWxmUbGrN36nlM2K4WiGWy84S+D10LQ3Gxn3Iq4ePVtlDty+W1z+jOBeJbCfDWMKQ7mK
hzzJv0psKR4/cub0/JJI1oUgwj6cCNmAqVNMlxsm4zJEHYSuQqV7imVQ+gEKdf2mhcVUa4+6m801
5SzpN4l0SU19K+7VTN6K92RVPprpv6On8nGCm5TtSKFydE91/8qNZ1ruG8uDf2QQtEF7+KtxgmSn
ICXq7U/19zqJpOK1TJNf2bqp1rvqN6p7yIHPWJsUIYyiMV38jct8Pqj3KNpK4arg8628mRbYc1ND
E6H8tQy/3QesM6CwpbvhswzsLdME1nYsY+qN7GyJ4sF3X9mbErtlcinENRu8dPq+Qbsq+TNJENn+
8Wd2hm2mX3hDhvEz45pNh+8OIV9SfAH6jaMLCsMRLqa81+2KgG7SktWV1d8q6oCE9MNK03c2ixRm
/rXCifiUuX5CnO2lc5QbZlQ7tzibzXdaLIvexuBL3xJg4iM0Ph259tlMFflN9S3emFuaPYYBHFR3
MeqzqBAUGS3uPMO+qRzTKJma/lZVzq1xqZmhxHCLz61JutnanqvePmzPKsX7sAkLerk9Cen83sJe
daAtxqPPfMRVL5r9LHNlYnCnxtEBQxv7REdmF3goOb3Ky+B/J8lLSZbsNBv9nKDvplk3xoNar3Dg
aepGJi1ECTeuPGCqXRTNI5ARO27j6Ghna8s9+wzeoNp17qZkVdnu82KuV8AX1o1x1hpElvJtNK8d
+gUl3UNBL2kZbYXhTXXIMOzwwbvKo07XVb6LlWcw7uX+onMQNMGNR0bhGMD/XDi/qmNslRExGzem
+ONo9KJV+m5Z61rRlaEJGPbA+5PaO2N5ZdgFIYvTjxwsAiWZp21NlnWYF1mieBgOmV122TVXrsQL
IYA9mCEWJHyH41ECCymWFlfTXtUMg/RtjNc3nOcO6wpjy257aD4TNvIdjh86W6F3pW6MFq5x4C/K
6Cg7V5NRrG0wokw50ZEmxEejvFnm3i9hDp38YpP4qPhX/Ygkcglcz/aPPvJFIiMc7RAa9tSVqcIX
XHKsxS1Uvz20/K47mfEbsEPMN5o16PLIculzai1Oz/ZCEHae/sbwNYufiOsv2fleMGtQLNi+NVXc
u6sv2xINyrzAsuS8pPI9eK8xfJg23lRp6yRHuoPpggrEh21ccpZm2k/OXWPjwepR01QZWp4unAVs
tzLvZfTkQ1PqkYaDtjOL94NPTj0daMT6wVdekX/P2odp3vKBBcysTGeYgdxhU7dbNf7S2c6nB88/
G/wzSNlmoKA2O729ytwr4TeHY2VMVQ9PwiRgLQVGrz7k+o4BS8WkGAMhMlMECa8EBaXtnh0WaJV7
DhXqJ7gb6kV1f2S+gOzGE1EkZ73hC/3LmZUhYuSr1xDpgrlt1jrCco+n9mj3G8996dU6V5iPZV+D
913LC6Nj/J3vun4fEhfTrsLwAM+YBt7ulmTUYa7mgI9+xdvUHKtm56lbtfykx5YheobhQ4K/SRml
a99tcw/lRYFqkrWGs4kzNsSrQL3zrMb5d1WukOX1NpmjyUeGBIlgCZwkpBozPLkHmG0UsHbKqcA5
mXAWt7AhwdlCap+YcJ4T6GGMQqeUhbntTULbZlb1K14wMTzIa2aFu9DYpMqCo63R7zkZAOgXjeSv
ZI0fkDFJBzhBiQJah58sV9aEIXvSSjaZdqFI5TSxu3XVPvFB1CMzrrWrbBkeOriqQ+9TZcZNBfxR
dViF+TX2+rQJkwkdNZmqK7shcFT71UWgAjVNh7Yvgl8r20Jlz4lqWSc7PRsMFvK1H15Fm8YP25Zv
ulQPnrvNGFYURi2KUaskL8NFfbVN418NR1LL+DfAWGgE1274pL3LKH/CY5icCGpL3XlRCNND4rHV
3trRRY9/G4X1vvzs9e/c+C6yvwJBfzpROlIF1373Y0b9BIOr6A8b6UdkHib0YW150dUHXLCKKkRi
mO+fMawyRv/SZISbeEnJkopXrr1O6pVbgTJbKAT6WMCrFv1INvy5ji62zbD703f28b0kdwGqogzj
DokdlXz6FzuXBqVv/s0tyh++884ZHBxANYIxC8n4mDMVCVgmbvlxTXMO1IAQSpM3jsLug5fGLx68
A7F2kDBmZfeBuV68VI3lkBKOeg28rQUTmhqlXJf8RUGW7uymY42tdlzH1B8luHFEuGSjQybj2ylw
JLChYR/1wQYP+oZKSlCw4C9C6xoyIOKcGCyUKyuDfEnUaXUO7ENaaQMuCg7G2MtZo1RcCLwyA1L4
wPpc6vkw04cQPYjz1SbjwzHVey6XDJlYVqrjy3ZbwTo82VwCKgrnJkn3A7/ifX2PmLoFlr5rNWyj
nQ02KFxXmsYrmyHm+HZLgwpiWBkRjDinT1aJXWzMntogz7YuKvrEZktsA9OTEH0jBehBVWZxeTQt
97jNm2TbGJZwY818OTXQ75jH0NJRzpFvxS+Ffi+EFFAHqrqMo6WWVJu+07adFOGh+xhtdz4O+Vxi
SOlYIQhDVJQ+hBD/s3dpUSzMgGgLcLQuDKNeJC0hFGVOfLWhTPP2DIFsOVr+XnG9U2U3p7qHwOEM
tNzbOrl4QKXbV+2M+5biqPYBCUTyrKE0bfJ+XQRfMoqBZKCuhe/UqIs0iHcJkexFijbFQDhMqJvZ
HlzOeoVmXW4vGARy6zB4/TJhtFf7QESQWg0sdTQYQGH9krOTkO8GuGAiUuPSSP0oWCJK6jUqBzhg
wyMKU5w747ZBw6H0mCbrrTPegtibjinRSBmJPOR5RfowkfMaVfKwqqJ3iyuMkU1EpgRWvyVf5TyL
Maq4whqXfXvAkGlHc+wr0Z/BMIRMUKhWKvI6bxHxL0oyQmppdAcg6hiJp7qKsAtwvdQOc4f8MpPI
L4PW0KAYyxE6WiquZWQVFXkzbQGU35qRzcx5xBfNLFalbnR70BNuMbLDJYCo7tqLLGH/a2LOncrs
zpjc2uQsleMiC0gqa7ytpgxru2ou+BPHrN8iz9zK8cALpRzStD7RAC90Uupw1uAahRTRk1MPPyEL
zzLZfoUtPeKhu0j1b28Hy84ybuB1DXs4q168aXNvqZOjVWPsrWNtW+jlVSrCXykm7soU8t6q2zo3
q89fRUdMr9m9wyq95ArPDnUpNv/Obo6d1O87Rdmn5rj3IyTGnJK1T8wemzDHFDZhbfiu4Ds1JBsJ
Db48Q/iQkoIUF/GrKnMOEdYWPZEMFDT2xYEM1tOiI5lrnbMCTawwWJLDWrbS4LMuWB3tAJ29mBDM
FCn5IukVc/+0C6Lr4Mt/saYB/orafeX89Up3aW39lOkGJNp2aurjsiP5OzW6qSP3BxxmqCJkaGOa
jhCP8qLlh05ag50CKugMCagRRFOXZ7ozJfCz1hPFA06e5KW5W+AybLcMIYHRIWNWDtFNCrwS6aEG
xYVQG5jQ2jbxikvjYD5LdPUzG6J2ox6g7nObFtmn140lNurvXhp++o5gFASKqwLs3JYr02Eq7zA+
jJvmoyxEuYFIJ84IZysiO9i67nizgoTshiE4EYCIsEnSPzJSff0aR1zHCZoWBOxq7FsVbDlE0izg
0Fz0chlSvUzGnFWNbpTrPPzUCKlyENYDHiCvJVjaqr/UR3et2eWqHCD3QltB8lnn4UalpW1iVF/o
TxKbdbudrEffIN2og9anL03oFI68a0mbcjXcdzBIctYjqKv4hBZ2FayyLpyOOU77ujzJA8bx0P+P
o/NakhTXougXEYEAYV47fWWW9/VClBXeChB8/Szm4c6NMd2VnZlIx+y9NuATtcFZcgrc6eIrWPm2
tY0T/z0FylXE5SadeM7IvrWn/tD5A5GZOIT7kS4su6Q0bHNaX4HVeRAEuPPl3y0BlmRPIEN9ar3h
OA9Ynwb7SmSvZuTLLTrxsAzm3U56cj5otbPk1hbiu0WkW53DOEZZCES4Nbu2GE6rFICx/MCbxtyR
7DUA8ib/9BXLdY99R9bdqaa7GtPleyEhgWf8LvL8kxm4K1cEm88N7TXbahyxK+GNRw0jyuW6t/i8
5XLxEvsslXMeAugeKXR9CoSA7b6XfUzQrgoYSyUylWSmxvYh/UyXoclu2iy9mkBOGoHkFjQC1sG4
ma8Nw8ZE6qM7D3tLQWuS9SGDEFDq6IauBn/WSVntzfq3I6DUsclIEZ5YcaQ3cohvNTv5ziy7IrQY
8plTn/VohPTVwgowZOrZgsInMn4PVIkoUuFvNKj9Qok7pwOsc5vUV0Wyj90b4pP5a+Kd4D+Mw51T
00YzZ9E3ZIF2YI/S9Lsx6PPAnc/RT+++dmsbWX7W1iGI3xr7OZD3eGtE8mRSwRAYoEV86Zh/d+1X
yjhK5SNDdgZb/rvu/G3B8GC+SzjHEliTrbA2AaSOKBFwVllgQsrCBmwLHBTRHf7ZIbqaONhV+jG4
dyu8XsbMUOwrD5fXWL2sk00VPUT0Cy5oDdPfjXp9QR6T0Zbk1b4DfxZ8Kg5bzeycDTsNdjKQcwjL
xE3vNe4xqiI9o2+/Jj0LTz510CUheEIBzvZaEMT5vrc++CFkLyQvYfXUcPE0+G0DYnb1JuKS9PoI
MfmlnO+DdjfYx4V2lspXk7DtdS+5OPJx9MWVFd8K9dl5f46LvPwp8D5b79F36V2h99ood91HJ/3h
+14qiNcfJVhLFbzCdMN3tPRoxi77dCXJXddACdsk3YLoHwzTMmbz/h7ZOCYYmxVxnt8YVF4ygT7O
oKDCwGAFpLEMDbl/POCR9c8f4BLiR9FQOHQAbR1r9kSq7lK8ZT4TpD/+IIyAIotx7JXzPIKOdLjG
wmureKqZHYcjhpAUX9wEsrlf/dFvPWGjDgUSl3W7ztqYCsvlywWE2TBRI7LHI8bHCj+CHDEa+6JS
IXGKu81XlhiO5Xyb1P6uIIinYz3nWwUZ1dEuvjMuC7k8OqbzgBkPTThvLrpSEhd4itjnGF0dZFzs
M706Z7u9z/w6HOkX5hPSDxLRWBCTzZHj4HXjN1DLpD6AhK2AFKsrsMmGCXucuWiR9Eb5BGhge48e
pvA3KbkUbbZhkHc8RslSGZZOz7z92T5F3DYQn1UfRXFvOc9xVrKj+CyzX9t5EwMNxV1sTmTrRvuM
oyL0b7Lwo5HAgdS3N9+F5S2+E1aIFPJLA5U4/VrRbg6WtuHaDHcVO5iZ9dX//TadXFi+q/TfJF4q
YH8L3dIIB6FoXyqF6/uNMqoMf5T96jvwRJ5zjmrxOIxsYTSefr+kRUJqPr34wSXgY0ji/uxbP4Um
Tvglye8X2maCMhb3macjDM+JdZ8uTwo2NQOUwvnMWTqo5U3V2F/hVLPV56TZZL7ccKEyM2fzbL0R
BoUY/TEpcTdZUELeDEvZEGEfj2P0OdT2fskFHq6nDp1MV/wa0llGwaGb/slSsvhj9T1bGDk3lkdQ
FTPSpnhCB69RvEj/Iyt4aYsCokmeFUPZ4TcPINwj7WCdid0FMf021cWWHd6+9qOHWReH9as0JO1u
ZZBpsVPUGuvorQ+bo1RoGA2ELzGSBwsJNUd9ijDW2S1OsmOqhFkmwcaD/c+pdlHjnCKL1EH0vMbn
ShXDdpbxVcK0KZ68s8mbnc8+tbEAmpGD6keMJL1pn3EFTxBxvcyQBMI/61cb/pVo7etJTfeGbVwh
eVgwP5ckeJokP9Ezk15EltMYsrJ+VBnn5eLdpF5zFMg3rBjVPCVGIJJ9aJd7XjWZ49W+7qiVp/ZQ
Zf5uCQuEL+K9SWGdtIbgcMh34WGe5I3q8GrVCRuQVQDBSkY9K6gWYY5Qj7HvhPqD8mDbqGyn20eZ
5KQykmqXoLlJ98nClg+7cixR2CHwLWigbduCNpjvHf4ImeEJd+NzW92mYXXBAg1ypLX2/hK98Esn
6J6EiuI59TeLjSrAgQviQMRqc9jXxFxBCpEeVDhACCVApsVBD2w4gJFHFiyM6olVGxacptjBLdr0
cMHkOnrW7bamxKE2S/TFkACTVdONTpddicqjyiDfKbb/o9hOet5NU3xlMQFCmyuAS3X8PDMFxxSE
pyyGQzgHQD1Zsbv27cAsbYnLXbTpyC/xYm9nhfNujshXp8v2gVTS4OxkMx3nCdsLigwdpfsRdKSN
1DUNHMRLCy6ca99Huc7uuwb1pnR4aJkEMbKYw+dMZFdlGx7pSwa73gYD0W9W8Nb30dZmMEmdzv8I
quBrkh3N0l8lIfmfm8W6+DR0PmVVzvJxZgYSAf6xqSUVwem/E5MgD8XJtFqU/6z81W6YOuVmO+GL
zQP2QxgVoxQ73PjVwqRpbiHThuzgXH9TryvqfEBYzH6XiLYkfwtaAoo/Upb7M07RYLj1hlefLVEd
n3r/IZffnvUx0vPnNtWMuO/yxwzvLub8sxT53r1P1LWqc7aEy8hr6m8aaT2lWXdiPlPvcpKoqz69
XlvDplm2EX4dQ0hK/eAClBn3RXY7glQo0nfHPHXiKyiu3fFXVkeTvtrWPnOfQhI8q0Nu33Xddxme
1rH7XE8nm07OtS7ZtAVhHouXGGJwey+HfFeSrCLa75ydWaoR3IWfg7ispiMFLh0FqB1+VROK8IeI
jYZEZRh7q+REbfRQ76KA0PX3xJWbiVFezm5ukt/26s3EwLT3yuEqtfDNpRSUL5H93Ftiw/8BvIcV
IQ9ehGYJW4K8bys8iOXZF2QvoI6jDfShT1KS+AKHoN0TXkRSeEeEMVuw9ceUJeaJYGY9GdFgrBPv
Y5qiP3dHctYf3ehuzmDsU1xqYN84ENlAIMWy/fJnYDcu3P6kOUKtXLKaT/cF28gRr5F10ws0fpO+
Uh0pLBlsA6UY4MLdhxVZQ8boHL3t8O95hnWY/1xxH/bRwP69P4hqOZjI3U3GRptq9k3TP1ruR8wx
HTB4BVOeRtPGjTLUX/0hat396MdbN073QnvbMQ/3Y9Oiyf5wZ9oSuDhRdNOnz7GT/Fuiu6IOkOoH
UD7NvsN7YIcxh6qL76H41gOGt5yXzyrP9NSBoNW9iTAfYqmL2zr37hgN23PBG76WGtg9yNibIoJT
UBG3yEjZ5IKbhFVPNgmNdYXOpUzmQxkztFfvFXKnDFmF8l4dtMKorFrSz5a2Ps46Ao8idyaHz4Ta
Il3Id5wNge2I7zG7Ni3ZZiRqkNNbOoi2KgzrbK5q1vARx+NoM5nWqFD+DBXoROrRep5kcKsNu1/8
b+uavRtnbuEXzYaoClmzyGXXz/HGND2xfxgpeXEas8VAxmTB1jlF0eKcnYJHmfLa2iQO/4Crjlb0
kKcvTYb6DSMH5Z22zuMITuinYUNWOxhvyj9HU3qL92UYCE9SW5Rm60C12Y9d8M+jA18M0XVWemyC
ZcedRS7QRcPt9kkabdRw6abwHPZYLJzhkBKcMZegQ71GsNxgD1NcxjwhCWoYuQSWW5Bz70hBSqbO
cnaualFdO0F/m/LC6Yi7jF4vkP1d4Xmfc9leN0DBFnHrCdgwAY/GP6fFF7Fe9LKw9svANdMzKunM
TTENh2YgV6kQNypKHttRvKzOIzdF5Ohk6TkseCjsBlsIEfXOzfoEiMw5jrP9Q373dVwrcGbhsbNn
HjQN48sHs5be+ALqXd1eTYt/t3jXcZR8LXn9GDOYKq3+lXkdk+caEr8GKREPPyAbE90/FrWHggLg
HD/VEvP3Ohgc9HCTR/CVspUX0N0o4quL52gAshWhWy6eyyjbBdii8sy8DHUP5oRqZXorgLb0lncq
ZnbkKKKQVWEuzOd9rfpbJ2kQqRf9mQfoMgofnYnHmYYkWYp3gRBjtRlY3bsdsLuSE6Tb5Sya/MQg
FQUWovWou0t9ek3JDTZ33XVHI5pmZNn5xdvodYgzlPvTh+1eKvXqKfkSi+khZhcX2U8EADwUvEmz
BWorYp72Lz04PudKSPNIwOv3hKZBe0zJCv8sZ3xgWX6wO1513d1IsX4PKDsr8VRHiGHE/BxZxLkY
h7apSYvXYMkOoUdl7Ht/k6pPdtHuxZTuuyl+MHXwwo99zD1146KIUi1iwQntplXAqisp9n1/uo0i
bHoDpTwbr/su7Tl1UP0qDIddA3kRKXfific9yWEduUGBdWmKcB829zD8tyF5EDkPW8aes2/7SwAV
i0593Zo1Dwr1+MwWzR1avMQP7mLulgyrGHY+q0NFvuJNE8LkERAxjM8KYCesKEduOOGk1/W4vCGF
oz6fr/nmo018s7E7F4w3WVvuZlLkB0kztwSPOQIK28nAuebX+Kj3oWZkUz2WqjzgLLfU/KYRKWSJ
t0fjyqKXXPm4e1oY4w+K6EvHucx5dC01k7iBKXF9jhcCwycYptAVfbCivkH443Istu7XQjMnMGfF
k/3X2cVOTPKYje55zt3nQtl7OchT07D1JKMV0D/Kg32Zqieh9Q06iD9Ve1s30ScNNz6Y9iNft5EI
dRjthU5OLUqRBG1WRrpY7hT7ReqvRIf7KXhA4rcd2+Kmo7ZJ68scVSyIWHgwlYVZfgqwcs1SMQ4t
7+qRbII2fp5NZW0pSG4n/yIiQWR8CvhH0LQxvbL9gZKZLGl00a4pb8Ksvzf1kRhZOJImtm7KCkio
iyDlKwzN0eX5XUqchsA3UrbGIdG4OZd9tSBxWcSlnbDFDTZCXnnGh/0qh+DP/AUEmzoh8yjvms2o
gH7BhG/jhbfd5D/Mq31Ty991uubk8dlhv9Am7V27BBc7tm9qe8aKOR+0AcTlk4xdj3ereKClq5qs
BSZ0dRdW0PUqkFReaO1dvz+Kpr9TE1AGzNkiKvSeZuRfDzBAqBhIYQCV0d1r0ARiHs/ghIdg2Y5e
+Fp3WEFj9jd13m+YSaB8W3bhTVUhuw6pVxXmBHwruYcuSjePEUq1tERtgLbQfZNjtzdkHnBbse7L
/E0eDlcjO2gY9mLOwdZEhJ7j4sgjNuJD/DC0dBHZMG3bcr4YVkIkvn+2mpy4/hxW5VFG/cU146lw
oTMzsxxldukSpJkDYe7hdWvw6F1Egj6pYn81SQJympO2oPpy6Vgpqh+fOb52NuSpl/j6ai5BMg8a
1gV60DfxS4FgMZu/h6bcN3O0ASXnGn0sl3qfo52aU4+oqxC2gAtmwtmMnb+37XHfgF+vJR98ya4r
7g+2h/ilNtsSAn9pDjSTp57UXc2M3yfmu6cjx4d5aQmmsunKWgwLdf4egE7sMQCBMQ0/2hCK+5uV
1XRSaCMEimSVbPmI92nhM/0rt/FqnETx1/Ya3MK7IZsh3hI9H+HX01BqZzDja9XdMNgkOWqiEZVM
FeRKXMBVlzIncVfJGiLs9lN3qLKQb6U0tS7prFWKY6OB7bgwBmMzn2KwFTRHJfnVS4KDesz2r4EL
V8fmwtYRzJsW6yDyVUSS1AxEpnyP3aVi0R0mH3P21S9v4zoiKsEY+hh94Pnxx/ysrGFbU+RydeHS
q9k31vvQxdbpn23WUGkXMp9h4G5L1NlPTpocLXHv+CT1damGpk2BmLiClJ3BIfe5XMMGiWiohwUf
QkQHJjxYX43VjKeqx9EXpciA5ADE2pdgr+q3oAuTredSryev5eJ/uZl+L0DCbIWdboMFw692Wn5+
pj5cJ6P0qsRt2pHxE4Q5itIQ/slk8WoBHzk5Yo7ec+79FshZGTKsqQHNtfwR6lxSBgYIsis7h0RT
Njei1Xc9JEjVpoh2hyrYa32xYq4wxzPhJihReVoEqo7LulUp+JIlHryUJQ2bfUX8iFsI55iCO4na
hlNNIPoOc3SYmVdl7IspO40UydHn8iENlWISwm+scuIWkVYZfwoYbefbPoj7S4250Ak8kjuxMluB
99VOAahWQ5BjXDyJgMwKKx++gfZtx8Lf58LZhQ5mZQZMm5AGoUqRDfg//rjCQdL0wpO0UpB9gLZN
fHQSeFzUv1ibyaQPI8Sw6YcOqtu8sZ5yTwLaUfT89SWZ9CWT7bGYGqpoHyFBv8yXEP9WUown3lix
z0pqHs/chTp4zKoYQocTj6DosscoSe4DUe7yEq/+4ru06tpmXYI4AM8/oEmEgJOFnEGEhMWZFT1K
8EDqww9RaXBSeJodgWOj1eF1mYPD0qDsbQI3JoextSMTVIHrX6oqY2UaAChQhjvERtQrs/CqG1ir
Js2jY+Sf69+TyAGc0ZJE/6i7xYY7nvmvIzG2jg/dn1eePWqnhMdkPk1JZAKb5PpQeZDR3IQviWqf
3KzBhiLNwSt4uNx+OlvB6B6i6pzqrDyXQ3wIA8bIZUCPpQp7OppSXdoG9EqaxsjGtyH35sYoOJ+Z
DRS/KggEW4piL+YE0EfqAn6Px53u8CmGTKo37uwNh46nqF0Tj2T3pYYg36lkWTXo5TGXK70G+qNx
lmU7L3g0/VXlRC6XGNJpryvL7MLG/Ext+a0dIjl80dOiM8V3GNPb2XNH6vepWEICuQr3NwZL2fos
q4eYna3bl1d2i0gsYH7Yhu21yFuW6gM03DQH0JUHGloYToqQhcDGfaGE/lG6xsGSL8gbxGc1IdGe
mm1WMXvrlPzum2badSAhbcnbNMDXmiCViIXMxZJ4ir4sHLg3OdrRiP27n73jTn5agsHBqF7SPxGE
Zi+suWcRv0uEAPWivrsSRWvuklSXId6OyvKtGTP/6KbxpapZpPnAs9oZ8GIX+MeYFct2rGjoXM97
tCHMses7CLJFmwCwPmO05dho+xflxlI8tQvCoVmBXzTp4lIPLzfhxEynHyfctYJaiEihMv2UBYzW
KX4aHZi5CetNUSOyHIXamYRQD4vn3tP+V+aM56wjiaBaJFGKGCec9m+K479ZMA8w1AVpg3iuzWlL
UQ5UKoWVHNz0tFrbwEaOH9kfMdMeY5D0ZI6z9eZVTe1gXE7d6Kp1wZ0LK3iP4OaNEGl67zEPaSZc
Gf9y1pRcWAwq+geJ10SM849wWwu0CfGCULOcAFQEF1gR2wsbkYKaJHqeep6MynxkPjbjbCEXVnjB
dd085Yyn/GwUSL75OLyA8Z91qKmK/4WBv3FrBYjfJlrY6ghZE1YVXxQ2NReiXLiy2Ja6ZOVTTG9j
1O4kMKu4tGjY0E4PyqGyqTXe27FBU9G3VAsPUV6fAw/QdU8Md5anoGxG1LNxHaBFmvam8lhozhng
icW9mBC6hdMkt9J7T11wAHEMcjRedd0hsREQEjJQ1MLj3WghYASBedBuc3E9x962C2GmbLf6AIqN
wwo4pOkvivaVNe1tGdZAgWPr5IDUjgbvXPOOc3Iyc+qL+HHkywPzEyqr5eLgkH27XYKtiangfYv9
WZVeO5a3EKly3/7/TrRetnM69yofmBv1HWFpg0bkIa27FlldQdnF/BTPwlBi7zL0NkEoB/SgDy0z
hgLxDBa2gaAXifdwavG+r5VQruVL1CPujMaTUA2+U+TvnWLqJTr9UAjMPr1DsVJ2C0wmcD2IroRX
v3uJYotmFKa6PKWN6qB+ETo0L/rkpr27rSxO9hZXnZxjErEZvVgV0psp/Mh6RIrGrljVS69FA3I9
LgSCOGHEWN6COIcEWY24EG1o3ev7SAj91kcF1vvdQ4/eB84SmyUvqt+quGML5jKgS+66wP5lOfAY
dh0Bi9GeaF/E+9FUogfFRef7nO6BQDkYB+qYssmpe3LI8pJoh7QbrnguMSsmGNL6lahjHCgYcAHn
rELdPEbhFgXAc2Hri9ASbBGRIJzVVx7iX5q1t4rHlO1YvklSsj6a3u52tk3MsE5/5Ehqwey09Hzg
eNm+tZuOeXFrySNPHJsyw1c9NmDIR/b+RaZYO2BocmprV+cB/94TaPjQvbUzcUZR942slslqD8cx
h5Sb1PnL6DCltXw8hpL+KVAxkl5mQyOPDzOaB6+oiu2I+ZUCvN5ME8aiKBsU2wjxCEa0DlJ7I7uo
IKCYuWJFNi2KRZTUGYP61mmItxQRAIll3OExnOPS3urhR1YxRaA3vklOqbaHYzOw55Gd91gh8h/d
ClD5PPq7WdewEMJ7ZYI1YHyBNjCyrS6QbCS9/Za5VEaemHKE0CjzBhS11N3Lzqn0G8a53MugPvjq
3m16j4MM+VKeBGd/YPsbsxoblrzb8CXFlD3eZDYjbUdKfNuOBLNVXBHDgNmQhdZo9dfGkT/xwv5h
lL/W3NvsWw3T/4IxmefLY1OcygmCvO6/GwuByhKtjH06lcF+Q/y6sAeUUXGw/PCVggFqXMo30SsJ
y7XSZ5HPEcM95ExzE92k3X1ht2sGCGCoZMA3NI3mqYE94OVsunGREzvkZMvmYdF5geczxkboIaOV
afIsQ1cdfZeZZTpG/iHrC5ZaIx6IqPVOMVfqxYIaV5TZu1vJu7mzibtuf5KeK9PKHX4P/ZXWjeSb
tkAdSZ+bSsyXrrpTdcynYTOnGQxstSCEKEXLOqoac5WjiMjEJmGnLESWKmUeCArT1IpYX7gCYm45
DojNDBcGbHl/nhzvuY9LQDwe3t60squ1VuR7wwY+G/oG/6LBkz7XH0G2hjCW7BkcPBQQdxmn2+rB
dZpX9i6zTzlnZXB4xk4yUIzvi9CNcQ2IJydm3tnm5iYZQ2JlYtfbjVN+nXeasVWY3jq5wYtF3aVS
9g5F1wPPGAaCYJhPN/YHWRTppvadhufS4Kqauh/Mi6hjF6xGduzu8iDRV3Hh3zdaf9ZjzqQN9d6h
R9YwDj5dmfHvggAJ8VTX2KJoQ6IiFId4oIKzmbY1HOpeTYavztQ627AIX9Xheo0CvjNR+iKH5Cdw
9by3u8uSYxEaKJT/+SyY6XAATWnJE8kwoBxoJjt9bS3NrbEC3K1uHm6djEC2GLpIT4eYxSUzoglT
k9szYcgjNLjzle9qEntExLwltG9zmwLeVfBWKxrorkAdiTkwTitWe2o4koazzV0Lkoug7x0cYpWn
bNMg094I434Zd2BNitEgWmgzrczdNf14Ba7900kijNYdK6i8ipgPc6FgHfJc2k+9SuE6sgc81djA
A/2n2EPfnSbhv7APsQQ2S7l1rF0VzG9j8mW15Xtlte86Y1gQRzhZ6rR/CxOFuU3z8aveexbyKaug
e0N7JS4w4Dya9E7kzt9C6cpjzI2QWd0mIe1UGxiGuXYjpDTloUjrY9n3kA5xGWD9rC08cHYk9jNZ
0lge//UJ9I34upk6uK2wOdd/P9WUicgMCe24TGswnvaYlOcI87agpeMImm/fWKdsVVokqzY5iXHr
yLW+XpgqN6vBfej7DyLXvwM0TPYSnsVYbKdBdujVKEYYr2yHkQjLsKZCnifxaBQLclLcmR18ezIU
wLV4dWX05ZeGWMKZUMokRQLEQBIuBtG26VryMkdkyUTuQCBu+9D9QEn51Szto28P+4z50qaY7i13
XNWRPWjA+rUyIAwS9lq9WpANFGsfaDBIu4K8bg0zJdWHAXAD6pJ+AjdZZjhJ/GkfKVgec2oRGz6w
gA1ALQ3OhSS3CURlm9H6JSMttJOwLu4zDW1NIDXxTk7WBDhRqnJXWby9QYavOQ+9o7C4RabJMaTP
qmM4hAiubRefVBjulwZnHKKvN1NWX0nNvGnpWJIgmXwN6x7LmXewTEbYZxix8mDmmFbx8f//Tqdq
R8zzQ13aT65ynthgfGNQPw+SytpxaQvL6v8u6ZgkFW8zu8hxzXd3YFTa2Z8a/Nu+fcwYFACo4Us2
L+Nbay2/lYsqxsaiGOfPZqL38Tr9XLs4uivKsn5hF5TfO61HOmDxUZPsGLb1NlpgAlRMCIZSoimJ
5EFDlC353f/56092LehQNrfJzDaEcIyFYdFKWsnzbSMs+ltnOoQWMQOuiwUvi9Ac2DanFb+KedVX
n3jfJWrWNE3ekjKCXPsoJ3ycnl/420giu6tT3JMNMkMuLpa/LDs5CrohVNs26T987GVVgn+4dZFl
Jv74PTXWcx9lyaF+HeLMkL12wQvw6ScLLWYPpKVlbZDUjKBUMsFUjPJfUjycVTXjpPQ+zNBf6FmP
OQJIJE65R/m3GQasnQA0zt44qh2AV7BAgUdAvF2T3HvBTvg76uQ+9ewrnQ+YuylgagmtwBl6Dycy
oqHcRGpX+lwtyU77pF4GmBGaODq2EY1LM4XlTkou7mD9Smn5hG/31omnfluOfGZRqJ/dEQHZEnzb
lnTYbkEc56yS84dWeEkldr2N0vxIbp8CFFR54+Y0l/MgynM76bcyei6Vd5VX1aZApzb7GbedKRgD
Ygqv2YEWVT3vlpZOvDDN39AFb0Idu9i94xWdc4VB0fgI2yAUM79O9/VsKD0GRjRTLn5d0khjzX5v
ieqrNJrXKSQ4NGsMjm6AOCqfoKYvFIODq8w2iCmS3ZFiO1Ex+yizbeGaeoH/1k0eNFXXq7fcSIb1
vsMek6uLvR5nbj/OG5eXxHxYqR1R9E/SZojJrvNZQfMhCmVmz7Eq+WTxpkOGI52pJ/bTXbQpx5Rv
vJ6tbUvPvjQiRr4w/TgWZ12naIbMMh/9BuRjF/BtGxo6f89nxTkkZ1lQe5g0bP8pu2j4068VmNg3
ifViR9SBVdLQygj3qOW0UjpQdcTE07CayTZMlnEui/pv6RBzlKWgmZf9k58jJ0IwcKyNex1xqOOY
5J1pY9453y2w+pW7hfgWEKIThM4mZHBegPEpmYi2bRoeGhiYpsE5Vci9gebgJvZd5SEUb2ILXpIh
rHLQcFIaWLKNze5Fy3lnOtJiqQVFWu2CpIkRFn4U/fMiKfvz3MUx5wA9cLGs4gblWZPsUKsSqH4P
RaPqagQLPNONV18JQ8izVmiPrD440VpvVcnXsfCYhUwZvKJEMTGaNNsiRnF4IlbkmwoRMFbz9BI6
QXDV0OwHGfNpRuTZgtLVx0rfD1V23Y/Wg+YcO+Sm/XRb1m0i4PeV/lCfDev8PnP5vOyailXMjyqo
61NkgnM71KvA+raq7eAqZYG5kbU4zwlnVZOo7kh9eLQ6MqFVxZDXji1aBVKgCgWdVs5esF96ji+3
MO+RjbbVD9rkX1SHIQN8bGgIf3cy4/FIHWjH9QC7Y+KbycrLvoV3kG1NheGsi4iwqKefpaHU03F7
N1iYmnLWmnVI1mNN3EyVo8dLB91feYO8D+exfqwQo7HEH1hh3dDrQNa3wSHHCS4PfeDEn3d2RajY
0rwz26LMckNmNpTo84LN0y7wM3LhE13Y/UNxwyfaPDKGCulnw3cZixs586sSKWiUu2BTI1LYYJ85
MpLE0bofE0IzjN0OyEoYFi2NQcclSbXMadBNkhwd6QPoE/Z7n7gWyoLhaom732rVLmSnIKPTrApQ
v0G6gjonqiT3X1w7VDNzDJWgGXcxT6Wbn3Kfvw8dWOIwOboden7OL7JE29x7FSg1B4vHzE7lzL52
+GOes6DhAvvIUVshio7KiyZbN5zEvmzqoy7dn6VeiAUsOeEja6fy4MEuSXHxzIpqTOzvSQNKqif3
ehLIfUX1G6tm2hgDH9nFdOgAepQiZfEzI4ZN6IhbURdk3TaHRoZIY/OepWeVngswIGCUcdQ0QfAk
Zd0ecs9s4ZSoY0+FjGAk+st50naLenezrjqqMV9fMm0yrdZ9o1xWo5OXHWrtkg9OwAPSLsvZ9klJ
Tq1rlUfXR+zWalNsGgBsIWNjkn0plefwG2NVNQqoOWHxzbcKRNgycvZXy2ZWHvB5iQlO0e2JaUJx
35c89D2HS9ej4OfJJgpoxO9haJgtaVDa0qzAsEbjFpegO3KmKf/CjhrGrWYCAZK8x/bd7ONcf9gD
vVE6Ji9LMnbHlFguyeykDxjSpnFzXeKjS1pksmpBVjDP87SZWhJzcuupMExvwr51j9w97ANFtVNE
h3dltlynnsA1r5YreC873BTkolbRdxa+mBYCtW+j3WhUfqfS8amcQyhWtcP6BTVvFXAuLdUqzyzK
z0Z012PKRkaUfG1aJwOHUt0nBZp2J1qt9In7rP3sYNz5Zaj871LQL8U5ikzPsLOHxTQQVjNlfDHZ
gZQL2DrJMjdBMoD66c+OIaWXLgksAZKOKDKr1W5ItxmLuoOK3jky9UbQemGlYTg1VPkmCrt3abi/
XclR3wv/LdG2OLcBejynRzGfOp/cVXvjAfCUHgyBPGnQUiGZK6zkvVVUXvm4d8O+3tbRdpLIJ33a
2Lqj0CYcN+QmiybibxLoWwq4otWxL0hC4O3r3YIjZu+xxicJ9ZwWw3xc6MI2/NcnWSHCLDlPYHvI
P2SIxQiI5T/2zmw5cuTM0q9SlteDagDuDgfGunTB2FfuS+YNjGQmse87nn4+lDRqSWPdPXM/ZlJZ
ZTGSEYEIAP9yzneGHCX42KJfnp4rx+92MefqjdtVh0T5zAI9ul/ckne5dp6t1Gk3ak7YOYZyEwZw
YzqD8FWNcL0N5njjwecYQx/8oyPZ7gXdQ5KiQsWCMRYTVEz9cxSMYBuv2NYK08YU+E9jqEhaSrnR
yC78VdqNYl5pHIfAJ4Y+xiBDrGFY+9ytJ4YfyUj0pk1lDa2eVq7uGDt6D3ZGW+q3KUc/ROnTO1O1
q8az7+mBO7oJAl+6BLFl7qarli1enfq7aWZwNuV4Ktwkq/a+uemL6TJ5ePqKXB4cuxsOgE5ue/Ol
nXNS0PscIX7BDQQzFiMAXWxBBamSM6omqLMhnArkwecIwLZKqy8WjPFGBMZeDTYMYI/ZKv2Q3NM7
4MxmWBxF6l43kBdKTAD469FTTrehrJwjKsr+ME/1rxjVByzT1FhPA71daD0zga1RWLZcEaiF+1aR
ZWiu/Ski8cIJN+XQol8nh1gY2ucx6d1ctP02QtmtATe1HscT8RiRFkO+EaH1moVlvmHraGjHI8iv
eRiJWGsgzJCKQTK2RoU6p+2viKrnaOn+3iClY12n3lvi+x9BU8dn0ZIVEejQP0RGCQEFoVwqCUTD
T4eKr+AKH9rMPh0r2M5pwWiop0Fv0k+0C+BJbRt8gxyrveN6P5PBOcScjlyXmtuBrJrOTMF5Gujo
WXHodeedMslz2K46hS5UEzVFgg2jBnpkmODf5trYhFny5E42sPoJJHURftY9sr486cGOcbanpvKA
iI8Hpz6Fcgjuxhl39kw1ixAv5T5FTlCQsG8OcMJkRX4rBzNbjyGDSx8/wLEeW/yD3MFsJllY+Sag
CajXBhgJO90D9W5Luddun60VCq5Uwn+wbR/oUM6QmtmEo6G0OmWNqZSFKI6o5LtjUUTIzh7Wjm7G
rciKt/ozmr1dIPCwNLh0+77cZNPD7EXRxkVYvrY5mm4CUyGIyIsL8mg9l8iXuCG/c96/ExyWUFWP
vyYpyW8y8AfN7Jc9yyjPoUGRakCESFgAJfZ8zWu9bj/rVImtcponGefnGX/n3LFax87EfpBkMflh
YRPduE0CldsYH6b54jb0i0U1A79LETON6K0tAIxFYIlHj65ehoQ6qFidk44GM5LDpTUg4opFkj0p
ZNS0lS0Zz9SKHZI2RpjaXi3cEMP+mS2TbYx6YHbSjxg3OGIHcHTc+BflMUrREG2m1zKFyWPkV40j
nD2dRujh7vKaaj5yld/HmpUq81EmYiq/b2xxqWZB+TmgxFh6mBQFJhY5Wvmisud1CEtVWuMd3qvv
UumCa2CIt1yVkO9qNIMDbHePA1M0/SHzrYlz+i7tkLzPBgaa1pdwU31k6i0w00UmZsa1Dyxw3FaJ
0yIgDY9oXME5+wUDdcvFNTDU4N5RcHsBYT0SyXvnc9wyK8lxytcwQ2ML9CIkwURxeUAxRxhNVDTb
uObyMcwNkwk343Lhs//EZ7cVNfqpqmLi2YYUorBpEX7SRpfjQH4gKjFt1cFuKtvnpILQhN2zX2c1
/zY09nPN3iRsmnzT6/xqAIxb1/GmQqK2RlYdIbbgdhR5WXM2wy35w8G5hy7NlatG0dhBSasZ7RjR
rgy4+nhONuzjsL2VveYylTsoJx33yQ8yROwto5GuAtsy1eM5sfW8d0yWuziRjZtvv/3bX/793z7H
/xn8Ku6KlEVj3vzl3/nzJ2bCOgqQHf7zH//yVGT878+/8/fH/MtDLtFnXTTFV/tfPmr3q7i+Z7+a
f33Q8mr+/pt59r+9uvV7+/5Pf9hwJ2mn++4X+KpfTZe2f74K3sfyyP/bH/7268/f8jSVv/749rl0
F8tvC6Ii//a3Hx1+/vHNtv48Tn89TMuv/9vPltf/xzcwtEHUZf/6F369N+0f35zfpSlcB9s5AyfH
Vt9+G34t/93+XUlKEc8zbbynirjDb79xr2vDP74p63dlKik8zdzeNLXLszdFt/xIer9LT2hPC9O2
JTWb/Pa/3/U/fXr/8Wn+lnfo26K8bf745n37rfzrZ7y8KW2aHjchJT3F9d0R2pb8/PP9IcoDHmz9
DxN7SVplCGL8lOIiCzVJLijA6/TJF8CFYvmoUlWvmlEd/uH4/O2F/OMTC97B//nMDuekdE1pSvUv
zxwVAf5Ql9F2NCAdknPyFBtMHTBqWvNXKUx2Fe1ZoQmNC/niQzwy++m9k/PtGEA39Y7Zka8uy0qr
P3oCEJYYbk/NndsFXESvnU3UQDUcgo4Lvs8afqENGW5+x8jw+3/9RixP/utBtGxP2q4UCIcUH7Xi
c/zHg9hRcTnmYmKa5RLLxzYoHzVBi878Gve1tUV3/9HnjKsajSsNfNKhcXJj1xTie0CVOEBekiOD
FGcu7NVKpwG6Aj95I3+Xy7Aev/qWylf5zCVIdZ9XnhEx9cc3LSDOhsJjbLC4FP0QTQ/J6lKkp0g4
vwIu3OtmRC/UsSdjU9esRZVEW3dMSWNg3riazOFH74Xon+KN4wbvA4hgZnIJjMTMPiM6efbzL5R8
wNZMxqHaxWpVexiolEncHXO7hFpk1aKoXyG1wvnMVdLwviYzI+w3JIrEH+4KxzjNnYxfIq6ktzLu
brvmY1z0OVNqtauoSRHnZSjNhH5ECsUwpgZqTRwppxvkpjlAoIA2h4vrK7lT3ytGtUfDje6GBymy
FQlDNIMl6OiZYqox0eI1fXrRHYwCCUVMlebJtD2bEYql1kk2pLc426HLoQtvuRCszDZYvvY+FT1S
kZnkUcDkwwBzND8KHQBXwsBWl8iCPRsfU4qSOpCJ3HUzE+fU73GecVvgYICI6GjvqujM+s7Ye1HR
XQNSOlEe+tMO9/2MoBAVOfgzxJrJtEmQvef27G9TADoGm2Ew1VZKvFz6NnUQT0qJbknVE4yEan4q
ow9VtUwrRYBx3sfFFZMxr137LglJvmiIv6oDCOAZCFGFMyUIwitL/51RmK9DVDIzXe78tWM+Mh4p
YZ70LrlMm3nabsU4xGcrM3wGuigBg9A7iZq8Zben/YnHkmgBv1y88Mj5HF9jY1Jbk7LhprAqQsLL
FTuYZpif8pE6Gaf4PXkV5zQIPpKEvS/QP18xx+5lyYynYZmhpn2pvsqhIHzGiDpWzNahqIt7WTdH
RZyEMbJ2MhJxFbgKCHGZeQEtmUvjeOhUGG+lCEnLCY6ZiA7Kh8eGz2DtO9VjmbEWCW1Mf7Weviqk
g3q06J5NCYPwNvWLN9zpyPSoU7N1KZhHegGKMUQs9Q0yXWdtjafJoDTJS2Yu4wi9Aa1PeBtUzmXK
MPPoCXxKi+RpNUv76E/zuTcMhz1mZG1rE8ycmPp94JsIosb+bgRHDEvcVdbRrbvvCWLiTdAwEpji
8DUCtHkzjOm7ahh2y85Y1JFniToXfqv5FrQ1qRjkTuODP8iit09UqJfKzu3NIIq3wtK3o0bxNyq3
2qQe36ksRfmajOozR+cBcyAgJEMTUGeKtXROc7v0Jx6MxcJ69DLGjVNLPEHsAjKnH0NybuAzxvee
FNhl8qamis4I4aiYR/juPOwKp37EPrHpkwKUR+ehWSkojooOd5gH1S83VMMkEifXyCqYbA+GLwX2
9hMjsbMQZH5YHl9Ys67Y75nTqSn0tRP4iZ0px/jpH3Xuf80By5ZRWvComNZkaUUMcKiobKKanQR0
fRGIdDs69A2SBckwCkV5DqTIk4iAYuSui3FGeD5gjjQDu+njgizYFAsGSX5el6vKGO7Y195oc3ps
jEwcMMxsRN5s+GbMEENsd4M2Gb+QbA9UaE9DwZTVKQXFA0kVTVHC1XQ/EgssBlN+59Uq+Y79JArl
x7JD4fRr/V3M1H0lm+62CcoPIfzvfm2Je6zVgMLo/tejg29ZHmU6v4oWWVMdm5pC+V5F/YfBeOrB
cdz3MOa0jv1nWKX0sdodbwyjtbdlTfCfUz7XYDe3bQ+znJSpaAiY5DvjvSkNmNNv6DnntetBRQls
lhAVhwpBHJ9KoVuChhGpo394G2a0oYj16bes+2QqXinPSSOtWVZ7+WEqTnXLvtUI5al6tspFVs34
2fJemJDy2U7F+4iMDEULHvme7jvjec6dJLahzQgD9rUDah48WofmwVFBysjBeY8t66VDVnKzjBwB
vFTW1keCxkaStkmUx9pV2D7N8SEvMWOlFbuMhOqjxmGfkt3WpyU5le66KQuyk0757PtbK0RqNGBg
xIT61Yj0tpqywxwgRdB+SJ0gs4eqyNAe+t87IxV71ZXkVtOGdfki7HaNryHyyNfmzjdE82Pez/6B
GShyS5+dOSP4ik0JrWtDvsfIeegSlnus/DIGDbMMx7rvnqW/dyY7X6a2DAIzeehatnptQkYXkwdI
ATYjFOy7WdH/KLJiZKKOsykpXZga0XnySa41FyoiPKw6uxghzOGaHmgVVdHraIbLlaBqIYP625id
t07AZ/VZ+mAOIybaOtvaLnC40BAfEc6puAhONX59blu94T5xq1wFaHUjZLR5gty5gXlgZbGLnl/S
F0EL9PJB74Ka7RAb4ruYT1BWrnOP4R4dUCdRQTcFeSrJRC/KFp11ZMzJ2UxHiTCNPTZfoUIjyhbF
nRoZn0aWRdIKQmi4Gv6Dq40PUEDR2pmQNvuufmswj+QT0ussy0/9uEjIXqjXeC9EfChJH6lchAyw
cLdzxZLO7fGVBMGhKsb7okVPw3bzOYSqctNOn0uvc0gRE6y4t127CmNMNHbIC4bE3RHj00XqzUr0
uxWfi95sL1XQ/AhM664eua6g5bjOS4YKlChYqLH9GURlApMU9x0d+U0jOv8KBO0MSPdg+2CAQmml
W5G3xFbDol8YBUwCkgBvMDcLd8gIiy0AJTT0aZc+2Nn2rpuGa+V29WM04vRnaQ/vfilc7KTaD743
AnWW4y5PNcarkho3nC4x0wrmZ6y7Gr323eDJFt4jxiP3ZgjLl5KRCnGaJQKA9kV3LqhoX30MWp8M
XH52rm4zVJnD2H5aGmdgwLYARw/2+VzBL03yH2r0NPJnL2O/jorKm61ibfblQ1XWbPIR4SCB8Vex
8e52Gaelxq4LuytgMtggCVvFEZd7d0gemOlukDnmwGai6/JibFyWYTNuRmW+9MqGvjG+1q077atC
Vzhk2HNWs0u0EDcsShdhb4eBkOmpDE6aO+SucbiPgbGI0HudmtyHWhk2z40wx2MzNnsv6YGksI8h
fsw9oFsHVdht/YHh2S4WNck2LleWsvaCbd9hvhsSvGEEsRoUPkoZw7Yca/UombitojG2L1xJHmM3
4IKM0G/dlcNBtQYMtLZ7bVL0EfXccl+wqqdQMvgAihVfnIwx+uTPIXScn4XrIXTwOsAOQ9gfI0d2
R3PsxKbm1dw063CG2uzRiJgNyMTQ3XoLhEBbrBlHASEfGc5PBObZ8+R/Nb3T7PIC4z4QoHRPhdob
c0BCmmIjNDYbo3XgUtVBvDKYmAxtWq6fqHgxwJno5Fgo7mxFjg4zJsgaan7qJHQi7TiQbmXzJmWG
EDH2mu3kdLidGAPiUXWIi6HWC1EJHYlkNfDhMNXIMF0Z6Uvo5d/zcgYyNr4y+ECcNrdiY/Fsvhd8
eB2m/MmvPmMVe/tczPUmGHwWNFn5izlrewfqrjoZiXNhP3fP/W5+qxq2u7OJZL7M402PwW7lBo6z
clr7mhXmuBvBC58sb+K8gtazSQqS0PxxWE2hdTI7y6XuK1h8mdW7OYiJDq9zD2mB03sUw6M16ktp
F9M2ULW1Cjp3hjKEus8gpAZyPQdQrEiSaPWwA4Y0RwgBY9+x90EkHueumS+qG46xZf8oXJD2jOnQ
MgT6JhQspiNacHSXU459cvA2cskRnt1ygaJ9TgNyhDKGWlIk7huLQwwnVQuRJ4xvsyI80eSlhKJk
bfymfAUuMY32tkBFGppMQCW5L5c//+FMIB8GlbPeGzpnNYD06hOTfRSgBTS38O6m4uKM32XbTBsd
THTNZMGYxQJ7wggAHP6knIgUjmTe9ZP1ZtI4bBP0BEgDjKca6My2JlA48SZvZ+ByLztGnFMjs/vJ
cgLiO5H6WjxPUSfc5mLuBYO5DPFjUo+Toq6uyiRAqAgwqBX1c5M7x6I3Pkc4HQfMj0GezieMrp9G
ym0nMFCymz2KwVQyAswypm590d9G2fTT8HBK1ZVHTTdH3rEfau8YzPpNeEG+LYfZXxR3r2MZ3Wa0
AIAbJKprbFqdymCeQVDn5Cnz2d3a8cBH2HUE5STFrqwgeDKC5JJmY3HyvbuiDu0bK1qoCHZ5kl0C
ZLiJIB+a8/fOD7+KiSq5GIiodAkeVDOlQlFjCkv7ETtvSoaW9qDHNdjIKkyhpMNWC2CkvMZMxtdT
6/fbrh2Rdhtzd0pcTTCyaZeHsOPUD3QuTiooT0mUG2/mGFY7jUx/2wtRH9owRPMbJdkhqtlTdDEN
m3S69sSQnl0DUgbEs329yfKOgtrvy2tnlbuAq7HDR9ohS6VAAuKX9EJDonUudTtQSk2sYf2guKq+
J2NV3Nmck6jvw7ueafZ2yKjsTaffZmKigW3rqwG7HV0+7I4ALvNJuni80snf9NJ7taboU84mU1lL
wh/UL13clofqsypREqClMw/cBjmFcybwfntneMTquVl2oicmkyQJljE8jHn06lnLJo69S2oy653y
3tl1qK59O9qy1v5EcfNmdyEVX/8kZKNvKfEiVkSnbkKrh48EoQo4k2QSd+i4MaFqklZV1a3Q1NuP
SX/AJIH2P0Lsp5GHqvnamuGbatulZLPOHmqpoQ3NHaGWZ1npn8LGIS+wDq/Zi6OXtJBtyNI8Bv18
GHsN5yjszWvSO+QFRSZYhmgSO6fxniyVBCcVlR4SphLJKmbGtvDKHfcfFmxZemLbC+WAFWoTRSU4
trz7nu3wrG7R1uSPFrcspwpJtBoeYRVu0CaASqmRaWjHvBSBx4ECfi+6cGXrACqE9eYu+VCimhdr
QAVlFwvZzJeB7W0W74zUf1sWtpcZh11hxNEV013CbEZ7yDOb46wN5+RH65YL6T4u0l8BaZ+hBBxp
gZeDq02r6uYopNtJcoTKet9pSkkK6HrvtuBXXQxa1cjtIUHGEloXv0HKUdiPlWXjZ7PjL+UbTzDz
aUaXc055oAP4KPpzRFx4iMzdCfQugjB8rKr4WlcYt7NW7c05SWifTSSjVh88h6kYQJig37DDAtRC
UDt4bFv7oS+tfVgV6lSxmqiGUj7EwukPKjNw2IuY0j/tnoqoD57KsQX2tK2robtza0MdOFjoabOG
wGoWb6c/H1TQ0980BlRpX2AdD7GfkBmP/9ayjWtB0jq482Yd9Fm3LXEkInH27pIgaxAZJO6mbPWT
rj3v1LV6bTY5pxZCIyxpS7Rx/dJFY3b313/48qUtGdSjLzcBT6xcIZd0c3HKh8G9nW3IiKOdgiVB
bFZ4JvAUIUMSVqtfQyKfPIkGz/KI9wVb+RBHkP3MKglW+HzAUYEd7hBgKUtv2DJcKF/ExjWKt1Jw
8qts0R4UTX07Fu15irvz7I003rJazY393RlgJoQJQmRcemu0VAhjyZpY6p2CMFQLs0mpaJL1ujLT
moDNGEMFesCkumP5/VV0iMvhXG1rhx09Q2bKQXHXzdW8qwPzoclPcdmRaajlz6TMFDmfO1NEl8Bk
pldMiNNMY8Sw2kz7PJgTeCAUMf5SSbxrHyPJcoazLd+ryQHL1cClKTC9bqaGhswv5m1gSXPrNmWE
yoEjhNZ+axmW2KFrXpBbcNSyEKcPc8I0Y/on08g/RQX3rr7QFlU0ROOh14iJcW9yiqLuUCYUPMzM
WZ8QKUn7KkvWWY0/fS8Zzq/CDBWEtkNe+PTBT0qYhE26QbG0sacRw0TBKRJl3YcxUSZ0+UDmYIY7
VQGQy5EP6gri8dAIa+PYLNgNSymWURtIH+/M+TnxqE3KOky2nl0/qL76lJZaZqpyE425c6in6rOh
9K3tEuohdJTUMGCWAWgCJ75SjU8ySE3npgnqO0XZvE2EYDKh7J95+Z7ztFftlCQ25ihm0RAsmgaa
L2Yed2kQHxlwko+10eAHuA1An62GpticrEVTEjFJsrHHjR2nseTLU1sLJSdi9iAs873ugN2licPF
339gt8uUy1xcS3g1uQ7eesJH/GBKnov8UnhPFxUvUdbDpHY2aJUGBZOjMvHijt6X6/UfOft053ss
yE9kgPxjGAFtD6Vlr8KJqyH2rDjrFQAjjFT1cpDrjNTKBrd0VPYdpE/72LaFPJYZ6BQExu4F/QlA
mIqw9JKJZK5hz6aM30lDoVdI43LfivwwNEm2iUruGY6TbJQTtzfCxGgdIIQcsFIUvpXTxOjbmYai
9DKxdpasXVlVZ9dxqOk74zgWz1MYZkc9c6CZw68rd1wHDhpISxkPbkvAushxY6G4YKLcxrumb1EW
ye4cin4Tx2QIlVV1iCO29kXqnyNWJCtEFcMcNZs2fsmw2wMjrBYc3bDLxjPGBQYyAWZDaBSdmT30
kEOQvgUkyrk49ktE7ePHMCz66Hi69EVD75hk015Ia28O8ofDbCxd0pto4x4kPtYbClvwraLvgUdE
DFZ4vSXufpqS4Al1NbKDj3DkquDF460OBuBpUYBOe7YxsMzhbvkgZ2KWHJDWMgmfE0SEG7wC1yol
KYlCMs7UGR/+JvQaNOlhju7NeS0zku5lQ0kpKn+XpmdBcAV0N4dJ74rw88uQIBvytXsoiugtTS19
cEaDE1tk66kJ8e9gC7e46MTVrW7TxyoisK2Zk3vpuOl9kY1XozaR6mK7q7prDEu4aZOjAa6gCb1t
FGSUsEBCYWtdCOkxLkX+00a7CS8ZiKA9x8fadBBaGpp8PYv+X5Q2DVRI+vuMrSq3U2zJjKBR2HiL
ZetGt6B7Mg7V0DQBuq3uE0kwmmykndrz4B8mCKa0jLgh9nd/7pbR6iF3Nwby9Jxx7Y18twp0+Ktk
jJexa+DsnIpNQJ/qjM8KQ6eR4atjS3sqLIWykROjBcAgxGfUQoYwUDEziiEvA1nUvmxwBGhNzQ1l
DEFOhu86c6GQxDbFILRo64aYrMJBD6A8VE3CJwaPUe+2x50CsefiVLSAtctkII1QVOQ8mtOaxKie
UDBnbOXZoxCMUzReC+unKLKPaIiqLTe6V68oUHMMdY1kF/4EO/IEDQUZYSX+Livh4/HMD9XB2B0c
VG3XhV2WzGZ+JicF50jYPdRixqjGnamWr2ZEIwuGi6tALr9qhzi1KIl2fPcZNi1GEjdm8wSj4mDN
NKjZgMzUiglfl3AeK6bpWnYkQwfToyZbirhpLndNhMICeioLPi6N2Sw2WMb2mnFA7uFSLvgurzzk
JpcsaF5zVR4pIvn4CpwuykJWVe1rQ8+rZEn3UAqhZ2xZ2dbEXVfW3e1U1teyxN0SyPm7Y2dfovFe
6po9jkPAgaVpDmyAazPr+lWg+ldvsF66EPafRcjbgCSqoTXL2/Z1WuTL01yz45/Z1gTjEyOkvdPp
g8WSY2VDol1lEgti2tsos+xHRxXPCXbOm1j8dEOrIc81HHaJMu/ipbkomm7YCvPFmrPpOBooI1QP
244vtWrKbRvSJgfQFRlwGkeAPz8snTHDm5B9YU/fUPFQY8q+27Z6si7uKiCtgi/QpCMUF7K4zln7
huQbXqZpHvwZdEuem9/9CKtrx3+wwfm7uCEX7TQGARtu5AhZNRqsZCPt+KNuo3xtaXKJJSPiyb4k
Sk9HEQ+HOYbm4upG8V1ivulAP0YZY/yYHLKU+UXHyMeXRoZN24W3Q0xdXiba2Sk9fDh66E8jIKVW
ombOFT4mNYVk41jhBh2dsKKvuiQbVKKhEwNPjZnyaiQ96xbk+vAU8Z9o8wkYuV5JBuGZAcrcNBoC
AcfboGUv4vso990J2G9UcIIJBKhgdInh7EosiUPDfIjzlvUWhkALbU3l2scJvfOpZc7D7SVlGLsJ
y/ilH+drCVRjWybBm1GV3q3OscD1ivViQOZiJ410w8iayse0N05I+PhUPiBWmVeRLh7yKHyIemp9
G46yF5M+PGK5ihKYiBR7Hz4mUIO5CC+ieC7iEacXB33N/fQrd/Td5NPCBfnIgaKzHwIakNBHV5N4
eFBzJ9oNSQItpJrvy0lsfI92YyycFl4iKPOmOLcD4+CB/Rt2iTIB4JWuQVd3gFayaiPdzDpOVBdx
wAkTtnC/61p82FX1PCzQZTdH/Dk7I18o9DYzhqLR84/Yq8WexcJdaGSrJMCJP8QjQ+AgHdZN19tQ
YIpD30YnFMJ7E98yyNggWpfVucwQjArNOG4Qm2gmqqCuyxOIIbU2YT5gANR7P0ofGWglAMmwkBDL
FZIJb9gjzKn4pFHUWYAedo4e72AOP3sJVnDDF+PGzyakR+4WMSTA83ifjdMDqzwAkG533xcs4tro
WbnOh7nwNJzRaii2YwahzrhCu5ysZxFDILnAFTL2lcDZaRgLRa8zCSlt8ge+xx+RG3x13dUreAdx
CKe2EEyVKn8EuKBxblTFqaxSeZnstNjh33TXmVrMiWAJWkQNXSv4YN3igchR023v7A7XNRLLV3Me
y3XdqxX3HoSblzoD2NV6w0tfKZ/ptb7vUg6+DuufcN2eUgPzPFz4VTI5b9XEBa0mLGtWU4bICS+H
l1IzZAkbfish6Qz+6yEHkn8z1sUhmQN7iyDJ2kZjdWQ0z6SEe/tK5xBVgxgETBCyzwbIQQIS3p9A
J3rrxtY1tYxb7w26Exuf1O/QzEdsTnXCeU9HNa0qr0nXbdO8uFn3y4x5QUmH2MBsxx+1MQG1ylmb
AkR7lfMyurEoyQz3QRZhdB1NeXTgKuDIZ+/NdDDZ1gKqZlTmb/dzAC2x7S12adP4AiYUWnpU79QY
BqgKQJfVxnPf9ERdlarfmLWuDxjdHtqxve1yyH7LXftPNcn/l1f9N/Iqa5FFoUP7T/RVx/f8t8v7
9OufJFl//p2/SqwM/btne0xyOck8if/RRG70V5WV4f1uagevn+ctcyHTsv5DZqWt3y0UVK520e2Y
AnXW32VW2vzdtR1qAe0IuDDq/01mJTRv5x/kTn/+eum6eAgtB6WVK3imf9QI5ajT67R3qbBV9dMA
0LCeI75uXo0nZ4ZP23l2dtOY46quFou+g7zWB+JCqMOrwEqGRvlS50xp6tF/cpvsh1/WO9gN20pY
pKrMTBoC2Fw1mop+xsuY0/KG8sEP4I82tJurZek+T9cshZY2h1+JBw4qyH841Q5mxf3gJ9fK0U92
MD7EBgZnlXzVdnzNauo8NT0iVIXNXALwYnbqe6yyMWlSOBjttqPGxteL7c4YEB6run0raGp3FvnX
gRgfXIOJlJ0unIfiLLtiNzNOJ3MAQxQsFeOichO8cvdAj4lRlr0+ZW76YMT2I8OgC0E5YkcjGd/4
6DEOfYbhIkIXgo7BSemNOlyeXLGsVKuL6TNcK/oyXOXBBPcbPztBSCQwoNf01gV9AUtZjWHYnl4z
7W3M0QG87Y5vupTtlpjZmwFS6Za3emkblNB5yaseZPIRBr9sZOmOE3z19fDKShpTP4SEAb34qDoU
K7R0hu0gqc7ILlV59pJbgzqBuNhhIhgP8yDrc+ZO5i4SI9MUf8JXY05nyBSk8lp7ty4o/MGnqZlD
qClvIGIk5g3GcPatLt1bTXrSQG+6V232zJqn3HG3fyuE+mlD/ViVwr5zUrzaAwuytXRRrrTQ4Fp0
rsKny+/lT5sjgRkw+2HXHSLq7tGwSFapWeGiHmXO6GMxHE/I1JnfefFVgfIPI/JqVf80J8uExTRX
BHdEm3h8TdupWodVePZ6lOWVa5CXnHcP0UL7n6gLwg6AGAtQ51X2xgIRgZ9DYI430y/NHnbzDoKI
x9UcGGbwcyDcWgw9HlnSjIOFnj9Sj8+aEUSvgKVyA+5tK1lbE4mDGckK67mGIt+P6NwaIL1TFCyX
ZLHOkMbeOJ2Vr1PNslxHCw9DweYBNQOxqTandThMn6K3KSpN8w7CB6lo8qhHXJUURqRyA+tiFGhd
Ha/vN5XoX5iroWoq7GgzdfKSgybeDlLCL2Mhe4OCn1x10qQH/BYb3zKbm3MLuZsBuPM4NmRfGOz7
b2KJKlmjQpgbE+AgjQrexCW7x3yg8NKHVI4HVRHoMJnei1T+a9EPPaBrGrs5Ll9MOzkjXX+Koc0Q
HOdNm8Cv7huHx5T5Z2f2t5oLgo3+FDEahu8Mf80u9ptNmVpvhsh+YAGkE2xJEbZkwNSZGMHwHRwn
G3CPAMeY+NzZdNEvJeyvkGQ9BKHh0lCp7fJ/PF0YLmf/ToDmvkm7Nt7aXFpkX3qbUswUXql9HIr7
Xs7WUdfTcJKxu3fNUex6s2t2pgpOIokwuVjZj64NvjQ1uIaOpwDdS5j23sz7ynxOY1xCj4ZGA1Xh
SVjl9f9i70y240aybPtFiAUYDDBgSu87Op1OUhInWJREoe8bA/D1b0ORlRmZK1dVvarJG7yJR6gh
KXcAZtfuPWcfjeyx5orMJl6Z2qSiXiJKMQEAaPIOjUn5Ca+FEAMINODcCV8JhuijbpHdx+c4ZJ6T
BP7HAIjmgdkLSRKyetEDuoZyHintlEmHs7GZpJuvtTGYYNNY2WBhnXmOn6s6dJlWGp+FlvsonF6t
wDoBm/Ws0aE6QlWaJMGHH44xWGg+r2JkyC8RYtLVnAZqXsrrel2pfFOWJl1GQpHoRQlmY+jJ12kG
92c8cjJeskBJc0qX+ogd4khyw16ia9PiVU5FjKiU99HYxedYfKT05B6mDsw5uJsfDKre/ZIHVhQI
tqPiq5FPQGEq+7WPq29x7Xn/A/H3f0/Z/b+RiP8/qP62hP2fliefTfs5/VX9/fsL/labiD9MTrA2
9Yf0bAqKpTb4W20i/hCIr8H0MukRFAce0uK/ScDReVN/eJbymUv9Vo7/vTbhjyxXCCgPVDS+TXHy
fyMB9/6lMlFI1kxyhiWicoTM6l8qk54JnONrOsVl8WllV6QAM3V+W4argCR2OcR/3kR/Vm5Pf4rL
/6r8/nc/z0Lazr9cSaR//yL8TsfWSuqRYVaUnGfxU5vXmWVW/BzzE+TX/+KHLcXdP9Vdy7uz0MEq
qkOh6Fv/c92l3KY2wBkDp0BUkc1v4d6orgkCm2DxsLifddsB+mWec2fIlRfk2hTW1jWfqTGY2v5X
792x/lkr7kjlmKaDWByDNz0ExaX7pzpQYJ2ZjEQOD6E73xvzHHYsFBBSoibaVoI0keIHixxudSzI
LYRaFJtBipFOPzVdAT4huKTz99jAC1O5dL9gzqvJBrrkHMkLvNWO+2ijS2p895o1LnmcGI98vKCl
ONWjf4tgZKaEygzT3hpe2v6XhZa+nmu2OvKKip62ebW1OW6an3abrpSgfT58p6hdLYGN3QPVNTx9
cF7tGyMU0DdX0DIM5YBtSLifgfFgcDwMrZywDT5u7yB6Jm4Ikzu9a+GnO9xVNY5pmgZk6SCr69Rq
eQ8RXzkxGOT0lnAwTIhzzUhu78d8Fbi0/Jn8BwmqT/unyy5dOfNDTDxLTqrLBLwngakXEdhsMCvw
MLGLxSBAQ6wCFDg+NGWxEj0zHbWX5EAgY3QiROgktDKwmIg/anPajlcPq7pCPILTCd7Jm4OriUvF
VDVBttmtbFOSycrk+GHiV5QSjCaAafs/EcasaqgLPSEv9dvsFCjZjYewvHbde+xNDzNtRby5D/ac
7Tswxr3O1j3z6iS26YxR8vGJe+nbQv7zoOTQmCPmpiIruODJ68o33nOQPjEAiUnYgJ2J0fSTemGc
3jKM+xZv3dBoVLHQ+bT9HcJfKohRFTqamNZew6c3A56BbhYDAlq68zkFoSAEO9xZQBoWkW/1Pjk/
Kw/xuYdamMSTkEux/BMWY6CmTeNRG6POYK5JdwyQcgEq0JoZEyD8BAOICXttEyLoSWMvvOS2vN1F
QzMHIZy2fh0ngijuDgTMBDH1Zzafy/Zdx1SPz2l9MwklUND40vlhjEgMYQ4V1NeF8eK2DNuLn3De
EDiItTKYp1CC+PpqG4+ifHe4egXXaVo6LO2bMb9bRHcOBXci7k8r/LS47C7a2OTeam4TrkvLvBoA
0somnsVYeFWAfjNAGAkl8PJnugEey99brkO8uF6pnDictChteSLd4JlbIsCa1tPLHdnBE+Z8Rhht
lo6XPVs0Wpe8ex6UkRvOCcknAyAbN/CS01M57pia7n3AqEuACnDkdZ0b8CYpCfzn5R1ayWfEVW4l
HzP00mCANt2GO/b5vewWjdeqA18vmZYjmd00gvdDUU9sDCm5+G7hZC743Sj5bLiJyaUzND153mVM
RFS54+A5cmHNiIgRbr6A24aPssYZk2chhyQ+TBo5AeFyLXHypaoIcU03ZtCsE5mda8d7Y0XbuNX8
WhnjD6uhMUwmcNeMrzYAb7qmly6Uu1rwrYXYORCxEyC8PuTTag+Hae3z713+1EQ1zVidxtI3XTHi
4/asHHs1iM901vS13+NQrBpMozY09aF+s2DcVD3xY+XPsvIR7TPMPXoWTheekHG8KXm3uFwlwvso
5B+lPwV0RIUTuck5TWbcU1ylqOWkU+8Yvz2EU7NryTDBHbByuC/9EBEDEkA3JXDEO5h0oZZ1ccCh
nnN7DW4M3g6sN6eWuuJeZK5SIT9160+6iowangPxnqQfEejvqqy3WUEKSCOPzuA+Mi8E3TgTHoSp
nEQkLOpkuJbdAy6g3/fu8qDyHNCcWJlmhyjFYvDJc12y2okFQmivwSvgQE/3DfewkbxR77UtEH7I
Nw7PYlb/VIhog/GtHt+Qb6F65/bNP5fptFIHTkEPUsN/xXGzrOMmgM5xYAWjGVyPhwiJKAo1mIEC
PR7qTgZHLUBjxbi21/hsJzqUTMWN+lr34dZHSIY5mq5rxHzHVIzmCxtcXLhtsvFH00LkUEJgm86O
WsLy8LL2q+8SpRSifGy5WtiiGnr28URQFoGoCykkJsodbb8m/W/ioth8MLl6LmEa9eK5YUDLTVpC
lsbgSp+XNDhgP7zvlGusO864oQspE80k/k0Mr+sRGMeyARVR//vKpaxh7pFYBG4ybnjQ0yW5n13c
HJgQYDSxNyO0tqnxv1XkJ5kMufo8oOOXLrd2uPv/7b3/lntS/qf2SWLFPuLi868FtFi+4s8CWpp/
CBMgkGm7li3o4f29fhbiD1yTdNQ8Twql7KW6+w8HpfiDJpyNwxGGik1V+4/WnpR/2AtfR/EdafVa
/KT/aDz+rXz90/D67x2US3n8Vwelw3eRJpWz7+LLtH8XoH9xUGJLCXDwTsUaTuwuMMSPumyeEiDU
jS1+/OVQ8W8qZ8v2/9U2KRyTclY5TBx9l96l+S/1rLQgsWdYRdZuEbe3jBgf0QnvpqLYv8HEQzTr
88h45hQyCc1mxXDbePNnGZzA6fXbcanLmkI2t8b+CRqX3AvlF3svaqOnYHnJ7MDF19wfdLXozeau
udgZvKyYOr2ovHxbVExh6H7nb2ZyDAa6Aab2sWCUQp6nv79A1XoQzOH2dmUKwsHbVeiZRFBqogWS
0vKOjFTKXZQmPtqV4KNLjG9N5CZPVtP9UijiyUtr0h1j7HBPXIbFhM18lSpH0Regn7R6s7r0KShu
7aTREenkuIVrdnLqwXqJ6O+fAh+1XgTEb1+rmaw2A3HIOGENG8raek7bwHxWxKRW5PE2cmgPppW0
tzTLLiCP5vMMxOOhSRN4q6xiN04VT2imxGnk8qCN4khfzFo8tcx5V74z2WtBIO+R8LTpyLRvOkbD
qI8dZ3yjutmkVwdZe5VmkbFQLaOHedQ7p6GbCkSM6RDBeqbYKWHcXVHIc2H1/r5xitexH+JDmjiM
42V5yBsyiSwt8Nml5j1vJICPu4+G7bUFs3hfMnK78mTlr4hD2gdv1P2ZvsJ0AIml9lO+7vWEuJ3e
xb2Y8fuqcO7QrJovVhPUB3NT9354RkZtnls65SvH9iOsJmG/gXC7X5jDT5VoaNpKofceA66XhD5f
5Q53IwhOVQ+2K9Foqdza7N9wvH9LfHs4pb3Xn5icAtbygQkMWj+3Oq2ewVi5e0Meo7aojn1NML1U
pnNgP/lawvMgQ9QsdlPvoCepnGNtztV+Gl37oUzm4aWqI/fJQn8naIn6dY7PylfXLpnUtUpTTHeO
jrY4mM1T6NrmyS8DY5828tBmUj/9funb+tjHxXT+x2/FA4RDZyjISkgz4g5EMb2i64Zco6r4Kz9h
rWqbJBACWcYyJiF4ah/BIKCX7A7g+yw2ZlRcVuTd27j8IVNEpnANBsb7pX91OivZZ0PPo5dSn/W2
jfnNAbI8zN67o+iBV9X0NaiNz6SOs32SsdOhO6BCrfOSHKRiySmGAtMs+cZDBpBghm7ntaN76voX
VHXxWXd2THcdzqY1Jq+RF9yNLNRvVN5EkOEeoqrv1mBao2wtICBueT7Q3ZFbcdC/VbGeP93idppu
eTRT+mmL4qDDI1Gva2R7zLU7bR4xKKRUu5wvIYWMx2EInlyMMscARPOqVs3Wm4kYn+zk4IzZvYj0
uHIygHgxEhgmETvHE9MDGHZyGxxjNU7psDclg4aOqOXMos3ap91T6JuQ2XPzOW8JvwDcFo1EJbad
Q4fNQ9INtLtNaI/lPabIqP1eG3lM+aLvpkWR4IvQ2DFm2ZagdxjNj98sY5kADGCLxtqZn+y6fcmV
XW9px9DpyI3xPtcGuuM2+QoUir4Fve46RF5A7tlfXn7/XtI4NRlolOKpIc1DYRILiJC/fB798WYA
bSWSErFxoQLsRn38yfu9ZYOZnobBgW9U663LrGZdpyWcat9PkLxPza3KsGwVuFnH1LonRhS9dEwR
WHmI4E1Jsx5pLj010jwLt9i1aEwgADaLPAe1p0qt9gybvT3LuVSnCoW75r9FjgT494sNL7idceXM
Ab4LMbjiFY8uflf5ZRgiogF9h3ROLzkx0nU35uCpj8IjlazOcCl6mmmy4VX1odL1syfH5FH1hAGX
XQDptsmmZ8cBkl3VwyYKBv8UKl3fMYldW6gbjzOWyA3erLOeFGi+dvyQc+7sioHBT1n7YNBqxCVY
KJozXv+33is1YoHEf3Dsejh1ihAzZlKLR5xDdYSK7LUcwITDLP6WhhUb3yw5OasSekjxBZttv9d4
wo96KJpzAFmvw+6B62ucL4aZ3ggxjg5+V8wXzIEkiGP4IPpGPIFgADk6i3ZXLmt65PJ786RTPEUE
usSojGbnB4SbATKvpkVF3PnKUrN+w+ZZ7sVkSpyKxDP6aWYdItP4yITIXuKw6TizaRPPqtm/Cqd8
yQZ09V4+UzzDBr6XTkMca+Ef+yAYzwhayKuVSf7STCg3ZSzlj5H5nxOM4y+m6bs6IVYwNSmy9fjO
vua8ZFhWiYiYrX1uFfHdpAdOs8YjQDnz3rxEhquyyoz7xCRpA3fAeExmyW5aMPCoOECcCkLoVjIX
39CJpV8GJhIPI8/c4zCSnl2PJYQqglkkgKtT4EXFAdIKmOsM5yfnEObv1vuA4XltBfU5EvxR6ZT9
a0680nYRhW1+/9IsXW+nEzdZJROcKCNLb79fMDGn4EoVqGyPRLhUEPuR9n19yZeXWUI5IEKy4eAW
WjtoUDeUQTicVgIt52WUDRSvxq8uLstbbvXpu4UogmWBhr1LaJpyErKN3L0jJnnx/dy5/P4/9JbZ
RSBuZYFJ7YFwJUY6j7UNrDEt0WdpF89qlrcWqnTuvdl3+3VttUsirbXGTO3c7ZzDOULVDTjS6I78
3rr8VhliZh7RZT+7mYkHx2++qDxKf1YBIDYrdd9yhqhpa3zVo0GyZ5uVF4BA9Bzi1NwzPsDs1JOc
SduPI0mXAc8cIA0gJuZw5Q7Ma1p8uaycSM2HI8pIVDYWpDQFRWedMWW6lg4ZiD4aqrDFLQt/dCUA
6kUlSRNGitQmbw9OLEAuYsA/uLUb7eUYzTu+E4e7obXuoDWI3WktE+d/3Z2FlmrTGCTKBR5RGXif
iD9qU+ezJNpuXplNmF/7yByffr+oJH0bbDpDGD9RC82hfxl64V26sWkv6XiKIcOtG4vgdNcd6i+L
MZsxmv0ty/V7qYqvcWGn3IfkcXBDlicjgOjuLy9xXzQbKXXBlpUSy570mJRUnd3sruyPkev++P2r
XBJDnIzBeZxBOJgY/N5FPD61gIamQjsQ6uxmXZIK+Jj44B0cSITroW2OWeX3d9mPjP6GQnzPzAKd
T2X96qU+B5KgqgjQxa6sGZeRmla/GFbBOdmPiitcOH9Xoyo4gnrG6NK58brUYXarBVoiPiL7e1tp
BKiJR9lGCshsSFoBYfHBEGremcNAVtJckgrYmvZFgYxDkW09mpoheqvt6I00WDjdDkSWBjzxs+Wl
B9cyiRt2lH2VNuwQAxzjcUYmcLZNr9wabTU9ulH+tW9hFVDRPhc5X5iADt6UIzi5pgLtyj364ra2
Os4VDb3Ejcp723yHBZNds1qQcJZxl9l8wtflg72OBI3iYqhSisN+PGMFR4rcTO88xdVuVl55kLOC
9DATO4w0YaOXfUon5kXJyTvA7Bwvv18me+SADQNgE9XpPtfd0Yg401uGO9+aEEvIRJOtkE76Jidu
0iHXx7C0YFHNLol8VsiSNjnNpWK/Qr5XDBcTvObJz0SJrjJ8txxojCJqEkwrziPq1Wk9lb68Oraz
8Yq+OnIx40Pe70prKei9Bp59iBNLWt33wbMngDLFUzw7/l10zwVc52PTSrUbmxQudDX94q9s/aiJ
v1uwqKBiCPWcDRG9piGeTuAJMMFbuEVMt2h4PMCf+7E1QWDMy0PWM6zNyY8HJQn5NgK184UJoE2Y
ZNBskyyPL+Te/ZKDVZA5R2eRWFTyysPiWrlEIRfLS+6MVzF60/EfvxX5WcOai+jcoc1UYKM4An7L
DwUYPls0ABeWl0qYIb7HgKiiRupTbrLklFkWfi3cFrl18jOM+vw5yq2ntDDir/ZSD3URV6cPd0Yk
7EsD0o0jGp4N0na2bSGq7VQSOF4O1AddEznPeY56T9CCLKS07lU9MZWYav35NW7n703UZbeiBrWK
aadeY8VovpJ1VDFKmMNznhntzq1wGLcShkhktulzyCXbxpj5HoYgA1g/1u1bA+m/L+3sWwlbEONs
J/ZFsy+qeLoCcRmv7DVoBEnA3JNnAFR1CuedXh6AaGyH56Z6oaD1aGH5LIitwt7VY3DHyKd3fUtm
cCheXFyCuxEsLZD3CE6E2eBkSHEubdyhZxJTUAqYY/oyeZDeCRIhWU1U1oHIpn41TIF/qtL++6Cm
l2E5OgcsZA+YsPDVmJ9AOXaWzPR3CSKCbl01b1Lujm3hRPHaCzrjOSoQlmDPnG86c6qNEcv+GqaB
JFfRM4nYwyt3VYIAmnKC/Es00by3kgZxO9lEHN1nvWlIlEPDM24o2248UxLjKZZCuOpnO0hmTAPy
a6VTgaaXJ9kZrPgEAw1VPfA0HyTwqRcWxIDpnrV62JkzQZWuruwjFhj2CwbvIEjKZ9oCUNVTRtgw
m9DKh9HOmGu6ffAzsrYrHuO+T29l47BFKOQRce4ofFHOkXAD75RAe6Y2JU0Js/HHDH6Fxe0nmxXf
08PhHDLQED0MynC2qKtQ86VlXO0ijyDWwqpRaofxwaKLu8+rGKQTsOXHhvTxowrd+hXm557TLSqm
vrFJgs5QfCPvf4BlN73WOnVWVlbMB4TN2UZ2iEJcWWsUGGLtzh/aJYOFvvdbSxu5aFDlc0Ynuj3r
T8lsoTMYYDkEZWnhRsrUqg+Nr4PTHUhlM1dq8pBcJKQqdtCSH8pfo9188Wqk4WPKSXIRcCY9DJui
DH8afX/jCCPTEJqWA4vYOedt6x1pmqcIEuI2ImPFV3Ac85jZvyYziRkECkTrEldY8OVYWZtKyC+W
dI42LaAdUTqQbvBLrhUrNemw/msVwGrO5FW4CEvd7E1AaX0wFlNNHcz2Q8j/uJ16dVEhoW5qm53Z
WbfA02drBgeIqhPPVbrAXqxrwFoF4edlthiglPrMpJO5QALfIY2mb/2jHeiXss4uuXI2uedf/XT6
hJAUbP0srFgRjXVodthWejKampoQg0Z+xBK2Sm2CeMBLQLRHZh5tO4IWLtLH0SVJhazvhhSBVT0h
pa5yExs9sWAlI8WoybFacKkSPYYoVgDK2F3CRp+ubYAE+6n5DliZT3DGtU3uCMLTHNReZn6t5uwe
zznA8xD1DMg9sqMq+MDtY5dl/kn04uqOoM4J+DiDBhVrkNQEVwkb0mYBlDTTDH5A0YCsZaeBpOIO
kCq4Fj5JDkjrth3xKVjCK7c8/n6RgBqPJc7mg9MQy+uQEpVWODkqkW9aVZ3H1n8lUIUleFAfunKf
PV98M3ouZjVE21z6Z3S04yozm2NehdOmc4In4BFvYvAPAIDTQ14MmzQw+2PA+ZYpQU0IpVFv48Ir
11OFJqbc9LL7ibT+w5yYNM9W85rE+uqN6sVP+7u2YJJLv74D+MwehjXHng/XmegoqhjBYcmCPzuH
kejmlUzIFc1r+5CEZrK3O7wcetxPnI+wnLRQHHC9K9op4Cp/dbVXUFsTNDDeM11vaZEdoCQ+67p+
J7rwWiTJLZqICaW4Ozf02TFSsDwYp7QDce51Z4iRKSgz4+70w25s1YdTMaCcxZvEDDs00efYhZ94
XwDkJpp4+4kcNhHtCZHbaA4oK1IXURTaRJUHREspa5abpilf3JIVK/KgX4jATE4YVcetWdmv0eDO
R18r0sxMLqCbgUoRsl06HIIjXQ9hY0xOoS2uRBUr2FdMxSfU1kYOHdNze5LGuvKeTt9VYS2BQPi1
2Yt4gAnZ242Sjza357uGkoH9CjTXGBSroG1gSBctEUD198QzA/w36ldpRBe/zo44T1/oUQDBwK0K
IoChlq6aCQAYUZ8zw5nJ/vCtLF9bWfRjnvrh2BfhLz3CEC/yaKH5oxfTIQ4YJlhRSoemyb5lkWRl
iaIvnpndVDJA/zFT0AhjZ61D/zZE/kcaQP5sWwVe2ZC7aUp/YdXNwDUw4sf/93We3TvMhEtklOQ6
TvJd93i2owFohsF6kFgfVRGXj7qQL4YpxVmMSsCbZSBfKyR3LUNzwkwfhgkRaWZjYrFl85TSuufW
hMMPT+2umNmvAfCQuY1uiejBrl01fhdvMF19G6T4KgtIb3OCZd5V8ZawlwBemkHeX9Xus0r0F1aE
krzMrd0wrksRAtZ9vM+Kal/28N8VAqp12PTPgdVe6mJiumfg7HHcVweMK+Yf5xMA0WdjL+iKczqO
/t7G840spVLMrLoOgZeanH0/5WcbWzvxE3V/M9tpkce65kaqiUUDAm06At+B0s8gE+OqFTM9N0Aq
mXQDGSIa3S638dIaozoUuUlMscKm5+bhLRuhLWURrqUkwxHjZeW1hjU6jUFwEGYtTvlQtxtRk1gY
MgFcGqEo/AXSWhDYZZEYpH/vqHQ5ARGP7g+XslXzPS56ZH2a5G+8Je8+qmPXwtBF8mrEls4HpUzS
Skq0g3R2tXdwNQWpKnaGwbS06gK89sCbVuXYvPf2hY4UhzgH6GlZmwTRym7nYeBe+4MDMlAP0VrT
aFuXo0cvL0Cki4ueY1OH2HMAfDNOApBf/jaEtb8NGu9mRA4T9n6CMhBp4CRWZu4NBxlgOPwws1mc
PQAogGO+2MxxDjxE+9jXNlgefz75MbnXbRkw74ME7FG0HUupvwU2iBE8S6T8OtW4LRfSUcexwO6Z
MBOTOFwbc+jWg5NZm4yO2c7w560VOsUmU4TQdGH6aE7etsJ4hGS6vBJinCdkRhB36UqYDwNgfctu
fnVieEk74zFU7CxU+Z9Rpj+9ZSbJ5kJkSxjfeyyiVdOGK1MxJQ5bmgAUw1sr6/I9qelb5fJUN2OO
kbw10ImIjyboAkKjnyff/PQ7+cv15A3Czi8RV6gVXUX8kN2dG1VZZ8co6BfNU7BOFk+XNzaEukzi
5DZ5SUHW34gXO9QOEA4Ntfoxp/G1QpJpsZvIjzEjsE5RrGqB12uci3m3yHuKgoby6BK/wbQHheHi
YW+qCi4P5hXQ6QQ7FFog1Mh3MCnO9NkXgzUrnhWGahMu8A5/snFq+TtwnmSVpTZJGwIvUp/jAAMc
UG2rrNjIRH4A8IdrVSJDpR5GUtTuZdv7x84HoVTRHI4SzEgd8Vi7LkESHQ76NigImrpBSkL3a+92
tLJ7jnvVKkkFq/mIP6eIXIRdlnrhVnQtLn0Z5pheZzTIdoo3u2jyPTd1sLfg6BZw+Hmo+zJ5snXF
EUQm5vbP3wzzUDwKvOsNHZLZp/wQ5ALpQrTrdiZvae7tdicCw7/W0jDXgLVOHOWZ5wQi3ISqPXdM
1wOvyY9W4gNR1zabgNBfhlBbT6iKv5keefa1I79UeUJas6BtGVp988XgIHOdZ+KK3BZt06ito5y7
6eID3Rj7sLxQw4YnAR1hiSG9Zh7g/Vy035nUBGtRdFvTwdbsBdH3JAtu7pigMzLjt24qTlOoj95o
Nt+Agfwg1VUd/OWi0/56gBLgb4v0HvlTdJjakYZHW0Vwe5JNbCKFSmp1llRFG0f/sswvKWLohsbs
2g05YQ9TuB5G9yNPp93c0RXvuiADp47SBPhw19eCYDuQUX08PMdOhQPYgno8tggunIEOJ10oc2cu
PwsHpI+C+ZzaQXfEit/ByNt4TuyuObjRAsug82Upm6+r8kNI1XIik/UU1eRbBSVgyrLH6VZ0hN6G
I7GvAl2JF4urnYeXSIj4E2Y0AI1p2ncWyGmbHi9pWrF5ytTAZmODHNSzbl9aDQdRF08q7/QlBlR3
cooRA6HUoHPMDGoGsRz4MfWGkvjSBWR1OCpCZ5fQVDEkniUpx7ck4tCWgSY9ybz1ON96xA/8Bvfk
DIp0GhRHL4Efl0eX2apHxmx+venLZU+0i42r1Ja/h9LKGRTJXam6ypzDJT7hTdw2wWG0XvuKaEUx
a9bRAGv8ENmMdSx1bxl/fCgyrKkXCFkzJw7RIou2Qe5/iEEaOw3pA0Nebe0aW/2U7UxQieRSkmVg
XhFRojPK27vyp/ZuT4wKp3i0Dr9/WVrY25JEf1NUTUh4nKW0p34bPaxUcqsm4yNmmHlrTfkVLsHT
GNCyVUV2WdiUlSsePZfRUGDtSCi6eFnvHi1Tm8B/VYOBYOuY/YQHlXXOa1HttIAnyRg0s4OTw78r
rc2ciuJO/sl80YrxGK1jBhTNY47+qyvB/bqNjx0BliqoRlucf8yR6h/rWKw7TNkb07G7jQzH6K0Y
5E4MnnHO4vwSelV+dLmODwop6cWhURtlYOCZ/2KMtKviZheEzZLXCqYUzsvgIKExEhKAZDHhlazV
PbLx2AnbSo6eNFn8OiaTc8/8lENETlY1eqv4UcqB8/VQSxbAouRgOXknswaxn2BeJY0eHiA63K89
WTzPc2NSMyBVx5sb4y9xnVMl4vk6pLp69KjCGerdiqrIwAZpTo9+bOw8s0xWeISQc2l0OGzn0dMI
ounJChHhgMPYYAGJV4zDNpY9Dt9UND3FHIxZhmHRWIYAATK0W1M9RQVo0F6/dT2qJfAToJuy90Gx
6DiEeT9CzzEOuQmkQ7N9kMLYGQykTZ4D9wf4QReJYzO9RC1WhB4M+cpAaXnVKmX6bb61pWtzmESD
1qFT3MPnYcB1BDCCgw+5rW6veP1ois4Bx3K7MrZmU5xmjeLf6LGZ2Oj9d1Xl3P0wGtc5iEU1gw0y
kdOvBu9dMBQn6+7YMkPJ+VEr06TXVZGy+DBYzYwvMXip5VSdekuQdjtZrKpkq9QyFsehDK5NjM+v
sdAzjGF66BwibwrPILIFizX8Yvg+zGpG5r3Ppu8cipp8P5hwl9hE4A++gxiobriGfi820exM29pN
k8c2AFoKHIh86L44EJT4OPvAuSz1fQjBknl6lOvJ2I5Q5Lae7n+FdZEj5RiCfWmDI+hGn8AxPNQs
URIAHhXbemqYEGf0GfQ8dSfu1vVkNgwXOcHjnYlo08IPf4iIGCwndjY6b4oo9HJ6LCfC1ih9HPqW
cNYqctaWEVycpLfaaMLHIenoB0F2cLy9PwYcKofvU6CO7jS8G+i1oHJ5j1L55bWX5sZ2J0VAkQWI
Ebxe5JX1Q0dCY+Fdq8rzdsrmuJynH37FLVqj+tj0rXgs6AEBxeUw1CzXWHhTuk4SUigIDnywgnyk
Jl7AEQ+acedj2JQ+aRmSe8sd0Dl3AGIm5bXbNHa/sPMlDzC6flleM+2CkZPhkBo/nQTeEdkUzhok
2klN7quqqrWtBnEtWMRJxQh30SSR7YpxX0PNOKmlkwgJe7x2tLqZRK1iEtW2HYLLoJXEDpTplzm7
ljS+19plsJAmBrTpwlznkX8Y2G5+hb7Y5prZ4vA70GnaDoIsx1HaTzKZtjk6SlIJOCxUOVIS1BIm
hpd7CZJLBQbANwgm6wa8D5HoOt1aBe5W6shqXabhk865d4Kxyl5AZrc3e2auowJ6J4ySYNlN3qPr
EPueVOB9I5M2soFU5GdJo2nOWKomBndnRA2kBjmTd0l6OzsDE803Q0EWQhIxzp8rsctpR4IS9H4E
Vfg1EiZnBjatdSrckrzBSTJxY0jn1s6H5ZGtqQVQUYhWW+VM7Qb6PDxPi9CQhDwP36+56JwPMxH/
9LREuRNEB8QRr3SV5kPKyHgCLvIklUvdJ4rlfOpaBCTxUubkgE1FM5ymGPXqlCUtWbiD2DLhu4BN
tLaQeD5dHh0aP1GxV35HwlYOWCcdvxHNcxIeHp2S/ujG8K3pKYFC7HAcCPTYXzSZMgIizUPSc+t5
wOCoVmd8vkH/XQ1ptzWwCq/6FhJVhwpzH0YloYvogolES3Zx5Xc3R2eaXDNKNGjcps/C++Air3oC
1PFeh3Z3tCvkD24Bs/JHNAp1CinuCFBBvQKI3tuXfnEupgBFcEuuRpwPFnlqvBRhUGyh0r3Xymdc
xQH3gcF4f0yWtgO9jEPNF84yA1bHmQMId6ee2EJ+l7vpIfYzhKZ1MJDW3jPzaUb43FFm6B2TFOMa
KI7ZXo/3kbkokhXkNv+Ho/NYbhzZgugXIQKuYLYkAdDLSy1tEJJ6uuC9KeDr38HbTIyJmZFImLo3
M0+OgjdxYz/WVvVvcptXuyzFn6zimS66J2dwmIkx1LITxEkNtmoM9EyCJmuc/MpgxRnMWUly8xlY
9TyhpajPZmgCq69hv2rjYyY9+sSUhAWgH8RK88g891sUIKcEXpCy/I3Y5vxL3ZwWaHu5kL4MRxa2
r/4Amm2p7PbScVW+GF+p0JYjCSowmePyblVGxFtpfjbX4YtAdgHmLVG70XXCvCblmWGLDRNrA7ev
zVdGm+jqONajsf0B0YY8mTHlh8XMtvbiklzVsjpUHrALK4nVayOVg+UaVU1bspDWvzoWSIcKfON+
yujDdLZxoMJCijULjkuBtGtv36I2JeekLvUncNvDwZLrm+QbgAflGFenpkAnp2eNUjBf7jPiKAdO
CR4e+KXc12RTOOhMJcY2CjonZNSJO51iFHe+IIyqy///bEQ/DUtf+7HdBjPreEzrtcfSMcFkn3iw
0t6AB3xQ4TpyUi45GJmL9iOsLlySIdm2bIehdGF548t495a4Ad9nQVEZpMUBRYhnfyivOWnfMwTq
/yzXwebrxlFemvKqt6jGNm3VY9cmoZ4Z5JS9wHPYklKYbf0C39mPWv9s8UljJPQfEu6pKBs+fDWa
eP8XRhTJPJkZbFhHvAOMbhkGAqoIWn3OHjReALAhNeh9C32rl2murT+LSE/0LnMoyBorQlh2Xisp
N66Mf3EYOcJK4l7IXOroqq2mxaYZzh46aswnFm/s4Xnw51ejnkJZDFiZBXaI2dCjGrYsVHPVvcoY
2uzY+kfd5SrR6fc8YMe6uuaoLrYO0LrPdF5bHv5sNHBUyxH6P3kUvdfqkLDIySEZIgDCMuNUy8mY
ks+ldspjlzf6zZfGOynTMmzc7EXTSF4k/y8TwCkFY6TM77b5URqm+UIIKS+BVzZp8l1bOX/Slv1R
ze5/QBksjm0OiyovzN1ZO1b1/L44Q3GetlDKXNbtqSsLmg6A/2cPRbbOT2KiNZoUJ9vDtDqlxcUt
et5jdgMdsolxfncc3Truut3s1L8OHh+uac5ifJhUCOl0+U6K6g13sm/TL8B2EzHqjGUJaErDYmag
jng3LsRufBZhWMQqdBtqEraQSxPhw+UBkDVnB81PYJSf6nNF8dNxdeJDY/olI4ODhess8lFFwMHy
oa3uLGYJcHQPWToukMSga5gqO6RL9VSNc7zXbbcOvCxxoQQqVg2WD0A+oxlvJa50T1va7JZChq4O
4qEFe2ebTRGJZt0cjjHYqq6hNGP+5nV1LitE8MTXYKPg5F+XiQa7MvknGt5NggM/xfLd3bLd/1xo
zg/6m8Njfre0vGSrhPXJgL5OKBY7ZFYflyySUwqu1WNbpJx+vq5brWiqhqNRwhlJvavdteSFyWfN
8uxZ3MgQcGXedZeeFjC14k9cdaVdeUIzjVT58LnYhv7KRxRVK480mUj6BRSlABW2L8cov0GveBfW
33OA0HsB1cbWWZ8lotr8T8GMOw3p2t0zDdzL1KkbFN2axRvRdj0eDbwDnPALdPWgknbOBhIUSbGV
kRNcpLBgl00FpBk805CAM0y6GyVopCfSkERh11qE7eo8VjRdX1t0P7PmgdMZlDosxIgNywBxbnhJ
0AIh5UEHHtVBt4cVYl3hB46IqZNEdKRuiYR2oopDU7jPXlwz93nze9GzZ0Kc6Z8b+gICYSFEeb53
84biMyX8G5hgo5ulyj/GgU+2H7OgLuSjbn7kIHopSes48WOeK/35uRxwG2a1C3DU0g/MP+4JcoAV
FeDI+Nq2PfTQP3gG8bJiIgaFA3H6UIb6Tuu6ZqUGRcbbatq4n3Zdxv8Q7xxtvvBlfRWVLbTpTPAi
U7V3lJn+GLvgqa2MEgJ7sqCWzv3LmGXvdE5yt1nDFDU2JRZC1qTj0GAmf3qX8fRHcJA9MPzS4unk
GJ3zXCNf4ocTDZ24UDkV0hANA/oB3Y4Vnftv7gfgK8bcHiow2fu4dcq7NznvdZZ/aPPsPm0iWsPr
AXCJHwhgybhyiealq0fyr/7IrDfZSv+YQfZkpsC4lTmQ1Wx5z0t328nRD0nn7NzYaGJiZm61OxyO
Pv7EQrNChvU0mFu7Oy20puRSW0LOWKD7NLnskPGhkm4+q///gRtV3JLa+8+iGTMsxNydO/ckdmbf
5fcB+HHtZuLOkcjA52O/u309BFUh7uaYyyiWLTQnxzrjJhlOuYnYhvx/rrPhLXay7N4M3XnMmnuT
bBnzCSZSldyKDFsMM2FTCR5q/Sdo2qDp2yRaTXw+MKUDJ28GkAl+vecMy5ODl1BqshulUlkT/9K2
9E69pXxSZf3f0eseRWtOLNRQcWWW87jLsIb1pp7i6h1LTHGK6fxJLICFlnahiMXmiFC0+YPqyfXT
OAZAjlIaXxag5E12yUm2coKV5Q2q4ccUIyOpNGGZlqQX/IXengz52tdPjq+dcrfreTCZX4AypsBd
5ls7ACJCRuNZ4qXTzUXcSokbThSg7sqWQ5vGkyGcpHwBddWGXbZqGKrmqFOKxOJkxueUZhRR/TEI
nT94Vv1cZ/U9RjmW2fhXkQoauTc6UcTkYGoONnr8AzFqCHClfi28ZHccGf4TfXesvdICVB+Htg9H
MfPbaps4IrdKH3WrB8FRVOjP7mYDIa65GUyCZAH4V3TVnhG/P7r9SsZG849aTl9sXnGturzTN6YH
GdJk3hmlaV2SF61XHwpycVxp2uFEQXBy5G5IYWRy7MhAaTz2i3seezJsiVv2AYoS8bwlBUSbtfBT
BlpIRheAnlHWL0rAJdIzZPZGf2IvnEb94DQ7Zgj8MqttBW0CxJz1/1qm84EYRHZschPeEfMYShw4
NE3LtnJWkE1VTU0QzaFEe+V5sqwimAbWBZLnSucU2bWi93hf5B6lAgagpW5x2GHipvYlkYqYdCCb
m/qMAve8evqTOcI5kKtCihsSHucYCoKRUGXKnvINz8qDyPD50++lA2ssP00OlPvJgOnSAfM2gSUV
IuAY0Rz0km2mSBxSFxqopsLt6eyeqN8kVa2k9E9mpnMoiLVnG6f4mfG8D2hBpRnYSinIRJjxlNYH
XRIXEZgJ4LObvCjr7IOEaXuwXcSAYfvphvLk+fyjwk4iT5XxYTBp4J00+e2v1Ot2ho4GG09U8Y71
3xIlft+7PYcxbz7oLQNICv2QkLOvXz38XMAwRoOPX/o8XJgDO9cX99JekPl7nttedoINTwhUGQ+9
iYzlOy3aq77ta32I2kVNYIOtS+JqXz3GLHSzgedokvxxycw6nvEyabhIzfhLB/fJdnQyDnObWK8w
xPecjOZw3Wb8Mk21EIvQL8BkIxpm9F8TuodpXfnomseUUzn+tMy40Rtyy3Cb6L7qzhL6/Iu7VvrR
4jrkSTse1kIO2LV7FujL+sex4P6PbKiynsdgxfkJupgATM8PUVO9yVs6cr31g6wg+ONiXfZr82iq
y4Rhnj3loILMND+dFgqNrXVloFVzQ5MBteuoUN+DM0x8CtWvxikZ9M0YTanh7HLgk1PPsdjlbjoQ
YXlME7xvft7/UVRNQMeU3Rt0E9SVTiW8ZyCE2m4WJKphxjOq+iUjOo3vcDiYbb71l7ry0SXBuhqi
jPrepiAHi0Hplg3BORxZhkf3r5k9pXFFJLaqvqjFnek4ouUZE3N2lGb11rlzf1t9hALCBGdM8xgi
wchpDfXVevbseD8NsMWDnaKIFl/dsmCspqv7iDDB24LFAVM7r53BVadsdt+5JECY1EkctS3egxE7
1VHzF3yC9ZYxTM1/0JZJtMYsVUzOt2Hd0vtUtdgQDdmEOibwkDaSPxXsYVrZI2ehDyFjtZ4V4Pnc
mUorld+Zox/hIgqHQoqBkOOYpGHZYtzSAPwQif0DvI6vCIM52MlXNQBIdRZxNXmSENBA4V+rkwmu
5TwqfTzSLL/1BsA24e2QHh25PmZuj1dQ5+DTbT3wdIy1mMWjcSrfDem+cRyVRx+XD7AR+5+s2JEX
5rSlYcDJLTLKVvicemZ+rxsne/VXVJ0mj6akgBFXiZu1NiIk/kZBWtq9saHWduNEgFJ5uXV0vexF
+bk4pLHehxyNYJMUa3ZPku5i6daTEESeR9qS1rX+qpucHXPBOqZU53kg7kzrrIk33cX7yAI1Gi6A
814Skktnwj5mFNeEFHBjkvkFLsF+HwmvFlkeGAMn6iWT16RqwskhvMOeqD6z/3syOCbT1IDdeEQq
L3ig847Gy7lmuIc5e517lpNXzEqn0Rq9o5nM2oVYYLYXwupJo8fwwnnvXwpz/mPbmjj4Ig+ydRVn
UYsf6t3Kg1t5byveldcGMq+Uq+RMPl4cn1RztdofseogRNjivrorZ0zDfxjFf9XI8LOIIKU09FK6
y06qyXqgikV3XqB02+z1ujmC3fRqsEYNJ2BYc4Xk6XXWk9I8BVxUArJPwRnOFkVT3GJPNs0B14Z2
LzHN2aHvFgw7Tkp9ThJWustinxi8jb9l32QEOoz6zLGPA85KmYJlA7IddfI0UHfu3QDAymTX1NI0
e23/CAOjQFrQBUP86nfOdTME2t3vcFInoa1pP53Bf6Sr2RHkZrwGgwPwx2fvQYMZAKvGBtYDVrte
3g1v5mnMigTcTXckWTY+NcSHGIeSUEgqMIaYl4c2Cd7fTlzzCRES6jzn2jPJEzIeiLlV6as1kcIt
bPm2dJJNmif/UrneZ7+mjgLiZdV3NQLcGWemu4VTjx17f/JEfBqGICrlJXqQjO+KVl0OIIwouV1Q
F554u6Gs/X3jombMNVLE0EdDwu1XYvu4EtoN6DWTh6TlcTm2rsKbjTLiJI++yc4jMbIfE1DUNS4n
DsGJdo/H+UctiiochyamQf46qXAjA8Prbh38BJpuJnbr3VUulUJCgw/L+RCfdd1QdTD5sTgTDq95
uHiOnvJ9tHWgZf4j2tK84ww+7U2LeodFcATrWvgi/nD0XPMbtHLgWqR3OBuVmvU6L1BsJ5Zgu7Jc
OSipV0tfSbFUsc/l7V1Gu3rGRfgBpT3ZWY5O93WihsP3ojr21br/itkfn3fX7ysmnOBxaBso8NtT
RWCJ0hqrjeoRC3Z7FW1J00MyzGHRPU4on5sZ8BH35IOuSBua4/BPVyDPuYpLWAN0LNohtoP5Xzy9
m6ZJv/l6qdvxS0uw6o52ep4VOSFBwBSByP1nZFR1NfWHw85CcF/uVnzF5AP1yt4vRFLQy53/cjgc
48rLy0CbzxbQy1AByBud59yiEVJuDcQ6c3Hr0pTI3cI1HxJ9e3eXJVTFfK5a1nh8uLhbrGM3KTIP
G6mirykUIe2vVgANhaLhEONCkKV8qpLfGTgYfIgfkgmPjcjenKz72ycNoXETH9+cBgrDZhNH1NhH
6G3msevr02IjJzRPuTv9NUdnDEq0KFN+YY2la2zBwdVudT3l0OLAxX5TduI94Slg+Rl6jtF/uEDM
wNzDg/eIt2N8QLYhpkjWJttXpkXFApYQbiyvxHc3mMGq3BdB5daeQ7d7KGs8Q/PKsDgaZ638Gaxu
4G7TfphuWZQPcDJL3PAYD1hybQqK5U17138G3ykOPfUcrqeBR6DgMlndy2pNL8O/sewGOJ0164sF
Ty4oaMZq81JkHB9FnxpRLvKLQljb6ymHrmrme4qrJ1df2SvOhIjyFeGNcp4HI/e4D8QzkqQKPp11
wtoOqHSQkIOa6ZcFOzuHRdTHcolooYhDMgf32WvoHIDhGi9sVURu0jiF6oLd7ZyAXcPjuyFkIHFZ
K/MLatQ/y+lPA40xO1bWVxbaOFFcpBO0w5u/Vtzk4jbN8r1eOfD7LDHU/FGK1QsLaQeunfQhPSrJ
k4Fm0CrUcMu+eyg5YF2ioddOFe0CRytLVND2Exu4PPnH4MdGBA/NzrPofVi67FuvypdxMOw39JRm
F58sTROvAJ0ec5SJsPDbjrdNek+soflcssuOgz9fqILGXbHgpJHAffBarGXQsSNLdPHO98Vfy6X3
ylfgbdjeAZjB1bRzMXMfIEIZ+8pIX+rafSAFrnghcI0yYv40Fhup0dcsYBovBEbDsiM9PPKothvP
PtAvQ9guo6GFw8py7BwswNY4Zxe7nsaITtkbHsDqiIk5LKHGXFOX4JN8qWIYkg7CbJhoDZsZLuCF
ugj2DJQc6FO9pyruL+PffKTv3r/kFYRmhyNXazF4FJS670trfrc009qnnbEcW1B02C94Mo3SeqjL
9LMaoeGYelKcuE4MhsOq21OHxxa3vFlD7CFqjbQH6QNz3WIcWsBOD7qlXgbBj4vr9osc7MmtOQBM
3hggisU3U28kmBsew2bJsi9zMJCoEX62y4Z/h3OoJdiZRqinb2xZPy1L8881M71eYoaTmCbMHjzG
YPbtdeB6a1k4E0pM7INrme99HLP212x8nNX4bxJOeu4Gz0IAsMWRs5AHlF3XRNRX89+0jU3sC/4p
KQfMPfoQuLnNpdq9LjyUJ1uMmIFx1ue5bx4E4F5q6ekwy1ubukqYfPHypJDkrlUqP711Knfr3KSP
RCqZr2qaAipUQJ9yR9UPxU535BzkwDjG3Dvhw/xiGUdVjs32gbYRixKHXdvnfEQabqhW6idiZPze
AKnpb02BTvEGqMj34cZ+ZsmDsy0fKNpwtDfOobskYTmqKVh6pq59OsBlOGbFl0yltyRus6tZO6+m
g4uB5s4n7o7+4uiScF5pbfaf/Yr75Fas61+Y/QISDm8kKiqL4sPs1Le2FNYXiBVKO1oXKbgyoGqO
tBBpI2YBQoFEZ/vbbLDWclzIgUz/W66GyqPFDeecHHnMFiLo0Ix3KsvfFk8bcdW4dx+J7D7p8rxY
2N+1xn6pe/098Qcz0uayPesjj153y2kxGRFQVZ9e8dXySfxpY8HwA/jpoHUUSbSN/aYXD7l0yjAt
mPo5XIJNJCX2YHdBOrfmnlY9P5pL+tc9WEW7Yhj7PUH/NKhc4ySGyj1YAIDYQCRRKYxrteJw0IpW
Y9Ouz4GmWu3gjawK7VTWUZpxqOK0dDZjvjElh9PAnfmMnYHsDhXxahwpzBNsGRwx7tIBa5IlCfdN
bARaurLCXC1HOTETGD4BQ7P/sRr7rucr+wF65neU0EleU86+mp0izLzsHQfH9uEtw1HopoxaDex1
nuTzFRfqc0kw7DJkBoBWPJpW4j8NW5SPw427Y/bTT6Vt/Nj0AYSs8yn/3eLEdmrcaiQ/DbP5Dgjz
DvIPntIsGppc3NLcfJ1Hlm9pPj/2pdHeR5YDa74VBInyN0Yr2HW+20ChwY0wkcfemUqKY7FViZmJ
hGzR/uU1RBy1AO/OOa/dp3BC9jMdBogg2Ne9pjo0cJlokKPyAuzrziQe0YF2Cglxu4Fr8Pf9jWuE
P/9ZFet86cSfxXNYNOXc9rHuZxAcTC+KY/Z1m55GYOHDoEPb9ihxUkWDy4yU+ehmVtDjgWVjyVFj
vctGmMzDqI1m1R+NdaEzZDRkOKztP0t2X9ZckxEy1u9Uz+go3q4e32WVbk7ykyWLdnY04Di1jWfV
I9kOuJX1cufx7NLc5h537P/gzAZj49q38av07f7MvpkMtGxaLsrJjYiUJfveZh5Ou7g+KcJTgYMk
XkkKRRb+hYgFx1NR1V4gFKTT2v/wiX6mKRWUc9JelhI0XuvNKEXLg4+wwvZfy2/+IOERZQzCpfc5
pV58tb2o0vMl3BY5HYW6R/8Zl1h8kIifm+uwCiTWw3tKCiKDM754itV2Dr11Ie59aLLkmBQ+Wqp0
/LBULgVaNCDJVp/OyhWkcH1j6xkQwWCu4jBmND9ggWZkEkOgNRtwq63vvkGgFowGXjGhB41Yzpys
uSbGksOF0i4dlS+a38VBjuv+YLFMwE6CDk7d4m6a0X106diPQMqPcfuVq8J+crXlucACfcCDPpHa
OSS5eCni5EsfWPr2TnOyKTbcyYYOZ93+bY31rw9Tf1U+fNQfnAG0rEprjTzqMiSmSbq/lpfFpgAX
rOuylKgfrXUpSrxpig3anE2Yw1kCHFcLg07t0xa5CrDkis0hSaiDqXL0ttV9HJvWYV9de+eq+Pd/
56etzOrGRv0vV4C7t9oC/FGWALzr8CT64/hN4+4FOA57D9zL+y5JUQnsmgAdV53NjEtMn2k5i29U
nkZ0QbO2wOF2s3I9wv76ZteDE5gpE5Kjq7+aPyNBaQbtsYX+pjrupcngDqpz2s4lqnBO9wxKgoav
gfNcdyrN1Q2cQvtDIZB95qRLgLrlTaRbIt0DNhSI7lToGYX2N/YqjcyPNeK5dvGU+WuK7WOaoDjj
qcspakfxQmgdj/mkH7tiwqxpj3/h3lBOlLrvFFmQpUsU5XvWM8ZcdqoodgdaRTFy6dWbaYhjL4d2
VyMKBf3E1p5uMHzAOlmcueBsbye4QVk2Mfq9ku/TedJlTgBza/5w3OTB/7/1l8qCUDBqETbKQivP
3/s8e8WYhz2nzpK9h54O2I/IiSp0uS8SA3yL9C5x7f1ymsZQuzYMeGXPjdSRVui84jHT0uzipT8V
K75DhSvz0MrKvOHgR6HNaMugURPfzAPLj5GFJ0O7i2VgNHIFVqus71zEnLXSEf/KxPotbbu9gXCL
KTgFpxJ3Hx2NWSKdxX4xjBifCR45swUDWNh9HerYNtxRfqP/6fuVGqA9MzzLn5HFXSJxuSlP/0bF
oghs8xOVIMOPjbRvXU3AoxnACeMATLxiilx61wavJJVcvbF/sK+yUfph1opxn5cNXVB+EiKcvhFY
p0FPayVg6/aVxwt9wQygh8r99Ewk1YRh4WjYD4a+xHesPWutAPWbnLh8sqs2sL+96SuQG1xKewvU
dggRZxwO0NqR3WfsuVaFOb8rKOuuVVBU2krzNEkq2CNRboPQa3vrYhAr3BFpasO5ti+jVsG0wwPe
AwoZFz/g0FfsWKvCmlsQP2Irfq9QkY+zW+3TCWt3qrsr90Keh2PeXOeaOYAgfkYMOiL3ztoDpZ4F
ElQAYL6BQ6XCzos5cPlELXG+nGVH4kCCOVNzRkh38Y+LnVa3VUC6AzMW+Ukzn00EpEVv1LUw4t9x
WDE+Pjbx4t5018WMaXowgaV7GASRr3TVHicjobWwbj6RjBbWu/9Ughu5FAUWEHLjiulkP/U0RaSQ
zgysYFA06FF9MlooONRG2RDv0m7vZnF1qBNC0unUY3TGMbjmZbg67IC3xqmRoqo+Xlm6GyndaCk1
ZRzjAUnaCjTQKLILQwIr8YYJ/d2ZV+OC05WqkoQFGrI2GhOsvAr3P1123rmrremhnc2IS3s8LRrf
b8FR6HHs5tMSK3FZwIXsrOo99wznwoHikBSVcyyHxQSsRPVpOmLCzBKprhVgFBS7mlf89AQ1QjtT
fqad4dogMNcx1PAR81+3Zi3XHruduFv2Jv7d01rznDA14VPnDROHOsD2wib0cSHFclQLbU+rufbH
vvFYWSS+OvYLG7RtPAsmpKP9MNLcWpOExRQ6/uMIvl6Io+oXUiY/uZFRL7FiJdoVhPj2Houog951
Gr0vDQo26EeqUpwvZ2jcC8bO3zReBIOZaIA3rl5kObVxYHKt8PKsgLUyMoaGHYuHPnXP34TZIeAT
qh4Kpm7LaNpoMshZ6GyDg6YcHTzCtnoghEl+Nonlb+vOKCrobV7xqsrSek7t7piZqfxYKmle85rM
1P//Mu4ML/L9hrKW7Z8KRk1OVHlxGnjsYLPW6lvSTILOe3u6pJZzTnDGncfEu2laguOhZi4o61ie
69g6TISKb2ulfWuJ9Q/+RRoO4gRqfQ2buP6jMI6BXe2/U42uOBaDvHwnZ1keFkPe4d2bZ7NjbDHX
cQgpPm2HQX9zUTr3FDad454HKUY5cv1736Kap5Aw+wYDR9aygL5uOEARfIORXbipH5Q2BrQxrWG1
js5hmqT+VE2E6/UxASpvaBfVFq85lW/HwSYBNbo8q9XIuJZrN0JeLhPSZZ2K4d2jjkshtTlIIPWM
8aj04/JGja25jUuU4Sydee6ZsRdFY41LgtVrtryZqOTd1DuMAl9D2/UPOlRDnIXOW95+pN7nksiw
9F4le4mV3QjNP+wzCeAxKNrOk+zK6+R6t75Lj7aRhk39qeryqE8rdp3ywnkkomCLw9vrHEOrzFLy
dj5dKSSpes6DLt9mmoOTeUQ5i0qalMsSuhXmiLn3dwSj3hpMAKvyDk6CJ4Q6PZ69uuG/Gkh8/Qg1
QLUn1ZHYgvA7qY70NxqB+jD6ZTfSZu958j0eLmLCMiVP2uri1E7PRnE3hvkwILi6LbHIEsUCNP+l
n0gUYBVgAXWtyLDVqzyU/EYmXape++GzAWsBcGA0P7eYuJU6sF2ygF06zX1Of7zBDlqT7pyKERD5
UwNpZSyfmseaSXrISj1FBQtxvjpkf3yc9ZVFYfeZCO7EhZatunwtHWoU6bPZjYxQmOfoHTuM8C6q
rr829HsyehDL+NZa55nv/iAG6nXtD12tZx0+bAFCE6jeI4I9ELvhzaCLdLAlv/OD9i4pqxjlmxBV
BBcLFiwQ1Z8G6t6R6EGVfpjLHwnehx499qOMERrzQovWz0xltVfVIhPWTRAP/0qimricwSDsl27G
VaUOed7gDq4xa/643kvRAmsgmBMf+gl+l6+9uQburfwG6KDIiOJnXx7ahp1TTz3gbVi9PeO9xFOF
99hvR9orm3BlHVJ4jBfjme94P0wNI7e6ZB2g15TSZbf9ABy4m7Bva3oXDRZOguoRNYfE9h17bZiT
jecEpPRPcm57e7ODcdLz/ZeG+ERTXgxWafAl0JNYvSf4Puhbc+agta6EvkaB6duu2YIgyA5BWj+U
dnlT6xc1ZbgQ95rA5E6zss7HuDqhVtI454qzYhfmwuUUBFNZgN0wWEZQ+rFxufu1LfZZ/xuzavF5
DU/VS2Hz9WALLHH72XFEk9AXDo6AVFkI8fStMaeIJuHDMNPvxMBpOyHQstX4tpGeG/ah+fofxV4X
c6ssEjcUfW0RmCSo35sIl27d0gk/yzK/jChAniw5v20ru33uyZ2KzcCq4msCCy2zoH6wQ84dKMnJ
uUkvpMyODnWHq/qD6/woOf0Dz+CsY51qLBuT8yPbl9z4HsQaDeWzzpI391/N4b9epH8trtkq+xUE
mfTmDOxNMKI5w3ejXzSw0gaPmpGPynlh+D2AwtgXN4WjpAYwA7ELWDSlwlJHWzh1XHB6fK9asAjX
lGspd1zE+yyaCbbJLKDleWf6T2M/fhYVkxFLAuTs4zIvJyt9H4pfHN87Er46gnDaPOjlrRkmnnwE
IkxU/fSeb0CEiRtdfPXVK9zynSYGSF1gyd/Bhx1xfdx1cdaxqMbVo1c3kVEsSC23Vjtzg+zz/EoE
Yj+ZVIS82g3a+tIFU0rRbAGh1jl5xUMlj9W2GFU5jv0/mwwu86uGQol7Uxe3Po5QkrG8nnOVn12c
8KXP+65nDcbPlhCWbolYphMW029sqGk63GYsCOUcTkja0wq7WLvi/osqQN/miHmWXV/7YRbanuYZ
bA4VuUqD74OCkfKY8VjUCBqPJrH1/ph1ftAuv5scOEyf7TC+DySQ/Hk5GOxFXXoQfY7seIQxbx4I
dIaIm4chWY8i+yCL3ILftdiZq7GNZnOik5VJitpOu/svRY3wWcpK/z4Cw/ZqIIRzftDFRSNe3cDU
U/lABO02d+7OYnLu0SzYPLAyJgzqBMVMmBPjc34HXnJ2x4cO8C5tZDe3PWn5dSBNay4PcHnIKtCu
wwlyyoIOGpLozkPBMtGkh2+AFu+n4ViiCANOZkM3AtEkVckDPuwnm7UF2Is8qP7jBLR3UAPo2Njx
ekfi4fvuw0J36ZqhCA0AKc3MQKEgSmz9Hmws5+G5SuqnFOwfb+r9nOIksLBf5Q+j4kkS92eOuXuf
RIykbZ3ynQ3FHixFcnpSS/ZEmjnSGW6wIGDUp1QFmg7GVswk0Nt5KVNhUxGEjp3PRdH3BexYotZD
SqId86mkDmSe4sDGZpphzTY5XxGYQG8AmZz+Z6jXDT2R4ctGXEMBCStgen3H6c8NuNIUIlODpbQw
fvWY/0/10RpZSJHQzu5JjQwEfls0UHLrWawYJ56A+uwcC6Ipz60qeYJhwFByWGUcFn28xwRy0KvN
A8P+YmFnD7wYb1lvG3BTNLBYf7dsAsHwW231Jw+385AbJw/7yGx86KRkVvMySSpVsr3WNSTxnZvv
vWwodo37/HkLhzvLY1fxbrC0N0gSqFK8RLwdlrCZV+26+bLOSSmCzE5u3aZqbTarcT4qvD5Y9mag
e3WKC6Qsj0BIdqzoow5gV57bJR2bL7IYz8zI+8y8lcQOGIn5ih+sR1Hf9E26p+TNCFEyGMHF08Rj
XHFTL/0Z0XYsezJRxUEza1wqE+dWBjQTvxk1AqjQH7r2B7OWSxR6rKJ2OdHbcNYAx6L/swF7lcN9
bH/j/teaP9KO/d2bq/QXzGowwtFeGNuHJD6MNWH4ZPmxFyqYk2Pn/xMTZnJu03rqiFLNr5QozMD+
nZrdh/5c8Dva3KlJzz79Yq71iyEeq/n8P47OY8lVK4qiX0QVOUyFQKAcWq/DhOpIzpmv98IDuzzw
s7sluPeEvdceWybOWn5olQuauZVG5eTBtamSGzGHhAofYjN2IH5ti6g6poGxo7TfF7FXaeJbrP/E
ump3dmDezPasI0gqDAv12gTrc7RNud4nEm8NK5Z0rvlxKfb72lM6BtTE9CkQ4sqn3B1QVXqhmSGq
Z2QGY9P8VouTVPS+AX1FzzJX6guYSmS6knMMyqBRz22FBTVOIMJ2TsjrlhrBVea4j3LjDDHsPZKh
c6QW9pWvPmMOvVJNZ0Q3p5yBM1Z0wYzcNJ1vLWnMBD8wx9o3kx8wGa4UtFXBuVVJCy//hEWx2S0d
suZNbn9V0D4h880hEhBvvGVy4U7KeLvm+KmAwhpyyiB89fviEC7PWoK8HJPozDXe3g1L30qD4Suw
9Q2TgQgSAE51c4x2s7YjKYn2561uqJuQHzBg6y6tylyDFAhteg1Tzin0YOt2EnrIiWbTkUwO4bzN
nTrBjNi4ZddI3GOlXyaqw/P0bTXgGELFp/9xxfmPVvxQ9OVNrmN6EKtzi3E1lZA0pKqHlJdTC/5M
8RkzeaoTZd8sb6P+kqk/I3lMigBsB+4duLcShqqx3IrCvI0WwfCmQKiT8KOG9SFf2K0KTzTqLyOj
EBYrP4KAsEvLmf0gAh4ZqAFOeJKDWlnYgVW2EViw6HO4I+dTLhjED+DG1WPpWEfCCSJUZk6HyFA/
FroxKib4RJzrungsSxmn4QgVHe0XwYcCdRemvzRqLmYSHqY5fUNNRXUKsVOl5leNF/U+I1mcZ+od
0H7IRyDS81ZsZbM+luihFL25LVHI8DND1s0kIZC2lkH/XbePYCEktC4foHCRhZJ3QYpkIQu2MEZH
U132td7scGRq2rHRIr+cZh/bT6dggVgE3v0jjcpuLiVPgFiYXJooczOvhq46V9oRjqkT5hSEgRl+
xYl4MZgUsKLygY/uGvWts85W1BKoEW4Muv2SEsOqBO5AVjiDqblZV+56/k0t9awOEZ9Vex0Lyrq1
toQKsJ1uAdwJ38sqlEqYGfcs5g5SFWwzhTjs2Vs08rZkpsJrYSG07NvLf7pZ2knJDEhyA3QYPCxK
7mWDAonzS8AFXankbRbFA9SpI9L8EXa3yXncST/e6gPoMnk/qb5YWug9+VmSNPaM2TOJPzaE3rFA
XCnGSzIMLwFQoLXfFKG/tnYpksxdQzlREa0xTV5BoL2vytGFQT5F4Lgdi8tgKK6mLpsOYXWXvSXr
j9qRCGuxVo6g99XA3qrQ1vonSTiu0Rh0ufpl6e+rIkQaPnVDOWjrbjH8mMnkSvppWxk3bcGrPeNV
Q+f8VuQJZzmBWUzwYh0RCO1Se6qw2gaJvifMHBawv3TnDMxjql+HGVItq31LeK1gZWCvcTl+lvJg
CeVONpvXlkWUipOvBdaE1aCocp+RuxOImidDD044h2fhtAjDY5yKe5wG9Bmg0JfCVcHlRnXrlcbo
9kREmEyx4+CjwUZi5P1GllHPG3zXwDd+GijAEHK2I1jvto73Uws6atwtceNK2H/M+B1g5TFkvtcu
fj+yVlSvbXtvmtuKf4EwLKhXQzkvNEioFjIo7BNlcqQ7yQQ5LsQJxKK/FoWLXsJYN50ioAMGyJSu
wFbCeWVU2GKy/COpCQkzkqwMrLGISldUS5BECOgSw/Q4oZ2JaoIyrqCSroKO8ARIcezyYn43WfLz
WdpEvAMVZwPDIFeWw+2Y/CNHfBeS1yNHz0CjKJcgjNzo1O1ml+ivg7QjBeJkENGg49o3jymlilXd
sLCO/Sf3aLJ6C3A84u0M0aHWnHJ8nh1qnbD/bUjzEKk1+G0xeP6IwoSxCwQovbrEILqfnDB1i+Y7
R+889BGx4JXTVjfkt76prDtUVG0jSIQN0OJNBjUBYdaY7OkYHYuBbF9e4o5YOACTwbzVphxRXmGH
TXOVRI91JVT6PbaWQ81N1sa5S4kDlM5mC/NGwY9eWVLQmrkQSn09OMar71Ucz0gMgEaYeyqvmEDc
hdUiQIBtq77rDIdF4SzhWJiItyfH68pml5WwVCLNOiiCeBgMmSKPOnW5h9JegTglssmJGawwJnS7
6MrijRCe1mnBGsuRsDX4zVCvsWgu3CbwRmjAIeDKubvTJsi1DtjLn2V9E4szESgpgZxXIBFpw7bl
XIKJCPQPvBvIBCFdZNVrP6EAufdleNDZQLHqsYv60JpYD3HVZ6lbx3ghXgOlo1kny1pr3XwtZFRA
vmtkB/OZLv8EEfsxqQedji4rAk/G+WPUqjeGkL0ZfVal8bnQ6g1F4VnsYY0SihhzlnJf4pyqmKXB
3un0qwVVjectsiKMNbwoc8HdfTbEv0ogdCsHFOqjgSlyyW0tyiTOXFO/h+0jzXFiVwyXDZcdZJL/
6gSRS99p9FFa/tgQpDShQ2Hg35CjIo5MefrLIHHoO5X5GUqiD1xokwP1zFq8Ftsy3KZCb0vNum4z
bYZTIJf8tDl2nWfER4lycgArWJYTildgcOwzoaxEuhexJGA15WpDs11aCcT8sKt7E4yr9ZnF88si
d26P565Kg/6UFsNRFajBdK05lkA87VEdgCj14kNpfrRhSFzIAPtAhhuljFPtWKI0uEMFecMatfYM
amHD1r5z03XMou1joBIEJljPVCN+EBD0jPuEVXcXpKGvVaM3dHzB+qyoNDIRWMUWv0SvJOK2Wi1Z
uRGlxzWpvlbPg9WiU4yUdDeF6iOt6tivsUTHCDCcOclJbUpN1WtJjp+adryguywc9FwhM0jYVoka
cqKi4UTIM6Lj2FhFKTptnv/AVRg4y/PPuC6ZDCmMWBQ2aAnb2wC5wiWsk7OpJOdwmEh/7ZnQ5YPJ
PFJBozNuKxigXo9g1V9YN6m5YpIVPpMkGqQnxnb/2lVPkDfECAnxPmURwxJ/7QVxVNdW/d2XyHhi
XNdqOEcnCFj/ihHzYmfW/YGs2D0XwOireusaC22fkcXmM2FKuevVBBRQ2W51nZ7B6hQHW/llivXJ
AyeDZ30YCi/mydFaC3OD9cq+4U4UkrgVJfHJOP8fgRNIoUiDgKzVl4hEu/xFIp4X7QNTTBMzw4T2
rTC6r6oemb4FFZx840mX0DtAqt2KEagTx4TLV20w7QxkNKo47OQu7i+rm6HKCP3tIavDRdDvHOT3
dBqAPZfAg3uRMzEf1T8JUfoZaLyiB7DxOfsDYBGdQaAvi3wpWUDHjtMv+u9+j36RANxA6XfThEFL
yiTlxoj7K4iaW6cb1XcGwhnClq/1Uu4PGbXNkETsk7TImbnDCVkCqOuNFo1tPidXE5jXKCnypg3e
Gw1g0W6u+amakSl3ua5r9CD0dJDxm3Y7x9GvZAgsphbstHK0VA5ECmsUfqUA10PBbwoqFzmAnO8t
xq8lhET1kmhQkxehoHtNIPg0fcKQVi5sPQ6T7WekULyMKu25MQB4JeFk0ctrnqK5XcBafJdpaxFm
J/wi9aY/ZVuzMYLgrRoT7iS4MwDX9TdRm7kgMXJxNNx0LeTQUWLGMYjJRlkc7Wphu9Gm7W8UWWvh
M3CtTLNTiTLZRanJ/meO3dQU+A6VgUdIACW5PEy0bOtzUQ9EGi8qgLpcsupdowfPUYDFpYXZ3oz0
QxwKoKoZS0ha/A9NuLFX8fT2McvlpY6/DflNmij57YJLSGhO0qxPO+Li5M2MjGpAzwmWGihmk/pq
yQg6WCviCTCXoukvqjXm51kySDpu97KVcvrhxy0rgvpSKOSbIUaVAwoRoW6X9m5SSQt+fO7NKdIl
Rg7psNELjH8oEcYu+gQHzoE1jeVR7t4GCOKBMn5lSu2ZMTdfLYfc7MIB7elGSRufgLeN1Rqkwyon
oa53CjARRcv2c7+gEYawpiOBVS5KVDM0veVpu8V6ty/jZ5eYe0nunRTRazhkbmMo8Cu+Gl2BNCkh
akocCdkW7ADj/9CwXw3gbCNXe7PAVkrrlpwL+DJ2VIIo5IL2sB051OuuysA3CR+MbnBJz27FvVZn
M/p7ru3yiXHERUAOCpeAGdbigljctfhextYX/XEOpkQXS/xYX5P6TfoDU9SPYp1e8GBZBGQO7S5F
p71U2Bc+DfMiNUhXrT0JDywl8k1Y9K96lO4gSeHrqbfG8BousycTyVcG30zTXtKg9OrYODREPqPi
bUizmho3bgM+WjZbMEHTFP+VrhziSNxZbeoOhATo1lXvup0sP+vlL5U/J/SeI1iqiiYyYH4cMLCW
6tnG8HyW3vOK6uEsWKajSP9UTDMTuPf1YyqYs1Tmv1akKOtPzU7DBKnsxP4zZe4CjZExOPvWlFiG
lJTIIrkuDBmUiM4C5GDSOBGH34L5X1T+QEMgR+d2mpBy0V/ENH4x+bpG2u4l9SWNAOEgpxr5uLHd
4fCz7gNjmzRlO4hIvC8msiHjvZJsZPPDyHdF4uuaQ4xdHNyU5t9kHnUeqmjFbv8U5uJXkMTIsqFZ
SY4Z0yqBxi3OnZCqoYDeaMbTNZOOS38ByWKHVWFXY23PCpD6/iar2nVUnqa1jc2X/6e+hgcrg1kM
K+aGYnPVU5i9blvBfcCnoqUKig7EpPN0SvNlG5NeaegPszzLeY0oYtmrHdSbtDgV4O5nCf4LT9Sk
PHqvYMSYRjVwKIR3CsLpQvZrxB20ZlkwYkNjB8drICYnGm1aHsDwvJcMUdCQkTcUxQw5DLuKBH+x
UN8gAyOzlacd+bngA/O4zOXiYY9h85RvU5XWhBI//07UV6JF6AXBnHXwT1x9tJBIOLxMvdYS+PmR
oFPKlFfc8juFFqNFpLxpBJHVjwJlHcgo88Wh25VsL5YZXycxrLDug5zmRjpOBGNSZDuheuxnJhqm
dF9S07XG/reiiS8QM2U4A/Y9zN6BeRIUTnti15wikJwObf4OY2EZUSSZeyQXmOpWhR4yeII/UTQW
dlkiqIP+afUMv12VBMeo+gRWs46O+rvUX0rUnmMHnIR4lxGFV1JtTRZ3eXZC9WRq+AvIX8RcppYe
KdVRTNpDwoPcbIJ2ZFe0I3MFii9DnnNp3mKdjAhcWEQKbPi04nBHDW1MJ0lg6rI8zuwH7mX9alR3
GZklEEpbUN4b8F6Ngv0JgZkZIKL2haQ9Ar5n8/svYVMHqMphVQ0x+CfhAJ1aCNIxbxRiV/FToMIj
NpuL8kNA79RlXJzIN6cBZz7LDAsle0niuPRZZx85r4gY7JAZ2bJcEn0iEd6OnZbZ/MjPfuqz95pM
bov6ZSpBijAUSmRUXTXQmYyKy/wWQ7wuzCTENHJY326CrIFGzOukYYSBFtEka4iF9EhNkS+npAtp
DnXUXpZZpR2wTl1inDv6pUUMj2r+gPvncs8wdwZhFOOXq0T0rc9BHn6kur4CC47adB8b00uTSaQr
Bmt3sWm64G1ICltLp7NeRT+DHL0ayZo2w3yHD3G0KKkiBT3RbPR/EzjiOCexCCxJcDAmQLyBUXOL
KdJGn9ot2UG3AIOtuFyHVnH6Qv2AbH7rViomFV10NkLTNSSHxfnd7HHQBRZhizIiFdx2yUZnPj/U
03G2EmqdkZhsVkVDI+BH4ho0K2pTfARZ9+wRNwJ6eU0R5kjy5yCVXwNc5KzLzkVOh8idmof9yphn
vxTvI+VDll71Krzqn1J3azCfBe1PJhwCJfpSW3HfyjGWY/N9FCZXXtajMn1PJsJ++GQ4wN/bnmET
Na3B07zafFmHDEDlg7xB/JZeC1zc7G8Z+jc0NENkYhMq92Ecb/sQwQ6x6ZuqsniEdT+01F0P7NMS
K79u2Mio66LkXZQyFMbz65ilL31b3oXR8ETeukL5bKFRaHJPx2IelulT6kH1KFCjytGP4W4X4Al0
c6Fi2Yib8mc8tjqcXjtz5MHugxzhbUUOpsluOfaXCJR1tUY1HuUGBX8fXXIr4k90fhWBiqoPwuqd
w3srJ9MLmry9VfV2fXwZVXpHmhxxEK66tOCXU+yKhFGQuQaxYZechSE7LQwXh7LSXoKZHdH8RWEo
0R9vO5BDJkN1+HKswFUy0S02rGZzboSBqKSYgrXb8AzBnYtWMmOFcoi/VM5zHT28xG0v4m4J1V9U
BAVWehR40nKJLFsJnLA+KclebN8zy7yJ8c6a70jAqWdj6bA0RIcKkpcA4y+PEVqCiGN2Kb+vvG/u
HD3JHdqiJD70urET8r+ukLz1pRji16h6aDh2CqBWYa5w3F8QqsK30GYHsJEGRfGU55emdlmAIGMz
JM8g2pbJXu/rNV4nOJE9dydJep2I1WYLmxcrkcFForgcjSBRWWfhZiW3QAFAc0v+cXjjWBeArGOF
0ZhdooDkFrMNcUflWqAWJqvgwWJYP/IINNpG+Cf/WLUL3MAhCELsbZk6L31YiEA38RHBCRtp2UcO
0fwlivzMZA3QFkN/Ge6IhRHeBEvSS+yVq2uiF57ObWc0gPKanCVla9y6XLW/MzaBkSn6ssQ3g+nW
wbcu1r4ZVTbpAX5WYqbqR4ag3PV95ucpckpIr5oUbiVGJRaLH24UBgUj0bITb2i8jfGje3we0olW
AU3o9ExRz29Rk2aNHZDtfVX+is8ZPf6lRI0JYETYx/7sty/TE8Ppkm5NSuFqW78zFbCQMw/2e/hW
vvC6rYrjq+XXV9C7GywtMybFO3JiPNlq9hKiWxi5yfkeLxmcgSFHQjTMpL5lzE7wLLFNpJacWZxN
0lcclIzOjeFPGLbKx8jytt4utrVHKNC/qEeJW0jG8kzQmW390nBYENqRmDL5YDkChOQnvyKpwzxH
41cIr7DPWe1Ks6PWJ/1RYoQxd3xtXbqfKm7WTeNUWERxlqMOWE4TcuAZaPum+JvfoBKgU8Z3QRm6
YIcvHEt5z1fnisfcF+1wuMGNW5gm4jeeXYqgDbUCzz0/2rAQzMMPyI+C57xf3JoVYbYno67L+JlQ
HWK8c4NqK5QPPDXIA/BwjuExEx1L8mhJnXHYq+FBMA95dOD2q2afojjsmBt7QnVAJYQOpodvtC+h
1fEFQobn2nwr3e6ESUIONq3xg8nX+CUPDsVsCWVs9NicMEZhvwcJr17OEuv08FQbX43J5HQ66D08
om0ND8dH7Spp51l5slUOsxexfSiVq9XPhruLZjR8VB+l6mnmsdcuaemH6aWt+REmNOswc/pL0HJ7
nJ5ayJvwKiZurnkdqgDAGFRtAb+o/uj5p1K+C9Mph1avIwOWvoPMFf6qzpVFYHxOG26iOycRAmnG
bBj4KAZjG8U6Kja2Lem3hFIRCJDpPFEWtOqTZqBjMm2cKPxQnLQaB9ZOg6q8Y3tg5icVPT4eZGhN
i43/RmUMhlRT2gUpgYh0qG6aubi3a/moseWMn1LgJKmHplPtdnXmyq0P1WasXzgoeLwDDBE8ZyQF
sbhgYhZ+gckOIhQ8PPakqbiF8mL2dpf4hrSbHyP5vcthfJUZyUcoU86a4IwqiU0DQuyt9ZFy1uI1
wIOmvPCIFNWBb7ft+MOnYNg1JRxLll2ctJ5enRZelzA4aSiod3nj8xCjQmMcfsteI9QJid8066+k
kID4uhB1Z9rartY4VaNPTTzp08EoD21LvO/eJBI123OqS6adbKl95lXbuM4lCtJY5ge/kBjRxp0X
crNyIPvqrg6/F3LpyS9Wq9tibM0Kd9ZWnzG97GTigVK/KP8yZa/IezA7ARTT5VJ3jgqy5I+Pgu+Q
e7J2zNSetK2in+G28PV0/nRG+0scMaNo1aIyAwcb7ZghFvJllK/T2RbBGjRb2i/WuEKxkxanan6Y
ZBsQ5Dq/CQFDOgkoDE6hhFWAM2D0Ril3ouRkIRtg6y9she+LzUH7SuBHQhkKAgWxXsk20q6GR0s5
Y/1QDqotazdW2ltguVa9EamGUpxRm/qC8TC8ZPCxhxP2LRbePAHB9/CxkP+RQsGyScwinL1CpSdD
SmNxgUAXV5y9Mo5UWJ7MVfYDQnXC1CQX1FtDO4SYQSuI8MKGfUkf+Krk9sCfCxBbUtBvGp15yhb1
jf4q/MXcKIsPKoIC3ukGgCy7jBuxfPDW8KuTSzPsmOsXcEMzvsF/leImHyvG702BJGftkeuJVCmd
jd6OAHACGfFXEgfL1wx4kE+XnJsGLywbK5QKL92o+x0jPA47Ur60GnXTY5roC0XabqZCAPTl2yoo
GYS7QSAE+iF8LLAFdsbgyc2pRnSE+UhEwfws5B0rt7jfm5zBvCAZnAJiN0mu3DbSaWaUFovnjkNG
nR8qy0zNmRjJq5huvKTcNS3HxxbwQXodt+8KXeEmDQ8hH9ZbPrkcxHLg5+E2Q2I4XcGcsU2pRXAA
t4WtDFurZs880apt5gPEl1ryTtfha0M5iHi7jwTN8h7OyHCnrbE4dY5DjMHEZjyunq3FkQDuEudU
itBZObFdvHNZdItoIQDiILHZyiimhl38Pln2bJ3GmArPQ8oZkNKpblGqdKKtVLg/t6HhgeSpwI8Q
YJG6cr8JX5iv1d8S0XVP3jEKOD5ZEIq1yUm6VZqjEl1aHhwG2/nd+ixmu6+QyOCWu5Apla7nga03
jPhJt/NQqwmJFyGLt84dyGUMgZUNUqwOP4ly1Ak6k/eV6PGrlZGTqk4Ji4Bd/u8obfn5ZhhwrGo+
QmSSD6E5q1cN+xg4FBaVxExq3O3b5jONWU34tFCIWXHxqG9Ez1AvcWeCC+rUt6L8Fuvt0NyJmhn4
Vxpn/GnJvKE+cXideC342lqfh4cokuwzOi/Iz9hEkPXXrqctXBNxPKR81csVWsSsMoQihXDTH4X0
ofNr9jaLFdZxZeOnwZ5Fhk4PwaMfmBfV2gOVZ27bObnhcVBrBBcIrwzspxzlrZuwwa82HX7ZDbu6
6cxpMDF06bF134ELsgTF2nWUkQx0ew2ylBC8zoaHEE+d3Vb5XUgriLF0X4Y/fHnQA77LZmt2u9n6
NA2/Bc2uQnhovLYmGGl8KMUh6o6MsRKRySUIJaRlXoqgoDEeTN6UJ8fFeOFmzvF9xF55Uf6V2ndu
fM2NN+IIbitG3PxHe9BfyD+AuEBENf0SRZeB9t5tYOM0nh7sa3M3sOCmVkepsZywY7L0HLkW8sxW
kY9j39jIjDMc3iGuWOxlLTQG7EzowpcNvUDJu4ICRlurRHk54MfiSEOfWgNf4YjE+kp9LNvpGyV1
f6nOxm3FQPr6m7LviFVKRjtbEEbCaLgLBg+8AwmMDoq6xADgdQ1N6g/0f9tMvFCg9gPzHyzhG2bF
RfVLURIb31gruHV484V8S9ZZavlpdVla0Lc0DK6hkzkFVsUZ2SEGn1hv7Z5MjgtRF2zPub5SBu1k
jLvc21T0iBs765EmTxhQkS2/QYLTR6aCB/AeDfeddMKuEDIwGbZNttWKfYN4oRiPKlkaCDmIUxu7
UxVdpOkuJOh+K851YkRwjRrUSPIxQZPysiCDX2D2hobLY0ZdVdJCAmEupwPWHmJseS847njpqjOP
nzHSWXqgwwDUoBODe7ULm1MkklG58iR46IwnT9a+nApWAdCk1vKVxyoqdhS0VADxVWf6/6Zam2Gf
HkmO5ODg74xbKGV4yWWFVdpzHPdkabCQ8XXMgji3DUdZ14fMl20FD08IhYm8XU6fI0xRoD5S6pQs
BOJvq9+CFyAVKfyZztwO9XXJH/MIc1a8ChVxCchq4NDS3LJiFoVNTCZTE0x+ZIl+WMX7fum9EDrt
VBGqTHOKNhCJLbqR2tFZq+qdeF/TPGbtl0t7TEakCoTC9G+khFOVGcSFv8QmGqzxIozI8DJfZezC
lESRPHudaIPppJWMT9BWVlAagy2BkSgZeIzDkBNO5O7yzJVivVlUAVn1S1sRj6HhCLaKrWgQ2i2g
0aZD6IcrjM9tfZ3ryzz19BmnovwikIbjHZ1ddGs42cviQ2kWp5g/M+zbaD2Lj5aTdyZ/KiHlQZBM
1C8IZKQPre3AWVeuWfI5D5IjIi8YfY2hWAUqIe0TvvqMOgP2Gvaj1OBY4WWpzwunvzq8dUYHmUj1
W+KjtJpd1iidpmzGzoJwQ7uFxAImC5MmBddjo13NDGoQD4IxMXPOjM3YE2C4HDMmPqx4m4FJtgAQ
PXR7FQXcVq0vcc8u64cPuUs5y5dnLH8XDakTYcmW8lOF4NJWqZ0PI7MvaHzUcXx3LbPP8NqKr4qM
FevrWWRXVQNWwILxu1VPTOyD4WOotE1nMdq7TsCmsvpNVD7IxkLvfl+if4g+XAIR7xmqY4iTujcN
r5laM+4MNWAga0y4SrsTUaH2HeFjM1kKWrlofl+TIKWZRCio472XJn3Hwq2RcPyYqkW9j5d+iHo3
VGkM5ITTWTILL7TYuAhTm7P7GgvyzSbqQJMzseuRsky42UVrK6QTxwy2PkRXJNWza3Hqms1dw4CW
3eNfW7Ab6gbZM3JOJX0Bc0XtgcotFdhOwflQakgBNSvK2g6lhjIuMBmLoX4nkHsREq6rQKAZn1mO
EqBtp9ou0rN0L0BEZfVfHSedRy88xmb/L4bqElpagApEuwUzfgUteJBwESIEFtjO63DWatTdumWi
r5KN1/Z/Bs99RpIk/Aaqcir11AtMvoNQHDE50kLE7WuJlKLsc1aypgRLS7qqRYfRUHGCifFWpw9O
HldPjVOJ+CR8zH5fqu+43ga6ocHVFMvP5uZc9ep3I4Q3kmAdSw92UsfAIF7oflaD1TIrkQMIBavH
v7LDjR6U3UE0w5dcShNbvVNoqzUU3EUgh7c1GIzNonXtrfxPb42vgUzTpFDcYc4OmLF9qe5+u0DD
TE4bUbH6KgrDHucIe4JMqynv2yx5r8RQYfWyhgqWx2BQUNlUJkG+01GWIAk0PxNnplaVC0qhFOqk
bP3UufCVVAzuS1K80G/g77G6ElxXiNrF1An7K7t9QHYt+4U1pu0+GfNRw7G7zU7FlN7FYExYgCcH
MBt4PluKho6EAbli4AcyXXUHQ3B7AXiYpKk681YGNgRBo41fa6GJ0zlT+gaIFP7wOlo13rsmbQ4p
5LSC2hWvPWtI/LpbJI4i+vOZODOVlKthmIAE8TlK8ouoRresNF7TCYpgj48A5MOhz/O7IvaHVR1M
kVybEgnqSYjFvTlYIuuIWvKmMPpBkw6rHEAgI0IIaw2RNzhrjmwAz2STYLbmcAErSjqyqQx+NJ40
hmw1MVRawKdfGjpPf34QCv0sW/2v3vD+G8LbFNzrea1zu6ucgBUPGfXDOV+0ZE9K/T4zkW5PPb9f
5miMQYtE/5sa7dDB+RWM8dZCcd6YE6dKMRwkEjdS5MQpX17P6rZgtLssl4rlUCIpu7YxvgAKYmEh
sAZSFwqnMsVOw1g/DbKv3gheU07dTYSAix/RheL6Ajj/JC0C741e+BAB2B+We6UNXU2K/coipSUC
SctgMLxrPTLW/o+R5ylQp1M/mw98pErX3QCnk3UhgHgL6C1lenweI89RaOgoPTyT7aYI/FZhzKxk
W9qPxbpAs32YEuPrRt01HVfsOh2LyTeomDN2977a1yVbTSM/NZG2S4dDMw9emrcXRcFJqVnPWApO
dfKmrCjIde2voDbG/JV3sRcrL42CDbtjQpHTrg0MypJjimzShBY3U4zpBJKvIbcJ+rOexEeyokrK
mduQ58wcMxRCb1PylY4fSzLAGz8WyjfcTThRy6Zl5QvlyRs7gpIW5lpsCPFpoUgtWKfnk+ZUFCBx
i2iUSnzALiVXE+FEJv6SwE4wpNWrLIErRa0/K7RjLZ+LFAvbaorwLLHdyVgzAkIjJhOdVsJ8fGl1
uxcTOxAKW5z3Emlu8Y8Rvjcttic6ZQ4zV0BqBnWQrUwLyAR5tVTaPcdsmJbONL415odifoA+I2rc
MaNHlb4TesCoZ6TPQpE55Me2jREaqtu2D49NzAHTZX4GXjvsLvIaa6kCJwraXZJrbgGCrOyZVYok
mTU6xFjIACQ7SIPFKpiUNoJbCUVzZSjWKtAeXoCugoMyf8Pk2mjPtu/OpRK6sfZRFKiRW4vR7x8Y
TDJ3oh1cQ4eoEzSciiMHFa8aQnbQWBOAoHY+VtObaFonKWO5nNk4h4/JEuxTZdnL00AsSk/aW0FX
x05O3qtj8CkBl2YFcSy7hd1pQVzYjG5DBDEnTOwpAZlHAXHK0pF1yi4hRjbESzj2LOLHkTESWMNe
0d5UajGMBCSyqFPzEDmB2Q1vx3DGQQF2oDAcmkgGLSBQ7NBqbZl6t8QfaCcZ01VN3Nb8aSK/qnw+
D4EKJse4yizauw5r9sgYZGzpNXpk6EHvc2peESF5YRrtqqJgI0EnC2rqqjLcjE3+68yW52K6xvVZ
AzC3sWJxF/bYPwLx3BCmzRl9lRdyKDXhULP+0HLzt0YSJCzmnQIkwLgvygaQL7BrJxzRBPWVHoLj
rAr+BH18JYzoIC3yQ4+WPRbUo4HSkrgTqO6ktAgA4A3pWsAglUvIwubkheJXG52COnTHQDgXO2vg
Fi49iKU3ecrPVq7s0qW5LDojbXY2lmTd57iBfwrve9CPEWb/aQLSA8nzWWBcCZHmxMiUFZJuAKv5
BjTtgqZ3sjD7l0dlSUG/FOd+bNAgP6wFqkQ3fmH1Y4oh8dlibcBRmHaRr4wmc+WfnqmuPrrsh89y
1PlCoW61oPwTO2TDcfgyd5lLVXqhx+voRDoBnT5zOt0Qn4ougXdRPf6fDKTEP7E1z3M8212tAFET
PQ1AiQZqLWnl12as3vq+PWtjfSAPk5DgtylFwyzLR2iXBKqPXJH9i64ZxFmBzIpQViP/apbhjUUR
pflON+5tpHjxJJA+kZ4WNtCQfcDQGY+c5WQ9BPf/ODqP5ciNLIp+ESLgzZblvS8We4OghbeJhPt6
HWjRM5KmR2SzgMxn7j23Zi5rZaiWHNzHXvkq24+mHQ5jUt3ydnypenSQpDHhv4e1mXzL/tyQcBr0
T4U2Lq6YIuHlB8ecHfSRJyi+xfxw+4AqPYvmTlhe4Zmxxgla9kdiD/cKiC558k2ySIGQCe3C+7pE
DXWQuB1SXkMrNL7d3mfkWMKLib7URrxVkVgGQXRpdI9cWpIeLbs7pYjXWSPTDHXY3sgTfuhEMaAU
PPZKemtG75mrwc1iDK4xqIP2s8k050+VeEidhKoqByLMCAk6d4lFWYUY5N0yadx10EqwhKFoNEdR
sOiPyUJkL1+kNpD86NAiK858+e1EPPJwXOeseBz6Cb7qNBQCNGD1134SMo83aMvXrnaeXh291261
LAPjpxYoc+KieIVIBggnX/Z1fYBwST6x7R0trz4Plj6L2MGrJdoqZ9xV0xLB4Q736w9EEKrqrC1L
+wgb90QTxonu7uui2DvmpLOoA0x4zck1lw2W5Cy1vTdL4q9BTLIJWV8Q5pXgLmgK8YQu++TyWqUY
Nsz+AQPqvSSWrpDpQ9n3XX10q+QhSm2dFR1PKWqyWvsu01kY9uukMBGDNOJW+lfflz8USCga24U5
fdykqGOe7tG2FTeUTV+DeUCUeO6KamtpyUvnhwSmFSHhqpo6NuhUa3/0d8nAwzaoP+Bj10oQoe8/
dqSOVICdkpYdWhzt9CklwkIpW7YabUF4q1LtWEhtlnRy1dX9MRTN7yDzk5kqy9yu/pdSIh1jPho0
zJ7T3iBNaW77tP+18wnB5WxMswWPMGqr/9Acccq1/GAOiDfh+A0DyvXig6i5kw7SYTkmeKfcbE9d
EejGuz2WxF65zCyVduUWU9Xh74pA7uEjwYFIZ423J11xWTDZ7BQOIIgMQaqta5QvNfvUMkomGxFv
3mRvSv5lMVwg/a/A7geFBx7Wj2yXQtl1VBGifAc3DzTymaRManDFBUgxBIIBXlkt/SJ8gbBuCBCr
hltwYi1nYMhpAN+6Uixr7DUq49QMFYOI2FC5z4rJlIKdbjBarDYwTGCW2Ok8mPAtDZRG8UcwLKXC
p9szg6UIG/wWPBjMgwYlhAXasoSgid2RuYQCxCUZevLFkJGp4boDsRQS3tdjMMdbsy5hRuoaeoQC
ie57lCBZ4Jtzgw+oguTLDqssLkkyCtay/SnrYd4xLS8BkTXos1qP2PmKbSDbJsNzZ+OQQtAnGdI8
Jyc/pmrs6h1Yj00nAnoyH7ZbhcWEdbOTo28zFyPimAoFnYbgwSEPLimcjVJcJFaspH30xUmBylPH
AG2Vfw5TvRp9rCUslFF4SaeQkB7L9tCsYq6XAedvYyIGZ62MxMw3wBDDEMA22fYq8lRC4afcUghX
boTXjAZRzZ+mcGYKy7FKb+ZkVbAN7FFyugs7CE5x3K6VihFa12wpexf+UaL1TDhWpjfAh4Us4KSq
GCm5Ruajnf0YwYM5FdK8BdV5P7D/Zq4blxenvZVlvyUfZNnUa844+ip+CC1TxkmiSLBAjcU/Jte2
FIyH9WZhV4jK4EZE7DUcWJ7a74A7dyTkiiPRtC7IJQzPZl9irUp2OBjIaspc/quTT6PaRLq9D8x2
i65b/8DZtjSLn+nLdNO4FFtJjYA/O/UwgXQwiD4DXAK430LmUDmyHHiH9TdX4lsn9ugb3zJszfXX
gOBJDRgeW98yp9BrUzYgFz/jAXlPvBtqjbE8gD6A8NhvJrSrnmxb+1so50au+J1G/ID877XvZr7W
21/sIpX2hT82iT4kNrgkPpGXqwtAX1fgTJyJy6Ikp44bLhPRgbCyQ4ipAjtnvfECVpGVPCZu/wDg
hIylPDA8ZroYONqOvGRUO0gUrqoi1mDNqWE/RfEjECdlW4e5mCXfXXka3fH/sjtNP3nHTZm9BiS0
mnmtohbguofky8GVsHDkzB5PNq+kh87TRn7ABJJiukNAkUfDXEWyXw/vgv0TtQLLokcx0bzTP9Dp
LIUeJZAohLWkyjIbp1dFsgxBAZIpxY3GLNSq1gBTGL9qiLKNI/y7BE6aPimipDeXSMlwdyKqXLcp
Stny6WGwi6yXgmof2zPrd4g1XCU1mqRk3Ic4TEac/BKCm8ByLUINNAYPDZ4AuC78VmsehO5yOlCI
WV0Y6DwqtVu5iEuYr0pIA4Z6Cn2P6ShbPw60sMZT3jlr2nCyiGr60b2PSLHt/G0Lml0ywS6w+I3Q
FCRwHwtFqBIOlFsozfU9nY+p2htRMUBg3C0A4bl9P1OZNEk0eGPB1ieAalnhvkLmOejrFCaMjTrH
5OvlBGgV7Du6Ktm6sNBcCfACO2zAZBRU1qwIMeNgSvaVZ4UstGdJfbFhvkYDDSQuWs5HxmCA2pLl
qLIURZSrIaDwuKtDxoTIbZFzLsMQmELEWBBTBNFeBTyDAUxWiyvFjtHlJoDlStYDwcNM8P/6UNBF
xKTNW0eCqUGyFoLIqI6IkwgFQad9DG564MZY0DSucowlvpkv9R0DNNZkNCPLkmXMGIxzQO/ECJfw
cc2jQm4tzAoD380wQOsDVNOFySZNjFXJHyGx2I0hXuLSupACeiClq2IL4YfQydJuPmlKozLeQWta
Wt70zyaCJxyt0lh12Ka8ztxNjl3Sr7eNhhkxIMqiyMgN6aCgqGRnIY9FUgwTk5hadm3wJDG1LEaQ
09o6R+MqtXZOzvncRNuAPmJNeApe6+qN32QN6qIJKxijypx2cgU+9AoZZBk26Iu46cMu2sDKnla9
sfMU8jdN2Bm0F2eSAnOGmvY/wYyZN79I7wJLV51N+OcZ8z9E/cPczPC/R38STGZXyaWi/lYJ3Zdz
HxgbAQZc5t81jBxesoY0Ayv/aKsLKMP/nUeoY2xAl6pJH04tSgw58nxsMvCd8b8oObvYV8ywDp10
I/4p9FjheA+Uizoi9uUGRrC0GzAMBckld59Jc7aUn8AHYooExnLIJ3vKjN8HfERhV96w2xtxm+qX
TDyj6NKFL73+JTI8rT+c5lUaz5GBrcHatVaIUoreQUG66kdBT96iqepZqWTIvzt5tuRBi1Y99ZQX
fQ1otIE3mg4ejpXanwL/DHYcA/lbhB7aRm2ovwF6724Iq4z0rMrbqL/S+Nc2oYZnsPNglF4knV9/
D0PSZZckFQ/aQyNMtoNN4iA9LSE/aGxsW/eXps3M1kFWYIVrZl7ME4QwNmp/m2DLKbc2ScQjjo1b
+BVr2Y9FtZ/hAG5YGrnwPpz2HrVQZIZqaQw6AgAAeGm28snlGNg3DAgLspErD2tYCArGSTCPGOXB
O/fkulgKQB8PojSPUlDYiIgTSrBu9lD9eoaFcKl6rGwTNolMOuikJR+Dx4hRTy7m+DUphAGGg3Hg
vdKttzp6tsOrFQDtYLJkdHMOFs68ZdKd3jOXRvY0MgvTHhjmXGXnFUu7WlTdX2T/Y6DcCha1U33n
ML1xEfYimgGZjRQTdTmiw1GW6E7lLCuoPloL6as1n8zWcXIcQRd1+gJApDsuE5V5O8VJRggRV4ZP
pGp3AKrJN7PPg3tffnHlKvY7CW486v/SAAjEVYt+RuOmoog321/LgAxv3vg4jfGeiUtb/JUDRPGT
625Sdy4Yv/iPvg2WiYWZmKtXrPmDpMNF1vtgik8NPTAzgPqZVSivghWaUO9x+CwWQXxzm88McQyA
og7zZtMlIKGoLraOY/JBHUp7XWpPi8V9U1xyapKUEtST7wX1QGjMCmVAu/LlssS2kWITYPRmWxde
x06cifpERwESJ74lwEhG9VkUlNoomHD/BB1qbu9cdP86jT12tvPqk1VcRhRtbgD/g1m4yCg5dba4
OBTAhgTFJGXkLTknNqvqCqGN/WEhDi+8llxaZJLWF5H0M2ARDe9umjKPDO+u+OQbwhhu+69cWXnZ
Z4UKrTbee+8nAkVRsBIJo28mUvMmPpvNsZ66x2Iv5Vk6l8DceMYxjM/8ZxIug2KbmCe0+b2CAEcB
FI6s0KRLx3DNw4Mm3plsUWbJYo+qMUbqGfcbjEDM+MaFUIeNKf2TK2lFm24dozV1OlyThXKcTH6j
2PRO9pj+VpHJbgwrdtyoJ+lE6dXXXVhz6g4HIAxA0smeCK9dyUs6YnmFtKTFw16P3K0eo80w7W2f
7IOe2Lnhn61rqwokBMFYS9nRamkGMaMayYnaHsQz8D+VcAINDBiYFoDqlgZCMTFXri/ZFNPtFC7y
zPgMNf8IKPw7QAPqh0y6neYaRdqFXc+nmdarfrJk4YeVjb3khi1TuYmYbaoMnFwJ7M0rdtFR1Cbk
pejkdKRwhALFaP+h19oVqT4uiP5dDXQyS4Yl/N91mzwiQ2dNCVGoiBlw5iuji69EdW6HTtkaU7ho
0O8SyqrcbRfJBGivi/2QTs0ax82UF9O7HwWXmh1hupPD3pEVuUrYNbr4JczgTrrppSW/usNmJmx0
Yrq/IuNznTG+SvVvBSFbRxovXIRpvqaN1trxO9xW9jYHmOXH2WpMrI1PiWPDnASQgR7d2QK+V0J3
E9fNxmBq6ejhOvBJcQE7GFLy6USNFAy1QeQYDQ5LxWT11I3r2PVvlo0Tz8geut4rb7rVOlifN0HD
gjTvusdYsZkM2PqTInZpDb6knusPe+LBhiWDO58nAOER+052uJOYi8OxX3SzoZNIRWpktkQ2UZdp
PyVJnJY+9SjVS3RQsvRLYTTtbsp1zXymKmlQ3QzF3NuyWWlRxRZOgYxiHPkmNzFKmYKV4axVYbCP
xcHMyk+htusRbPrkuMymhdHE1+os2uHB+5IQ9QaipN4CQVSxYZ8Tal2HjAcugfFUGxQWPrxGWnCg
+nOQ6XvsjZdO62BT/bVJe0wM1ox9qP61UOooeUuwmaqS/RtzHlLT/VQo3ZQfG5zHSH5UBeij10ki
nqxEGBy7/sutdskzc5W7hTjPR71W1+UJL9Nnhm2kyEjvJv+KVSBrAZwSltC+ew9Sl93yTVcRiwVm
EX5/rDXtaPK9w/U5dk53FrZ6DtkTtjF0kfKmy/GrkuEZw8dn+XKigVqUdX8+qSRAetp+c4e6v+85
x4wMuiidNfuenekOVwFl37EenRut/eY3gRZWusq7UN2zWaVXiz4QpcDCttOd5WGxtFfWyJy+aC+j
bZzgSu5tI94PLP8EHFghyQpVtxVT/jwa9349roo2u0LlsQnDzQg4V5WAYY3W36I4fPkua1MpMdnr
zIxzcO0ZrZyT6wvcKIuyrxcGsReeszJgTKeIaNLYPTRoeSMlWPWk6RI5DGTcJ3oCInVXsBbFZcDB
DmLjrDZEgZJLL7l4yNQCFt68leqfliw95ps4tEfjO/cBP+VMpiQLg0Jr1nFAIezcJbiROvmK2mEz
otKJTbCckb0wimY59YYh0Bd3fNhMWS22uXwha9D2aliejVx7d5NxNsYPu1W2Mdt1F7LVECDGN97m
iXoxnM8YSBgYcHIDIlxO7EPBdIKgWNuZd0LE5NxKz8TZzACcwG+MR3MrgipiMl0AMGRnh86Y9nFv
EuaDK3jAu3++PWyB7aKD1BZhI9ejQEVoakwPP83x1KMfJZQIeXYI41R43cXyowuc0CNYlTURlypi
pHb00bAigG4i4iBDLBmZXLoKZRSFRN++4tRDGkLmX5xioAHqaVBpxaDZETznGUMmeCg2pMV6za2t
r3PIoCEvfenq55hfhm2ffcs9pw3qfdBbeqIgYGeB/LKd4BJQ4sKe3AKt+xeTc9eU0SZjwyCludaV
cj9AE9An9KuSb1KD9swZxo0fOfui+mmQ8orSwq6RboXn4UXASq7aB7c39tYrPNtBedT5BZLtQloC
9Hbj4oY4JUr9s0LVXID761PrOQ7ae6Qq/4I+PQdiXICQc17FkBwtkaxSiQKSVC7LZkCHsTzTgm1u
1e80kmYIs2gTIfei6W8hgjl3vVjQDfFP+QtAKgDKyJrBJYRgKT+PzmZ0P30OpDxYmc2VBOBCP+A9
+SpIGKz2oltr9TaKAKbxOO7N7j7mHNprEKZRMlVFPkcKaAL/GlTvcfwdAlKz+NVk0zQ+Qj6GwmXY
h9uCFsEzz3q2qZG60r5mi0JcQUWNxPqZ3xL7Y3nXjL+hjN6i+hzHn3V/Y/Tav7T8NGYfrEB6invz
2jhrZm/0fGX7crxVpm2ktlHcrdJsClA9lTdz/IM6/Ovwb7JedfIPwbjBbZ6G/i5rMIcUePhEGuUH
TBPH2Q+GK2SvPwmRB9307Q5E7pi/afXdlIjPPnRAT4X+45pXjccWBfpkLVsiW6+Qa2SXMQZmda/l
B1W2Gd1J68ZdRnGFu9BRf5EgsC5tRboYp5EFysEEL2KXUlaWT/7wbbSHRMdthiZpayo7J7/aDv7L
Q0NiXn5OKqy1mG5quqXC87E5/eGVWIz1Bob8kUC5mQElPBG8ufxCjU3ZCwWveVnQIpX8pCt7GBti
/JJiV7cfTrcNKPwERwSDP4UVdrdL/W0/HEFnVAi52EQmhwYrLJ5U/a+X/KjGm56+g5oekRJGe6c5
FM1R8wKssdGb4f5GrrtNcTNR//ogeHzTYrM6sVxnZBiynie9B1l6BRO1D6+QXqaPl8e70DdhgJ4U
dGSCFqvMoN/vqe9UjKvmt+Wy737X6g3fWeftZL0rAU87oEmeQf7TuJ8jZOK2e1eZ5TU5kWMvU9nX
kt3AGUl0/EtvAUuz6Q9Ot868pUIOPZnZchMa18A9UtCnWLgtB9jDt1P802j7wFmY4iuBMKyd/epo
jgtsm2VIsgkn+L0oGXk3v5b7Z8h7mV3JdAqLBwN7zf9J9VtDFc16kXfAZfLq+NdUYamkf2bWIaBt
rn1wfsNXYR765sRsOLVgtsxgkNYWpswHL80Y4964a/IgdCj3mHon9t21G5C4b/3xX2jtM3eH8Cpv
mKqSm3OyGdu673QvgfYZY2mueeN6Bux5ikDn5IG+Ys7FmOdkys+B3XzWJwsXU0EDkoi1yZvWJzMz
+5367emc4JsHssmQYjh7xWHgrIfqHrXg8b8y8RVBipkut6PC8ec/PVTEJAehlokWbXZI+2Vo//T9
u6f/xvqf7dwkj1fPyF13ya/Bnl2SuRnRIn+1HeCucm7XiLzKd93fK9Bm7HmEDhvHuzIporEyhmfX
BN2ybvxT22xkfUzHnSMujXZ07aNdP7L07Ij3GEGWZxlvDtYTzbuL5AzwXbFOfrLiL1IORg1nRv7n
B2AH3JcLdSSCPqwxSofhBPjnENq/Vbolo11FQqqeE+U86Hcgz7QIbKt7nHEPPnoVwwn8A42PRC+f
lX43g0ONzVpLl5i2BoEu6GB3CI+eYfDnGTcGKDbGQUmOUf6lM20yMVSazNxUdpRMleDm/gpx7gPs
B8UzY1DKJeB6t8E7lvE/MR4MuDXae1r9m14wPKbq5H3TgKdqf0wUOwwWg31PGHYH+ZtMb4GxNfVD
VS3H9simrcdkrt8iTAOuf/WKbZacvQFhz7yW70SBgAdHGLfTWHSa+s6haNc2mn9i8eEzr5W4DPpj
O4ELMFE2EvF3P5bgUKD1pH5hzxMlsIlxtp4k2r8CF5UyQobzMGKrG/xXSEMQ6BGaS6KNptxl2lRC
p4VzzRT7kefhl5JU30OaLCTFjjaIX4dKc+61rwT331upM8NwWS4Kcn9HAuRY0qvn3qY87qV4tlmH
7j5QIY4EYMZdx50TIkKOdkbolWeTpV3GziIjpLNqsoOml6CoNEDtWoAIFqA2n0ilJCwQyngO+d5E
rTuh15TuN6lKRETwuh0jtBaFKRCk+9go2LL8QflgGxamE+qA3HgcSDba/N5Yaw4jH2kWjHFNPBix
GdPKxZYy5+XLVnZTbCj0/V3KBBm9+kqR1dk25DzujPn/C0/iNlAB1hWrz3A5ZghwnSYMmXDYPGgj
fDzcrJDFR7msW3WbEqPCaNc+q27JOqoEOjMO9FZlv2osdzhizjVViP1WzMC4GVDnpwr6dbTj/DCs
uS9DfUlE87wvombZSA5EPaKBKkfvN9MafZlANSt0lrixsnEHLQLHIuYyyqBAqDaWSTMceIevfWvs
MjUkoDEVzKsVZW9SRLEszagG6dLJy+RiYJPh0IeRr1ad/NBbublLTokgydJlqNtW1UT2CT4kFu9m
GD4LBT9LPbFxrTzvqTaKnZuglSwCjpDp84bSv3EJ50a4xH3RVSSNez8Ow3I1ByBngZarAODyc482
XQx0SRF8tx3765lDy9Y3kJedfuB+gF5BoonyNmiYYNja76LKHNZNbf7VrpsT+fRjZulE6SiVmWzV
cDMSfb5MuxLVd82IncQ2wLVRrS+ZdObq09TAdo7oEKSl70KtuFZdXV41HnDWyuBicXd1VvltwbYh
ykfs2JKIbVtwxZs0nW2RwDZQQPeiZJ2FDa6Iyk7vOaogUb9GDEGhYWkrshE5NTVjHqIvnQ2iqFbE
Gi2G3CHUq4uXLCNdBCfT1G+618mIZg7v5OpS2NpfqTNhkE6FH5GxAF/ZFfiCB4zKeqvcLMU7gWHJ
MSySu5Z7+dHNqoqEzHbll+/NiKjScUGORpmZbyR5XEPrKocIpoCv6t02jih9QhzAkP33wsArljox
QvKQqzaVO60eDsmkfVBbH71pWa9MhQ7eK0l5zxh5431hNwORniioKtQXvojh4fSYsvuIN9ZkulNU
aCaMGsgd/2Lqg9DeD5kbn6QcP1yR5svRjVaqYhrzBkAhvngj3Xi5Z69CSTBV5gaku6DlfBsKfost
emqi0QC1DAzOHKjZ9Sw7ryOiIxelr+KLdoJXn+GDAmbkoKqJ1UsrRqT047VnardKS5bJllQ+zMQ/
UXj5u77ogLA0uEeySGGN0WhM+MCcdc5pcAAQjAVoLd1zHOoqZ+uQiUUNEpzhsCHMF8WOp1qdKVEC
nT+ZvNW2eSFfBm9Akh7azGaXEWMjCNurlsfz1GTFZNmxvoxqTOgJUnLdxLRS+iaGWZVYl4L2qfHf
yr5r5p0GDwM97rz2GHd15ihnRm8jNtaLz9ro0re8IFTCVGrcM6j8IecHMxJbEBu1ZHHkjMJcInKR
mzLgVdk5Z6myjivaJKv1oLiwNUpiFPW2rMGqVf5SZ1yHVJqPwUxz1glslGVpsyML234mCOMgBjFa
1K2Fi8I79RKJvHAHMPlIqwBpt5t2yNHRxuMrCsnoUsCkL5ms3OLMfvCkrSjZ/pg8A1wdTcajbfcE
vm9gQShOAK9eVixYH7uSSkD78SHMWAW+DDJ4NmirLonPZxzHg+AFCjeprnRMiYK/SsfAJQa2kj0S
BNBTcmbS+aqyuaQZFuI466DHeRcvg+mm+FiwmFtwuCNQTMmUXsjKecZNuPcNZcfcTXE4pb2ifLWd
eQcpdJWY6ETizztd0wHnV+SK8sO1Jfg8oXrfKWzflSnjbWGw+FKYTaAWCk4i4xbR9HOkt9uB1Sdg
i0fMmT2zMQEFtrEoGjYC7hDs9S5kmDSgbSFEnh9Zjb2RVVraJHco/qSR2OO3a6ifpFR8Ztp3xxgp
Hmyi6yE7kDJcL/S6/5ve064dKv6mgsLsHoQdGZvIgCggCXEpyaKbuY51dgJudSdtCY9O4cPbwG1r
SJA4PlhHcJy8GSbiYBEb6qoe8+cEnYewjNZbVftFohDNEbT63Ium9RR6szFkMm6NbEqRaNwsaNNe
b1HuWvpPBPcZgQ+U9ImdF2fmKx3r9NwgxezNYzemWy8ZvsNC6sS1MN9r/WmbmnrkLmSBtYSaytGL
WSgZHJKItlTvVHI8ipxVPpf0wyDqrDSnTCre+GXtVfjr6BXL6jdrmdMGYWkvO7Fjg4uKW7hs5JE+
2pV/GXQnWyNkd7ghybbMFoNwGg5D1t5tWsHvy892pbKFJLnUi2BKxbY4Rah6YXMdGtMCPK82d7+B
jRRC+0JuK/ceK5jGwAoycThBP/sd20fxarGesGhn1nlAwHRq6LgcZ6TP5f0yuGQ6ykKvXvstnTtJ
dMY8z8Cbjshdh/iPhoy7c+ePbD99g5+mohu3yFHDvdYtGnztuoMryWnIFCtNvGksJSFJCvxy1dns
+TnqTWO8Wb3/VEZt1hocpjIkCFDaiKyLAs+fNXBPDXioHd5j3zA/XHW8FIqp0xs3+0EvXhX5H3Hf
ohkJceMqF9eTwRLYPD8ytroDe3BXOt+B5i0L8LObMlZT9KD31k+3VoOVqQszl5eHOwHVLp+OX8MN
Q++iZDZlKeatIMafCvGGtb+LcYBoOvRTvF25csty4AWmqH8qMUF22vqcDXY31ygbY8VGZgTVrCDr
K8msVerWHcMb6LM9hv3UeUWODuoIOwxy2bs3xrh1GTP4zFnnwovvUeaSsxWVL4FufC7+R4vUuIm1
uVpk3wM2rqCLQaeHbGE6V/uVindXvWSlF9ScukNxYNqrmHMXoEv4KWR8NVUeS89D3y2teaPLGPPU
zVc6d1Y5Dy8GDkrOy+/gVMFmaMDIsR6f+Mw+vqiE0ajFFoQfkhKf7MSbUvAAzfcO4QDsQWLLwoPR
pgSzerpHDouxz1vx2TbymMYPZru/YdCuI6XdkP62tlDVuOpNqzDM9E3H8tiq8B3LXyv+8xKDwZdk
pVTg0U6mqYFHKqh00ldm2w8kFDwZfBaxgdMxLQpe1Ri/eAJ8Vs/Iz2qBbbV4eMAyqFupsKxNVAO2
97DElACgmVVRGw7bgPJXSBrySufTMNz60FuoVeKgeVjEwRNBwOgGY926ociDKNNp+E5YB7CD3LRT
CnEKTWUooRQ6isE02ft2pv9b3tEEjAmtfWfOi8G2cNFgiXVRmM2zNDlZPpPLOFMN/sdGmWWWfhjN
Fs2OSsifmaAyKrnI45gmn3UvqTfk6prDL9gpLBKBERFuQ8eJjMQ3q5oUl0BbUe2DVzIMkuc9dqMG
hK1K4ORQyVHUTSz17vA0zeqaliuu/YVad79OClc7ODYjIJbWRofZtHKt59bOGkkKr5Jm/v/vKKZ/
zVjEZz8enk5X0DU1FZe3gXc+Q3LQ++D2QYyztVFf3eh9Bjr3bMVU/I057ejlXBUVxtyhExvkLzyw
VntIARdrpNe4JTqH2MdGrSj6TeTYaIwhp/46SwXtXSCkmGlq+QhLSruo1EksTct7JcAEabhzSkn4
oK3EpPPoOKCUBHqGQ+xnlmEqK5r4btO2osP5ygba7fDPs5xuWRsAD0O6SUG202TAglWT21vbqXoo
Ubm7JAd8IxTZb80yxLreouqubWaZHjKMqNtD6MZiUHZ3deRRGBsbHOzYIU03gZDYuPeKoQW6q45L
ms+RpqL79hnPByGqpYqjIFSQ+8EcznF+yeDq263LBDVeCjeL0bInbKajFhEsQA3HfjSJ+vR6HDc5
GU3CyU7dFGzjp/JdcEbxx0bzInU+SHN4RzRNhcNeFADAuVPVbzOYFOzC3idq+IhDZoN9UCGcLjDz
Q/phx9spS4Pu821oEeP4wc1MlHfFxyEeBSaCOI0tcWU631ZANYUIAylSA1iz92GfMKSYiTSIVy4G
TKWxdgH0RwYQqCtr1/PehmRy5Oj5WhUj7LTyTsryTDXGz0LQjJJZw0zH3rq5XLl9B7QwkdpcQolG
oY7S1EV5g74xhwSQKNjioH/ftYIYTnYRDXfRS5sQacSLIVDWSU7wnYuqxHyUiYc9PgiXMSRg1F6O
t2iLYVcKmW+zsuIQ5qzoxR5EJXwFPcKPPYTZDh8KAbD1xuQhHmImEHUCnpV0KomJwgrX7Zj+9AYV
cWBjPxjybZR2vzmxlTOv0kmTTk5Jmd40vTbmifFEa/XRROW9eWQnqpKJVgN7fwiRNTkkTjGsXHYO
0mrDI0CQDu+KGOsv6cMAf3/9aCoGt6k514UDbDpOJgY0twAzZfh2X7mVv+m1sxxi61Gi3xpj5cep
kU9bsljlOkqLUeXGL4kcyCJO6LL70AqmrYS/g42olW4tGpuYEokgSx2oLEyS112FzIuMarqFT8uo
W2G9ZnjVItCPdg4NttPMvSn6ZraN6/BOuw7+NIjCXWCYS6eMdbjB2AgCg61ItMQoCDGL9DAmGUV1
bk0NJ01nuQv4awM/HtJhjOzpSablLmQJpSLIUroBYpd2DoH1pdqFXPpTUGKNw3BMqTkM+ZBGuOeS
VwOkCq3DstGszQYhLWiidJiEahajGZm7xDrAFe5VsY5aZG4e5Po68/W1loZwrBoSn3www5M4Di8p
xp5mI2wErgoUk4aupSsinDpWcx0VcSqR9SkGoQdUbgy3sp/YbZn5VvtWBr9do35lZC1pjY0lAP5J
nI53zdXuwGNpGfIQS5GG5suqj1UL6syOMManOKpED1tQsUaiY/XxIlOqaiJKWUaF3trgOaFUVjYK
QdlqD0s4oZ7Lq+hLBuE73Rx/hqihw+AebdRiU5moYxSNgOQw4e7rJppLsQw0Uk6GgK/VoWhjAcFD
z8hPcftb2lTHWBnPkxBPBD3fA81ALJNwEymnqiQzL8+tbRzIe+3xvleuzPYkZc8K12CL7TgIZvpe
fctLZLdpElFpeEAirRxRQ6X1/DHJmKoSZ83N+O6Rddco5mWc4l1dPbzhMMQ6wLVeGbXNkZDjYdNJ
RXD0RlDZ82JR1pJMliL4uOlZGKHpD8/RpDXAapQMWjdzpq/k4W2LW9L8fFfZ/JJWBhMpa9pF512r
hjOiqUxCHNR3J+AKsoxPUolwPVc7M4h3WS+/OGJwrCWYMpgdrHFDrhHUfft+u/+PsTPbjVzJsuyv
XMRzM4s0DmbWqMwHyWeXXHNIoRdCoYjgPJPG4et7UZldhcqHRgMXfjWH5E6a2Tln77WrSEbXsjP3
vBbxYL1qgsB9jMMMSSExYp8EdFOsjUOO8FE6USVFOcqM7i6qxW5eYzWK+mU25UPfYTBJbBfrqvMW
xjall+KX6bN61zTTsyTMiL42q8vMxVJX3TuGz2ZDBuYnysvntofdO5dYHBJBtNkiOOWkis52Psqt
Zepo0/+uq+retdTRlxbinYrYF2h9DwqtzeoO6K7t0EM9RybGmEuqzbF99RKxnHqBTbgcQTKAdYUK
YSe0oceHXuYHv24wFjacyIdi9cROWLIJdfBRXG8sN/ypPRpEeooeLfcwJ+IZJcUfgi/Udh7h1cuO
nEAPHXZMtsmVT+PEiihxQz1BZ6pfBjz7z8v0KVXEzM6mNZytwSETk1nTx2+pl2BsqouFBjOt7t6Z
yG8mTgzoSUZXxkT37FVgLwoJncNGvtXUYr4uB/0jnntOYgnM29xWu2jrkhSMeJCjRE2MijsDQx1B
YdERJnUjhS7gpZ/GDbwr0Ts/R5O2yMlWoyCt9ybwvztR9EBX65bQ4HOReOzXrDE0mTc9GKXJZVvy
h+ZPa8Q13ef3zi8IiGCFd5h45y2srrWGRK2N0uODIoRmt3caS8L6MOAkV4Eyx7lGJtR1jEecgDWY
E+raQ7wG8ABpUoGdDFH8XNtWCHmQJCiC2/AWUM3keXoXW954avOVfWOuF3/+aaXlm0+fSHn+USnk
ggveV4Manaap810kw8/Mlt+DJL6GHziheeIGVA1QnwRNNfkOZn2KBeAM+NEfNrG5eIunG+RGG3qq
Hzkyhw7BU4/FUXgZsbON5ijNyWUZonITKpZhuw6eRmu58wkRoIAGSR2se5275yBnYJok3q5Ek9P5
xCG0xA6Awj+FffouKPyRsjoETI1Mp3Qg1FYRFmYKJK5FmBWknCW/J5G9yC74o0LuQar2rsTQX1Yv
w6CwmnP6FgbwzNDDhWhyTZbG+kCaCfyKcp2J4v1jug9p1AkwcPhi79R5sdW1+4wfFk8CurBygXmA
dysVBDklo3tKeaV3UwBOMsaiqNKVVUiy4pxgfut9eJqrRoY0tz/TgtMM8YNeYLPbIbK2WtvVjlzT
tfGsxFbYf6Zi+B6ExWNJsrww4gEUcXpxR2JPLAnftZpBombt8ujGIf2eaO2+w5+NT8vMFgVYVm+a
Inz1puI1TBGSziEtwBW0V0QZlMy4fWsIdMol8A/cziy/lu7wVXDCTFMkH8uUfgB8d8PhfVnyFp0/
8xiSYVcKGagal7DnO8NNScbIa7q+blqFZLpARnRPRVf2Ly7zGb+CCm76ChFrTfJPQx9p67XZvNE1
85PS48xT+zDd26Fq11/w5zwHrx2hHri+IiY/OC2IuW73mQSp7S4LE+Lsh9/QFJRK3puqRmNhRWIT
OwczQO4sdBVdmk51V5zCxaFy0WtlKW76Elky+kmE1+SSJQdDwBgvJddn6DbusStpUc4orGFvMp8M
ZgXo0sNCj/wVDhKJxDNHVau8sjMYVfk0u0hbTwbBL01LtMspVkUapzy17cYoUOGVEfoqrPuWiVnG
jp7smorpsjYagp1gJuwWfLvrQakgjWSyYXo0ROSijbedHQbJKc4H6FHzrxrBZ1nNP8WazTVaoP2W
4Il75ZeZAxslby42OWPSgvDAQ1rPz5XAfTlMKNR0DnOu9CQdkJoO5KFR/ASvKuMtGqGl/T0q++QD
XHUihieOBOqdAq2xSjWfJCQlKbJ+Fxb9WxgU+Tb3GCCUFgHyCxdoG1c/YBS8VZUBUzXQJ+BZqa2Y
A+wQrV66e0VEAR02rFFFC8qlFbifF+YN1wWhvpGvDtq4ACkVwMLBf3S7PNh5kuGoBfQ9Zw+9dnL8
dfZlbF1nVysieAJOmEHbfkfETxBN/2xlOBma5UAL+UcuA3Bh+M3kVMODcxiJOuWvMBxPrl9aHCqZ
iJtluHSUCGNG6dhbE7l+EgRUDlMFUgZmkGRDyFxznVoDBsperJNlQzL3gzcEr01ED8yxANuFc0AG
sNOcWjMdhwAUMHzXcjP9KaJEXiPqDznQOZi2GDFaL1a99LcdmdhYRad951oHGnP31tx31y09RGz3
5AMSWXbtWUC7XUzn3InOVsjxUWoXSleIHljOzs5Nlv7kFkgnK0ZbO7WKNsoBt8ji0bfw05aZniLJ
HOSwRPi1AjDdvIPXhAmqMySNtroi3zJobDrck7VpGR+fnZ7WToUqoWlO3UxiZj6Ztbzl7izQfSTp
yPnBLwirHiFhaKKmiqaiCwE1y3UYokzyktsuJnmPDPAotp+Lktu05hCZS2WwyGYPbRV6D0E/XfkR
+aNBhlKaXihhORLFL8FdJJJSzTDfK+ElBTLY1kVWbtw2zLZjjmdhBORiucLc+zjO5+R+nH1x8AUp
iz5NRnpJgX1wiCnmrKtRbfa+9ZA69UFBQRuxqp/iufzu9IU55kF1E4SAZ1zLJ6nHcYmqmOwtARqE
jcyMtaLG+qCT96croBaqoP5pxRqMVBO+KKAzdAR4srOWLNyeSyGZZpilQkJqT34NHniX2A4+jbQJ
v0bXWY8YaZAYzDIEWD8k89ZPl8NIIUxYkxivSwwIibZRUMMbdVejTw7mFtE3lg+W6g2SZouAvNwT
b1Tk73W6TGA60acvDVOeYiRa9qOb2CfEm4cIjrgtemwUiGpa3jIfaF3sf0zpzTSzTbrxeAfHl/FA
dDd0HgxXbeMgMxFgK8Ncc3nz50YSC9V8J4A5uEaV91h5+cNokSVjx857F9QP5FbRpeAJY8umH8uM
NqTjAHkIWLDO1iF3uD49S/0z8efHuEO63nvl4zx5T/68GNpfsGjGwHkZ/PzIAZ65tcFR2aAs5p9N
w1sqcwj76EYISMHVtTw0g35qzatFpmUQLDckk4grWncwLQCcDYrubi8XcygYtsY+EZ5tgP2khhgp
nPlEpyliSk9uMN1FqlGyeIaAJJGIrthqqJsEEIplQjJc780CT09c9Uzb3NCwYxK5TVbuMM37CkBa
inyb3GdeEIAwLQaJfDx23JQLSEan+BEzPArz35Fuj+WQXhqW4u5Pptm/5UCvwzCbaq2TMENP4y2H
K9VWm4xh+Z5TW8cxCcVGZW3tzH9IkuI9LKJXpoBwPwyzXY3WKdxFFPRGLczL6JIhD4v4J4LbkAi9
St9rS7B+YqlzxTZAp9lyTp3Km6V6mWq8kDbM6bZ66cbAQ6UMR1UTTeISHR0qYksYk/du9Z7j3ak4
A/n9iF5xuk1h7hfIlRyURxF9mAxAayn4vwJHnDZXfvHRJvf5YGjQYWbFADNwZiendZNg+SFTj77t
p9O7ByLrY25wZEDLABE6iZ1rsS5MjaJ3iQKIn79U84Zmy5UNin/tBbqQzzuKupHStKWyjhLvGhOr
u01oFRdagxpgIFwnh5JYW5i8tMqDgbKSthUzKGbfMFFREnojpEjOhd5PEmKuDaNAmwIas9OmqZxr
D61LkV37DVOieok/e582cKn307IMV3NOK4+cBnPNmeZ+TLF9ZSSWcwKENRkTIotYIbcan/wmHwCZ
tXru963WbNrBobHeakyynZFYPJJdTShZDtguGyjQ6+yyJrJrhLKTTfGk8tOAT4617YaCpec1jm4j
5Aem/LDls093NF8zU1VBMFHCPodO2sYx4vyOShvesWpeVT+4HF8qvQvcCrsoPM/QONTXISoZHWXb
NVd1DfcLcP3agFtmC5EuPOCUBibQgILKPjczrpnyht4zzurmRvnvCNAKXwWkwqKNjFjaUoJI3A4/
vM6IpsbNuy7Z+ByAPiCTnLs3p+5/iJBlMfPlnejdtyrVUPMdKiPgJrUQ9nXs0lrN64RZt5W/DJ67
C6xy05f9U29Tw7gzWEAvXJXze1+AmsRG2JCPqzd1WvkvgjA00XbxD6/CJBoMIBEY5lqPXYFsZ8rN
crP4KIVNEAyolrz+VJAhCu4FHg9p35SQmm3YuNZHlA7m2TWAZrqRGmd6ZbOxh/klWNLo4esBZfh8
NpzkQmm95PkUX2w5YqNB2n8XKXCWpphumJI058WBxiTLsLypRmZdszLZPdNjfdXJyN4rq/WJHYDC
sUjcyyr97tXt+Gj1yt0Yd5bHyBiSPCf/kvi1Qo1U1wQ88CrQjMlPdY32hxvlhPtnftdSKF5adzzJ
aKhe1o8TVjG6iHGDcPULx9mvcF7sG6b95iiJ+XRTVb15Xfxoda73UPUFFje++uvDSxYEJJ00apuY
gelXXzcUnml8KHwE5R3tg5cVldKVBfmQ7iBPkc0d4gZL9hZ4FXlLjbx4rTXvmHdXr/FSPrqOVPdM
u5qXEZ7n14fp2NDnr3H9lJ1srl0Rqx9fff10CsvDWGHQnSQH9G5CII8pXMNXXc9jc+lvqavhWRlL
7GrUTU9VBV+8c2XPlb+Np9j7JaaaZq3q1WOiEZmUEx22vkuiO9kDVB8Ht72y9dje9Atyn5awuJdk
zPxrhRPjSfYoDoLOeR87L73QbiOkwJuD34IeXX9va99+UFmr79KuvfcFiDT+5dc2AXZth6q/6fFr
tflIoRa181tSL5+1Hzf3dP/MY1PMd5od15OMp5do38EFgdw1uzeLpWCNOcNjTv7VRln+W90g+C1K
rHFL3WZ75aLXcVEvUAhZ3Rm6zFUCguIwIyp/sshKlPDIYqeujp3oJ64duEdV1tf7NIie1gHHQXqx
vp3j4Yd0++7cYG2FxzSdgLTFfsRnemFdBlbyjObi7ZzlPfGW02nucoEqKsEhVFjv+TLyXsCeARsM
9UyU37Uavlw7EMUyAE+4ywpA5R3nX5IVAH5/PRQSidCSFWpP7Xsb2FzydijGc5CaZRctCjQ+V9D9
5InPCFjbx4TkD0igd3FTggvpojKkk6F7SfBYTdyt9KM6sw3COuc6Ed5NVdfIQAJ7p2yCCvO2+TGF
ZAaICSr6AgN0Zq+KK8C8bTIRBmAL+CXjsgOEAc/YGX8Gzt4rOR1eLYncLYy4t7YX9PvR8HJOUoNP
S/fxPGKGSvoPLxm4/VU2n+MABjJ8lPR6gepmXwV12x1dOG9yHbbHtLCWqLpoB506R21gOBaUgJZZ
+c7x1sRuwVGVntGh1jEiocEkEiUbOtfRdhDILKLdci5/7Mcyup0CsNgq5whctPOJXSM4yQwAWyz7
+QcqP/xydQL5uxMaxNjyYfeifS5rTEhdD/A3UDktR1tcj/Sqb+aZfbwa++bswo1URbhwLLQpVYSF
QKwCW8F+dmwmQcE1O2cJZw1v1J3mbaMEArsgg7dEclNfSXUCIlG+0hzjFJD1PwYw9Ah06UcD9bTa
+HEeYD91g6y2MXNLRsJ2f53aDuRyZL71VDhPwkU4GHE9fNqivMv9dGPNyKU93xpvU2grjGERa3ez
NdHOahDRUOTs+LHpqfF2bh0EN5T3mHAtIbcNL8cx95Jjr8buTbiwN2xMFj4rBAwhP79VK6AmWK3t
sAtKST0dmZ7ziZ80B5oqyExcO90Hc6oOzeQxrTV2W1/mGHySA+QM3EfLZPfrATcFRKilRHn3zrwG
YT+z6TssUGyp+QxhrM+RbK0PXc9E3VpQlqN8USd3BmhNiN9tlSPpTAZzZmZGHVmnLcGOxr717ORh
qEfvkMohu4X12V/FTVvtvt71rCy7vVo8iFAuN8nVAnBy1WnSsOjpDpZSEFtodc9YCJt75WP7c1SO
f4yr9V56zj1R3fiXZN+e+/XBbnJIULY4JE3hn5RywiMSlPQXpACsXG0+Pwo0B/uxc3/1tv+ZtUVz
1jroMZJom5SdMuNM0h1jTrIbYET9MyHv417Ufc+QD0q3VwXRbYBS4aoLLOdOCxfeVE4YyqDT+VJM
AsyF2nWTr36XIaLRTMzWttVQUKM+JLlqcZed+I6aKaEJ/ikoI0erC86BKKrLOFDP6snlrD3i4gK4
4d/0sDGTlmJncNDJZVNJf0p3hBAH9oseV2lgAEW6otA+tUEybJO4wrxjIUcsLcSAFnC+odXnyo+8
7zV5TqbkCizDGTpMik9jCeluxQJ41TDijK1aZE1RZz8M4aoZIezWtnZVUNBh8lMHbRzpULGTnXuc
UOes0buhDMd1WbsqbRkwsfayc2SZ7GybnJ9bUPYI5D7fJ5+YnaVwqgOX088eFsxlEnRXg64AsZ+x
8SmvInxeD8esUsOTrp36PgwUhWDMOT6LThQB8TnIGTRV+6ju7EtNWfZU1CXfSngVqsX5So1SnHsR
TmdlkSTXQ/T6emCEQKoK3VpFO/4mohdbA8k4QeMEcE3Kl/Mmpj586Afn7HupeVqhR0PsDii83PDQ
p+eBRfa2plfCfNCUT6ohzaRMxnsW3POCefLW8RqB245ODrlcuQ6C8xJa4KTWB/4edCpxOW+Il3bZ
hFJKORYZsUlchm9VY7s3xfrQJ+nLjC9pP9hxOMCX5mNfn03HAmBXGj5Q5ZWrw/WZhhvQfmgAl6+H
r49/vdWL5X0eOH3/28e/3nXtNYRIDARs6zZk8Ns0KUmPHO2LbFaXDgIt7tb0UAlnO5nRwBpmBahK
ChqSdwUWFIGCIuT2Uaq+X4IIS/8SxpeptJCjL5mTb1W+Jih0dnxx4A5evt7iCdBnp+vA/7B4pBzB
zq2r7RNzYZ9+eoKqr2UetTOeBcUuNhfLpmXmd+vd8wV3Wh8YKy87FeGRSEw53Ob0Y5uIY087tBBU
y1TfLdmg70ofxXSqJWukaJ49XGyHyLy2gTOerDYbT/TNbZBPuf/D2IpT4KBDmB6pvJV5+BY4PM9j
bffgJuIHVGMchddX8Outfn33661W0MphWgOqkL+zXu2Q1RAdbVEvoKp5yLMM3/CCXy9BfxH5WcPP
6e27rweQoXhsO+882/bRjcL6gHHUB/If9SdIg3Xuuzft+pA2bbu3BaMt3y//6NSbjp1fpyBzxB8v
rfvzfz/UuFwPKnVIcW6VsVfGKVI76AMEn7CsUcYwRh46/antjhwLNhRson+mJBLfJQ0yNoF1vqhJ
q9WYXeMa/0bcqQFJjsYj5DTWS7Jgu0xiQMfF2D6tCpuBQnaywuFsZtu//XpgvJJsvaWBqrJExU94
xQFhCQNTbAHhsCRIl31pg6pkxkw20+1AJlEtQf8np+ZqOwxBgQrLnUQ1cUIFo24Y3p5UQf0r2uqu
bs0lxUzAPc1qmk34nuZxpknj36Eyhsdmoa7w8jh8mlFxXoue7oCbcx63LT9fbx/1nOmSURApiJA7
Phr6q49RAIqo8DqQRANbGrANqyIkZMHVeqFfQqiX7UM8tdy3xczq3Oa5RgFPpYbDEvxZGJC6JqP6
NbXdmvuGc04LwbBAgrBjbH/qFXz7CUu4RZG1cUpovxKE14aIIEpFVzlH+2LrirxeL7OfxwyFh6HR
FM7vDWqYa3wdySUAkXFOWvuRb3xNjZqPYoakHzLIQZGyzWUB+amjLdVCat2GMDO3ZXfDbJTQ7pim
Rw2zskgCQIrSxnERO490SjZOLX+luqGmMdq9nzJym8KsywndiHzC+Fy6LbGrH9KKqIdiaimrbPeW
3icZQOtFAdmnZAIaYSI1vGShIz69lIbSyAw3NVN4cKdG3Ja5ekqTp+R3uHjWVpf9tAPTlHy3+TW2
5WKTzk1e2rbuU83K4aNjCk+V/8vWak3NW01vZfwcZeLN+CXT7Vw8Vwr6VEw06mlaY4MDUZ36AXNR
Iew7mVC1eSU5Ipzq4n2aUTIUCwbcmZGaQMKyNV0D0EOREZlqr71VGkF2lygbctZAMVyYZ1vgordb
8hIBSJZYwGiHxF7gXMIiF5dGIMpbwnCXrkuSoGmnUYQjasUYhIcI9pIo3/PYjXGKabUxwTDdokWp
OJOiJ13iA+4AezvGVn2cQABZibsGJvTzW27ZO8tqnKcoNCsdqqJQwZF8QVj4ABKzOFTOABlmiJLn
0UiUGE1yGENFu9vk/W50ZPLiOj/swIinsq3SFzDA5wbq8FXdk3KNoHN+jmcPKXo0/llcqP2o1sSJ
SRwSGw2+n1eeU94QDns9xPPGzWGbaV3Ru0hi93mhmgbYxFioHm3xXMSoRMuGVrVfMV+3/oz1rReL
7q7PLbxz+bqYcDrbJ4mdPqqxonEZ2zk2ESgxKNynU5wM0x4ZVko3QEffRQj7AchztOtGeTcx3niE
dvEjdCzzKey1qKVe99d2wRKKV90NtEM5B257K/d3Bg0O2HhiUnVtVbj2DekuZvpNgKj55976tYXW
Fna6ccR7m6uguuvKrCMhIbS2X+8Wc17fFa8OSMBtRDQeJz+HrqV1T7ZECcrBj95K0obUEuIFHYJ9
5xXdsVbYuPFeEVDACYQCA4ahiFR6sdcHNCHzzmkp9bAwAt31oHO0TB8f08LyHyv5oJC50fuecGR4
DZMS0YiDLkgohBCJCAU1JIKyrnqw2+V7PlrjM+vWb3sCA2L8ODqUths9SetqIWyaO98rf+v6Rbr4
ukavd0/ZZHHwWw+d08qh1FeLBb8LorR1H1YRKskJ96SMndeiCpnolv29bGBHVaVtHawKZUrr2uiB
CzScTl87exPOD+k8yBul3uII6bKYyf6RXUbGaTARoUJBTF+QHB93/tmk4wc6RPm0mGKnYb3uHOmF
u7yLs1eW9DNZhv7PqSVMRPqAKWamJehYGoRfSANfq0AWuKgJKI7Gcn6MrO6IdLzcJJSQ+5acwee4
RckVjWO3w9HM6rx0WK3GifosufpQNvBHDwbzhRYvs9ZEEsIZJziSHGMf+sDHWJcQ/QoVFB0C9jwF
+dTqRuzFIBuu5WDPb2CKktltb8o07kDMIbhs0hQNSwLTFiiuAGAi9Kfd9d5RtVO3lblqtlYEjmQF
1t/qAv9PkbyTNbbXHjAEbEDU6LDFEy+9RThLLvUkpo1ffa+Q7MENIcKh6ToIQsodt9Iy+hAFVB3L
jF9rCrKW+xzakscbNOO8t1/d2BSfCEBr2kQJrX5d3dtcA0etVlthGzzaNXIF9JndIbZicTsVUPeD
KPbu0IyIje97CFX69IXS1wIW5zW3VsXdLlqfwKOuim9GnX6WBQP9qQaHS+cXjFBHQSpV/sQTXF2k
1zXbb3/9xz/+8z8+p/8d/a7uKRJxIXT/+E/e/+S5b5Mo7v/t3X88VwX/fX3Pf33N//yOf9wmn23V
VX/6/+dX7X9Xl4/id/fvX7T+Nv/1k/nX//XbbT76j//xzrak+TE/DL/b+fF3N+T912/B37F+5f/v
J//6/fVTnuf699+/fZJQ0K8/LUqq8tu/PnX89fdv0v96nv75NK0//l+fW3//v3+7Xn5/xsnHv3/D
74+u//s3R/1NBVT8HGiFp+ji6G9/jb+/PiP+ZuvA0VqDtXWU8tS3v8qKRJS/f/Odv9m+Ukp6ygkU
F6D77a+uGtZPeepvvPSIUR2fb+MykN/+79/9P16//349/yqH4h4DYN/9/Ztr+/LbX/U/X+ivv8wW
jlb8ElIplG2u8AWf//x4pJPG1zv/a6kmfrUUPlwT03eUTAJpkJfnsZtIcq7VcexSWET4ujaWnVJw
vkLsRwqYEMhXowy5jhWhtFG1ipqUd4wKD+brHH4XNC+OPYjQOi6eessPN0ucaAAuj6mdgRi1y7fs
0dfjJzJP5+RM1gPfcMaue5R9hD6AnAP6guIc9WVzaHABm0ohRbBWCRQ7XMsd6jhZCP0NMSXjyUrZ
H0NETACyeCvJA8psRhKDwy5SrdDE1ivV1eAmd4ZuG+oVtKMC4yoiZtKTQQ2vA7UdXHq897W5k1AF
keDj5PThvgH/e0QgBCZaFpQOrbySQRfvA/a5nQx73BZ1d5E1E+U8OReewEk69OfBRUDQ51iVZ61D
WrVm1dPEgE80t3Q/uW9RpjaRL0+B8v+IZhlOQ02WoVP9CjR2Nrgff7queEOkIvZYPoJrCr8xK/Um
EsWdNIwzGp+lbCJBzsAuCvuWFhCSGZvWVw5r+LpxYY3PowbdtPxc6eJuwai2VN3OSacTLKmtFoBS
5wjse+4fYI1n5e84HREjOgG5VRG2yQ5UmauLEaF+Tdgyi3zlHElwOCXaJb2hHMgzjA5NNb2j2Jp1
8MGlBhQkznaIfWijT3oFa+E5ndcoQTqeCK1m+A/qh/Jw91dZhlc9ch/CkVNSW7xnbktu0kOeOU8J
czo0mSzDYV7+HJREb1Y6j+nImE9U3dVUFVDwON9dlYhqd6B1aLWsQ8esnq68JjXEGnR3RWqhWTAI
o2XCHz1plBqI2k0+o7J300OoL0k6v7DXHawSFx+gcQKGqhTIIVI+nmGARkQG4CeMNmPhUZk3IfE3
zHKaJKq3ecVV6Vm/cVwj3jq1/fgaCcw02qSCgdZ7kCyEumKdC7W5rfvoJ7q9tfeOJRTSXUzGOJwn
Cjw5RT/qnCNkitcQszzPdmami5c0R7+ZbiNBXzeqVjrYCEqSWQPZEpjwOw6L0SX0PZKtwMRF4dFF
whTJ5DBPFXGaKdTvJfBgy9NF6rnLCxf7vo053qMMQZLCpKtYFE2kHLwWgjDH9d7nEk3KEBL+6Vpe
ddVxlMUGcrAzU+8A4x0bqoGboQmIVsTGHdjWfpodws1S8R0nO1Rk/2ZF0xaTkrscTdPgaXtbzawM
2UKoWGl8oLZzQ9BOJl8tCeFZ9AFRt+054qDaQL/gqIFbICsQF5eI6wXZ7dd+wgIAU4gb3h/TrcBD
vvVji+BtZR2YngMaSs5s8clu+ZX7cbtq9IjK4nJq6V9GEYDlSpGy0KGWqZOFDEivf5hxj13FJ9NK
ggOnGAhprW9K+H7bRNak5N0EU2FdIiSEdu3cpulw6sjxOXSEzwTuVGwtm0RBp1rZje5TOHoA2ZNn
YqKLre0GJCM72Q8aMFsvGmyCePyemDX1ZLQe9rbE9zYiVGbSWNZ7jAU1YnSi/MYOfppPsIlZNHr5
cl9GIdCBkuChRbZc8X5+sucRWEkLuS+U8x0WXKRaRJ9p6KBIVklOwaYgxHhYNXzScz/KhIhvlIrb
dFruuIuXjQzV0Z0kTWDLZTzoOQpcF3DBpFhFnAl96LAbYE1WHnPG51K2/bUs1CeA9BGMbf9E9zHZ
anPoa7L21hdFqtAg28w/OV++TOH4SMnDgD6qnBth0fCfCSM6eZe29VDPOfe1ry+uO326CcnERoz2
NnZS69mO/KvaPLczsG7HROYe1/COWV929o24THFb7T13QNuPcs4YnaGToRAdppJEjaClwu7wW+qJ
dcqY8SXgXJ9GBALJrCUu3VVkl+dYQT1Z6I18rrqw434niZJVZ2MpOdylVXAJlwBBvDOA8jYPq6yn
RVrNs+2R6jiorfTjO3u23nACIpUbWXlNuQ7RRf5rGM1yXDDnRRFAcRpCV0BmSIHtBLse3Frh1T1V
iKZ0ztHEOiORX9jg0TriO7nqGROgkVW/U2ZbiDzMshFFANvqB9dFSQmFW4ZY80MUu4hFu/quncju
LNzmURlHoy52t2ngIRLIFgyRd5MPAzXsvIxIz/AlYU0csjVKfkwb6Arw8AbnNNF42XL0PshxfE86
sfMtHzlahyQ8tunucbr19gS7XMuJcOR+bTeXCb2nrK0CgKrAccFjo6FeCDsYP6yhBQJHLLpTRI/t
6N1ZqvCAyapj2McwwBr5UWh8q8rwKlLQnR13uMkqAzdMn3USAXow5zT3L43Mgc4gPNBufCw8855a
fyaaIDlH2uspIYeqq5ynAK9DiT72Ku3805AA+o489b2y0OxWTE/MEIcHJ4gfZT0SBFpwrRMlXMbC
33iVyNFzMCv3EWLeJAtSPgZ0T0zFnysq4+vJoInB7+od2ol1vAMWnBVze8BWjzYKUNmiqGLbsIeJ
K6q9UzLAVU1XnOkVjHehz62Q+rB0VOZ/JFJug3SQH3Ng7ZWDF7svhw/Ro6+G39yITD1jrWZyWKcE
MwfWSlomx690af0o4+O0Wkp7C8KaLk8hIJ3yO9CwIhiXR5JU36febek0eWiyOZawSY/5kTC3YzXS
ZRqg4yKDZlbqZeAOFqJnyiq8hMjnjsZGpJbhm2i6aNtNo0Owegl3x6mOFO4AYavu1iQdYeD1UCL3
mw5yWXvODrbdMk1YXceou47r9naY0nBXh6h+fKM+6lX4ybRtHcGS4zHmIHHmIdzQwkaiwC1gRxpn
uTefFg3QsiOjD/k9WzY+H1EFQKJLNOI1QaDrsGRARoMlxQftzipLFxpYCJ1x8A67KbYfdd7/8aYo
v9TafVcLfQszSYxhjI3WTdU+iP5mhI6z0y5BAGmaAcyPcQvXkb/vMAi/toa6Ma486sMFIHS6+CQo
cD40gNjuytLeh37h3EZSM0ryttmS5ceRPK6NQpmIGE0eHAidu7pHf5LpgXA5DUj3658oBm8jV7FL
MgXjAbyB91gtzRYHPn2mcNxCZM85dEiUzR491GLGqr+x/AbNdAGyWpgxf/TaAk91GQ+ndDaaEbfX
HTTAOyfDN6nNOEJDGlHbLMtTMIfUy7QlD6QFjVh9wzPBXeNBqiY6Zc2voGr09RLUERmc8031f5g7
k+W2mXTbPhEq0CSQwJQkCJEU1Te2JgjZstADiT6Bpz8Lvv+g6kacE3FG904U9dtl2SLBbPa399pu
40Z1Pp8aa53OpgNcgzaeOzHOt1xS6mvfeMWDgRAha0SFbShmtuz/eZwzPhgH5LeihTeisKeWq/7k
drFeg9nC51efgQzUN03HBUIueKsd82ROiuKvwmfu0+F7hM1QkbE/HPq4HS9uZhEbk2Qo47JvEd2S
a1ZUw7EpoYxAK0xuupX2YDyN3dEUcABM08aaOSW8JlS0Tio4xF35yT/UuBk7eXKxep9X0/5TWjgF
gnrZPlJLf8kFfn3L8epQuZkRxdb4u5/JraBjFYep9G/quTQOZtGSbZ8FspYyzzZBk11j1l3YtcZ9
3g353bo0BzTYwzjLc1E0f8wVm1b1PgeMVP16uK16ohfa6jDbUQ2rF85ZTW68qZ6q837drhEaGliK
5QzoJmwXp7sQ6T9pO76pPTJp82x+QJphmjO509FBQKcOyD14VdNA79GR6AJnnxgsw5O3iSOEuVV2
a5VNFg5TvAuoqdkBAEfcWgglB8yDUNZkb7M7wv7vqGHKVgp3qwbazWIgz5Z6PTpdNADdIKSXQeYh
K5av3GMaUhzUKZHDppXZmNo/nEfxzvHzpRO+qVkUZ6grmMVjhtkGQ34jy7p9Hs/XDpswocI3uAA9
ZOn6V2YF6aHtkIIphxluGgPtK6fSCs0UkqboSA+jN1ILeZ+bqDlK9VyZaiKUrE40wBwSyzboxTY1
4CI+eDTd4Taee46nsQ/+mNLA2V0eYyXvVULWZjTmt7hDeVzwDgU9VRFxtfgHAzfHwfZ9yEqFdxKL
8RCgVJHIJM8FD9wi5knf8dRhhs5V9yxr+Ezj2TGoSujVmIfIqxOdCuv94vqYwbyAdZrKTzlRri3T
6XktqQNtA3lIOy8/IJuRoK7TE1xD7kO1gFZzMzHyvuCifKnymcrSfryMMd11AVJYoL6FQULA5ZTc
WQ2GYoq8FFTypKcdwVo4VLcW3ltkHi7tiiYFazhigLssFeysURd3BrlS7onf4lVwRjxA94XaA5U5
2qgMCJLXuGDMQZowtKIqp0xE1PnrmBL8AkxGCKnj7Nl3NaAUfdSrS4i+xp5RMirbOwt2xJL6kp43
IJQtlVrtyiVde58GK1gC3YaAL2U58yz+xD/z6W3WJdZTAgL7sSAI506kljC77Zt4aU9ipYiqlT+D
ydg7VkWz6By/4Rr6xZSB3pvt6p/+oSaQ7NM8h40DpHRgZ5dJpy4p3odENMFJ6v5ssrM6Lq23ScZM
yaseF4+lGFmucZr42A3tp2uIj64sjm4bR5luQmdoj4FtQfhO/QXwNtWbpKpwvV7Aa1Oaoid2GtPD
ms4MiGvqBvDmI1RhUokSg3/UL2QWshUDfcTpaL/5WO2IzHAES1ZQxti6imS+n5rcgafDNTQzpzgE
hHRQsqVFUgZnmhPVydfAUKmvaguw+QQla1Aczm/m6nmEmXg/e8j0uSzmYzLasMK2KFXBYQqQPxOS
sokcIkFhEOf32hRbie4eDygA2BRBwsyql2RV9wrFWFTBZ9AaPzsJqVEvxdfkYqmuWhhu/naLsHuK
utVLbPg3jmve9YOabqgAFAw5htAyOtC9Y+T2yacUbceMAAfeSimgI/RPUAfc5PzpYqzAexVJ4MkG
iNfYRn7p2PeqsnnFo/6VBBznQVyRd9tmRolBMSqjiZdUEQaWMfJMy/gNfEu5t2xunOVCsjlX03DQ
hHCORuXSAwnrRNgA5twSDSVrKKwYO1z6cJbedSfu3Tw1Q79VDwukvsnuPut02ayq8P2qktBE5nWc
YDF+Wf5n4ZX2je/gxVityHSxZMbLWIaOcA9lQ/JBYg0j7MaxFYt4zgI7wPhIuVYDuKHSIcPsPnnV
W5NVZjS5xCsI238T6Ol6BKiiys1jp57r2nb4YHo0vg4sdZaMdxYn60giNBkJtPPenajXVP2558wK
kSj9KAoGpK1dn+Lel3hKCYKMRxGvM+XLzoIBlVPASjEmIX+O9ln908b/Jt2e4UFC3zi63d4AJcPB
hfBNLaCoMB1Yc885NxDQwXrQFzlNp1o4aPomPBnSnsyX7IyGIlEB5ojrMmxGSPaPKkPx9uzluQOm
PLZHwlqgn0r9jPX4V2cSCHFzfCw+SU6z7H8m64ZrKC9TnXw5GT04dYbMscqPApUGGe7bNl04dy6B
fjkHdRj0bJbK7y5T37y5LZELWkIvSElPMwkMFqWFyQNvmOhzsoGBJMXUWrBs1zTsEuanf/8fdt/k
e1IAMAngjZsmt3CPAkSXfmwgANi/uuFYWnG7szUfIBV7r/6IwjKx53PaBhnKof/a4vc+LaJ/Wvt1
fC1HIz4WzdCGFWz+sZHDi0OHBUPGvdO3M/yx8ZIFHfuvyW1zNJmQLLZ/7w3ELjuRfHSCfGrevcmi
+F2s9l2/YXOnz7KE7jmWGNBKR5FKq+84UbCCeBNMcTQ0iLskmt2Cu4r4SAvg3jM2Il8MzAFjKojX
xv3VGvaveOXzX8r50PMr+9L62bcfRducpiSnjKXXB4/A28Flgaauyl2jqkoe4nGRdzCzotpKI9lA
bne99iUp0Yi8NnkYRG5wKKDkYcWt7uTzcSo7ch7MLkJlDxE368Grijdo+6DApuypsRBjfHrCblOx
5girEC2HDD76OmXR4lNloIkPTvx6qLZCiyIBYGaBV2Qf83OCiZmtnKMh8ncWWoIHbnJdLePBxZ57
IVrjH4HAAzRdNfYHQrBGwqSm0PgEaVWyJ9a2PnbASQl6gqjX+lvWnPBcPGjKdmIUP/xpGSHMXD17
m3ck45Jz4tyBnGL+LloHl7gF5lfi9gS9Y3OqAXciPPQZwUlrGVjL7d4XxFq8qC1Vde6B+mXSOAiw
dHsrRb3uWOePZTtQQugM+8FlHLv0QKbXTGN967AcQl9TRvk+WukNOxiWKsHJSr87RNAOMpnNfT4C
LQpEcxmK8iZtOdV5Lqmy0gUGAfgFE1P+0OSahZVvzN/MBtHRPCiRu8Q4LLeT67+LlSkvOYc1KhLO
QX9ZHeyjXprmh85s5r0nIH3in7vWtInR6qUi2dW31DcVF267j0pQSA+n7qNuF9hGZvI2T8MfwiuD
1bDLlNjm5FDfGUF8nXMuYCVwY9+1wtaW+Np947MBKHmwRg5ieXVUgvafsu3fR1BjvdAI7ENxl6P6
HIeg+3Ab2FArnKC6UjIs9MZLQkre21115HBe7L1hDnAoYe1o/9bhQXwpe3QlH0Fh7znOvht4t/JF
f89GoR/swjyxbp3ZJO7sms4aDMOHdsuepEapDrOFvCWr5mw2VP5CIjxiEyEHmWk251U9oG8/w5Nj
G8N8wY5q2IzZdXaITY1yVjZnuUAX5TZykzj+esjsJN/PMv8eePaTYnkaewA/oIe+eUTU3sZ+TKPm
fGT9WWiXTW4YgQBVMnMWZMfETAkEZ2B7u4HhiPiDRHZQtNhyxyS8hpkt22eB9VDHWOT+/heO8g/T
aG5TXz0Wo9R7PxsNXLLG1+rVD5Vks0wslA+fQi8Ix0dtqytQt47CGvcGEOSLLu2OqCqkxsW9NICc
7kqXyUNT0qfzbNQjArs/77bNEavrm+0dgwLxz6wGwiPFUgFtSobIj20wL3OGJ9IuDrCPCV8xgzS7
pQTN+wkYsaC/CoItIVw+fU1oSsegWHaiYPGxwAu+N1r9aY8c24I2iWQ8mjcaPrqZbcw4vTaMa9md
oRadC+BAQabcG2zw/O08HtxY6Pocgpbnsa6u2D6KK04lpt3EcqME3TyGKXFc0AfxRHJKyYcFEQ5o
BiZQFRl088BHs45WNlyV40wRCat7uoBfXNYorJc8uiL57aSkh1AAsd02sR1hmH6pR+4xls2RwdT5
0xCXLCszHcnZVsZe8ZfeGB6Otsr3x0M7CLwSUDbHPuGjj6A01AGH9LQBcgLYF6V8Kx9MKYZYT/UE
aCfvV5uq0fLJs5YP1U/zEZZoRYP1jNg+33IeIC60Belxb8FMsuInXuHuWDk2PXO44NgBrLCBljlv
gWNuYR/E9mtS3fTrEKkcKN4+S/eNu8XVDbx7NjzOiJ13SRLyw9SiWBErNxwpv3yn9y+0Z4fOLjv7
TZhWEK+i5MZcnfsYhMFh9CkDnCZEdQvtdesuQIvpSVtH2E0u6BILUxQSfoOj10e7dJ5LZ6BO8ihh
35IDVNWpCOYP20veA0WJR9q90zUPJqBMPJZY/rStHoHpv2cjEhtYieGwSDyOGedQj3qwnrP8fgKW
kgmmhya+rr0a+mc6RXMSRBwE2sFZ93Y6ZqE5B0+uDaSjZGxiGfzhtS72KfRiTsp8BgrNbSX1uWbl
fi6PCb52noCOtNzQPqW/TJGgyqxwOejzwJEz4pUw3c1Za/8iipnPdPZOBc/IDCnYryvsAnmqSGDT
/rjWr2LjI/V6OipY31Y2tZfTVMIVKwr6wSqax70Vvo1/aynzqx9Ql1YCMGTEeLgMYmBBHcN8YhNZ
Z288QmIJR957trksympGHtp23qrhHut1TnobSsfyPjX4+lfGPaQF5dOMjZbrcUCQeWUFq/LgYUDN
N6uXYGCEZc4bTjQR1TFuFwdeZv1hUh0fr/5wzixGTw0kyQPTF5h/Zvfq6+HFWgAutC1+3FT1CcdC
Y0GXsiMWEvrOqa5YJ1RBbuKpDhcg1Q7yzKGm9XwHdOcTnYpsYveuXN8BNHHyOaKdFSd0TSLM9Kfl
OPMszl71mWfid+u1NbI7H7dUelBDrB44ek8IlCVzanlUOsV8avBq5zBLeGxTTP/kZARjmDNI4uCu
niUu/VAn8wP6/K1M7KtlcZbcaBzgodFBU3eLwyVhrbIPnF3Xovm14qhqp5pwg3xPq+HOXMcuAgnx
sabONz+5tSeN8JzU3P3wET4tDDVvpoTq6U5fbCyV0Id+OMwv47h7LDUcQgeFj0zdU73kt4a1sNMC
GS1hr9M0dKriVJ5qd+YiHCgdkt95pxd6J9wOUO+2XW26bd2YNmb6VlKgoZc9rk8At6l9l1qLtaes
mFG7wLNl9XBlLIKimYF5k5JR7ltdGgLhyndecMQOaF+8zqK6hiLmapyi2t+Yaw6VW56hr1i8oFL2
sK5mM37vBVXQq+m8Z5AfhQI1o9b8npAf960lTSDaAsbVOFkrziPDsn4BDEAJIE+Hjibel82u3I0O
GKoWjJOvyt/D2p/nBWt5r8fvcjCISc0cSgJZvJqytU91/FxnhsOW+6dyQWwLO3unqq+is90CagOK
YucuzLVmNj6OaR1bEHnne2coigPl9WUIw+TH1Agr9Kwe7ZZFYwq+hmk+zTXPa7m4v7uhw/OUrj8U
bcyHvNbcNFJfcjGggnV1zMfEbEd4kIHEvQzTI+/wX65eCwseSCUQ4W2DQxSnCDbzhIhYFA5gO+Xw
sxZtQIh2S+STL6rS+dnpsiUisb9XUt4iyeFwUNmZBQbvz3S00i6IbIAyXk4Uqffo9LLrpd0bggO6
Nb91RKwRnLx7ldZk+sd34XH0VnY7R6Ih5EsryLlMYk5CwsAL6dM4wKdxwMzfNenJI9zvp3/z2ahf
2EmfATFVh6SjP6UBvuJZ2Xyy++qtHtEWisB+L8ry28idi1rHt6xqfsxjSgcCpWj8tMu155DV0AXZ
pVgLaMjNie0uJOqXL7MuTBT8E/6y37VE+26/3Jkjj0vCGQCCfWe1FfBr1dxka/VbUaUyBPTaL4QO
oc9Jdz8t3KIyYMk85X0TjoN5ZNkDOmjE93iw3tJtvjsaP7o4WCmHAXTg9gP2puyHQ1IsAoCDINHQ
6UAS2zx5rdB7s4JJjqNa7gcor46kD8ry5A5J9QzZAT8IDjJVGGerX+B8bHhPX8rdzAWCUMYB83x6
iJuegThVxdUET7hFqDm0KS2og6bn2kJeGrMTzcIEy4Rth4AEvmXFXu6sFm8hIH1FBHSuyKEFoJuR
NfuQKTPYhvxQ5aRMFsFhVvcl4Az/txzp03KZzs2Bn4aQggH7mMzix2RsL9Y87QvuULum8hm6ueZF
xuAqE/hQi8PPMc2SgDini94m2eFxJfAMpuaWkX/NGMkP1uphti+HH5pn52gLXmcRVAovjMJNa66f
hSIEVaeAzlfJdc/zDHnwyp5x4ga70LRXE7Cuax+SfdEcpxZMR19wcSe4ut7YLoFCishZWYuwQpEK
PbIqEcTi994xMXpnaR3qTD2MNeH9ksUntLlLH0VNWQfGf3yBsTpx7qHLraQn1AA75yiL7HzHEbb8
tbmidzrx0TOZBqMe2wwdXPVma/w981jvBSsTPz8wSNxwz7X2Nf3HhFEQGtjWa40Pz49/Ug0h1fuC
kzUMBg5hmlffImN4qxPnCSezidpRgywzE4qQt+U5YQMPG68jz+s/Fy1F7xo/AUNCzmR+mxP+JncR
pPdDT0Vf3JshaV8erBQXIPyc4FDjCzrk64aup76e0QwPJYS0Hd1DPm4nYhZBglIuZPzsMbJUjQRX
kk/vlQGBztIoDN3TLOb+UKQbmKQevqVq7+sNyDd2K/2eJKzzjuz/IumOMSVIgGQFVoJmSTya5oHV
O5NwugNT9pZ19IDY1KosWHJ5ZyMRGCYz6+11Sw7dNH7CmTjiZBwD4zAVGI192TiUBXy05JjqBfyT
EazQ2x1dAvaLugryLxO0AatPGIziB6OdJzwD9bEdrWdIsyhtcDmDL8s+yauXGidzcYxn3ugb6PNv
tZq/IGGHNlU7o81t0m4Zu7cDZiLsX1Uo8/fU5dET9AqiZdgcjrr5qPVGQmfgbjN53TUrJRwiNSLY
DOoI0P+hdp2roXLOnyDhjdH7IitBJWFQ47eb4mtbhEO9XadGeoY78doGiwe+HYcTH0Lu6SHuYsQ7
M62hEPKkWgrsewNeax9bXwZrI3aM+r1Zy7AWTBhWjWuHti8eSy7B6fo1JcPBrag7tYA+c9s3CYAM
jNCd1yFOSPsZ1pVm0D8tq/BhHTC1ptlWQDMaj3GWfuerB4Wb+CJReCz9wws3KToSEP5wB3hwwgfG
NUaPb9NE2rRn6byQpubgQ2iZCGXVVhW6X/9pTcA7XbgH3iSqiyLhritCaeUEXNFUR7rQ9gY/2R7P
Del4ATpbSLgD4JNbjBGcbBtnYZZnW9xDA8oaVjLPEfO4dCrVUTK7AswYfBRW8pU78m3GVGUFzbuL
lSfxvlYCidRL45uzKcQio3VyG/VKRuY3RhF9mVZiAoEjfhuOeMYueI5h5+0y4tjl5MqTyGBlJGk6
gNazWE5YY1z7zRUZbmpiZMjxtDevTNYEKJTnItBf6KlGRHbkWsJf27GTfgGjN0DNCzrD1QQaYdLA
/aokMpLxlzZQxZGar932BrH4QSGb+jLyR+zSnlOWkd1gCitwNkJzVGA9CZyb/tBgqOZQqqan0cDT
wbw94V+YH+jCgpU0ecGZfPDFXlHxMT9yfMJqyHgr6jdbhkmkpELEwirH57spV1pQk/7kN4ZBFm19
cdY5SoAkZ3x6+CQDBVo2BJEqkRQtMXzNP90e98aSxmVoWDE1PTxVO8nxQoFIyO8WgGr7xEfzrm3S
oJbbsESV6lEWrPkz261lWhwZ82UhoMO90Z2GVyCRgDQ9uoH8AiZLglYYV7iES4radqCZwq6j27RR
/ZOdQx5OvcTC1DNCHEnkCS0NZOCU3cciuZSwf/aBzV9VzZBKBi5hsYRnRwlQO/3QNuOSGjfYDhMH
4IaxnDmz0zvWVayKqmBMCEPYFRgJi3q9r0os+ouahx11riZA9p/mhAHEpInMkeC4VDLszbHO9wMH
DkTb4FC1osbezQti830P3Kw9+n/8raG+PFI0nXnpjfIUXeMBN5MhhqDs4ZwaJMtr0As6r7B1NRrJ
ocE5UsXOepdWOJikbq9Fvr7ikz61OYCZqn+e6N/LOQl4es5ucaEcqmD0TlnC8cVxuTCJLv3CmPNO
tvxuBkvOGIvsgGmXV158oHsmlkk/iKN6ABZbB9ZJsmDsuITXB6JPMZ/Hs87erZSkBsixE+zvkRzE
dPSbqTo07txzR5KXbOpe43ndeFY3hUSMA051k7JfHfVCmMGh5I63app5srNQNkFFCif4VS7zNdOo
hC18eKT7V3eC7O5LuBj22vxInW0smbgnKiFCu0YwFjJr9uWs3xd8ACemOOTvFAr1Kh4HguWt86KW
93hOf2CAwDuAzmppnG7u0EZQgGCmpTjQs5+xL9VJLagRWMpyIyAWAgB+8zOMPHc5h71T0iCdmnjM
xLLIYzbQGD6NtdplcRZiH6zC1JYQ0fUVM/qDMqHMLHhi8LNwcNCC9pGY6UmruE9Laphw0SYXmzvs
2bfaF5IlaeSMPe6qlMoJ4Ibcdf1dMpCP6iQnrBj3buGgCa1MdYtkg5Qs6F6JPZxbY/RRyJJjW9aS
ayRZj7SO/3iF98SVgTN9358sViYi8E/AYiCXbmDQEpzorqpPBJ8fq+AVIY9x/mIygGH7MMDv36MU
cpjToE1w7P3p7PR3N+OcxRax82YU5mIAPKMdhPU+/0oMJs7SZTyE32E388vonVA0e9f+gA7KlUG8
C7P4BvrxVkm418Y4dhQTY2EoAmrr8MNurZpcwnm1XYCbhhZ4nZMFIcriQkYf3i4lsnITW+jaujqI
dPZ3YLdmfq7cCKVnMMLsvIjSAh630garZVHM5LnMv+f1rAZP7q0M20cH9z7DZX7AnHSyi2C6NZcy
1GxSJnEuB1TbE4ff9SmgSCLtQM4zM8mxvy0jhQe8Jym6RxLP49F256sega96eck3MCiVgiUHVxan
3IG8LCOvcTplvvoFpY1PCVa+eQ7wmUHbQc/Azt3hmUyMBhA9hGBtULuW/QjG/lZaCly7k77PCm9q
X5U/La+7MGN8KwXekrpYfsmJjrKmpP19AG0m3xxcsYvWEdvhiaIADkvjB1AjM4xBom/kevgxmrtJ
5gWvAziWCebzrupRX8bS+xo58u+JlzPH9j/amZQKh25GegiYM4511eUg2aDtjsJ4KoAlrMMADkUe
BfJC7JMhSqqqANM7X1kq/7YHYeHGj82MhgW1T29wMx6CPAPFa3AbzHIXgWBtfhkuAPQeQ3Mr/Bfp
Jk+ryCBGa+CK7PI/NEUxt7URHFub9ljAz9tGtI08Oiy37tcw0wEaqxxzdzGbUWqQ2KILlqcXDyx5
Z9aP/sEebS8C5jIDWeDWXNpYp8b+tz3O0BbmAFMexoPClmcbos2xh8G+Kziuci+AlGYhiSfldYbw
ufNGKcLO5zrUzsk7LR2MmBjdzKn4qXs+tIY02aA82rGsTp+HtfmOcyLdcY3ykyvitiuzTkgvVnnJ
oSGGE4XfasPn4BPbqkvPfOIf7ZahcVux7rRM11JloDL6LpXkFOog6+bgVBw3QkrlditK+ccXVFtJ
gGooIXxpdRdzjU3fh1mcWTPuR9OBX2APf0SZfcSZlsduEufYnqD24BNJPYFlllsO8j2qlejPwWmu
svWSYNs9UOzpxfohSHkaixrFbgnIAJiSosKSzxQwJcqaLMRBaE5YdOt4eiQ6T4oop3XDHjM/onij
E+66nwiw7b0Kz0AvMEVbsXl1Y4xhI3IGo5YyYQjfpVEAafu9XPCokjfmJ/o7TC2x4mVcaXUpihvD
ks/VzA6tVPG0SA5f9TLw0oAVJ5CABjWdM3fEzIVb3xfSZzq6aanhoi2GHOJp6LsTDH7mDQ7tDkNs
5mFsVO3NYlDxidxQdTQlNsEZMFkLrJe2gIZAADPY5OQSldyLzS901f3wmWTZk1H2Jo2gcbhus5Mm
7TRVXrLfy5QTK3o1WsZSnDibPauGrGfSPVOqEW1aaZiKzQDNhH4puKsmGiC2TXUx3J5236jszjPi
9JAH6W/btxh9RaXjVQfkprAcxB+bcGDY+ikiY/lpwgmnkZ6rFJ3uLs1sZH+JGzh2b9/Z2jtScBNs
yNDbVjCBhtkZVat86sci0nYw7eJmfZPU7RwgLH1D/EG+s1ilgs3iY9sv7bompzKJuoSmzLfYwvkQ
2zE8rKY0z3HG1KVkU1pa3hKm1V3UlEbKdYG5mmnfV1sSv+RggUAOz8KkKgDv/EnHksKgrsWLCA3W
WpNwdYBOKSVRzwv7WgQIctn6ZkOXp1kmO/nYBS0Ka3uO3TtivLcyc6u7shE/OJ2xRnEIPHNamh/T
ApO8ijXhUZCpoz+VEXdmENTBV69KKzIYGCYrh/A02+qjaz60LhdfCixMLKRclNY2YmU8p9KNJpum
TlWhKPO8fJsJC4PfOk85bhRux18poISdU2ORMRuuuGWjfveGyZbmxOVhjb3bdKXPwvBRrBd2hnjM
xgPBSPxrZANxc+yoVvkyaufUBTKcC6Im9lBHzaAZ0XltJCfj50AkcDeup8BgRNdvMglZpZverted
J+nyiHOdhh5owMTI+ttBG6FN/w6e0xTUgxl5FsHVxso0SzBWlcH9MZfUBa/Btwb0f7XxuJodXo4i
raxIebdD+jZWKWQYyHQaRM1orL88WT+nXvqlNnm9GgG3wRqf4vi8tv0b+Q5U0uYYuMGHAmpz/n+Y
0ftvk3z/H4b0bNv8n1J6z7gsfn12X/8e0/v7R/5PTs8x/+U60if07QcuAR2PnNw/OT3zX0IIRwa+
6bmW77qEAf/J6fnbb5m0FpKccwNH8jv/xPSk+Bf/SRGybZl/f+N/EdLzrf+I6PHNBX8p/zICdKQR
HMHP+e8RPUYFFsiDdjrOw8pJ1jXPf79YLrbTnZlUdbj4GIQz68aCRZOLA4Ez9w6logGOVVgnL2jx
NTZI2SWH5Tticu9MU2+U21jXMSYunKLcVmx8QCIWzJfEkNzTuJiPDKogJWOQzCh0OFugG8/JlIJ6
lV5zwNP8Ugi8KPkUZA/ubAQhsC4iOqBHOOtmQP9b40Nu2ByrXuTF6AAUW27wGGO1MsjsbTEBeZwY
kLywIJyH5gFUK85QAaycG0KUVRPYhaRg9G/07cGJ8+LBMRFx04A0SpXq4BQLZIMi43q5IkSlTVtf
mkpixbG37TMtHGpQ+n++NAlIJPi0CGcBt3k2MagxJZTOHCJl5ig8f0QPj+3GKMoJ8l7kVJQHk9MI
zHI/efq3h++fJOZ/JC+3p/PfgpdeIATcMbKcHD0cJrp/f//fgpd+V1GZ4A5mmPkayIHGde9Lk/GC
b71yJGKyzAXT/0FiSkduUBN8AMYdxbqhmQrDnJ7S116tM+VJgDCf8qYyHxtXm48uPLdwGYgw+al1
iVuRPGcBLjSv1gSdHMvbtIY7Mbn6yc8xt6w1KFGvh7NNYQXymK8f4GNXjMx/xYM64iRZiOmJs69S
6hhchxl2NfqnJCcpyfCH9MpgOm/QPnBdUgQUnxRBFKPG1TkF+a3FFZuq5cmlxCw296DjyfrhLh5H
AQpgCe1qjB8mTU18UMFhmnuuhpOT1Q+uNb76Hsa+AOtSqmR6TxNQd1MvzHiZ/4qPti/vEQuYmY+5
hf3UsZ8p/QTATq+W34yhKRaY6xDndphWzVtrQRX3vMTt6SphItqalT56M/5ESW3Y4NQ3yrEOiGHi
UIpBPmKkV1Dc3fq5TbJfqhR5ZFYc3L2FFB7PvXMeV5xDnjPDmWDKZVD8jHFGHbPZ7bgIcNxbqO04
OzXjoj5wUekVev/fF5psTf3Qt5LwHKmMcLDwcXC1j73rpHX60DVnq0nG29GfYYk66odTcWlNdfHT
gXB3yOIxP8zmku5zd07vrhSYkxuA9Ncc287Dfxv0c7Rur7vO8UQBGKdOV7Y/DWXpE5IfGDW3989p
mhXurrOJQmkU7otyAY0uBFnHbUKQkKfT8oWqBecO59nWSsZAfGNMwoYi1udOn904TXdaODgZDQza
nZ6uWSnlBShsNfnmRdnT91oZfjSasERnHQNOsXAEu0GGx257d8zB/0OewrmzpMfpM33CR65+rgHx
mRkp99Gk/oTFD9s1VIo75tzgoHFEhYW/LPecWnZ23EwvZReTF0jH0KmC9VYZoT/kCACGnTwl7ahv
8Dg4DFCz5YdsBEUvYJraAov2329qm1aPa5XWy8IaxpOZLfR/bUdyJdUtgnH8EDvWjzZw3ryC72UF
ifMqbeqsKB5evNa/UN4QX7nzoU2hD066Me//fvHGGa4I5AM6u+ImbJk+fmSx5A5b3MlV9S8qLRnJ
G+l4U9Q+Hv6OkxZRhuxuWlfjmMZIgH5KCw1Pwc+eWq1MBRelu+HJhTAaeX6W3aWeGbmJE9/a8/zH
i8n2zAw2Ip2jmrk1pAkqjDJIEwxYa99z3x0nfc7zaHbW9LEzDIsFPjY5NBGp43aZQ8c00vLiK68m
ATu+ulR4N7TlGqnYGg/5Qi4WXEZsugeKQs1bb5LJhQ8wZrfTJNzx0XSM/qmbeDUJmmNHgDUZAy65
SjU1Vx2jKiA3Y6Vd0gaGKU8oquNZo83MWFLvu1ZUTxzbntZyIulsj8/8SNaNnbnGIRNZeWg4jXJF
ZXBVK4nCJzNk/eziblzTYuPbye1/EUVIpvmi5y0hQRXTsx3woDtZ0VwBRw2d8W2kko2q6Q36nTQv
O6/1igfQhiQ70khP05oN1Wi4Gwp/vXTbl7gzl6Poy8+0tdyLP+LFKMciORY95qax7TGUby+I3mqN
K2e+DA7wxv95xxDA3v/vLcPFBYhQyFnEdQHXef95EKA4wE+WVZEnjbEoGY68Til8Lg6yVJvKrjrN
2njN7Sp/dHDJPOZe/M5WCdcbYtyhtF3zGrRquaZErhqWX7TqsI7Z5DKn+G7r3L9Rth3fuW4+/xdX
57XkNrJF2S9CRMIlgNeiJ0FXVtILQmq14F3C4+tnAeqZGzEvGaw2JRULzMxzzt5rEzIBim7kTky+
Ii4maXobpAWYwgtCbFd3k6wwiJidBJcj225fNWlz7myuy4ml7d0u6c8GqNmDIg8Kn64+HgKr8h3T
MK5gNHkqe3x2leku1jD1zW3Epk1L+3mK8kwdcc1HG2XGROyUIj1oCQZXYamzRkLOOUWBeh4zOB+B
ZtxJEBW+JqipaDqTs5Sk0IHrQm3Nf5CZF9epCABCkVmH4IpfIWktmHcwSLZ5jpSvdcJ3GcrmNcZx
n9n/dBVSuVoz4wfHzocyiU4bEvM7A8X42yhwoAkvgbMcmqSGQSXYcaike8Pps3djugNGSO5BQhBW
M0XWPppl8gi1AOnl8GfJp77qRE5tkYmJE/1qEsPp6AOgGlLG+HZytfPhU2trYmvRpeK2gnNd5Fl3
bBAuG27T3qwaDBaAGNqFMvzF34ESOk3QZ4XdLTWi5AJQcPRLauQN1sQXrYyRgkj3YajC/ID6iEei
XKTrE6SbbLm09RKef2aguZDxNG1tr/s0kurUAZzzgzjWMQdMI0cqnjOmqdle405XdIv5P+fjPVtl
drUVRsiGGf5WOKQniTPtQPM9dAeEZhYuNEwTOML74Xcf9NEt0/p7XrQoqazKeiA5x8A8JdqFrGxx
DkPzOnv0blGzFh8gM5/gMTlNCIsKTPM0pnSpjdG+FvRTXnEXByQoddMGnAz+3kI7hWMZYFZN380F
WOm1ySYCPHqBobVPIZ+ewKiH1MCBAc+GTjLsjYszzPpFQ5vB81Yf51Z452mJmQKBwU9LROU9ZLzC
PIrPj5vjWKlBfTFZmtOrvSxzfUra2TuEiRBkiUfme9sdrFpqFKDOeI7p1Lz0tPZxf7R4hmi/nNlr
ELVmb6QQjG9NRTkcoMOlhdIiqW/wEWUakU0VDCJGPwSbp1hxHoY7MHOJpvEczsES76t/RWWG/2VO
2AxADRIbPBDg2mb2m5irVzqwzTnJvJuHevVdEaa0SWKF2yiggRpHXngnS63lrkv32YLgS0Ks+46u
jpH0eHN03HkOXkCZoP+b+y85GcOPzlvq9QIphsXN61H3CwLcpqmYPEZ7VL8XCYTyB6dlHMwk4DpR
DLxUcmhPEvMfTELYO5pOwVIUaX5xysw8lHbh3iZ9dneaJbhKAcsxC8hMMSKZexSTphVAX9oMoBu3
tl6TXW9mzZYoJLwDSVd/z3NbO1R93lyhYyHLLkq5rRYqEve91M/ZQUQdXMyCP6BhwvpSIGH1wzmN
/bkuIEWSkbADLxz5wkYlgrazmlAVufkFkH5+GWGPbYcldkUuNYwREDSia5XfuBJ/ewec2SBaiUTf
kzchDy9j0mKEnjTPXozew9HOqCSjl8pUzq9UurQ+HZT3qY6vRlX8Pct5BsdKtu+YN08jia/1RDBD
w7j4vUe6gb+FnaklsK3u6piIk6i5a7n6ZLhEv2pwIQkINe7rgpSWwkiJka1F8xHE863pqz8GiPIj
BHgIHePE6AjIKAAKC/1ZkP4hDIuJIolZl2zKnyXx9s+KyCkbKwptnpNSmDtlnRBuYGcx4ps8G6ge
oR57PAeI7qd/krbpiEz7IS3pnL3JK7mRIeAV2uRt1BCUW1fOSHnn+ebWnscbwedqKD6NMtZ9A/np
1ZhcCWdmgJimxexbWfMLGa2zH02l+x07j98nuHhStC8C3922dkN5FmiR92nSoHitnuOE2ZOfHmIv
ch2sJJBV68ZpL+vSUBVwkDyIQCMVmwL9oA92sZv1qPWJsSAUizFIjLKS0IJ0CY8OxC/2kKVvj97D
+1U63XL9EWhM9YOd9dhtatCqZG3yYLX7KrLss85v4TwNmYRlv7xZBDEdAzMUF4/71WL8uaJiCM45
44xL3dtg0/DRknbw1iITuzTNqJ1oVvdeBl7ZDkGHLAsOMJrYtlnurKmofEIy2qPpFn7QeRY0OGGd
c1U3eHQst6eqQL8NtI7RUp7R+BzhGuBXivjM0d+AY6ElDTZZin98fca9y/VdL9W/JoLHY4ITjPZW
qUYePOnSvoxNlF8xg8UaTUYvuupC+bkYSvTr3FgIkpkKbTnSdmk5j368LIu/sjPD6lbUlrVHGkRC
dQJIgDbntaKwuPa5981DnuSJA0y96NK11qan8KJQwE1ipEgOxonPaCP0h9IE3pYh0q+l69AkjlCC
5W3zKDUBmAYR4iZDCyrZwiFuEr5BEKtBRikOjqGBpJKZ7mVdJmQjUkbDvRjjSz/UyMYLoNFDKFFF
zd3i2gypXNPQOGVThsS5SfOjSDBPYXQBGSKRC2yQBBn+ugyF5+4tWT80Bc26kyMe65zs5Lpk3kvq
kkELJlYF+/ohUxNREGOMF93p9UPhTdq5jZ1PZM0mbWzQ233WX0Wv5/eCcX3QM9RsZpvET0YWW9RQ
6lBMsrka3SduiOYKh/Z9aohJiqrsoOH4PGFEZThb4V+CEkyqQoQYgkiDoG9mDqTSuWqu9lWR6n3s
TMtEA1Cj+6oasA1D2u7qchgJ0p4QLOl9tP3fLTxA8QN1eEb7XcqjST7pW1FBqNTwfbVYQEr0TZA+
EKqEI0dsVCcfeTnclUq1S814c7tWHBMy7SHlpF5BnPVU3ebOjY5u/w+Sn+4WHdwylt/r6HsWEBdv
DLhI8S2FH3K62UUGQMkpnkNU1FezLL9n8Baz5TgzOw+A1LQLdVLVNOTUGyI+zI8oXfzD0/QzNRiN
UN3s8YxFPLJ4zJmP0sGFBQHe7CHdyXyIw3qV1Ut9vBoEc0SxAk2JDNLHT840hqvDUel6/KRjkuaL
mNTEGkk7vHgrNb0+Cvprm9IK98R1TqcVZ++6pnW0nPRoqTG7iiTDozC1vwjvQRA69gsPcbZ2yI3F
xVR48Wrl0Ucr8aKiwEADSps6xoWqvty0DfbrBqeqOoaFXW49Ybs+Qg95tCMOq3DMtg23wBcLnOMZ
0EAEe4P+gqIsfNGBgxBHjb8W+V2G0tSx/DFGRdyN8F/X77suJeI/cnk45yqDm6Db0iX3Bm7pJL4J
sYFhj+sdk94tQo0bRuFdg7tKa4ihc8ttN43D9Np6VcrcNP5tLuir1gDtp4Utwj2DDR4FX3f06l+N
qqn1urC8Ftzotn+/fSNzavBc6g8h0FJOrZkzxsvMY5YS2IK/ngMlycvZD4TTXDKYB8zj+tMCL6+C
ObwWtTP4dnK0e66F62KRV22H7nwdS1KkZFcoqMKkWvEfYMGvBnurwGEcrCp+7eWgXawWSUo8Yp5d
tzTDkMOmbeH1BZIf0WQTQDsFLbjpGELplnjLtLEjTJcBW57oP/txBrUv7f5GjQYAOSioHtheK32m
1IDCg8IoNcQNWQYSNPqHW1qdP1o9mQ/8IOFVTU2JABsLgipNtpZlWV/1kKJ2cQkoEpuDtUdDQ2C3
HkdXBCKLr4R/YbsyvWsidU5ugRIj12MQhXxG3X5E9bq4qRo+rGXi3Op0Gm+FjO/iWwaNHUaNEOQY
e8hyjPew5u1vCT54UjcRcNJOqJVj+YXENHoLKiO+p719RMrvbipYD6cun6tro2ICS7zylnAruwu8
4SQsmZeGYa2yzOFaYBd/mn2AtzaSe3tyxMNDlXtopvxXFxX9vwYV6tmV9T/g3o+Gm3kH0iHfAc3q
j1APHlqONU4zADCsYMYFkCOpYM8Zvvqrylr3oDLjI8cCfa7xY5wLdPmn0P419QEVVGmzfyNueSvz
krRRpze/snSEosqp9ILZCw3+ct0gJFFeZ2SmgHYKDFqTGvwpcQ5DOatnr/T0kQ/1ucpG/dlp8XTk
SdS3GK61+2i+dCptrwwM6HCVi/vSG4h9KPn+QMsZiwtc4RsJJnMjuzoHTJyCQa+jiXEQ7+mWeSbH
MzgWUq/mHnGumMJDaPV/rMF0fHMgmZL2nbaxps66GcsinRKUFycTRAFvF2thuSSxUJAZFbnP5TIo
TiStPZYsSPrj6ER/6lJDb1LTLsoHcs1fONolZFQ/mhrLX+9uc9bdYtJ1jrMBQfScEeW3orsz46tD
uXlup5gG51B+rrjUddFsz9n0MYQ9jr7DSsRYlyBIH06kFL/IjuRtU6DhIjP0hJPWuiZDYF75TByF
Md+0AaF3rDfFNZqtpYVpzPtBc2aueGSkJHpIxldpanvICQAYRI/NRAIH2EKpTAmABsw0xoiaWy8/
BFi7/OXCj/9LMLYOYgySM7yrlCnGC3M/hupRAy14Mqd6h5o0uYvB/TMEujh3DckWmTlPu86Z3NcG
RAimkupSzGDwgtm4dJXz2o5T+KRp1tP5QfyllVH83TV/Lr/tlCCRT090P5Cs1Pg3oS65TdrrL7lh
HYsqoJzQzWth2v8avTQ+yLk1r8b8AAiE21BX8aYKqd6liNob0UszU+KaSLpSoQLpG66gyMe2cZL1
h/U3FUkS1Lj8HXUXyHpUMfMxcBZd4QdSkHu0LpDyjsysMZKN2vQ+CQhEEQXUm61M32mhxXZDDTnO
M5ZbXnTK8uk7/Kb0R9eeQzt2CeTrrAMVUHopq68gq/NrbV1Lktau1gjcPurGr8rQzXOxLEmndCTl
xrs2W8FFm1x3VyTkty+UyDMF0TWOtP4m6CBfdfN1VFRIFFO1H7tl7ReGAuqIDrAtE4j7KcpBx+yX
JBXbvmRc8SPFsWJW4M6D4pZqdvoIUnIDc+IlGBjwZdu0zi32vijGej8Iy8HP4OhsCrquWPaKQ9V2
6UecReFzBJmcXKNWDb+1eFzudWMLrD4eEGSn9Xsbu8OrwaDbZvtyMFSc4njy/CTo6NpGWIpD0cpb
vCwaF4Ham6Ozrur9VPIWrtXSuPDGxEgQWxkTtkpDN9oZJXGqsfLATLvDZZjDAcINiTiaHt2NxMMz
GvXnYpQZRylLGKa5X48wutUQMQJefijwHMgN6u7f1PN+gvVJDzAUJh/fd86PUNV71ZXm07AGtZnJ
3NPQzJ0nL1IPN4dEyC44fwCNvjth9tbS4H2YBoijAE4v3s3EO/ZG/Y/Vhsm9dkrnNCfiY8jD8GEr
cFulhDLDvRuegsm2RNulu5YFv0m7IGxn1v06KOxLFGm7plbNHZ060wc1OAfqD2NP083dg5swP8EN
IVkLz3Uqx99mFgNYyOUrDqRdFFq4NKQ0P4Fu8HkRJ+4s46sdVzT5dJ5lTqy7iOvk1eHq/2KOsceU
gfsdyZnJCUfKzzmHzCv6ggl6avFoTyhXJSWaE+f1talIUR3oMgDRq72jmMAGjtXd1RsPcHnmbQ3b
+tepx4J4rGhvF5S5YIaib8wu39IFfiX16uDaXrpL6kUyXJrNKbHbvSr74DKX8YxehAcNL5n+WPM1
Mmc6Z3n3VbZOfOIhLt9mSw92fILBmhSJeSCy8lFTbF7WpegorSTSBBDls/KhqZlUfHADIbTjA5SM
qZrErC/rYOXvMhz6PMj/HnbrsVdIg7pQnNui6i5FpVIfgzwzQMy0ENB/IRk390PehxsjH8WWuVHs
j1Y6sL2PzkspZX4fl5CIocZEYHnjIdQLOFOG8/MEWanyXZothzCSQNEw4FjOzJ3f9EhyAEaHBYoA
6XS8MddLsUap4OJ52Z8e4r5vdccqA0dv8ojjkiBIkK4uWYBuL+JDqZy3EoOsP6AC8W1U/FvLoGLV
Bq25gQjakknFr7FLO9zKjHpe9CD8locDOcFxGb1ai+YT4qnag0AO74jPiVM3YDP1dFM2bl7N14nM
bhc71nVdst7ax7ETQV9N1JWIq/YV/g02Ey8atqpin9BCe7jlHe9QlGPb0KvUudRo5GhBuU+SBxiL
tz0858F9ejlW9ajtzEPhWOG1Wa5vTpD9SUr8i6GNeWN9Q6NsyO80O8lXIAMYFXFzUCVyl8zJEGSP
DPM3Df2irRFZcGJcHp8X4ihm8OWU1jql7wWra3lxCtRJy3OXY2VXL3HIzoQ9YRk9AqBUbvtlTzl2
qZCtxVmWoITEvfhH0Im6+BwukSPYGpetZH0FJnTwUwDueOhIoxZL8wVruEfuFiaf2Y6GXQ+pz5/k
yDhtqhl/LV8aUv0M3aI8rFWvkB4CSGBuaKNrpotwrzw/hEnsW1n736solvWpRhsUJ9uJ4cxyT88s
L7zy1v1oTTu4FMrNTmjqJxxU1WFOa+3IfHcJDV5EVQltJN9IigF3e+Ndo9j8VzS0Qun/eG+aXt5D
rU9/mOV4CRqOinGUKPNGlR1bZEHnqvCya0HolprM10hz/EhT46WlB8xFjLJBgQE6x6lAkGbj9VdB
dsoK7x1ht6Si4ubBAS53aZGFr5LJYFPZtPjSS0UM2ZuyYknbEY58yLz4TWBPAnhBQhYYjoE4m2ai
z2+5kKTSEf0DH63dOtItpGbsyFjSIJKU9OVLzzllEVrbZTY1F54FzJ6WKz3Z+Gob4Kc6ceEHEpf1
VSRNXunln8Ywi70+Q2sBSGyT9sTISfXJXY9Ig46r0TyPCUyXIJqn8/haui1+ylYm6ONDej2GhtAa
j6ZeH6zRERQzynokZAbY82Ku0x0Svy2dq8UYOfDSLO6E3iDtF0pN78kdeTrWXtC80AVwrmVv/5tF
rX1Yv3LouTZR4gDyb9tTnKXF0TOm+SGL2fecOjmlrpUziGOB2BIdrTj6xmndXItlabHPSw82iwZn
bIe/2n5v044sGAtHIKdzcq2ULXza3W92ZLNrYNUzxzb9bsxHmVLMlClqd3Rzn6Et01sG/86MCB8I
LL5a/xEX8nd0FLZEHwD/JShF4OdOofmFF+8d2Si8+kHgYydLjiK0Xk1aVwyvqxC38LLYHXj6pNO9
PRtF00DHix9S66pjdQyTsfKtJK399VUbKTybc3xk/hf5bobgdn2VzVF2mKSBFUWqU2fp78yix9u6
+dCHbl4w3wd76JPeFR+1x3FMltzylU4vAuwQ4SvkHhnnVmB+53LE6VEuklrFbPoiEvih6Lp5SVaB
i+CV3QzQW3DJlrCLdZGVF1xyvbtaVvA5TMAWBl3ro90ASydW+gfGvPCiq9x7M0agCYK6YZs7WLm6
eKF/d23uZ/WSHh7YuTwZE5ML2boXTGnuxZ5tUGlx8ouAhGV4FVsX0m/Ny+CBRx5q8xRpDX9BB8T5
Jms7wpbbkM7lcnHXMs/ewmYDr7yMSdclWNIh0WRPis7dum+sS+UNREx16i3yOu56xfQcsW996vRS
pr4+T0mr9riJSVlF5XTjKQe5kJYEvfAWeK6sdibTbTCHRE+/EJPT7aZIaXTu8WIIKZ1DYgzN3UY1
6adhOOr7WIRwo/B2/+0eri1Edkyn6Y0LBzx+J/bJ8CUmMx3iJmBV1M2XdeG2xx5eZZCGEIGWTVhf
/rc0/Yi9Q/avtWAKVubp8Loupqu9d66JhdsZ9KetIWi2+mcGh/ClZYy88Qav+lWgxYzrWN82Gagc
m88kMu9pk9EHfAUysXE1wG0RpkLsbQnkb61tQGO3ztlUqXN2PM3c52P1TfAnAhEaF5IQixrJkte1
H0JFPywtUD9bxRjUCcePws4GVJAJs3+DkO3RcNFja3O/a6vJetYOBY+Meu3ZLxw+EIUvc2eL73aO
VsJpwsjPUNiKRE5oKouYv5pJXBKlKWJL5eS7qqtAgy+ahHVBGVb6GiOyxsSQ4jmCqTWiiTZTy4VG
J39nmPIdwGIC0Lqgep8CBNZYx55x6+wZeutwUyvjvL5al6GuNpZGcRJ453hkpwl1MpSUwWzQ66cW
Yx4z73mKblE0DK/CFaTDuExx8SmDNBiYdni1Ez8z3YoPY6lMtCfTf83fIgj1TZQj6/QKUZymKjv9
73DBkUeG7jBf4o/1ohRmhXzUafkgV7y6dJ09HtcRkZX/W7jQhDTdNA7hNKA+1dvwzCGlLlbUneiF
BDeQc87U6yikXCVumF+8O8zi5BQk6GmLKjTw5snisA6YsOzkRydhlCt6oJQ6N4t4qf+wxjMOjQqG
YgXx0rWGmXwGDIWqT/2Ou1+tnQVnL2PgX9CP2+Ropi5mySe4rNMvxOLoCPspfqyj4aoKTmHxE2tf
8QbDjP66/QZ1Dj+JWGKWjM79bdeze0tzEAEA1aen4SEh64T3hI0zn3HELaoybk2jee2lQzLTGHL/
IFYN+hHXcgS7y5RPJm+67JszPWMKgUARIQ1sEB5sV59HZYJhd17gU0QAz4OlguCDinWfnm28aEhW
lRMIeSbobVXt1vvaupgePXxuS4uJ1t26kTG1bKIB3dopeAPblgLKIFl9AyxpQZNje+uN9lefuPnD
6pextafFZ42Jp63VMMM7vT5hjcyeKg9+yaalxUEcCRoZj9OferKql6YTk+yfSV/T5SrkvWv5v42l
D0EokLyiR//fk8MbP0EmQlv3Aso8/0bXgRvpeIkExi89m/qvLoeWGUkejIx5Hgja5tWhkYZDOsg5
CKWxK36vk0MynUkxD0inlSH84SIH8ZlG+K7GkUl6a0z9ScnI2Fht01ydejEhOBoYREJxdlTaw7uo
yk09S8J6Kt6KUR/tt2Yqf00i1o4uI7dDlGrl39uAoU8QlRm6bHNRflfD2O9sDatpEjmNj6IddEpY
jvcxGuE+delTt7p/xjjtzvSW0qfX1bSnCl3fpaDV+PbuK36n4sOrECsZCHvwUc34NoYQ0K6j3XIR
E06Onq0hRSLlQlpt0AkuqFzxB0E9/sK6CCFw4+E6FV7/79AZX2bshpduaeTbWY00STIBpyF1FnTg
z+srpDsZvmwNrb5xCpbDaF1C7kEXkMZbEtqyZyPwbpDAa3/R6oAMkw4XbCMQ1jQ3wTbeDpeyc/pL
71C/WfCWX2LNIPvIDeurviwOuOTILYpTvfh69IDkWbSzn14/wKfr2et3wXLSrotUGCgsjVsZhAIz
OJSuUg909e0utipI4gb2CyuYznlUdMe/mr0a+e8ZBmDpJ9Ah+3aWN2l20VvTkcsurLQ+tEpUz0pD
XwkWtjnWac+HrggWcVKcxdtBUkEEdko5k2piU9N0/lBZ1F9mtr6XeaC1gojhtF6h16e2wj/tYqee
d6DQtePcIebFlJrihk+8c6inJ9sOglM2UNW0NSa3VQ3KPb7ZNinzFsRbBAoQvCeX6gGoh+d7NZ8R
OjCHqc1NJsCZjRIVoeIi0pC6YDpRqhpE1VQ6Bwo19hcN6ZeebrNai49hazafxWfP7lDE+vRs9JGp
VpXGf+Vhc9CQGDtVdG8N6rC4bTHMBP30QPKk78MapZyhyqNZTR23yYi+mGOOO9UzSooc3d2EObNw
oYypevEStHdlqg2bqham3xp4BaagoqJLU3U2KgqlnYsd5NzmuIfWBw1Go9g15BK+JAZbrLFckuoB
wjUBha+dY3fbzna6N7SQ1Ws3PzAfy/O0CHkS0GJIAFz3arJN301EUVmuYSAaq+9J6Wo+QR7nLlDA
JQ3S6ccsyDcZvKrXQHdOnoF3rAW7d5WpJQ5qqrhfIlW5YTMJt3ryj0cOw8OyMHb1XBFOYuby3c4c
LwSfgYTvEvuAU697VXaM01fJo9DKln0sboEy4hcptOyISNV6kYKM9AqDGnHwRgbTWOlIm2j3whu4
F6Wd7NEZdYuqskeXsgzP85pJhR1ob11ou/esjNjmDE7PdQTptLBLOZvMv7pAr3vHJ6l/CyzaFwa7
o7vQ6uFufTGrax/keRDOjNL2bcggPCTjJutV+DvgTNwoKcRjzq1hV6HyMSJhfIQqPFqO0J9D3Xev
zCMPNoRiACTDezS7B2ko/dj1rUs3K5AP1eHBsmGBbKrCmnfzUqSkjA0siuG/PwkleH2zl08bqsin
HfXt1dMcc2MuvpiuNWoe4a741zba37RHXtbxSBOTRQ5qhCtB6lchvOB8yv971TQanBVmOwcw6b/N
riw4iQIdMgdLKvnOedF3m1pEv+FO6+9xZcrXCj8Rv2ncMHNjv0nDIi5grNyPWHJTE0o/q5asMgTm
zZdew/1HhfrRlmxCzmzfNLO6aHXZIHPrnNespTNdj+M2rTt3S0FlfMToSzdt1/yYpMiPDIeqD6F7
rwMhur8Gj8g14f4e84mdZ/k7KpMIcX4dPgHbCKNnntmQX8wrjdGj6dF3RAlq7Cgx6h3B1cW1T9Xd
WiScnUATWofGpiIGdzPng7FdhWpIlwrGDpNCXGF89IUREWxidTfHbo/jhBowWaS8wLuBLffW1sTj
tECUJirYIuM+fTR1q9w1WT/9AJh2cCIrRhfN+V+pHL0Ott+Th6RKjoh9prz9MisbmIYXEfBlJpKW
elmyQXIzr3B6bdsslbs6s52tNgzO0xCYxPqk3gsXtV7tFtdsMIbXlhka1NQx3ZjdngDc9lEsfxh5
cxRYzp7tAlBEm6BNBX+ATmWsn5VR/e5pTitLRm8m4LnNENRLcoeZX7wCgoiLJO1U04k9dTL/TkqE
2tg5dFIkUu4TATlRRK32s4otSVA65YM3wP3T8vyP0ZgD+5QVnQtuPBup4ZaIe2md5dB4n/QI8MOm
ASxz9PZ2ypI0/ZcTMDee9KJ8CyhBNgkAmpdYSOwfUxS9j3odPzXQohO52nfM7ccx441/sQNlHaoB
NkPqiHDnGB2HawwC7YUYSORQa03AU4mgvcvoSkT68C0qcDoguO4edt0wE6rn6kg4yJswW+2w7pW2
RJvhgu20UtQAQodeWUd2hqEwrl/iNNH2duhwQCOWfp2i+UmrpHprNHyo/2/07HGLfimyBIQ2wsO/
H8PSsOVBgDCF8BDA1nJtCKQ2pA+jjFwfZy9dQiP+XcQTmc0B1IchzZI9n9RT3EFpWT/KZQUEfoRl
ES1CtyjqvpYPz9EG98hlf/pDMGpwrxVYI8ZShFZ1mblf/1nFgBDhhnE1KhfeE9SFBHUB44TMe3eY
PXGpLfMPBkDggmXmfE/qT7d+Tt2DQ2n+GZlg5ERcVX41pq/6pP3wOpDkasiNT7TI25gwknPWC3x6
iXZ3STs8Gskw+WJZ+qjJj1NsvvGH4e3HOtlt05zaD792fqC1xo6+bGgydaBPcPZuxtGxH9C5sOli
oVkXe/HR1PZkgZ8ndo+uCgNqFiadGsbA9NPjmC/HqTokyzsz5pW2SI8w7mVoxAEkhTS5x7OH7uls
0mffh4awX+gSiVsZmel7Hpb53mQksOMWWB2HeW42ltDtRy+y7wyOxBkPkP1YF2K3CS4V3VEqXwdo
jGmeFoTXZvFXZ+bA79MuvsiuMg5dDFTWc6YCu2JEBDbbANfjxdzT5SQ6prE6rU2dpHDw30fdghBU
EsPUWJ8iF7f2oiRtGcHXwdScnOUqWa9DMXBBR4tvAZXQILKEZX2lDaKlaKebBtPRVgK8JTnKk78u
nJohflzkMmvZysDkvyrWHOmPhy5s/4/GpaHbc2m5jn0xX2nniTlERxVYT5MWy2HtU809k2DawG+T
1xqnBieFTxjjqXUMeY90TKw11y5u1NdFCv4yuOY/Gc75y7oA2vzvVb68KohaOWVmT6QhCj9C0HZW
h2IKP+m+q3LvARDEfbS6iYRtdt8WfKPRMj3qUXI8oZDCHJnpMSMegdJG7BP/Mrmv0yaaXRb3K/Hd
khODnFI793Kc/XTReKzL+qUoSWAgmaHCdgQbGZCnb1rTE/CmvaFt/luqabiQ5zFc9C4ifqSvjtie
Z54FCqipAW4G9oqvK/0NiQEEjTXxcwx70DOYHojAbcAntWZMjhMkwiVKgpvp/BKCgU/3BThMkCat
c+mXBZWTc0lMStB8HtS+MmvtbBrz3UtS4w4dwLiHNI+3UiJInEPdOGQeHLl1MibM1LyZJJmZ7sSY
vTEQaNxlNU23CPoQaKnPOWk9hspGe7Tt/hOjoX2UhmM/NYsuD1QeW8bbtmrTb7lDVFPelD8zpS9J
RWH1VXhMftvKtfzCwqMSD8BoI8zwB6thOLzOIdY5T2Mpon15SmRXL2j6YeRNJFK7QXND0vIcdEwu
c0pnMJbTYClfLMva/Y+DwjlMY4w5r0hQjPzfRfUBIrolY8kaBUXNMmoYbESQATb45QvjDU0ImOZV
GCeL8ltaRDBQVhVCaxCQBnqBpIBiPNfYcw44VsR5XUpEgXiliwNKaaaKbbGDQ8cQxhL+uoxWJwhc
XxSjI80cU13r1i1ulq5HeL7J9Vi/zCpQVu2AMNQzW4sMmdDG88Xj6vW1C3mSPvHSGFzbousrLCPI
I4Be7/6/j26HanPDjBYV9TLDWFVH65JM6Z+wCi3E1ln66jEhOxomH7B58KjV3e4n/mDC7Cwu5T29
aY1GcUywQpUq+ao1Wn+s+uX3W7cT7V9BlUQOI1kvXAD/dx+MkvlI1a6f1qMoM7E7BnE175SyfgWR
Hd9WYYGhyV+usK794KXnrnDmrfIIqR8WiwQ4iXS73kt7qrAXU0XVyR5UtY11GCst3LrDKJLoHA4e
pI/AMZFHQU8zZWvtSXFFweYGFEqjDRZXGTPwOedJT6m9wdlK9ogQoFAtIHFpw23SXJx4B5Rd3e+M
3nGFqeJVIzoL76fC/MUb+AD/6PlT8Ke04DsgvYk+jNAe+YzQ4ecEXg+cuMKMhN4DdpJjfsyiM36t
L9JY/B++zmtJbqPL1k+ECHhzLsv7qrZU8wYhNUl4k/DA058vs/mLZ+ZMzE1GVYmSml1AIvfea31r
k5eEVus+yUgrZq3jZhqk118zK6q8KNxM4zg5q3y60HJ2J2Z0EBnUqdJmJAltBpxFRpqdKOcI747X
HCZC3ZkWgwibiVSafPbp3J+zL0WIHzXxZm7DfL/4hf/cFXjLAzyxszcnGzero/1X6W4ZsJxVo78M
l/JUofpCYURiTiplA2rBC0k3e5qB0wVPRukOwD9HvqSO4y2+VanLCSh+c55QWs09JONxsVFRU8r/
TT5hGM/9VLsapTa+WnGzm9O1cn0pa5XdYZSsaQV3+I7XPvEgDKcLyzs/pemSHdWNo+6ZsmF27TYk
sHlVHZ2hdEVo7llGEUXnCHjErl3QwAcjiAK98JLDIgId/1ZaX43Uw40H/ONUVZ9KwDixOafweekM
zt8Bgw/rGV35Cn451OHYDdCAsMAMIASgzoJNNZXtriLmi/J19m+jQbK7P2Vv16MInPRZLU0SoTUG
JpiHDfnxFTNnetqLOFkLqVtSya2WqMLCkXnBrQ6pNNZZa5NNquvDbf53yWGDjCSJa138ib6ioGzk
57mHLekQvo+/32awdLerQjsFA92LjE7qJaONdMScc4ghsK9TlBhojehSqcWMya/vDdTJed7RUtGh
OvaxPj16YQRXUWU/6F+7h5ZAkSd8eNoT3urDkxA16kz8MNexd6xrFtnFsUCDdlT96OQSGpDUTQGI
FnA2ondMNKtJJu25C9T7JRUY30Lb3FvjNEkZPf1v1byQA4tM+PMh0kW5czCKMNuKy+DUWsQJ5Hh8
pTInMdj+etHy29dBRHsYgL/aDxgNqGL4e9tSsK4WnR7l9IODmv7SLKLeIoO0b3M95IcqhBo0+h7p
9EK/Nh39Ma18E1zjx7AXF+YI8UXFD6sllG8TKiHshQmk2Qrmylhp4wEcFEESsSW3AecT8tSjtkm9
Aw4kXmutuglrrJ89D3DYiHwB+a7lM8xzjW1DV05zZ+9UUQ2tUtX10+yYx3JsHWrd+nsUmvPkIzyH
d5Fe1LuMn+xMYP2v0mgA/uWDhfuws95EVkj+X2DtPQu7DPOHQs7zlbiyA+PWxP1uRpbJL3Ge/pnq
28z/om5kLei/MO6B4NXL+LUq3tlzRQc6GXmc6c1+Yjj0WurhqUxtcvbkOyFa6ZVpMM+53lZ9lx3K
tEe3kMdH33Rvgank265aSJ5plJzwEyOhkmfXcWlnosqjQ4x8fB82wImzdp6JXSLrzK9RDVtjPBMP
4eZszeiHQvnZTOzETp0w1JmjShpGhejNo9SZzj7PmUPuBew2M9vwAmGTwIUB+i2RnORHBLTVRwcg
mp+QELvQjrXpZMA0ssMnqgCMrXN3n4zRWhuV5WPvGpIffoSBU94HxZAcnNzN+C/W4KQj/CfUDInM
31nNfYwe34icF82pnr0+DD8s1Bf8qmG+4cp8qIW2bIAVKXrr/eTQqOa+BjpM822MonZzS2XTQ/zS
Kq04KHVZp30vCMx7RlESr9omLF7Icvur9JBQTQPGALvBco1Hftwu/sJkEG5QCr5jsja6T/YZ7bP4
uiBu2sbVzyXt3XPVWSSNVAN0zmxo/m4r7wmU+bsT5/YhI3riuaScpUiSj0kpBTItswEQyCk355p1
qPufqKWdg6El9w7e/iFOQwlfsua/dIgzlfUL/4T7MeB93Ln5YBxSqzjZrbE8YWv+tKOuPFLJLGet
17OHLl14RUFyQIV4+aE+8/zsPHHoOFRlwNgjdqz8NBF7JyS3vs9IIMtJdXzJq7C5VIlHBhkgZNkm
7Bl6M1UCOdI5VORmI1z4dKZz7aYpQ/VtTkRftPWF2rsmoGVGNRkM086KmRZUfhRR4TfttZBAVLwX
vVQLJxa9rHq2OF1H5dYJE339xzwnTLC0VcWjFcD7LI4LIOHQzuZHXAKwsQYuSySv2Ul4po+aetEO
ZmYw+/t36O7HhG10BkS7wGjxvSfzRW21hhtmF+x5oIQ5bydt12zV5xksVhtURZ9Z0ohaaOtw5nzA
8Thcw/LR8G/kBN8Z8Mqm1hTIrfn+jAL/oUOuvBpKlpnBk6Gff6LnvX4JIvJWThFK4AV0Xwn2cGlk
EDiIqoWhQuYi58YLZWyJfGKvk7tI9iXR5pVuAyQISKzcqNJQFYmFPj4zwzZ22hg8GD9We3eoAtj0
I6TAL4SBP0M1VaOBRA4U4lZSKLRCWuvDbB9zBeMRa7v9RHvxALwDpSuF0G5JyvxQuDx4hbTf65YO
1G1upo162w+N2I99A/Ut7Wa8dcmMMzRnhAsjo0xpu3ZM24jvJo55bQomS7HIQRvFDbY+f/AvlD/u
haBSz6T/LRfldag6pjwA3Z6igj9IH5hmG3GQI2KF0MLc270amhiu0IeMHVSkdAMNRHhANrN8X9bd
e9HTeQk0ND9Qqq3bMOoOB1a2p3Ik1pFfCLEoWmraR5w1xwIsFXd58Ba1EtfawUB0PTd/y5DMM/yp
UK3S5doidEg3g5/NZzvp57MXdyQoWPBKZqmNiaVKJg8T+9S0+UeQhTqxNtR4YZgjsqrshbJ4P6Jz
mCajfEmGunxBM07ScJFzVutM82XOrAG+tJ5s21781PrBfh70lACLhO7ojOHleYZJ+2Ra3xPDTI7x
EJ4qq0v2UdD/wBzlJnuDR4uocT0JvROXdA5+Ao41do5UkailcJ9yeConXyfCYYUtyNiAc4ZdJs9o
ed9rJ7Mo747qoBPyHu3TvCTYctbfmzR4oGzJyficmyfPDn426Jh3uiS0+NxkYNZjHE7kfNF9R3wo
Z6WeQU2PTk6bk/ZmqkcKQgEEWcCnQbniWljwgq817dIMUGMtzAU7oeX5e9GGCFW6+algz3sQvnec
8vYdTFR7skYfwalc7NweTgLXXG1yqg7Jz9gQvtk9YGPhwTHF32xc6alswzfNxkU8S0kilSuLZx47
0rjPYzi/oVke9kFao28MNRhQekdQQ4qrQ3l1BikmLML00437F5iBKO9K7wJW34TCVxMAytkSYRMb
d63ZOxS2n8WcMCTrRHM2cE3jdrP/YuCNrnGYNlaJ32xsjfAcC555XtsS5Ep4766KXYTnWJ6OJjyN
a4NHpxO9621IOF7Digq2IDWQ8xdAeQB49OW5HytrO3Xzr7CaQ8KpkiJc88Cn/F6SFDCEbexd2zNP
idSB5ZmEpNnw+woXqU+j42qo5VKKmgqKJjSEj9ZCHydND9iIcwZTFDRd7Ngnh1AG1JL6gOA4cHbY
fpwTrW7nRJ1lbYsaNKKhiiYvdZD9+T+R88KQR9BwUq8MCuTjrKg3k/s8tFazY9ipb7omGzbMfHW6
LSjul8B9wjT+02iwsAotnI+VS4Zz3MHBqVEFOK31MEGErEKYNDsl8VELs1GxdlI93tJqI3R8Xi5t
Ug+Az2xAkyS9GRtsgOa120FT6y6W84+yUXNiza4D3ryTqdkPKh10rCj9uJ5bws3dlHrH6vMDld4B
eKBHWPzsHOkiN5wydkMtrF1bu29Bj0PMEgnwx7jRi7NAXdk467Z1/jGNqN6PUSFIbPXmN9jxzLWl
DhNDGXGC6lW46yxhXXQ5wJ3lEgQpFjMkoURUTrW7tfJpX0cGPwc/KcdkFDzk2mBGSNBnoBqp2E60
wX+nT3AwOkZOYFGMJ5p7ANNd5xdTVkF6BcO7wB6zu/Cdo19HD6GN/a2QD3M9xoFnNzp3aBFsmcKx
/fV+u/caOudfrXSrbiaS23AnVzQfPVhub6QYEFRQ1A65E331l+d543MglzZ1TskC1yVyz8L0kvsw
LjbeF+aQBeUVMaX/WWIXQGfSDEi0vMI+/1lyFFMrESHHAQ5eXNUyYNq/QLae7nCxXqNRI+wImOST
7XNJaPjw2glZWiN7kQPN8BMaqMcUIxAPTF17RjlIFyRkVocL5dqpbo/s8bRy0dr8h4ao/Yj+qHxu
XMJMB88FGY0L62xxNGfibs9Q+YO1+uHrMOsZJrOki2RaF8bPeAkwJzGoPUP9JR1EWuIM7BsXgZiB
pgWO/OduyBDmt0XJVY9VLcBUtR1F2zCq9tqnvrMuGYHjq8l1g8PX0VufOIt0Ql/zzFqI7AIIEseM
o+Y8PjH24uktH+FOifOnMl1uFjC3x6qw3E3FrJRylLc4jrvTYvQeG0frHCozWe6KCmDYwzMGHG1M
22tq2e/uvBinP0vX+sYJYB8zDK+8asj/0TwY4xu4MuLch+Edd/2Mgkf/CynuiODdzwm0TsNbY7QD
s9H6J6Mg/4yKqmGW54e7geHfx0yxqAe9d8JvmW+4/OjPZihJMjS9b8b3UFqY1eL2s3/E0r0mpGop
kV8iUUCWv9Jzu7zlwyDehSgvMcq7XZ5UTNlt8nhcRO1A4uOSQ0o6/0UPcmUucIfyDiU8cYWZv9JS
cI0jhG46ofsY8uE5g7Zz160cwYx8xexwxTgz9NhODW2fSTNtrtUEOkDAR34Y9QWoSeYySjVIWgOz
tIx0kqvtborEb1EKcg7o4/iZwGwLtjSGJd3wH44VjBw4ITpuuLxbDk/LvAGWD6ZjcOIbidvxTb0y
qte2jTATBMGV/ZOiYXa6BzmtiJhx/hPKDK+iNwdEa/RY1bsyM80rMyRcTbF2Ij0Rn7JccOOjYuJg
vxZZ+GPEEfYqbWGvEI/cCOWQFsfWySK/8XXoCCT1e+c9T5qHqHvu7LK6zW4SYf0iUTzRjfpu7lXT
OUr65laVDyFPuHSijkxAsoNrwffuScYlQoSZppJaelLnQh/LO9mMZRpmQeQyDP0TTshkQ8sHcpuL
wDMb0vpAHXTzpftYLVMmXrIBqo1Z6eMW4GyPtnJEI6diCKx8sQAPBNa3oEVJ6yeLdv09KHPjJman
Iq+D7nfz1MYjiByrIC+oC94qza6edbuobyLxsJdh9wx0nV5WFEaHoeU6bIj0uzptKU6dhMiEJokf
TenMB0Jr/3bTsPjbBkk61tl+NFNnRcGX8EDygkPj2niZadkjvuKbPjT2fMtnzTn0vXWrstZb9TQz
dngs2LJhq+aHyawKSlzPD4h7Cf8ZZtzSnB2QlMnOTtqb4KKYk3HDo/gi5xJ+Q4SEfda87kjA9FfT
VRjg+Wa3e/ii/vwqaZnEDMfFMB9KED3YSQmeqC+uHUFkq5lG1SrViK11s6i8+3KpdN26tsWPpUN/
WlYFWr0a6zvIpeKp8YzqDIpAjhSKmKydrMS/Qx0635gETrepIcKdaCgocS2UGEReHmnLHk52v53o
PszZt3KKzHlDWMdM/kxjb+pisVB9JOdFVnwpu4yW+dNxzMTv7rcTGfZZRjzIOsCSi291LVwMIRkg
dbTttBEm7MhOcPmPumH8qDX67X9EDkrf8NUobV10111F1j1GoFBcNagvuFCXV6hf3AOdY581+fxR
C8Mq4iZxAzZbP+loE9OavwADLC7kHr2Ra9TvrRqOReUwsLmbnTNIgVL70i9mcmabLnneGNrZmepX
wEa/5ZzK2kAuxXIBLIiUyzai5HVJ6E6mw99QCmB+lnzBORiFWyFVmd3CYXZIyZUB8MXRijDbf/qu
/P5rcZdLIYFKakkLnGRecI5CnpJ/lqY1l41LbZQhXVPSkHikkPJjvBkFMtpLY5fgHvwAiPcT2m+L
K5owoLSbXDQy2EWMqTklQ/ncyymcWrhO80vbpDeOKe7DkQNScuayx2TvrBzovwtnfpfDiiTTowkN
mtUeT7lcHNVweLK1d4tzIkwx495zWr8NCNl9pXIGtE3TOqp+fPkHMJgbx4jq3ZZIsEazs7OrAZ+G
VZC/uxGnj1iaUkk5sC9u6iJn9dwd3WlOu2irN6Qi0D1KqvHbWBKHq+pcvp8eiq71SMzeXgVzNWF0
n95I8TR39jgAeJZMEnQqCd4lMMcWJs+KiDl/G02ufwAU99s3M9JROAKigvyIe9CWIJ6oSUYMqBz7
MYnRJs6b6IVq+jj7Nro6a8JoPgzzFZbyjyhLy5PhQrWoOXmRCYMGIbbqE2DAwR7wGoOSCuLiVpEd
gfRqlGcjY4we2b7zDGhwOb1nJGgIJyfsqgPBA1EH/a1ngvriOFMH7TC62gk5SqOXXjOtGO/8AON9
waC96zT8H+qzCR3Ml5yPRhBa/3/5FUqLjoIGXrr0WXL1NytVs2V0tG+UBu2tIX6B/u5Js3IOolk1
fBit08PiYVoq8L6fR1QA04CAyIA9FGOPvIVNVu/1IhHXfnHvlR1krzz16WkuCSONlGP+EtTFrbca
MnfSNtppMqhllfSE1nMG6NaNMMXLUCw/bJ1YH7pJSO3kcNKfkhvORf2ppzrblgURXWQMLbRgIeqT
4aGRe4dBVMkarZp8kMYft35t8Z0lQ0YwXU4CIppMx/OYL6Df5lxSQP4Zg2+jOS3bnrJ09af8A1uE
dSfFoDYEGOdqHvDrHC0ZVQfQoUA6wiCk7EQl3M2id8MNxzrJcbntkxYxQVxUtZAYMK0VBNNtMwk4
tIt818S42yz6guveLMQ2kn49teR10JBBEX7CnrL2okvSm5NLw6pIkIZGgC0dIEUBxv8nteSpc0yH
fjpvigyYGFvVcPX8aIXCGRE0U8cztaR/rjiabVMT72U6If0TY4v+T75Siy8pVIs1ElEoxfSWXAKu
kwPJUR7CtBKGfVjzzHUQoR+/Phys6eswpI5BSZQTyCLbVXKqPhsxHjFITF+vGPgQGcfX73pYfVI5
8PzjwFhIzlj5qZcv737JKFv9NfS2JyndCS8KEYcDK1r5KA8O6smV+zkhy2OIMTSbUr4U69yV4XhT
i10P+hEFwXMSlM16JomQ8dsYXdSiTzS/h4wLR07q0ItEZ1eOqWy5NH7TnzLzEMmhMVlK+sn3QBat
PKQjG/pH+N+GaDlPnUNIJBKvDRmJNEtNuM36glbTrX2SJd2GjY2dD/cRYCYMNDTijqnwNsE8xWdP
LqDJcO63WuvBXUxerQ56JdFFiLEd+RIljyEHyia5T8hSclmXI8E2IZYxeK4a/yVxdXMDMgsNw7//
UL3yOrfYfR1j48k88G91SHQwck6YNs5Bm92zrun2dDxoc42TnZ/paHorewxJY5Q2NkcuY5XB5hK0
pO0atURXT1cuyIXY56m6ZRZOl6KJweFEAsyrRQCKJjDCuvTP3hg7eGsXSdGL1kTmZmmY/S8e6Ylf
Y3/yTM9EqCkhQGzZfyNHanYm1mb+/ixGn2DvG6Js55bxZzoaU4gJGTl0CuYOAwHptWpi7UJJhoRd
qNik7Ns4JFTJ0kNcciB2UuAAnfIWp1F8/nqoT0n8mKVZXC05hhrCbnGMC3hn+2pOnpY98j4sY1rd
L+cqzRdoVdGTp9XJXrkZPUmWUq+Uw1Eb3eyAaenAoMg9+SCMvxYbyzKWqRAtAH9Vy9J/L2gTgOku
xqs0GX4939RDTj3utKVZY613T4aXQFNJm/ZUcbeqd4lEKiwR6WWkIx8z2VlRSp5ywZTioixyajEe
lDpbd1x5d2nurwngxmHQTGdnmPSkZ87nD1AAA13ybr5HwR2hmFib0Gu2tpHGl8Hp6dE48LJOED1W
/00QQYwnlwiDrc2fOamogIYGsft9AHp4DJz5W6y6Eg19xx1uY3tvwkPeChc89OhZ1oOoNfsBCThm
hEKMOqkAEFiH/NghTaDnbiy7mq/clm6narKqr2WQlie0APWZC5YdlLPsBr7xfFFL0yzLYeqaG/tW
Sk+r4xFYeeeiSpiZ0J3ZqLej6LWtTuW98m18kNYxM3hIVH1BhBnn8eqkoQST4M9a5hl0Z9Sh3CmA
lk5mClIrAriEvJwVru0/nOc1y0EJM44ZTU0WQ5qeKiOW3co2em6TVkLSxmvkJxMcrLneLTMCRxGI
bJcyCn4d7MblnBQXp8Gh4Y+I3lrN8u7MKVNqGuncrezV/cZfOLb86fGrV3qDoGyZ8RR9FLnLKMzK
pjMPt+k8StWS65TGEXM09guCujKtvafADpBZFNj8MSM+tRhE9iBUJiZpQrKjwAs1cARxy2A/4/d1
UO8iz3qaotpibJva117OmOPaas8QCjfKhlbZ829XWlqWd3ZbQq0763sUPUdJDZg5oB94yAS5IB7c
sk2T+eZ+aAfcxwSS5bn7LFL6gXleffLIFhtRp9+zil/8phLMwCyfzZWDXP8sKkQZ8wvMgOGaJ9b0
Ug2pvi5pGR30nt6pJmOEsPKLh2F43apkv4ReFRbXgv6pGnSoo+AimyZBilEC14uZhBW4SXQzs/de
9gxA7MXYhN0aCeu4GgtjrPbgCu0j8KdjJXv6iyztZRFzwrqjr4OeHbQgULWQZOtcPnVDj6xNe07E
Tml4OjueL36zJcwJgrop2l3Umt2t7eBBwR7UdiXJ0hd0MPFh/kZkebf1KHrvgVwMOnWYtp1023rh
g+dl+q1sxHSofKg6dUJuQ+As9zEkFrDoGb5BDo7vdGhYalBktVnokDXbeyWF3w08bB5uICKIZdRv
AYPdzVK0b7WjGfy3e4dc35wcAiiguVtjoodgvK1re7kkduecDfPbmDELNuRloFQGSm8wtf2vOEnE
UdNdA8XuAhiwg+cME9K9ZiPCHKJdBmy3TEK613b2yucgTgB9xjrejLY7takBP56zIMA+4m4CGSqp
ZitfS6WhnXTxDTMFgHsodzpFq1PHKoJPsChIX16sgO1y6SyrP8hYSQYh8EBqhldhaXNA550wWu9I
PA1WGCOk0KLANu6OxkRTT9+qobE/0NKT1Em1eEPX2h26Aa1JkucDc0aL1J3kAzj662JIHzo66Ae5
nzXDOuQ+s7RLc7lpmGwQPccC43Q6m59oP/V9LaIKPt2i34PGriAhkrKhOk3I/pKvnlPukB+dkDK8
i6Zmn8Z2flqWIEER47I52fhZwT5LRJwSc3m6U6LUW151+ZdXv5BaajpLgEKneSbxksjWtZ1Ba6tM
A9O74s6BKxVnEsp3mdfdvw5uACzSHVwUutNehESJmRzSWIkmVYvdzxTc0VQy0BLi4CBj3jF6eAK/
MR1xIQDji/L6iJzwe8zc/E4jV2w5uekHw6at1ZB3zwQZjPV6YvK+VnO+qBIobYS/NzrtV5KgXh/C
oHly5tjbDIU+bRyoupFr9N9CjiOKZJfLDpx6Vcg2nPBAXNbMRKlWh4OCVJgx+Y5jOAJJkqcjbo6d
SMb8rAoXVcIw+nSOjZk95aNHJ5KwVQ65vmatYo0GcaZTctJtKlfAA4x13TFGmZNOZnkO9ojk0UMV
b9CQbqOnArbCw3M5+NNn9ThRxs4pXhbnRCPXk9I0mGZLiKcZ1opVOPMre9vZB4Gypl72X+bYTp+0
dtwAMfBfSPkY8D563tqR/mkFRlJL4n0kUcJkLxu+wQH2D1CuyUlnxxxubnGsKtnIz+wP4eMqUIP7
iAqfOAZSsCI3BXxLNDOJIMk2AUz3Xrvuh5O3yzYlg4fGWDZ+0cSYXPkXOU2yGqRirb8gZqN7fJg4
r7v2oN3VYtdtsAoake5wb3qb0bK5xG1ofnAXkdaPJlQMZm5X9arKBMy/kZwVzeBpsnjLEesT9Lde
L0ea6S2eaHh8+96BRtsy5tK7or7revDo0gqTJ4Plr+dmU5OGGETLsnNt39zqHhasgM7a430cQzQ6
1VifJgWerK3mQ448bstIpujQDcGGqD0HOtnakw1IfNgt+yriVYVnUos/9eOB+ileaT15KeTF7L6e
97H7Oxjlc/o/0c/qf0hccP3/gZ7tmDb2D8c0KBns/0rPTi30vuNsBNu5pCBOyii/49J/LcKFTClq
DAziHkhyNSwlVQP9CfoSihb/xHHa2Qam+FHAwjkFet7xtIufTcQgt8mAmTnaLtewi2I+YAu/tq15
m3vfQQ1W1qe+x4BHAF8WjMZaGcTmBjsi0xGGRh5EaISY1VktxHxFG48877UKv1jawoC1zIZq3EaC
oq4qpIPpUMsZjoQLxSJoObYwjJq1TVmBLrAq/a9WjhMXsEEnD/bkfiLYdc4b76Hbx87V9BNUZ5yW
U6Ix/meLNEfxN4FfBR01170I/LcnvqpuDc9rw5dOHqo+FEd1QxjGy/9ONXf+P6Y52i7Porq3Dcf2
+H7+67ey+IOtmUCit1aNWD33hi2K/45ZO0spRmcXhUxEATL8/syADMqtM4Yn9UeCNu7v8t/KSelB
ehol667VnNe8a+GZDlO+G+Tbjm3mkA4y3Fm+tbzRv0QFMce6tHjZs6aTCp8+Jxbz141SFkdhitIG
vRJ0dPmhCjJRHyKZ//dDrGkr0wHNaIUNNxy1NqLsun1Sc/k/n6nNlXhKUHnyz1nNQOaTHN2rP/zn
z6nP1B9Wn8VkSq7+99+3yQ353+4DJ3ACwzLoTgaG7pumvE/+n+AREtd7zocWmakAe/eZA9JILb7g
UB2ThbVVD/J0mhDMAMyKfTzBFlYdZc8iNT5px/FZfhBbEXwF3yTrIzQb8FcJgrukzTaohZaHgWQI
pjAQy15HpO3l4urOGIrLIv5c5B3QoFI4jsQmf3VmOKf+XBYODX/4YSN9ilXj0iBsp+zb1ABYcp2l
OJZ2/kkven429YTAWtyGF77vGJrB8BxEoQz3I3Mvxh0CTVLVzJEG8F+Y1UmdEUo52LSSAnhLrEMu
ajIE1bCkTMb3BODVSq5i/VUVNmVY2wP/7B2TobRkpMG4CDb6TENpDLvpVlQnWjDAamYGXAhlfDId
5m9JFOf3pvcghoLb3HJKWOiGVgLkFoPODLi2Yv3pUYn9HK/USpd3K0fa8pi45lodxYDbeFt/TIgG
SczlZMglwgUPHc1hhyA+pDz4Y9XvmwAehFsQB526sFKizO032FJrmG7bYdE97Le47wzNte+Gb2S3
gcPMFLfDnaZDgmY7Nw/8T4f7gt3w6OvGrwWH5h7Pm4ZkOZnvJs9W5X9IIMhArdKnfSHoT9FOHPc1
hiwGrUkNDg+tWe1wcwQFnFshQWKkL2s7eFbZypJE4n7JoeX1enAEf7xHihedu47ENtnUtKTaPMmM
vQ/CZT+JcNot5dBcjaDZmoYx34Qnin0Z/1NqhAo7ldPewY+QrEor4d7GV1J21lba9j+hGH5aZZ0A
eObMaTlJfwdNxMgXvWdrG5BoLUM8QjfEr2R9m2s93fuybwhEixZkbYhgPWTm31VVdVBdGJLXArJt
nRFT0TeMHi270k9V3TnPUbWoOXEIVVG7xnxfaMJFdQdNdnegQh9dq9UuPYquSxqMOQU+x914Qsie
FiORHyNJu2JEFD53LV1YBPbMQUJKlFEvl/1oNMDJMnrwLbF5D5LHjl3UjS99LBUJoffO/H8nvDK6
0IhZALxzAwQUECqiQQvsecMZydjokknetGG/7+vqx1LQQ/T/g+nJfn09ukEagpOOZ4IjyqlByJYw
kmIc4mOcODMDnw7z1J4ayatSi5JN4EL/CBbb3blTnl6EFXBHm+4qlBY4627w3TxGtnWCjd4bEf5i
XPpwG3dh3lDTjXD5NcRT8uoGuG21klhFp4usvc9ffcW+X0DIzj8yqW8pEATtFyMQn7R2xrWCKXUu
AR4JHsstosSKDBJo0MibU8LmavvmUrjvyJDS0OoxKm4tcVFPTrV47jAdK+YZoLBIZPt3EeBF4qqa
D6rzRQrosDcQBZtSd0BECZaxlIaz5n5Ikl1P2d7lJnHthTNtoqSZ9wYN03WI5H6NIj/eDbLJG/Zw
lr1YGlydlqAZs0jg0Ns4XU7x+GPMKvPZHl6rAcExYDHzasTGi01ozwrNkuDqwZUHCjLfBCPpJ4gl
bl4VDs+DAb0GKd6VpxhLhT9tLKyOoIbUJgBD+9U15Pv8WURsvFW6Ne/cwcAY9++C7NsC/+eX2JnC
mqhN3/9IdYzdh8DWgo1vAvzAX0VES9aM1kFnyrow5ESEPvk5ymX4re+E7ZHpiprspJbF4WEwptQB
U43POJHKmsT3YipMnaFui9m4YVuhhoVtJt8OC+FXNnbLDa78ssJmNOFArWYEdYl/n4V1wCshLlVb
EblJjX3o3dB/BiW2mtMigHeRntmV6DdLzQdDZ+ssuX4lNNtjC/+DIsQaTr18JXyEQ/jXDzpiCbZg
mNj41W9xGn8r7KDfk8tpn23p1e+ZQlKPmR9jH7zbBailOqY9ixKxIPId7TKYDv21T+onK523zqz9
AzlYbMP5NQqifh8RYcUAPTk7zmwdTfbvRiq0NIlwl5ndXOfnwCBmII1rm27EEm4M3GrggqYu4UGX
VyuSIhL6oUuya2TAjOEZ5D+gJXGx5+XglutmvnjsETBC2+sfSFiu22hSjHK/xPs6HF+bxMal0vJY
H3StOfqNaVzICEFImOHnKUfjr9wIP2cmWUjjyRsiWDFFnk4nSMv9q58V8zrsRmgLjd2dqwoen84G
vi211l91cDOXZQQ4z8ZLEFgDqrT07l2Tdg+375mEu4c8iWFtwyDeJUxrHhCR0cajuNqAMhwZy+U+
tsHEeSIg95q7tnG2BWj6zsDmG5UfiMJm4i+95F1Niht7THdqcOz04lsdo4NZsrK5dPyyNjQbf49g
zC5hE2ZwWFd3e+yNj6gyvosSGj4N+UtX0GALsmWP23cDsT8+qspxqjs42BE3rB4Fj3ChDwhBCqpb
g5ukMwpsOCObCHFTa7XfqGXIuvfQCupwU1Wvyk+nea63qyrjEyWWd3SLdo/ld76LsrAuSW5zPjUy
2HAksR79BIf+HE4Q/0ayLwTwtTXG2Wnj0W5fMxBzT5ypko2jufl+bM0ZJIeTn20I7gGZfvcxscG1
MznbRZJ2NBqyJaxjNOhaMGOpaaVf9MJaRkhFaX50pFBxYaa/HuUjWvGV6XdNjEH9b0mJdFv5p3LP
JOCSvZwzVufviUylmRKJBppylR9DhjdO1BaPecZ8pptAysYl/0d0+PEUeyqgUywmFHjWHDsPf/R+
tB0jKGHO3wPduqUYk8HWDCfyOLgRhuwBVzs8lEMESjVfdrRo6kNFB3ydQs5+qop4OWVdeS+mZTou
RIueJ7nE1J2mvpQX5TXWhf/sBq6xNwhEPOJ32/zhZraD+IQIjT3Xwz5AcvQVWSaeqZ7wDM7+4crT
TO5RmQhYQSzYVaP/3XWz6RLKvoowS6btxsbDThp0xpUeVnNbUM1vqhy9vBIzF4DoDvTzJbh9bweA
QOo+S4EbolHuS86VVjpqmEDhZqiS0M8hXmVptVIzDUtPfjR0QXdRx9S8F7gFGycl5c9xnoaeo5Hz
fzk7rx25kXVLv8pG33Mfmgga4PS5SO8qy8vdELL03vPp5wuWpiXV7lHPDCAQycyqVBaTZET8/1rf
AjK9Q90arjUNW547F8HF1SdSo8vmrWY5aKijInluwvwLjEpCgQj5qHPHxyzT5Fv8Z9T8lTimtHFM
Ipd6m1EfXbldcNLkNBxNWvwYCHC8M213NvZo6feTb2gbysj7qAkVpYs8q5WLMSFz2uxeS4EEZcGI
kqhIDgunChECbETTXGFGjJCWD/pV6O8xHtAIMAuJQu4ag1RQ4t0GLQtWhxHS60x7RestcOw0S9el
b9DDowx+SKhj7CTcT0L2op6yFP2PRhItBONBQRHoJadl8FlDtrOumZkzQ0I7k9gQxEWlY5Eh9iON
XfkmMvyHMPOPjWq5Rvk813RarRsvD5KDF+Tv0NRau5hAyH1pzY8QQeDex6Fcj7Rv0oq6dKPgPblt
7SaPxcqC6dMLV1eYnhnyQZZAduG8EeCS8cvLXanq9jTtgLjn2kcLvg1ix+mg24m8ZHZ9JzNpHnRV
TxzQVp8cTHfCNPpxNWrvLK7YnVfLT0uiod6iJIxgXmoqTyRRGQIoWgNWHU280o0+hWhV389Uly5t
nMXo/UgyG6uR+N1J33tydG/iwgIBS91hi157Sa1r4JgMZgIKjXCjTUq8TNfn38CfJbBh70Onj941
VXeiYRZttUT0h67RxnWezbBGRltnSMsjAO/mpnA6gyUzekLZdCSJG8Y+67IzdzDnRhTVVxoMLFkQ
HKyzGudH1otvcW6JS9UnLNPN/hGfMoUoqs3baiitZxc91sTq8CIyT9/GVvc5GrVgbYBdY7SCk2kW
VA3xie2aQi9uAsmAaWrgVqLAOxSKXVToAUL3ETipB4wJAVy0zmhVnfNpiDdW2uUXC248YkgACcsG
A96mCw3BRUCDM00ID1K4UNg82Hz6rllhxJtB3xS3lo3IyJeEEdJT27f0Kx5gwe96q+52RL6TZOo2
1bYr+Y+82SBOGk4Pvemsv5DtizDVQqmtk4NNfFJ0oxvPOHZBdVEx5j+DRT7D4jJi8olrPddPFEXn
E3lZaf/RQkp4GGxQZFUxxo9Iufqv9O4IpSCX6IB9g7wiZcuX3vjcI3Ml3xsdP761LJfvQvGEL/AO
BMdm0TcQ84dlx4rRXdCF6/Pyo0QBgRo5mm80SqEb0bugxv1+PptOh847sJ4iUCs3ZA9NwHKS/tBm
dkcT2E+3FDARmWBQyOz+UU7UogogakCeu081SJe1WwNrGKIwfYwrnFH6lPfrNV21+KZTm6QhLC+O
mwY1PHnfDF7aIfV6MERjJT/Fs+BzUaS/9I3Z7ZeystOD3LY1cKBCWSdaldgRxla0890ZJSdB0ttk
FvLaKyS+M9rEapB1tWP9sKlLu7k0kjuuOk2WvhRJazF+cPfWct5XvRlyPsEPlcpIhAEDw0SAm7BV
mwDP2d7S5ad5TKjPj1hv5z5p1sEUJc5qIoAQBYlJwyAJEkYpivcJre6Ni5YeamdG0yWW+UlvSKuS
WVU9Cif6bJJ9d8j63rrIrn9ONNKD+Iwtv+R5dKHtT0PhmfdRkO/qFDWvDnL23sd5QGbtnZRevBss
mrW6JEyCO3TxZM2Bu4lK80FT2Kq4JQGtacUNJhTj3Iaxo3Lb9l0IxSNTrRvm7m84wN6uUY1ZGgvx
Zm5n8tcdZYldNiFKujGt2k3HL1yoc9QXwqYEDr9NYVTcHs2DZjMR1tysufQIChUBddkQPTLtqjBA
SqQUhcsmsIjXCqw1p7DWt3SQZnO4C1oMxsvcg9EqoPWHymuuMjjKbEpK/4yeZFO43gnKOwLtqChv
KhcBR+9E3payErk5UWL6x0wlBKh1Bl54psW2qD+OdquIh5pBhC4AhJOulibLo9S74w8s77Q8w+iM
lSDQkmGdMzGgYYv5jsj0coUvxdp1Jj16guIoR7oRGrc8vdeh5B9Y3MEeqMl0AzvwpVJF1mWmoSn+
LpHvZyHC6tRl+llCGbhNOw8wv2c+zQ6mLNUOXhrDhiD1Ky4tOAxKNd5HeMw1y33SXcSkFVKaTW+T
+eMksX4EkI3SFG/ybCtDtZO8T5zyQ1iMyaWw6uitcKPTVwTY7bV0KxYLNbhrVzDRsrRoN2c+1AXZ
vF3GlFyDLszMyn0QNAZntzlDs0xO8BTKByRNDv5WAh3zc18n7Y3rvMFeIo9hPdcZl+N4R8I0OQ0p
LicGOP9kmH2+HgxMXj+Qp2aRtOj77LtQSBaHch5exAxJjKZMU9lgy6QTmiRttWU5L2KfeA2a2X4s
xiNUx9tlgdYW5ftkDoFF1mO3JzTppmVikSkdlq5Wny7pvxPYyQUmJztYklODVyAx+p4Ja/C8sJjr
BDFgD/eZeC5SXoaGFQJlqXxbk9S7M7rEvSsKEhxtcjw3SBTSDcomSmUexv6IAcFXUZPSsDuAziwx
9tAnm+2s6onQyzz+vGY8eu4z0Zf0Y1LK+8tkADwjapK6vOkQ+OAecAvIzLW+Mb0AVS4yfoxrTS6j
bYkUmFRATv/IspX0A8xdb4n6xtcop7XlwMFuxzsXZOM25IPxbX2IhvFTZbQTi0Ls8bhpPrYNCTuc
wjGpevxuY5v6dXQx+AVuom3DtsFbBwm51MZ3dpQdy3B0jtE3ijb+WcLrhI4JJxOK1ufYI0THdSls
dYPOHwSsBInFfON4/efK6o6hUr3khr3C2l+e4sRKd4H4BvWgvoxFnmvbKtPC+1ZPPtUDN9GBEWk1
O0ZwlRh7KuBRiWtHZzHH3NusHvT/dJtb9IHx+hgAe/KJa60GvaHL8L7JlQePRvAuSZOj7WvkhoCM
rUoye9usLzatzWGryGWs87nes/LvN7MWn7pJEkAZjZ/4KOaOtenWEyMZKEPY3Oh14RLYnO1JEC3A
dbWYnPWWXIqoFavwaKvrVehesyfHginWUoylOnhKgH0hPWrIfjzHFVWKKJngTusAM+Lm1gWHxuyo
Sy8jc56LXlOWiPwsYinM7w4h5MBB0FVktd2f80KwpDssNg7BcvjI5HleVxKCHdaKfuu+aBFpU93A
Vn6WTTDdWObwzvdCqjTVbG5dlW5bdN2jZrbpwZy76FgF/nlZBJHK/MUrBu1o1Lq+oedBajnB3emU
aO9DJGAg5TlSAmWkztvNIYKyqKFe1rS4s3K3nJGmNu6eZK67yu/9fZWgF4VN9tyY1EZwc36bXK15
K4vuLRVViiFSzrtZlRZ9a74tEI0czYS5gKXgvRit5pNXGPiVQ3r3tES9fYR24Lpscr7BGboHqRHZ
Oowr63ZsdBNcDkiqVKejPBjTVxg38UlLK+vKunyNM6i4AWNjbIuRSy1DPLAKyqGn9M2UQq/03aTI
tYOGJ8ajK7yuQ6Utt+EwSiVPSszgxtX08QCgu7ikobC2wyTQpyoUVI0KYO/q3pvEaocbbc4PkcnM
igAYwujrPoOvYCQPWSZYKAYhkTU6HucUB82OSqvNSvrBaYCVadZEBsRYy8cDCX8PgY9ZksNPHFNG
hXsCn4znhfhL21BW+RitEI9y8zw63XBdcofpdB/x/huI5Xp9z0KB3oPJF5302ROWPzr52CTjOLfX
TlgqRzIKiMooj0QbP0F5C7b1jnJaiHRPqfbyq+9l6M/yrLxL7eLGJY9GSYqIHzUd+E66YW38xGSF
V8TDfeBmzy6G+F0+88WOStpZt93HRXmGDmrv6zRmVOgO0HSShDR4xZQ82pOJcnLtxVARlLB/65re
k96HYh9BqcAkgmif5g6OJB/zXAHunCBxhJunBSLcLiVS4rH2+sQKRKLnmcCsIkEr1o4nhFgHmoNa
1AYwgRqZEWtAPbNsUMTUhwTkyY9yzPJIt2simHw07rVDbOJAE+uQ1jNJh/FD6uny3cSZE7O83PTD
dz0aQG1irjMaeUhKxSl2XRoPhP3ohGWcPCGPHS6L9VAwjfVamFzLpoqJIy17xMeLrsH0UvJmAoee
qR4zR6+1BB9QPezS8bRUMuRsjAeM6u0Kf/QIzqdnkWvnuAzo0ixcUcTQREA08X7KaUFxY70Zo6y5
pSop90IYdzgB4QO77rW0Ru/quJHGN/ped8EbS0pIyPGFuJGa+UlLMKrkWeaDm9LEI/Fi6xzA8wbZ
BV6DSgEq1cI2UUvcfvSfrF6f5Fqkbrmb9CG4esQM7PIcwnQXPCI2ZmIltftEIq3JgvmNIgnurSDh
D1FCwTh+xnIArcLTkkvD/H/nTX5+cf0BGIPo75MYTGWfcWnMHuHxfIvVLs2KD6Xyt4DU9E/Lo7E/
64s8QbVIoH+N3NuxDcGePDbMSG4JT03BZM7VmQSb/pGiPEc5p02HFGgg55XE6tGP0Jp3ePuaFBaA
1ZrDZeDaO5Wxs5UIYHvh6fvOMf2a3EvfoTOnv6unMDu3f21mPJ5cw2mJCyvBG/ViGbVyJBDapHkU
7Kw3pExZd4Sv2g91nK4atI2zVdRXt/Gr6/KoNeSqK3BHe/AXK0RYIlwhhpA73xYl5I4xcba1RwFc
gLViJe83e6JmfC4qGih/WRpn7ONEuGZ3Hhjgg0mA2WgK6CzQ07tjYZE96Ro2QqKJ2lwUDsl+jIan
Afvfadk0A4kfiRjf5IBKdoFyFyyb0KZuW6Up+hT1nKfA9zFT0zCOqWurG8dy9zCU+teT2dXNqSmj
qZDon0QQ74QPcR+XOgsBJnjrRRq9iKQn+EysaDHl4heXKD56F/WPeNSgCnKE9Y4SYpclm4TlOPE2
fhwdFp9mpQr3SNLI+bWSYgOz97sht21Td88U9cqEU/C/h1V2E6btxzodGkxHlQSxm3vXyUMP18nh
1OqW5ITGSoRaJVxzIgzrBTMZiMLY2QOckGW34wysm7k/5aVLAOuy6unXuOzlKTEuok+yU1T6lkAf
Q6+1jVB2mGra92NjjAlMoikFH0OPalTHvF/ckQZuw0Gazl4TztTxpVN5Fx6zSJkeBq8NHwSWEJp4
s8vyrv0oyFjYjw2JnwAHnQ3tFQh8yhhPiSq71t17vuqtQfTzbZy31QPN8295k4h9zThyomGwLYIW
G9LIX5uSYLOJvTQH79K6hKWwyNng1JhOXgMqr6sGiP6RRhNhCempjQhneYpvKwnHzUhFc8vo1Z+M
sEn3i40kxNHOZDs5jsyIqDLQMS4inYiH3juNS88sjTUuQaMhwsmNLoXa2F25tSE5HqUS7gYK3dQZ
xNwyvcevQ61ZjwW6LgsiUagslH6ALq8g/rBE29JA+7+hSr3W4244vzjEMsugAp4wrqoYDxb5/N9N
dxx1FMNd7npYCkVNItw43zlDZJ0jU79t3MjdgC8lRk4HolwrjdYME2ODWNZdL6ykBRFCzjadlBRN
Umhm0iVwxynPACi142gOfXZQbZxlRdqp2wOLW8btkLeh3jeclk2c2cPJnoeHCszTT00wJo7eGksY
Kh41v9CU4i+2qMwZRfhuyOqWbAtTKhXIjJVXE9fey8adj9x7W0pAZrAO6aZw5u2CEjNSo3DZSC1o
IqtNajr9RmAL4bIv946aE845hHnbola3Kq3hDaZbfwdB82QbaXDnqg2cOuAbwawf8pkSXor/dUOK
jnsbJ3azpreNO3O0nNsOmq/lUC4Anx5uoxblw2J3dkHM0vVc7M+BM+wTe3qwzVxc4myWOz5RuHJG
zJuZZj4ErMjOXjKwcUaHnvDbJepjcaJKgNQkfVbeViJkPbB2WIVOEF8In7L2aWg9TvDl+9WkvuBB
bfwRcQ0shmxLMgMVYzpmiyvHUFWWejAH2kXg3hEJnJI51o5+CuZYMXF7Gg+3TeV7dNSdfJdbXIt0
P/IHxH7hIc+GfO2H9tverO+h2ddkFFxM+mXnxVlOgjv8jI5US7fw30Waa+zmCiGkE+BKx6rouwA+
QeVJ1UtdNobgs+aFS3tlRj9qKrvkAlCJLCQkL0NKbZIhUla4/riDuu12CirCg/sIr9sw+8beN4a7
hbf2I0ZauNOXVHVXKJh1AN/AasuAy2DZIJjh/jUOOHM7RootrQWcMylR6ImD5hxPBUnImmVhXLC8
80A382yRMkUPe7ukLv8QOwZuTInNn6O1vwjvmWPZG7+gjhtygTCA2zOYA5G+AyJER0YiGWINpHSW
LfRsH1lV4tcffMaGXan8Z4CEBooyxWFsLCLfuGtQHXNxPBIUonWpvTVNZJROVbY3AbYb0jlIyLV7
QTSFy60GMg1VQMclmpGq8jOJkc4uK6FurEWHEL+FV5STrJiGn1NkLKA3Ivs6FJH5ImcLKzRtSYNp
uRqs4GAoo4Om7SMrekidub8dhKQgNZjPJkvKS29zYhS+Gdxy2j63fvWuDoTxYEszh5ij26CH8cq3
aCPWbhBZeznnX6aJs7UnaRcldoWWeKqUl6sO9obGvWExTqedTgqfzlW6TESiMBgvQehinB5MsZm9
Dms3rentXOJGmsGVIdF1Sgzi/QgJSc8pD4ming++E+1Kgbh/2djqHiXr/I3RoXDImlD9kRk/NkfN
li6cd2kA2Bz9KDwue3xJ97EAN2b5ELcjU5HkqJS0M5aHNuWiT7WuvDO0zr91iXxCpYikmnJ5SfTi
mgnUSFkXS4oZUxdQxVtwqNmBJM37hTTTmhOZ2nqxdUBXXKsOoWxQxsDFoYzXffdoQFMMgbHQuZjV
fEKgmjg7lXUOqP8fFgSOpSq6ozGef69yE/I/NG6WaQvLghShw9M07F81bkjA+Lh1le5LzIADvYCD
QwTRuiNroZvK5i4V+pc8qJ+YZ/fkPAf8HTOgpE3opiRWV9UZ9dN0agrY9V1PRbnqAZ6lesKFjZsi
TMR6GKm3s4Lxd6wwOaSCZZkfYlfhVLeN8WgNzLscLtGVjYYZMzoocgRJG82FwUztBn960KenJD4U
yi6SeDp919Am2Zt83dPosAZQPhswFs3Wo+cDqpHb8j8cJu/VYbIhHlDBlh4AM9fwXosv41YHVS1Z
mukkEK1ggW56JdNbNpnsvz9adplmTuTynbitkkWouhXLxi7MlltSfx+3ql7dhOWt7IU4UNjh7q5H
eJ3oCTBAlKrbl6fwuEXJ6YjohL49+Qwxopoqg3LegPkJcoRjmTbUkKUYrGlkdjeTjkjNI5Fju6wQ
G2UAucSGFr9vmTP12qlp4jO9KvkE5xn3LWVuTl+PAh4TlHYpfWuOv/79kTP11ypKW7cMXaqDZ9rc
zV+riQXrS1PGWb8X6FGRGE5XW21KFovX2eaWga1A3y0vFI7z3muYLtqa05yWTWsk7cujZVf89ULq
ztQ3qFFvDKzeL7niqEqxVJDOsjwl/sob/7G7PEJsJjdjkTXrZXfZzOpNmvig0xo/SfJS7HUUjNF5
2aSC/gmQV4ZU5YkfFaD5x+bHc8ZtY2IfXV4y4hRjgIH0xNKbB64K7RaShbMxFPVl2Y1gUDqIodNT
ZoFoXJ5bNl6bucfRKD9A31nZMfXytNE46+nSGZeuQQ1D3QrnA2kF1VbzooC2wsVvgCLIGvOQhfNx
iRhenlpyhpdNXUMCdxLj7avnQ2jdL3HEpkHIISRP9Bx/Pbf86vIbc1wzj6SCvF2QxCHK8ZPwUkR4
Hdr6UUmwl+eWV3/sYsfCtr3svzx89fqyu2yyGdLx8ujlfaqhOKZ6umYdGN+4ZICq6kY9b3T8AGsa
jDTK1GYyKUBtloeBqdRBKb3zXv3Oj58xFZ/8xy6uzGMvKasGtUqrUXyEjhbXBbAXPV1fBxCqdh1u
dw1T3xT1oY+VNi3m8UItZrwYyODX8OxIWVHP/Xjhx26sXgil2cOMNNNTrLnh1Uzrq1nkDLp1eJsj
CmJsT5ncGi3rUil61SXQq5ds0kBN97RoPhCfGR1nxeZ+ySxVj5ZdFg854EKX1D37Czf56m6iYIaO
kdVj7kENQDzcoDadYvAnajO1KUsRvw13gCrPIOXFIQCAcV6aXNJj0q4IhSLc+Af7WqEm3PpBbG1S
8g/vMpXTQEokhBkl416eoxbW3/7+fmG/HpBswyOTXTrScJjCS8f8dUAy4DcZMmPxZqT1XQa46Zt2
OwMWfGSCG7xoBLA2+6z4ueiVYmDZwOYEHJlhNyf7yPQ3hMp9f6XsKwxRZCTGO3rh1LQSOz+woEWZ
MOnG3dCUxh1I/vlWNx+XHRN//s1QhFtDFbeXTaM6WIEqVf8fdwecw6vI4gKvkqfRtdOvoYUoEGe+
EuDRZQ1bz74S0PV9U4YofVtYgMtTMM+/P28ha6PqS08nK+1bWxH7FmsZ5SET8wdFt4A1hTynUFmy
QqL5mNW62KtSHjJ3Gf9h5LP+5vsQAoGS6wjLZYrw6vuYRBvTnZFyHzHZvGaua94HA8bBBI5Kiubm
fnkqBA50zmX99sdTceEbh2hEOZmoX2p0B/AEM39Gd9qUvVIoLF1LnzPuOM7NycyzZCSrmheqTIzd
JoZ7vWoE08WfXmKEbnZEMYx7mQ3xtgLXRO8eOOUqzMmC82pv+/szUihjRYFHmgSZL3/+oQRR/HNM
07A82/Jc49UR8BIGLt2txT4H1lmnX/QejtSyqUSaqMjE6fv+8qSThIRFoM1auawudvQAQkRxevqM
yNHZo0uHH7fsRoV2BIdOLBjzad2n2a6SCYsgopWZLVt3ecIeB8zawU6tCBFV1yQXLi/89DPLkz+9
7meeD/wud7etlUf7CsXaXmTt8D7NEowvofWcClOenbt/OFTqULw6VPDKDGGg39NNsTiLfnJM+HJK
DK+35Z4RMj6y8ksfQUmQEK2nX4KwNgoQ2hyYTmJhjfMaiUROexK+CnN+AAAMcY7GhNeB84qf5iPz
QCZ1OS1aL7Uw/tolMcpjsBlHwhG4NuTVVRtriiWTivhqjqw3mxEhfysLJYJSrxr3YeTOP/2kegeP
RG3JlP02T+PnMIztY5gNKQHKPLVsDGQLq98fHVfNpX8+Oo5p6NQbTMfTSZUlXvXXW1vZolPuAx8d
eJvH2x8D8zLYTuyvQ42CO99bMJNXzni+/EwYhhndhv69Hktk5w6G32D6QHgcapd47p8IpYUsG8XN
ZdmVCMM2Iiyz/bJbGrULDAMV77JrlNN8VW+ESbF/Wp5qg4/Lm+EX+fs3S+Ph5zcDIff9zYgFm690
Ve+X9xnJCFbtWr89mvRwIzdqniJg+fvBYzUxVn3zpOsd4sDKeJtU9oBYYroW0q4flx/tGjdZJXVF
Krf60SDGSDyZAZJY9UYZli1EfUovrV4VPZDxajD3L2+Um97BNr38bvlZt0SdG6ajcVx253EiN17v
/M2ya2h9fQnxP728k6U55iMd8OU1nZ7z/vffuvf69sGdw3EMS+iOhZVOt1596+q/c8YxqIhjyuEi
uwhOlk2sxNONFr1vWRpQo0JzjFgzQdxLOvxDiQz2WjTYJjiZ4CvZbfHchz5L6zp+5xIudsL8aq9z
bT54cIFtE7A74mXyxhcRw/Kotxu6uiRUmDFqvMRPH9FL9LfLBubPcEs7U6xzI4WAr15g2tnf1mrT
NuXnyKk2Ea7UY6Xir2pOq+tQiZNH+Q8ENU+VZhEx+Rbx3lHPxfWU30SaB9HEGS6JTkdZKIHoj90K
2eCmi8tyXSn774tfT8MSvOwa6pHevG/nas8Ri1mDVuWbqZfIo42m3LTl/EhgS3Hpi0pc0R2xmmj9
+i0LwhrxFDXBdCTyqxL9W0TFe4Vif0+xx911tIf2TU2aWZ8jW3RU2rGnNm4eUqRyKyDH0UBOYoSG
ZxWZpM7PXt5SMACrcyLd5/smjxC4LyfHf/3itWz+57/Z/1yUE6h+pAS/7v7PTfS5RpX/rf1v9Wt/
/dj/1089FRn/Xr/RL+/Lf//9420+th9/2dnmdPGn++5rPT18bbq0XT4DplH1k/+3L/7r6/IuT1P5
9c8/Phdd3qp3C6Ii/+P7S8uoyirxv35++++vXT9m/Nrma559rJPXv/D1Y9P++Ydh/htrle7B5lSD
shpjhq/qBfff1Al1lvjCpSrsLAM1K742/PMP6fzbQafhkIcJbFNQt/rjX02BLJiXxL+ldE0D8hLN
cM5U74///bm+e2VfvrC/9866rwsFnkuTgmanbfA5PNfjP/rZM2gRGEY/dtTXGr2CU1W0b4Y4BR7s
SJ9IZwDnlTZ/7HMk3BQBT/HA0sI0nvKgcWgja+QP2D71guK2aVt3TXUR80HWEZxNyIFwknMH5Xyd
1hmd5666kVFJRm4VZ5BKvWwXWJhyuspVdcF93n8KPUuuaTqcekV8bws9Yz7/1iKFfNd0MfNShKXM
Zeo9kgCMYG/MfG1PBFKYbtVuTW7a694rzklGSEvT2AwqFqsLlis+NhcWz5D0p7UwSVfhnrDXMaLR
wMnroznSAUC0cqpHH52bEmR2WFNXJb5B0ADviNVyz9z6vcgyLkas0UjFI5elM3PZuaOuE4vPC/gl
me9y742ZRE+pRf/DkZaGw69s99OcFIAx/a/mgDrE0pqNmZr1kTxCpOT+Wjqtf6djU2Y0p2vfmv9v
0xyH27h0LWFbuuvpVC8cZdX9aZqjNTWy0tlk0VjSLUTsduzIdG0F07vUDtfo0+IrGr5i29nnLATA
aCe4zbwkOEid7tpY0P+2xupsTFW8HXq7gOfoWodosj4QPvqOAKAABVUuYbqZ0xYW9AOOtHYbu+09
CZR4pzPAG20SQ9vKv7l9Ky5eqX2gB4EtyJd3xGTYRBM0NrBCd40ZfucTulAUzhWI5FvPTut/KPI4
+i8zG1Ih6fHrjieF7WBR1pcp9E8HBFYhbmOkf3Qzg5iqX9rSjZpqWrraJxcpPvrs/iutbpQBYSbX
06RnAAtUr9t3N5XbRpsxYeZjtSXEx1kzUQfjtncKbz9I0NEs6bZtSpgU1eUVunQkvSoblAxu2kId
FKdOIlP20osUEMncpwH+xWrZiAwh+CAIcM0S4tt05+2McJSeShesp8AMNqYKBZPlCLWFa9ImTfE4
2ABsxexU60Qg5nQdFlxzu+36udlbIV9qnN3NTuggq47nnVBErzkddqIiot4jYagZLfL/iuoL5P36
MaybZDVEsCSHGqOE1ibrARHI4I/36CDqY0A46Xsb/AGwDJj0P902v9+e/gXR/K6I8rb58w9T3W5+
TDlfvhiWLxaAUtdCiPhq8iG0gM8Xgv2YnWTe4RLWtm31FBI8fSgzjSStrDFOYkzDM5Sco+zEOnbA
fTgy9PYBhTR4BN4GGkC3L9LgZtCJdQMQficQVm5MV/Yrf+bUtgIBB4pb8T8svYxf76YvH980LVey
nhC21NV599N5ZdrYHeYhqhi5+XbMwIT91Yh4M+aQdRkjqOX7M3xTdSrZ2jxi79kh6PcObQjKY/Kz
u6qK+02DZGSK4RLSIEd90rZHAG/H3x/qV/589VmlTokTrzjcE8d7XbiIG6sb3a4v13TWuPp1grhJ
xllbRaEDAXbeDNLo1wFi6y1s39ly3INjVu/90hnvjLh48lHEzr0+o8kuM4RwmrXRMGPstIBWj4nv
xJJE/UJoitdSNgDXwiTcoCvLNghVyEQupgoLw1y+T/2y30PRWGW2K45FRu1Y04p+72qohwpOAozw
qwGRTtIm3r7vPyFP+RBUtg2fp3ww1I3UsPJHnBdYZYnkBuc93CA3pCeF2tW2azSUpt0etCL/ogXh
jdbr3d5wsYlVJR2w3x9V41cWxXJULcehicTk2RXASH49A1xEVl3gRy1JAnwwv0TdFaPwQ8GYoPXt
6lMTnnzmZSnE5arfWgkI8MSaP8CkWi+f1bW4SF1nPrN22Jq53PzDB/wVy/DyAUHRCHXrMz2Wd79+
QDqoYyAmp1kvn63yw4J7lhArXxu2GlUJTZjdpi9Fj6plWodhZ62ktEzm0R63OD+zVk1NsqWbf02z
6H2ZYk/9/Sc0f12UL5+QA8hpaQlheZ54dQhtFxRmNvgdGTXVTZnSYwHV0Wz1vtpSNpHMSIZtpdPW
KCz9XSQo2HjKrmn5rbVONaM60PahCZPBUjU5iVCeWZsGhsfOjp+DsDv3FqsUU85vfv+5l9bTr/cu
FvpoQrhxuQZSZVWZ+uni74em49OmA80jAuinJvk2AOWFZUqhq7tHWWuxbKE/Z+c4od15SHYEgpTr
MvWDvaV99fVw2jpIMDbmMP3TaflrU2M5pnQtLMl00eD0fN3UaD2M6H6NBsOxS20dNkhohGPeDJ5X
MQOjNl+WBDsAWCoPltd9W0uLbPbfHx/zb848V3DGGVJ3bctaKqk/HZ8Ky0PZowpfe8XTKL1sT5o6
MDo8R+D9SI4Dvth2Vw1p96UqrH3pyt3A515j7qpXpjmik3QpqMRp+G6RUMPC90/qZCw8SvkVSh5y
6SvmqBC2GP9aq0GFKqw1dLzf/yXefx5Npssu4HsmpJ7pWq/mUzMBAVit+Kbd2DgS2JXgam28veic
69BBWqtJpEQlClPUYYaTk548ERdVkx29XZ7vEx9vdCDvhi581wayXOch97aik180bonYiplVm1iP
VgbWYdr/LPZiFGapQLRfV5m5Nnpv5FLdE0r4uWX9QIeRNqXtO6zdIqbLBTfFlFxJXaMya7e3mUGo
yzJBSYPqs+gCaN+F8r7Qeu918hunan7yJ/hLIVHsoJ8aQUBS+bUTNj7EhrVmkrQbM9eflluA0m7T
WEyOjhvSKJ7IJV1C2SNyw1ekJZOpbqI8zob5je+hidITc22JAJO5Gtax+e1mH6NTrxX3uP/mnSPb
nRZmMJw0bObAvj7kvWU8RAQAv28Cf1+IKr4JIgb5VPKtxn6vrbpOVnutxV/Ml10r0lCpytCeVd+X
Ey1hBETmP1xG4m++eGpi3O4sLnPXsF7dPDn0cWzWhCdbCW4aPdOKC1SJs8by6pJ9DfrgAZaFuGa5
+0miDjxR4AtXHTUgy8KC2jTtVmIa8lFdHHN9frIScLeJM62htpis5P17aXjvYnWyZDpfY8JfwJQI
q9ikfzHg+K8oGd+w6mdkkQi9qw5LcI9enEyDiey4AcicGjL7EpWFy6ILz1G/7n3X2JQTUrvfXwZ/
M9uhqEm6DHcWk2q78+poAPIOCg+YBvrlabx2jZMhyq6uJCiulhN+HMJ5Vw/BRxNsJ2FsVbyyRydC
TZh9cjPKZeUo3+E6Yy6k5m9RpvR1gEHJvfqnUe8/xxSbmx7jnWfrLLVt9cX+dO/pkqKdqkCjElnM
0CjtYWuS08Twi9IKtOHelzZJ0XrxhS+MPoHkK+5YwSQB7rHfHzX5NxMvm/mhwQqephH1gFfjBDIv
IfyRuKu57Sb6kLDdl3PYcwk9sKX4GIrgFv8gDIA6gZ1dklnpUGouZy7TGChSkH98mVgIhOSpln1p
0JKreRBwPpYD8w3m4HqfJ1AXWg1rFprFzyNk/tU4i3GLBBoPnXC2vQ8r10ieC/m/CDuP5ciNZgs/
ESLgzbbRaMemN0POBjEW3hWAgnn6+6H4L65GCmmjkKGG3UCZzJPHDKwUTXeRICbP6jRYqzY9Tvr6
M3HoBhuohjuDYByou/daNrTY3Trt3gWG6weYQExTtWD+5vpDe1wWF5MLPb3YtXZM6F2OOF/hQ1st
h7jUmgjDmLVC+1/Xe1Q+O7PPCupDLcUcbXrEymI/OVzoRo3uGrZcF6nNoCeY0IgtkDop7O8eVKGd
Zpr30zQb16XB3Hwh1qfMrjQO4qhNfqTbkM2xxLm6VXASSzXdtfjGG+hMOlF/z5m6IgVycUKM+7Bx
Z7mPax37Di4Sotpi51L2zXOhdQ5mAeV07Mmyz8hpJK4ewqJB7pJhFt/TnMrSIPaYACq7CMeKLDty
A2/w7oY8jtws6gtniYqAYW1S/8bIe4Yyg7X4YvVPaU+VN+X5N60sfqAVxj5MuseuzJbDWgb5LpPT
QBbk8IV+4HWCW408zwCvyISImKq/SnMZIgsB287263FvecMJ4VJ8wW4Pcq5hk5kpkht3QH4DFfNF
twEgEpsI65gTQx3htakR7EjOcwJVW7W60E37A4SKwEEIo8n5LcuSSJp5yCZpKMRy/PY46DWpIedo
7HcpuuBoBtxNqnCFKKpHw9DvRkYoDLeQ6y8LCAglzwHT061+b4coWfAsHQVpaNuxrU45rdaY8gKG
r9s94pGI3Q1cGmuPGmVMUYPjrdIdoD7ebIahU4eIqNfqHi0g4Euw3Y3L1sqVjhkOBmMvdZgIc+Dt
EE20FFU0c4KFvvsd1jlPbfvENLnR4GY/k5Ue3yjAv3ydCOrtY5I7+6SXcp9VcxehsWAeSHTjWDIi
EDUChgqTxiCYH4Ke0rh2JF9f97MdNRW/UIz0TKQb7QsxEOJUX2Hp62cE0jyDMa33aiv5q/VKOViE
FuTl+3buf2Ac/tVoDWzZNaiOi5CRnbINRg7Ovda6N0s9wjdzyL40Z/OaN5m2FxUfOuN1PjGXb+67
CgvzyUcvn1RPjoZPaz7/YGh4pR2l/7WZ0hfO2kfowaZwceB2uvIxWVZ46npbRrZFQLWNmsdfu7tC
jsZptv2ekgV7knzNj2PNQA9LRQwZt0N9Nvr1AHccKhkxt1qKXQ5pFEBcLasb01250IYt9wpj8xD2
HHH8z8M4gQ9C8ou793vjOwledHqMVVDbtskuxzt3p94retL0quV+y0Ll7Xhxhz12jgmciRp1p5FI
E3aNZt0OSfriZaaGyTaBezM9zDwkLp5YzESCpd0KG7jC4+zQi4LpAOVsNovbeqnSbau02dmJ05mc
WoeU9paXrTs/El1DmLJ9xxFPe1SHmKIFfjRmJAPG5kNtOsY1GNseki3b32kmM6SKffTW9ee4mEwn
th8AHNPwR3rCmZTgzzjBSq7XeYEpGz0f0aEJax2PgY3FcAYRxJsP/bYLJ2NkVVv6yXHTn/ZSNked
Czj0ZP+depSV2fCTtnbjFfGBMVl80XyB9o30l6DtAJA2zAG1/BYPCx+wwo4HjUby6LWkVGvkU+CK
rB2SgBkvXiKMIICaNMkJDVuRVMs47Hq/Ik6F1yIbw9nLpt80PXY0B1lw9FyL877UxdWYrWdrNC78
YGh04lmBUN72ATUuWFFhLtzKAI8IH7QUGlCxwU4Vp6CGBgz3FpOnjW3IWmn+cah9/pLFT8HcELYk
vRPsmw89xR5kELMRunpCmESXDgdD63/5tfeUTXwMY6JcYFoa5u5gHOKx+pK52de+tCN1nDW9f2ub
Jd9/K6WyFfdR0zgsNlYZCl9QR8AnCGNDa0n9m4HEg1CmgxmqHV1zDmhTPx36lP1dGxBNUr36oUCp
munIfvY4ydCR5EcMf5aDZpbGd9I7SHVcgZG5LtVhpw7HVrovRUs861QwrdoqJbNysmNZWu9lWiMS
Mp6a0eduKHgVUElg8qOUcUimVFiROjFsjhFOn0nggjJ8duBJrYUlbfChN/IkdBr/R75Vy3qRvmCR
QKocjZE+sODUSdJlnLZeTFQt8hw7Qmlv7boKaI8ooijOvSPbfdxXQgsdl8VdWnzH0ZNvM/GWn6ft
5wvetqs6M6FXo7PBYV49UCQaBLCRVZIOMJM3yEUdzmhSuH+Mp1gEWeh6wxB19HLnwqUCIHgHDd4l
D1I4E/MKa1Drb7CfSve1XnxVD1n1FfrWAc15knDzzl+HEQIhX0U1R/Ni3fc6TCRG4RW/eob2b+on
1JTuDrUWuy7tAJZbdlXebmZkLs0KE1NWvE+SSbLLehJDsIlHc2jlxGyUnkslPYqQuyPelIll0B2W
EruK0m/Ip8m9B3MwTpZkmODYEJ14ZupRAvYsHGooJN3JO02ETaJwy8jtoB7zKbgwtuyzT5xbItY8
+CNayX+vK42/zm23Fp+yEuDBgPVpG4yU/lriFmU8EHWEP7gWl+ZL6xrvYH5Awlxgo5tqYYK9bjgl
OHEk2LtHZZ5/aHmKWtQnW3BCCBJ5ifZfmMjfgXaX0QNjKgNkZvt4f/1QaW/FYyCNIZSg0KEBbHa2
6NsOSTZh+wU8vplrvE2Y4TFyyqKcS/fw78/lH+AkSn94QNT9wP6WmoD9v9LfahMHOieWurEEL8jJ
kJ295bdd2o/TskTlOnWhGuOo84BzYj6t8m1oWaerjMnHwkd59L3zGhP1Zo9vQ0CnWZO3fOmW6iIm
N3/y1vH93z/0P8CILiovcCSo5jpo2B+tVb/402IviAJ0OVNRLSzrsSCgska2hSOkk4Z9q3dE4tYP
sRZXJ7abuAq9vWJ2cJt5Y3HrZ4MfVURewZjDmieX/s7S56d//5wKJP4r5gUoa2M5ih6HTWP+0csQ
gEdIa4aYxPDm7LgK7n3RdBVKvf6zMTdj5BJm8KyRecNpreMXJDFv1rS4P+iiHY+T1+IyzvJmGMG5
OaeAJHjncvx0VmhizY8IH3TAXd3Po6bvqmUfO9PTABEefq79o3Px+aTQzRKkF+rIw9id+O3C+ERO
WjeLLLNMoxmL9x2+QIgNFv0QNOx9jPp2Vu2/tJWJhYXEBLLfDBWtzLlAtPQa2ug1eV+1AfvDJUX6
vVo3RKV1Yb9y2QayirA5idxCvKnrNGuLcZ9i47BDcr9HucudjvW8dJydmsm0xrg3SDfE5708yq19
Uf+6xnmaXv8/hin/dCL4DuJ2HVDS2dhgf9188ThldQpLMlQzvabiLlTnpkUO0N6lIFyT/n7yznP1
fXAIZR05G6aOxqIo+q9mnj38+2IxtsXwx2LhHDDob00bXvWfjS+ztqoA8GWKNq8OKvZZI9amOK90
BzDk4mEnzJpZ84j0JPN3riN+9ST83Q7elu8NWGkbE7pzv/2Pk/Mfhk6gohaoDtgAE9I/wYHOc7t5
HauNo9vbEbrfXZI09q4Z9ZmIFw3fLURVqgHUkWwSBFx88xsnZzhCxDLOaTK0Euu1Edip8CeQ7f6F
iS6tiQBzyxYNLWlQeDcJJjxVy+39H09V//tjBVbVGZgZgQ2qav9h+wvFpJ19HVvnCteNSUdHs2w9
tI/hage5X2usdwVPAjTkaDHtb9ncbDrF/GnaOriepNuzUQ9fkWkORDtjn9eWZH0vU7KrZJYcS6s6
Zg6lwzytzZfCoqfjF3zA6NT3DG3dcCCcHUnNcsD30v0isia/A6ncG1v14edVv18d8XsEI8MYdQME
EvFUlcuXMqeBUgtSZhUGDAs2AcHGP9f6J+Rml7YultDt6a2r7rbWtkKxE5gSda9NVVVHuKRDpBoG
U4MzaNtfDMd67RjtXmscS3a23rykwvu1GokVDfkE0Rr9EHPegW2wte1Eeclwqdarb+G3ygwBjgPE
dJukYSxZenGuqG6xfl5fy1+qUZ3xzDtaZNH6+K51jUmCpYvdtOeRGWEJen6+HFN+C+e+9iNr+4Oq
Ygx7aHbOQNNcaJqPDL1FnFw8Ed9X3fs0IfvUsb5hsjoeGHD97GKq4i714EMgJh2K+QP1X/0fGBQ2
kn8H48mCMXULIzLy8kx/qyb+360I+5AC0scOp270NwO0JaCu2idT6e6VvxWN5RxKP2AIFwzfMx3v
Z2fJh7s3XWK062Vf9Y16XkinYaw8nKAP5rCwvL0qny2dVEfGfAFmgNpMXIyaDOZ6/lVfsUXTF2yz
JhQxTjecs4IxmGKIsN6coW0jdRkI/IHXigaguVEAU2vsM/xl9rUZ0zLlJ9I/uKA3NBlKmbYPWgZE
G3yQj4DVoHbn3q4IAh+KS14z9rB6HWVYUp8nYfxu4s6HjIxXhOvIX6p3smQl98noYVcvk4eagMTP
OrOdRtJkkulJBvjbbr1jbZs3q5/gng0JlHE1jcLWCWasib1JLs1gvqqxpfD0uwxCMOgFn0g9Fnuj
r/nwX66zWZwn1LDRmAwljhXaTrTmnZk1p4HuOMgIhc8H4yNozA/SwKtQekn3vxskp//ryWIbMTPj
Utcj38PFQAeo2KsHoKqclUnyTMm7WydwaqEZY1gH4ksvjNOUDbduPmgH5Jm3Hk3OdfJ2pLkFj3jk
RRLl20Bm8UVfV+JJ8BpQoAwpoowvt7LaSu8pk42rDuGharsYczHsb9uCur/ZGqMpyAgnNtHriwqg
XwM0Ww7ZvJB3ai3TCaZK/0V9Tttpb+C/ocpP1/agbUdskFhphDkG9hAzWYEK0jQ7TUTjtPmpBk25
8xw8QZ12+OrAwdsjv55DwybXxp3FekjESphPXYJUGt5Xgjm1fdO7KfKELNKdYDnwGKfdGJuHqcU3
IcPM5mZLGtyvkExaIvgeEycX57lJX3WP0LgSBLjB0zIpKGCx5hHnusDAFD7uo0mHFyYVLB9zpWXz
ZZ58slx8bQaHWayoM2b9MDC2d3XsGerUuEuhh8HwlPXzmrbRlvkz2fqTaSX981QUh24AlCH85KTQ
B2Ld2h263JUAOwugNLMlp7A24vwi/BvHJpcyCZAHmnkbNoQYg4AJfIFGFFkcuI5L8gGNDjFwXESO
JOYFmXYdtjjZkI2yOYdvHSBWRfN+lFiFS26pOcChxBXUw9gOzohw54G7rMFRQO1I0nPgRJlM4AoE
XatFFeNrzjOiN242uIoVGxIAAIZIm2J44QyhPk3FSa0B1YNto7o6aNEfthaM5w5r66AnDFihMdoy
HoalaCMstgtMQtCHF0COkXoYyUzxSIAK5g2KhONPm2vUHmOhD7U8db9+Rz8D2XpDzbzewS6FVE/g
klNh5/S8W2Vp1uKAR2BALfgwlXqwH0zdjDJhHQurSfhQ9kHH/UJWWC4yXUO6u83FCAtdDuDwJ0ME
y9Ee+OREnp8bE28XL9g7fds/yubCY8O7gJzaMBs7/HPy+BGcyoACZRzhQmXhaKQnZ835UK1BMO7W
R2OyGl867LbSjiQZz48BqySlZY7IDQg9AHPIByokhOvA0wf11eMH6sR2r/7/hkzTfeJ0O4HPLOUf
AaReRoorYE3T+stNJr5jvzBcHQI17a2idmqO5UAwUgWgso8QdS9WwFCxrh8Ujq2wsbxqOvy7h+q0
MnE08VnZS0TgalIMwMQsy83LA3V3sNOzYjdWv8fZtcMRfj0rbolPOVOFAgdFzId6I+yzFIX39vzH
QofaVJkvgaP1CIXaNcIXoQR697+4bcFq7I2a6Jgx3lGoAS+tyV5dHqrh77ax5rQC+9Z1/9pY0gRs
hTarZ3Wx67duLV3unAVb5GT2XvIu+eGsLkZjw4bPmkMDvLLLLUZiXIoeJCjCPVEIMfGY6Z38l0L3
thcC4hRQMhEXiy31pS3072WFtwIhYt5lxWEECLOq9qpsauPxqSgD9zABX+/TvAeEqZjDorXdBnyI
IF2u9tYlLTprGbP4GxOsMEJzuMeOcNghN1mjOhUnmhFxtqehfEbht1N3TGuYUKWt+N7aahwbgmjk
ZkR9+lFWsJ8L3/zoQbk/b7x07rJzYNIQwpmfC/KWkinjtiZU2l3j5oEQ+dh7WIqfQyZSxFXu/DB6
PTZG02sxzmtYISDdYw1dk9rEbytmAjgqgwTn9gPRmDypdSdjAN1G/qzLOT2lprRusHcXn/zHlpPc
nEZS1zewLM/IDuQZEtNTZmRADRnYEpqKz0ovUAQSY3qbcJD9RMPV0T0wVgoDieQ6oM3ehiOti89X
qxdnuSXhtA7CsL7Vil1nUgPmafYtrrc3lZFqulWxmuaGKBCss5cVD2J5z8sk4IUmTZiQ6GvlJKa0
A+fhUv9Uc/hJW16Srn3NK8oTdTs7aT6F2BfTInZNtyV7JSfXK15dslvoBWIALvgHt7af3hIHUoe1
RE44Vd15CQhpAun0SDoxS9peLs1N0xhgyKQ2qosd6+KaPpMvijscWBiDpbBpzNgiwVnbt5MFXlTG
4nEMfssaeridUKEsc/DexeZdv3Cy5kFe7SxzTshhonYVfomC2d7mfczSHu0yeC+wr7yYzasaYqg7
XH2tdvboox2dwJ7VqqOqAYitNASluYZbtKqg5Dy353qgC+3cXjsYPcRabUgeYugXR7JgXQyO/BKb
l5IAodTGm9ELqMyx2WBrlV95x/Jm9Y6G1UyRP8vpQNhDRAaEf5Pjr4MMv7mTpfFFC6z4UlIpHnIq
iJ16bWk2VachATDouOM2uDB2rKjxyYL1BBkpBhmvPe6DYsMvp2bZd5mMT+o8QbUCMLiddjQuyEjB
ZUKR8XioAlXpoFoBdaZNJcZ8eC+0O8R67lGc1C4L7gWUQGxKCiIHjfLD8141TFt+zNN8KDE1XBPc
j11wc4U0qPZZTTBaPFt2cuLQFFjIrIn+y0GOtpuh+0Gc1Kbwc+yxfF88bDXxPCRKxeYlzMLCEIsP
u/N04CjHoEey8DHOa+4hGPw74QK9q8kuug5spCx4kGMT/M9AiQ75Ja3hFtbkilBxyHc5YgLteQBr
9hZUor60W6PjwknsPC/xB4SbNLJVn7TNFxoioWbLhG4gtLdULXxcuZE0fkvZWBtg7BMgQXnenEqf
qbzah5BOvxF6/yOrOyybKrDmdhtojBV+bnJKT4U1emG8DAdzvu9cWOOqo9MEWxhQGCFtIZ46fSTe
YcNtm4XAkvXddpvvTUUeB1mirIntv6R2f09oPHEB0tD39C5H8y2BFnDd2D95po8hMk+PDgvrgUcG
re2ubCpAYVk+ACnMYdVAqdn+NDXGyprgwTLNeKd2Q9VrRw9CCXk0trFP4vrXwKhgwNQDvxDwDn1y
XwiQuphlsXlyNZiuNRcCHehcTZ5ZuiGkeoHxO0dJmjXTwa+yk8TqaDdC4DuopRGI5icW7+nxf2+R
gYw+veZrlYXFNvKBzry1q+1L0fzuCzxX2o34MhvL7zFdzPPscJF7+vSzdnRU8dwsx5aZaFgP7TOh
gHfFkHHwosklAZcv6SfMNNxGP/TFqe4GZbTG0LEc7+d6mU/zNklSUJh6tq1HjowzdXd5l0b9VtFM
hvO9GdCyG/D8NpKiqpyKjaKxnaRt4Q8H9f8jVL0Z/C4BdORySDz5vXONb6rt9noIPZ6j46QoyWSz
54wDrhAw6NMKN8TtLiiCn07Vf+SmDqccKfdemOMvtSUtrf3uufgEtsRc7sToWiH5FIARBYLfNbmN
q/kCLAN7hVPjOBAtLY3ioMzRLTzZds5ovi5U/vRr/g+F6UMtLXZY1xxshsGaQxWmeml1Qlijf+1A
8S6cycgZ0fqpz1ds6Q++JnMStuIGbm7t7lShsQwFNPZ1OKZe/KJKTLKieFvbXLBljHoDawkWydcc
rAUH9VOzlRk4hjFGTPrLsnOMAcmZR96ou3zR26YBbCjeptHzz1JMP1VLiOPHfZxR5Tm9H1+CVMK4
6l3IDEmNAyCLHTwpImGVNACcUNSS8TfGG8GiTyVayijHOpbZrziPcfee63Ubmpj0MsDBt4C4+EdF
cM6qAV8mLO2Mwd+rKVfWbsIj1uIExGH32L/gNxkW0L0/ybdiQyDKVSTMsPB6IonkPNXDHOJBfBae
eRh9Pzv6sTXssWiBxGKKFhIf6ldp4kRC0GjvA+tak0boadafx2GMEs0ltVgY1iHupmcsnHrafsgs
s3u7VDBBeiF5ZXr8bBqtPM8ieM3w5ts5dntky003Tf2bnHou+Wk+IqEesIM65iZ6hRY0vOO6Otl8
5jGFx4IXVHOAGQjzr0Zbuf3BRkVHlGSzvzcghO4tCWigaoAxmxZsf6lu+zF59RcYe7E/gijkHhlD
1gQgKPU2zK38Xe2RtchMeLLGqyqUUA7+yHJLnn15MheAdo2gPUwj85xUuOr5s1Nx+pX2e3gMyGbY
xVvV7yzVXT1hVjPSH+IEwD3gG0+olkN39b+V6JKOODCTWXoMGqi4O51ia9cY5GV0ml3BnXRLKOOa
OLG6EdjDdLcczd59Bia0bLHPGOaVJRQ1FheQAZCEgcOskepRMvUbKR8WraWR9NtHMuZ8iAGi3c+l
md84Ay9aFC9ZDKzXd1D4tLQZyC9huD+Ai5r+wNkzVmPYLbDRcrGyDTbaAF6I2jVx5KkYxXwuOPwa
6KwP6jFLc6CaFe6PpXG3NcaQtRcrFSpfL1ot+aLqxqatnuFKJAxjeig9sTsfpCwumOy92HbWfmn8
gICssoq6dZG4gs7yomlOsuu6hvDlDc9rzYXXybG9JwW3RtpRxltPjtGYDW0DeQx0a2YtR5n42h6n
67M/dpDRmpmhu19kR0cgZ8Kyqdvmt9NGLlnjNN8bVdrusDUxbkSQW9Fok28EZhHssCOz3hyB4Vo5
pU+5I65lq49EodkwbDmZCL1HRNl0pN30zjdH4gwKMIWXo8d/R1r44K1Gv/MybtNiMnv8v+ggfZ/w
yfVnT0xCjRYV+zrWs150xD3Bw4s0L3dvMKHFfEtjoFXKy1qZ1wZE7TQsq0HLm/1yO68IcyzS9rhq
LMd0i9PQ6cuH87LY3d50QUu1onvorIZ/Q4DsFJv4+vsx41NtDqJELvd+7fQHTJbIwyi+TxsV3cgH
m8RjXKuX5aUw8BF34F9fqhlK8XRrGaI4TP7knOo4oBOoWM92X4Op1c10r+HBgUho3dliam54wXI/
oNtCAudE1qqVNxUowmwFSKFcPQVPbp7p+Ke9NLivjJRFrPltTns5PE62AO0TYuJt4E5pFOQKVxmm
33M/nb0lEG+tyGDSuuSOxKt/cui7yCBwvjB0qoovJTm572sX4PStxsgxYZgLLmKBuakzNaz18nE+
DhY8OUNjlgPkedKIJcPwp/6qdGbQQiJlHGeMmk+pBwxloz046nlzHbCBixnDP1Yb8OlX4tUzHp3S
TiJznaBexMP6rJsr+HyBBcqy3qbxUL0OHew2z9GIK9AxWhtXMnDrm2TNaeiFyM7lUDrP3L7pPivn
MnSl923WhvRR4tpwgE6B9x2ecg/Ynto9ZPlSxxTJTjmMi4KDPd/8qAWstps6sH7U5locEonGVuqM
0VLZgHDPd8pWvvA2scm2mXPQQXdOj75ItZfSGCBPWfz6dSgflqaOz2bdXBOSeI8luQG4ZGKW04Lc
7mayrkLPXLpTzuR8J9fcD/2iWuEgDHDx0qfNU4h5+3SbjzrE2C0KcoLXhXciIXHZtTKCfK+7sBg4
9a80UiSuNtrJrIf0voxXfbdpTfaGtLXD1GdYRxb5TOrTUJ3nojra3tQjBZl0Blp2SJiHjp1D415b
q42jYjGX58WZcQKpRg/a3XACregPg9H6F6cZPjzMRV/wiNvyhJ3l5FcmZtseLhHSda+l5lr3C6DR
/drG10FSLhObYNzSlsi3SabXJCv9hzrF8Blgbmkb7McmAnaqONMZ0hJh0xTUcRtIjjCh6A9jGgyf
1gjKCsFtuoMpcvyzC9O7dFhn7J2CuWg25xk2g2sRypzUA54B3gRYDlNVT+WRKQeHSZ9cWUHWSb2s
FROPU5lkXN5dX50Ri0/Xuk2f+hUlycR6ONRNWT0XJWoxbfbkCf9rjqWFBBpXg6LAuGa7AMqJysV8
VJ6Kau1Iu/sqzBlyYeIYBzHoP/uAdN9Mh8zATNo9VJ6x2R87052/+eCWYyr3ihjkJqM8zKyB0Ta1
B7/XGqx0g/Uuz1NEGnH8XOW+/t4y4wsK6EF5XJEzK9KHqXOTs0SvyLx3I7nw0VN7HBEpDc7Jz1Z3
WxrnHhuBB8Cjl2HhnSRJbj5ZE7xD89sKpeNe8Q5H0WanThBZ68de/EaKuAjz6jlHEvLc2zqdyWTk
x9UdOBtXSqW6rKorvN30pqRDAaUzwk73zdc5b8gL78gXkMECd1ngyRS3B5K8y7CArHoP6hxuiroL
uHg0ZRTlRGAf/Kxqd8mgxbczcRVDEGPg4wjtQeoZHDPxA4zYQgFBguziZbduoz2XjfsL29bmdpG1
+8j8CAhxvPVkvN5WGOGA9OAd74xQPVaf/dDZOnHvhXkBDnAOBMbPDwlZJJielKTC19VV/V1Dgj3C
grQge2OjpihWyqTDzfW73rjFo9K4NauXEfbOTe641VUKC7JnPfMDVrdipp4m635YDM5u+oErLfUB
RgCDdsy4jwEQBv5wgmYAGs5JCmrxnIjPpJzmhxyEbrCT89IOceSuPxymrXdjoQ3nOjFfm1HYVwPy
xiFFCUzO2rdWX/P7UnomjPZKhinWO3dG4NR7W5BL4I1xvMe+y2YLevOV2eXk90+UAcPTir+Rp0Vk
mY3P8wzxSCMUDAYMw0Vi0099U3m3yHeULU1xstuWIINsag6TlmykuzmLhBPLIw0GRhuUELZnb4CC
U58qcOA7iBTxnSVrHP2KZib0HBdZtysfjHnAVKpxixsbI9FQNvg0W14KP5l5aVtk33EhBfpElcCE
e6S7wxgIj2jwzBlFaDaxOHXjtpuRhdXpXNwNJlhLQZMvZFOFMFjpDBM4/6qampJW4kx/g04ooIvE
MXYgvwP8szJAQjO33pezO0MZoSJG1wX9jZHxntGqU1/rTYHgSsphVZ2qAS2DwJduyp1bexnu1gDU
DJaYhrRA/z7nrfWFfMBMK6Ks082n1PXKsM78MdKA5CMwv2vjjPNd0BUPHp1MPxr5T25mMIlIFzCK
uo2kqhC7tl2+2b70r2W3+p+jHewiCTEP7u1YR6FdgzxshDemoBoeb6L9wGrGvsmrjAkdDWqzxOfB
rOpvjClTF/RZ9JWPaR1j7yGAPIKlIXJbXBhkX58CTT9zHXT0b6AHqrdd9E3qAnaC1Kl7Z0yFljCv
ziTlFDtthbFrVA4hcOlpnOEV1smcnIF+94qfsWruSz9v0+pA709Fuzw0qMfD2n+wHuPB0O5H85fj
P1vNKyFB430+zBRVerD56sUv0vciU07n0cHxKcVAJqSpg0/QAm0Ni+1DJHThdkrtC7zXjsTABCDD
yZ4YqKT3OFbtlCKw1fhupdMEHBMsWxTABq3BYCAmxAB2cGcUfBzB56p4gX5yxDH0zZrN+hbzr4i+
Yz6a+nQ7+/XRoNZ67HR94TAg8g9Den8XNElyJaM2QudxbwU9zvM9+edi6Y+6Ln8VK44T5KYhHWAO
w9QPV2LduJmhz+3w2cYGpsWLHIjwvfKL4ZBtMWljms24ZtY3dTJmV/UXR+MexGI5Y3EzZoOWeRg1
SL/CsKs70htABEv9JnGJM0EZSB3aOr8Yaw2XEfhFE+hNZxRjkTdAF497p70Mo/GmTHDNuoXGOyMX
GOcxO1b1skaZRuZqok3ag0bpXL4WQ1VEZtDVp//gX7h/H6VzzOGUso3S/4FglptAbbiA0WdviI4x
FSi1qzGqJQTUxdHPcdzcCX7qoS8sQj2bNmRZPGmZnQE8r3i6xblPdOgEl0im8BukhClHrcndXr8Y
AjWNhWX6k5VmsNDKAnvbrY+MhbQP69w+q5PEzfVvpS8/6pnbKrN1/2TgQbLz004jssiWu0p0RDkV
5W8RY1AOkW24YPGc7vD3AQ8sGhmWBhSxTGanuBz7e218p1yBsLlS4bl+s4I4WnipNTWWCqnxIRJN
XgANriWzll3SAti2gslWZRg4sGw8eqVHoIg3MWJ9hQwue+OrQQjZXlFCUKBSL9bOQ9M7Z7QNyAO8
1nr8KNNbtCWYx+NhbpE5zMFj98dSQx4N6PaGjSczfIQtixAbaJrybVeKRuhaI+4MxcThnnrQsiSp
zpZhjdiAyQ+BGmNHaTdFLno21MgrLP+Ey3/GJtEt7Xuv7hmCivICMTnnb8B6YqrAg9aGwxLZcxrc
KFZr75u/snJ5V/8QiPXdauxfCsiu8/hl3EQZG1cQYiG8G22O96oAiTcODERo+FXic8iSFEAv7mjv
sCoCEnCbD6cLHopFpKep1U7G7L1yHxsIdnAUKywi4FPiHqVNX+CC5JOyaYU912q18XSzov5wjAXM
flsXPu/yUjTG3reMOQIIfE43ILOLkyaaqvSLzI2naTHJo4zNH0mO3kpRKaTXvjNMOQCzXNSZp2nw
HBPManX6g8KpXyYLA6Rtaow7tHby7P6no832f+wm62+EUde1fBN1KNxHHIiCP6SVbuoOaWqnK4nP
4mJY2G9XBfZ9eF5ige0hlfLz9Ytl4Jc/F8mz6TncpmiSgZrjU6nSKiz7oF4Pby2qpPiZSjRcDtVx
6BN4EujJedIuBiwzKBTg7YrMTx0CBliZe+nY/GH2+qLG2f9+Ulh/E6FtJmOWD3YduBwXf5I6u5QB
TGYlU5h58rZtU8IVsOx8JGf7Z2xq40m3vioMX403FCykrukMuChECXHNMgy6/dVFs2H8sGBQ5574
Pcfx99nzcNRvQHwT5940mmo3bgBw234ra4lDpSHAuWH/lYJ6QwQYBTNhbP+Dbmj+TRzJ17M83h38
Y8v1FU/t/1GKGgYw2MwPDNHa5Q2fq2Zvionon3lNjnYrMTXsixmns6MClhSErDhcXiU4eBKRnIsN
PCN07dlmzIX49qgER4OHTgLmcEjGy49/fyV/p0jymW0P4Rc0fbTJ3h8Uyb6qAu4yqH84mZ2KeD2P
a/OCWIKQgKAUp3YlYgFaxG6xgE+1bAyiyV6aG9yVuX0wZ0IM9Z+yyo3b+xeapIsnCSYYmykDfO4/
idydWc44HDeQenSy5v6PufNYjltZt/QT4QSATLhpeU8vSpwgZOG9x9P3l6jbt7fUp4/iznoghrgp
alNVAPI3a32r1W9uyX7RNcbHKGi8bYqg/1D7JjbYaS6JA1Vtp/BfNQiL3Bz1X4jL3HX/5o0VNlQw
mxeKa3e5rv/xxhpOC4mXtYNSN5qYWlqLgCvRnjTTPnH7gPu32uiM7iRfV5ZhbhC66N8WAsYi3QqR
POHg7b1dYKEmGELk8HXef1ouA/rsK1nFD2RGfS6MHKQODrGNhbQC3E4IdA74BCjuluVvIo71SGCJ
UngJ/1ugU/4S7XZOaujLBLig7HBn/UGviqNp5D+BWDLnUo9EfhFspkaETsYOUHFRFkFkXOTJRkEE
prZ6KEXlP4xZsSJU3NvnGnW6Tzm7MkKgp1M/uBt2X0BTsPuS3Pw1sUL9PIAGWiVmrr1OnvPGugan
1uz3h0rlsebh8KXIhva0zI47MwPzy9wTXgyPntgq97H1DF6oexur4IdVtzkz/rg42xxatLvOaXnt
MOmTc94bJWvsUp6an16QirUQQ//Z7JpPzDU5q9KXyq1hKIX2lXbr10hhVUuHYGdP5JRYtJ+6R0RL
zWaVUFtQwFmfXyoyifCBkf02kcrbz07wKOmYigoRcNGxVVJVNTCPlZWPYpvXNWVCEVj7qUDcQKXz
XTbfaxeoaU0I8SrTg/jsYosDFgGJbDY1NOktLFRJ2KQF986KFCTE9uhJJkTWCDkfMoKNhNGHt9oG
VImCfcUnyHICkg/DSHqbqjKj0yIWm/Na21oyRCRFu4Eh2mzd6b431GuBI8M9Inldh3W3H02XPMmA
8tiM42GrpObMPhdMgMlsY2BPeLIxH0DBxgZoA2IJZzIqbSu6Jkh3VosAelTetC7u+7sdCJsEKHfU
HV6mvfYi+xI2yGGX3fkirR4a7C/BVFyHVn4ziohZFFuTkdqY6ZF2kWbPY7BlN+iZF9Fs+z5YsUOW
VHksuHJWYate3mUJSs6z6Ho6wpZg7wcFlkCx6Qe7ea84MDpUfWtL89qz+YlsB+MubYoIeb9LDZZW
Z9HKMgjy9nWuXZM6/14beNlsftUespCmLYy1FZlP/Rz2EBBJvXNAwaymAF0G2pE1qPDbcghpsyc3
RTSceB7t4iE0L67Z7xPP8nfLUhyPMf8a0RHoN8+PgX7yTDxQ7Lm+WIVt46fsqlUF1HPs9e/VgCMy
NR8xGMU3q6weg67TCSbBxxRp1k5hcdeVZjCQnefrnFD15aNtbadavFZmsU8Yoz4K4uIITq82ZUvQ
FV5Huevq6jBYhMDaOIeP9D6HvoNlEwQiP/Q+Nk9UBIsgMzKB7VYB8srUtHdpJ7/EpMquLVQN+0or
FMq++xSW9O1C+t8zceuqad7XPakyVsLIrfRSDcYf3T85KsdGDYpMvH6swzQ6xXFnxSEJGwXTXX/c
sz+JzrEWvClGGQHnR1kgSKuH7rsfZdm5m/OrJOWtIEH6GKdXSvu9rOT4CEi422Zz8MICcziqd38i
n88WlTgauCCsbL9MgwEUvIs5DB8Kdg1BqRoN7PksU8L5pTKogwXuJrfJ5c5U0bIg7wPQrf57jZKN
9vRi13BQosJnQenjZHHQQ6x6Q9un+GIvQZWfUzMInnohqlOGZ1CCWchCAyeyMQ2Xwgg/6TN+ScPf
MgoFolWy1JeZway0+7bUU4vxi9xs5FaYp58pw9SKCHva8vBuy+Fb3wnaYpaiyxy+Kquf81x+iCwn
84dUpmNckjqjjGSVb33XtcZGhG+5e1JOkAcyU/66FKkVUyMmS9ZmSmRxGnC8RBkxKxAQJ0Mv78Y1
P1KKiyyBDqmMiCO0zVVkuK9g8ZgalKwIwmilZ52GJVmvtwb7wgpufoUysuu7owzaY6hUV5mbjiu7
6nF39nj4Rnb2ffDWtfhVOtERjcj7QOodmbXlzMNdnVL/LZNZjgB3cJ7igS1UL9mrdNwNHvCfpUP4
L3GBcag15GaNeiqxBBYDdDEbddhSKy1NVdeymdB9Nryuh8oeNv96mY4shSJzw/2MNGIb5g3vZ/VT
y8bm0CuLZab6jNi0oZDxBDzmovjwK33cGHZ167zYONFobCyXOyu2TQYiatvalcDDEUhXcdIeyvhH
V9Ub3x/DtREE12xym1MLlaNt8/4QokQYqI72munW66ZKz75CugQesl3YaavWqzexym9dRlgLDo5o
q2mdBD57THBqcd99WYQjlTddbTw3m8XhHozdS2JS/oUBrVijPN0LnyAmne6h96iLdQHPIZ3haMQR
aey6ermWubOGIBidKMN4dz4uZYAJg+lky8K5gmlc5WkXPRgInEhUy/aKy8g5q2oIkGd3o7vZUo3Q
WFO35l8yifw31ZCgArtjc6hIV3Eh17ChOQnc6MfcSXvbziVhEaUrD3Uef5t0MstCE3FUNM7PiRsf
NO5yHvnARdjceOxbhrbJNmYmzji9ienK+0edUPdzCrqeDTTaMr2HYOSnxhpcxWqORx/SgZPuFyWC
TH1k9pLgqcHAQd+youlkXx2UYEpgk2Fc/kuphnARYGdurHUpA38zdB6LSoTZyzVjTSUimTn42doM
w5zXxM/LPfOAH1kSdLwYLCEqnB5IU8KGqVP3Bp9CH3tn2xE1uYlQe6haJ8swSHlkz5xz8b2uxuxR
Pnkvs64Zl0r5LVk7vRqxDy5AQW2WgzOtEmMlYs04T1G8Lxu9Rl4xn0sl7yvQKm8yN3sXlZnhkypP
mftgMXe8Wu74QFEynAxDmlCK7GxvTNDKcxNUq0V+TIpmbWWUcXoqTeOW4zPZlGFzUAXHZjFZ+276
DkM9V9kybNfn9lDlZDGVeEEKUl2e9KH4Tgb5Uf1SYzKaZuGSeNB8S/hV6cn4qPv5LeVYq+fAROvG
swHv/xfNL/PdopKJGV/A/jhkA1yLcTiisPX244R4IGb5tar93D8tQgMr1h+G3J15MbeRwzOS9fvP
vJwui92kLZgLhq2gVZdFfCQ483UYg+6ImO+1byilhhJc0iR/dJlh7plcZOvKcNXgcIt4cbxNJQIW
YFpn29SZ4eCvOcLWmhAe1cViA18sL4gdbCa5DshqJMLNoAHzJmj2FljRqZ/m1+X7Oq68E0oXcQT0
do181zyEuX9YysowgGzbOmgT5pQZLllPRF8TyrBtdQ3vASEJWxbl4a4u8Us7Dk7PQsZPvhtTOVQ1
ScIzseFlGF09msq972lfgylVbJsWQJCVujvCtzndHdR1i2jHRq/OMBMphK/ZB3e7xABl2Xy4q9YX
5ePSRsvMRnSGMMOKQM3pmvUUTsTZiKDaZuMU7/Bkc5YXMWVZG+4XCc9oMYjquGYFMO45YAyvZADB
iLwWWECh/RcFMiEVqB8N7a7D9kogorNf7SN/Yi7PcW70Xbhdbi8TFNnH2BaH5SzDoLDPjAY1D+IM
EHb9KpZM5BeQxuSyYxGNBoUdm2Z2LCoK1bYKBFlUaE+XdydHXheFY3O/dduOp0gcR9flbuaRxuat
YKExcwz550XGU9QJ5hHKzQGox7ZPETY4jX2c3ZhgSEvbLebtOiRzSe+MbD3aH1gCgzUXb7vHQHNd
vt60dC2zypyYJQ4cFibK9hXs0XLnm37i3oENd+p4mrWlJfaL+jGS+dOS1oyqr7W8FqN/Hq0SS340
oVmf8NJSCdAHpjHhghHl5lJLITWpBtwbSR++MB5btfzo18AOtqQjhBtJPni+CpzRJKB62HcFoUt5
4yQXLDuEQUsikww/K+gTih0q5pCkawbhPWHAeZj6e1/61+W+WuaPPcEcaBX5ntyRwRWiYXAwVZGt
yrLluFhmXSPye9q25gDxT/FBSCUW2jEdO++g++bd1jMS/IhtwBsvTq2vraqUN5t8yc1QsQHJZPUV
UEV00ghQiNkHEpyJN6cLeK5Gxg85Z9ajaSGXKZzm3UjQlzke+3ZySn60CQtrX56X0z+Qw7TJu+qZ
mM7uUs8aazilC15uiYrjggw6ziGnoFVjJmi73mMlncvCijKyNFhJzyewOXheZF/uZL3XqTWtQqXM
Qx0HhxXcnhCnBdA1Mro8wRB5GdDHH6NyvGks9NnMh19jsnNjfdrXYOtviYPhUFEn5twmGLyJ00Ps
sX5VJo1lJiUZmDRNcgvZivJexy9g3NJzYpDzxTZkbXfiiUXeO0F4IfUp2r/Am6qtb6S0iFH+vNhG
bGVhiawJdo9u0SL4vGdi7sONSKCX6PAQ1mWZK523W52YSOQgVXNOxV2PzWlXM61pzWq8sal/He0o
OHcWDf1Y9EdDK7sdoarjcUEkJNKHwZWEb4sgfZSGigZ3nLUtaw9JyuCt2ZyXG38oxI7B87AKa4tB
yKJd7cLiMHviabaagmYgHPgJrHStlQyYG3/atmJCDhEXDkgatfvponmVcfTIEvCBB8rlLsQOzQAB
4MBAPdcQNOBS+dbDwjzUpAb3tPCXihYmQTYM+AFusYCHbDg5A5dOIXnD/kcfgMRQHInluaIH8krK
5zlIUrIPa27wRnZiw2zgPPkQNqAmvGtF6JIlPl0XoMhSY+Zkz+uRFSlnCEsyZ35MFR2pi1iAwf19
nWSfUvuTTz0xU0xqbBZj8alSQJJu6l6iricuuI+KTaaVjPMi8YOW7y2reY1ag0e5BSR4Q1hacqW/
M6AoVM+l39CoDub9MWCPHo5JSs9b5uNBSWKO2cQlUtMoudGfVN23DwNzYPOXFucuYjVgc3OzIeYx
ECOMGJ3hIUVKuG50MstJjpcH21dTZOVSMFDL7OboMek5j6KERt1kbxGVuDvAL7NTacZXLzbFPqcP
6jqrviua245o9FDd5XlHCz6clltnma3ncYUKJvpO9mz4MBXxGfdYcaO9+guy9d8NkAWcFZtNk6kD
NfiDjJmmdeeNrc5pmDdbTP6UJeF3Q61pEvCOp2I9KpbMcvgvWD1WeergR7+vqK0i8r5kCt2UARTO
40+aowUHrOsHtFb6ygdhhOPF/BKRv4MTqre3IXxURv4pPRYZaqvG9FmHWDXh11lykfpfncwLPu/P
ySdIRWhErmFKPOK/m1Jlm9rGYJkjsCvnM64yzAbpfNQH9zU26NqAmZo7Q2cc686wm4WezKid5HVZ
f8ceSxZoAyctt2uWb4k8aS51j1NreNxj8k5lsxsRpj01qGTxeoKgrcN0p7GKJ8bE7lHKTa11nEI4
h1UUHJcawrXHp4wDSv0/QNdkLlnw58gisUcwI9qoZiegMTCr7JnZIwHfWX7m0Cy2oaumpHQ8Otvw
TZfYGnBt+zbLDsEDvnJLbZn1PqOce0wdn2kDASNbTdPjNWK9VZo13b7qVcBw0FXnJBcHAEuYPQoe
7gUMLKiWKsC8QeIxsjpngMcZZHfJ09ho6yJxVotpsYcpeKoa+1WbvIOJnP7gBVWxbkTnrZYe3UXM
aPnoTr3uQyimYRLy8st6YrvcN/5lBAYaPeARzbzhmZChN0SJ9ab0kJAHSXExwyHZClXtCMqe0jSz
1QSOZtXXiLXY0vTYMaN+RWbQNRwiG3lfYZFzzVO1QENz6FzrG55b1NyqXk3jEhcyPCcD6ck6J097
MxkdRNp45NSTe1OUBcK23N/1IGCxkduo8jJnq/cU3IH02RqkzbYYyDhVD+VI4SLbCQJDIjdVMX5G
kpH8xUht/puVDgEyrHTYC3H5uX9esRmPoYi56Z2yw+g5Y8Q2h9tR6yj0pR/ujHpE3MePkigQfajk
1Mu/1kAQ06jRaYE2E9B3A1WsMy7x2O9TfcLtXOuED8beDxKA8XKOc7X9z7uPe1bi77eby5aBdkFB
DyAj/uEB5/zP6fYhli08s9Dp7K0/9dTU3nRrMAeljVu9kGyEy0+jD+QAGdd007u5QM0HFI1rH1cJ
F5p2rus2WKdj8EObSfmQFqZRl00bljTcZinbYPDxzi4wq2c/jp1D6ByX/YDbgOTu3MhGjQ7XSchx
xVaaW2kmqpmdfhUBIdNLjFR3Hbqdfmgz3S3dAzJRW39oFaQLEZcqu/DopvHIWasdpioqLlJ+mFr5
6AbZZ5NMWgbkwVtsuh9ug4xsAVR2LU+ClGJow7W+T0qPDOMGbl0L3+eXTaGKC8x4wQx5VUC1ysMY
mfNGEQ+3lONlbkuoP8FjQIWP6w6OkJzslBH5p8JmeTs1Ayp++ycLVia401fMkznzMuDUyXtcDbQ9
x8XEtAxFAoCQRYIGWE2hd23phYh9n2xvPCxL3ljNrkT5nnInb62a3K4iOJkeVZDC2TEtxSeoIFFz
jqMHyeK9RRir5MSUD++MWr3FLUrgAbW7oucFkYEYO66z1dAKqhHyuVfLCLJUih6FVGw8Hj95PDA7
KIlMnlvthxiEcy5E6GyC8GcROF/iwD/2KXoPCsTxRtzp3sAEex+uJ2bMcgEtpbTq95A47u1SV1tK
7uNUjKqShBmqcscPaC9Xsoyelw16bCrMR6GvjcFxSD2LEUYMzGdZgdKaqC51yt8YTkWn1HWRF0TR
lu1FiMpDTOd2ZqHNcGonQvupA39/WBrYRuxMs8BduFj4Sz8nYGdXh/34GHIA6iBbfZ3dhbJKJVmM
siBVeyLzw42Heo+2g+O2CE/Ld1dOxcSp7l/D8pS3/A0wdldTq9tHL0fzg2tgRjG+ZwXFYCX0M8IM
JK1MFBn0BxD/ibyB2ALKUeWLcQairsfIVtZYb1jfPgmWKqBD0udgZry1pFcAGBBrW2TY00t8Es3F
cBJvxw10XRIrYmY9lB8zDM0a4AaP+3sAQKzEAY6BFv9+GyJMCFqUZ3PpUl2hCUhiNOJ6N24qDyzJ
4vaqWxFCePS/BDNbdTSkKLR0B/eSX+Pyqo3wVs0dgQ/eK+SH/wLZ+4qANraWtpYBBsGl+rdleJ44
onZa3qOqZRiAzOLeqC4XwTLi1IGhbcq0C1bLrktnwF3ISIn11F/oM7WxApIN1MRMkje2Hvz2Rhgg
Lg07b1eJ5j2OQYQD3xn6QyOy52pG6Trn/pse0Bo2KRaCxvav5EKXJ3Y5eKr74pwXzTdtnBDRuQ4m
snhioO9iJV73TIUe55B5n6h07dXpmx9hPSbnBl/AUgsQ3itXHTSaWxg0XyJviu5VexnZR300zOfc
yt8AbIaAiipvYyvdXi1wT1otV2+Y1si2emadgY5JrEEnNmd2sQ/jot04FfzjrCc0OQ+PxVhbL2BM
dmWsho+lREPK9vBv3JgF8fH7498TuvCkZQlpEQbwB5trLs0BJi/XawsYA+ci49tkksbN0LNq02P3
p6/wml2mthxlPH+ESPhfbQZtwNWG01DRVAURgyuLUz/AWvRqgMjUGoiKc5YR4zjH+jkR8rujjVv6
9+LUoJLlLkXymcsD5Ch4AQnNgycjf2NhlNi4A6pwjSyNg2Z3qNFy603TPoIosjYMExxgLWG8yxmz
7EsnQNec3XoyGB6IKzZWyeyc2oKuxZlccvwS4B5q4pWEUkKXcOp1GXRyG2dsYZTBafmiVFrOoE/q
U9llz8OAADNU170Qb+WgpXc3EA7AU6ox/STtOlYQyXQ/xMW7nGnTlhmBk+FL0VJ+XKGtjcj+WEAY
yAryjS/hSVnPbJvn7aJTKVPL39YYl50imPbL82RQ4IRliN+ZyZpkMILupb2OIxVnM7IlaJy7lqqC
BYmxoVmLKak3y5hlmByfxjPdZAi4SPm+mRazzOX5LvImO1u+N6/MonvzYuLBHf97Z7xVCYdHZPUC
Vs2qx92Phgm87UOuijqpFKOLVqSADliajF1aJnV1M7+PQV+tjbrE+KIFO/JMlgJyARpCWe/Okwyf
lvXjskHVyn7YkmJ69KT3rcR3uM6rAMluqrPp8tOrNTHV79iW3wU4U5c0a7NZDKotGlD2k4GFMRtJ
Tp5k3T6QNfee0ussI7pgwHvpdsPR5FF/823SMYuQzMBaL3ZzaD2y/2X0GDH4ZbCPuCQaSBSZMAaj
gGMUK8Sl0sWwcpSftBn7H2MdoeUIjLudcDZHey3mWmldQ36YiHGEn1Q/qHbYRPg0vYPoCgA3u3kY
xcE3nQBEUQ5puLSTy1Kl/Y8St/59StZv4Vv7n4WKomr+jNL67Q/9P5O7/j8M3CKl4B/lrAr0+i1x
61bUw9fpn4FbyzfcE7eE8S+dmpwZF9RBSd1LYXuP3JL/ckwLWJaOiEXQQxvU82q1Q66WY/yL2QsZ
LC5PIGnrKhfvf0duOf9CIOQ6jlIKIeAy3f9J5JapNEX/57lre5YwII0icTMIipImf9tv6CUn1mhE
KsfaLsfy4MzWYUT3fZ1CAJgbgsfZhUbPLKrkL5xrn0ZkkYwZ9gtqxI7FcGEJ8gjpwLAm7RmVGQyW
RhzsKhkeYhTxp9aevwGt1C91mgzbukYlULIN/8v5IX/HjtkeiinSLvA0IAsS5Jr90T1YFDiJTQAM
XKBO3zgq+nP5YP3375ZPZU5WwqoFO7rzR/no9/6wF2rVbQaUnRFZpDvdG/1XX09f7dLGs4fTT4XE
FscQRMEZhVx5nPX8oTHK4Vy1bn5bPtTzNRpMVnUxO3Tuylxn8ZGma8LWXLpR9R8LOkZs2giPiDNw
GAV2G17QdTT6DtZQQ77lARMU790MdfMtTA1xmyvnXTBg3Pzj2ny8v7f/jDWSv+cC8VoJqRuObttk
cdq6sP6Qmbm9MXppDox0GNrvWTfSq8rGA+JPgTtFlfYStKJ9yRRdWbdxZPUmjVDkh8oPJ05y8l0U
JXqxYrTbPDm1UT8RMVJvGZMca2Boz4Q+GDsbzcXGimYXt2JVH3w2Sk8MGMG++7A80lR3GUYAQDUs
Js0UiZMowhe3wqwNqa5bJ+OYFmstxw5V5vmhKAAluoy/Ty6dNpJWuVUqb9mUzZM9qlAvvCFHgEno
VBh0466LAZo4rfiR1JF4/M8v4J+3jHr9YJTpxLLrps2Z/vstAwQq1HB7MMszRLaZsQnAM2IZgDfI
WmfeX1SByx34zzt0+d+B1DMJdNZ5Uqi38x+CN8xnONxMCg5/tHzwU5iao6lEbJVIa+eTW/swTA/5
hCvA8aIn0p5pTuI63dP1aTsOmcqHd9KweYv7uLwkRfbT9WTMTtgdrk7jvs5DM90/M9nnWW6IKiwU
4yOwADyzZtCQVOx0f5lVLKzV3/5VSEYR1QrAooYFCvWPG9YuM/ZcJfohV2+jF9heTDabMH9guaed
Y8f4pqWTtsM1Sf5X5+60uZjPMpqiA+vez7Voy7MzOcXZZNG8djAXHNRq9wZ2adXC5Xn0uON6l2jh
TrU6VgCPqnUf7MrNHspK1ARyaf658FmFjB4tejtq2TUxaRGYDNWITpLHcCJjNRqt7DuiCgw1vvZB
r/ld1gFB2oy/z4U7+ky801+B4xcnksAPszCiWzIO5quZ+ljacL8JiBtPtp+8pCMqfImpAu0WFlVz
tI550cuvw5B/5MPUPjhZGaD2zgb4v7hkGIN3+CLLwl67BWYwRMb3lvhc6N63iVIWF16ibcl1cJGJ
+cGtBBVGyCi/M6eIaHMLSkVX9sXNrPxHxuQ1CVlej7hh2jInah6Qs7785xvDUofFH28qpgPuDocD
T+fY+/1SFY2Hfo+BzDoyZ2dV1djjsJ2kKCoGuR2cUsfvW8n3aWapNJOPs61w7Z+BIFovCebgJDFw
jorQesnTdt4Q7o6kos29dQxcC5d8BygEGdCaBUZ2kqGrferc4YvrTuPD8sUmOHWUxZ9iOQdrLZx9
GBVYbAArAJWDrnoT45o06s9p9nN5anetYqo1HVpIk2kFQYw0mDKKN2HeWatChtPejbXyzJKlw9MO
i116o/PZyoyzWyT8UeE8RDiS8LTfCqGi+eJWfOQ9y9cx7n4Wzvxa4h//i7TZ+L+eCJYOIlTXLZuB
jE4x8McDHHMBpJaiNDeZ13/AIazFBkCJpFcE+PlALkb9NNZ1/DAH7srBakJpGWQ7N4yaS1i5+XG0
CWyvc/FmTzBj4HJ2Z0P5IpZP53QkNbrkFS6HqWY+DQ2O1jjdzNJ6XM5Kz85v0sTSCEOAWODQJh6h
KD6bSSMxgIv1csuFRt/isG5nXJakBQ951R2X73b1yKOoT+NPomNSjK1qlfgohCR8hnPS6jEIg1KS
v1K/IuvGtgSt/tDissUTkYWszo24eXJV/GdUTNwqYtxhMQlf9M5Zmx4Oha4S4UvkZqzak8TfGBJh
GUqo7HutdXu/L7v3VHwt5zq7uigRsasjA7bjb5Fax+ex0W1NJMJr+sgCMdL8PNaAAOEKXIbS0l9k
pl1cA3u/woIsH7QuON1PeBqW3O7eBo781nDnfpXmBaxgpfEh8sq5zpYlz1iMJm/ETxY263vpEJDx
EoQlZVcMC1S9D9IZnaNrkDLXelzaxVDfPN/rznox/8oBh6wNp/A3lXqfWeKuRV8nW7+swxfEclc3
jRzoJV1+zZGe7dPu2aSahJ+G/rRuNFyTLCc2pon/tSpCHSFlZV5IyTCPXeDS78Na+suz3lhi3P75
XLB0aNc8D2xDCtPh2Pz9uaDjsR37KbSQ6ubWlfDhYs3opMFPZxfvqeudQglBzZXll/sbHYL23/nm
PBLS6lYbqXKdlw8zC/uzkZjmttan6eBN9aeuduIL6W8xgcm5fBtREbY/x4hR4QrzHfGSnGC72IjC
q+/64GHDFALn7HrO2YO1Rs+JkK4FMUOgh5+62AEQA/ffy7QxLj1G66MT1k8GhIXHxhyqLa9OvjLq
vjounxZpS9nBPBOJZ9Ftiqz2j/M8cOAi7/NOywXi6xOB5HZWfXGyWbuUaVUcOs9Fz+/XDEMxvd/Z
x0XRG5Dz5oFEWIhYnUN0jKHuUqQ6cIYLzDQlF1Wd4Kxc3vvCa82D1dX1KjNJpYdpJphx8hM9Tg3i
q1bqF5yu+kVjOLAp+1Tfj1SVSTIGn8ZaI5gzKZ19AYdNDYhv+Ih3zCMxDzuk9BQuwbeFuBjaHFCx
d7lcQz4DKTPZmBFIjA/5qQLRiYMXBsmrGhQESRPdu4hmuVvLNg/ORj1RTUMIJ6zqmfsNnUEZbcF0
ovSrC+8gItxRE4ehL/W/nEZLzf/Pq85xTEN3WSlIArIonP54TEI8cC2vMrxtX7IxOVTddEJMGb70
8o2r3NloVW6fmtgHWdB25duQFuSQDb7zTiTegzcV67SsjHOsPnRxSzs+P2fmrO2rKBZvApMdxu1t
mgsAAgQnnoHCdf7OsYF1BRekGsZZd3u4aD2D3VXmx2LfKcRA3jbDKqid6Ai7NuN9CswGirMKNmfr
C6gjcJP1qANVdSgzmEhO5sG0WvHWjPaDyBMPJ43XqC2WfZsi0O+b2K92Rav758yLIU4uX/GznqeK
V/gkkMyf2r5I91A0JFMBbD87FV+RKaXJcl8svxMFtmGTzIFt5Xbf/nNdYCwtxZ9vhRCe7lIduEDk
/5juiWhwC92UkA8G18ThiaTL763w5qoPjgge8tw2j8t/D0Uc3VLOkrWjzPqJByQ0KFLoILORnAUp
hUT98qg2guxXWGThIYDPykSOePilca3BbkABISAuztOEjQpMtO2UGE/+WGWAoyb3A4myODbyI6fG
JGww77stTkVSgIqwPtVljP47G371rZ6d8a117B/wxkHB2ugJT9Swr91P8BiaMS/fO4NwUUADHitO
7bwccIpU6aIQudkgbBs/G0AtYwmAFKPtaSvKL45mevSVn/uaHN0E7QIGg7I4yU7j704PXovF4pDb
KucUpgc6CmuYLh6tpujS/pbMFeyk5XzJ2i/5XHqbDMBquyotG3MsXyyHZNgtdIblQzzmIClU19Vl
U3JhSNlsPbu1L0aUMKdT5wZTrZQR9ngDrq9ClxGEOTjfrpVNvhCivWI7+b6+zqVhs0CAltOIIKNI
8Hk2OHC2922TeFujZeENrHhmwZNVZ1cp26VI4h2djTiS4uVumhIh1Zx03gNqieTaUIvypPYeWHYD
z+lr51DEcPsMqGZNAwzBmlvzDa1mvbsfsR54I68EkBBWk/+S9zHSHBApYKzSR5rd4MTRSncJ/Ppy
P5w9IKqU191GiyNckIFmfL4fMc0MfWlGLYWUOqgeJihNp7hqTJafwfRhjt2u4t/IFmNynslkS48S
fyGNrtKJRo32PS1AU9RImQizZm5eGdaZ5c2wswLxAykcxQ+l2/yXLam5hDn+diO5tisZI1mm7pLG
/mfp1/Wpz/O5nSAd95vRGK2XTEhMuAj6j3koPpuasI8+3jSxSlXMN0FHeUnmsKkOEn+edoblZkdL
Nc8tQuBrL7jRaje0v5q//CzZ0IXKX3MBTEQvoo+ZS3Q198kZq3es2I7WS2BoAPB7R14yBSCI2Qeu
Emew9sunGjaqVWEP+s7NPf0i22A43a9VdwzHw9TZBEiUhcV1X1vejgFIzAmUpjgGaP+7mZ8tzAad
JX3ojvvZm8iC6zryp1nRrPwASxBLJzhNRq6fDeHIswjjLeYPrC3ByF/tJvaNcdsmDK6ameTHroma
RwOXiwPYYm83RHeVoZg+y2H4ZqRJ+wjY9p3cQ/wk/PFHADoJ4jr91Z6z/lUfGbEb3iyObWJ3rxUL
vA1kMzYuRZRs52QgPBUoRQxgbDmnQbeF26QyJOsi7rY+wcqybNqWo1jPrdvyfFBrBiwslBl6Xwan
+5oTxxUEawnbYcyaJ3Oe3Ee6ym2ZyeKwaAJpjcLr8ru20spdGzoTB9FAjsYyXWo7YMuqdqxxTaxK
U8+OzphdNMdIXpIxYz49y18eM+W9NejpugO8BVDKeTdLV7uZdW0+OkWHJp86P8Q5dvWjrw1g6FeE
6c+dg7+I6d3PJu2nD7/Edj/lZgTzABtiH7TtRh3l3L4go1mXNjAUUuBrpdcSgabqYLsf4WkOqGf7
0XNQ9/Fl3SvJH19+dstmLtH53aOhTdONgWn2KuP80cmbSxwRQ9blSC2GYRitVZMI91DJnJeuAbBJ
u3VhYEDQlAjT/V07OcQILFwKv0bHqOeQDfdWOJPZrWWM2Z2tHZbt2R6egAjJlTF38Y+Yh6e07G3a
sf5vaz/ZckiwjXBQatEtO/+LsvPakRvZtu0XEaALmtf03pSTSi+EXNOTQW++/g4ydU+3pAMJBxsg
Mku9paosMiLWWnOOeTDqlFuSCt450UiNvvum/KIj81tYZz/F9b3AyKefkjIyKa1KGl4Q09zp/tcn
qmZbIECc3+Za3e6TDkmn7W1Dvzmr02+MLV05g06trEoca88t7wTvmScp43MES/HBqyVrby9qdWsO
oAzOgN5uZE3X26ht8uMsPJsvBVYapq8ODEP2Ug9tAOFATeSQ5F1F5ikqqx3xYoyCKyO4q4bPFGYI
9yn4DAgeMPIKq396LHtmr1/H3EwOqCqNSxrk5mOUQIvf/57/L13IOWD3vyvZ1PRGPWYLFxEZ569f
agKEpYVg4XAwiu8jx24PrvYtQwMF7aNtbSA3lb+mhVlRgMUt+7M5ieTp1MxnS4b4K68N8WBZ/Xez
jYZbqzNXNR0sqZzMtOXgNc8wSLKTKrL8WnfD3o0BibQYobe+VMznNK6h3iUeJq2yP+toqB+ouq4Z
jW2Jj/T0uGvkoD6O0vNDrNeYKJhzwaXPo/duWn+puchdJfABgAc5r2WRITjqKfmmS1XmznbI+m8U
lhDR9fqoNUVNrZPV0dqzO+BtSTZeEjJILqFhbK3agEgUFk/gFp2lxnoI9bXRm/P8axDoijbMIsu/
dM/Fz57aqSNs0PsnqMlyGFLQR/+5PosLRaDtnVIJiBRZz8eomh2IR2jv24G8OtLJNlVmyGsn5LCK
ovK1i1RvpUdpx4C5c6mX4mZh9K4kwU/lBkNBrSJCAY4BUe7QTXe1FCW5YgZaWLd15Hqab+xU5u8f
QxveDcEJzENJCiVgh7LDDs3TOF00Sb3rt01LaSQL7nWoetNTM/aoejLNfC6l23/MPesw0FtfgrP7
nyKy1ow9CpgpA9HwVpg/gSl1z8ia+c/UtrzPy+efT7pzvMlPdzXqJdrqmoNtWrXnkc5/m7XoHkaz
6KDgoAcmIDRI+nvh+69CyuGjIwxlM26CKBi3UmrxB5XzeCON9m5lyVNp8cTjvjmaLb2uuhmfpaKH
x9RAXge05n1uIczNBLeVzpFk4VXzWCzMF1q5zc6Psy0OgfJURXV4MAq0cAD2d4/buFNy1vCJ3aYD
nzwXSvw8s5mozNq8jj7URNXjbB8/uKV3LpLgeT4X9pwrFo/qqZOptoH5+LdGsPFbz5AZCC1uU9is
7BZ79s/3XoOkSw4NCGI/MkweV5duevCPGprNRkp7goxHPipGo1uCaWRAm3nt1eiHlAikmFDXdrJK
OT0UjIBSUnFzByEfb3VmLAE3+1rUnXeEFHAOzHCjxUV+wUSYXdgnF46viqMjO3H08yB/GaMkhHOc
nMbMJejQsFuOdAMotKK+BRG5TdKq6qfEV+OV0QbFXx5Cpm38pP+9dwT5u8wUwLfYJo/ir91T4JYE
2U/yxbQqKVWbnn8M8fE+sPRb08jv7HvpU+XJFBGWiBcBGy5NubQ8VhpkcpbQ8qj6eDcdaZ1DA0t+
ICpwnX0eOpdxuhxVLbQfL01Qa+vHUi8i8dYHobfVhYfIzW6ND0HW73SZv6up313q3i9unoewOS9I
Skz1+ziMuOUiLcdbjpBdJ8Zna6RkYTQRgklDVDRYYjj+VlPoq2jECuQ2OnKzsef4NaGxyIigILCF
XABm+JqXhrk3S0e79tzCrid1xN4u1F1FJkDzMnMvIinuoWj+ia0AOGhcODzuhmduO6KZSkvUt6SJ
+3vXHdHwMeiok6dxahNW+gjMJ8/xlBbk/fBkXkgwjhBMsVVjFvE27ki2uJtryev8NTkE52CymZkm
ePK5hAjVcWVqgC4frRBUhpAypvOd4Vy6lvydSNTepjBd5zpfHM2p1iB4nnwLV3CX2M0BEkgy6ZpR
0k5WuryRw6dm4KfPcWkuCOQLn33EAdOnG7QWJzRd26WuRUkWCSIEEjffBGNxnVe6dtoGXfme62H2
pmS1/+TFr0S0VgQWepWdXLGFiOdKcvj/vy5tpHZpNv0UliVGh7+SIIIaQ1FiQsZn68uwGrJtZiQS
82lM82IXivtW+P7XQETNcmAVPNSOIvaOTuBq1gJPKHO5ahNHOxiq2RywM5V2vMJ4a78ycyrOlUdy
vZt0yisJDvkxjh37vU7kKo90QuQcwqmt0dx0fj58sgNAupimKOJxsyzqdDruSw2YTmzZ+5hjNGjv
vlnNIy49w46haw4wUJsqsUnKb71hLlp0fUpUeC9q2NQnfQrGmt+GSfS36LPfB67slYLmJ1J5ljkm
eT8vccrAZNUIZLkcqXWtg1OOxdluXG9HrhFLzGcB7f4yX0L6uXRF6ee4fokozCXpIQTqitSfuzZR
+quj4UmqNegJhkazABoqW1vFeMQvM04qwuQgWqfJRXGA/daDvai8/hxbEc4nxt7nwHD3sVLB4vEs
9dUt0U9FKBu3bZWz1DpKD1orIhpsHN/s0WguXj5cpOYEXzKE6vC/h/c6GMeVUZEKono+7l4/mOZr
H6ox92+NE0X3P992vwCtOJugg5gINZrO6JPsuF9bR1kqUqMf29VjtQokGFF6ECqFt9k+zRcF99ui
9Bt9N79tomokG/etG/fzZABxMxPGLmZD9OozC0WGU8tZ1JUaXOZL5xLU3JCpujINpTjlvarCd7LB
q/imdX5chNuiwcQg09PjvadiAIotgSDu50XCFkkKqbJoNlpV4zLSze5oxQFPcGjUrJvQdtFRl59i
tTjnYY/uz6wukELkBy2/2OqYvlnjLR2y7tZk08+nsraNRWdeCUtCJSjd8tTnnXnULUnfskQL3IT4
WitazwtrLDGDTetPiIkuYGk7DXFVwX/FHSqaaqfByv7zL8X+TW5hAizVSfdUVfLrrV/vaD+vCPcc
HUwvCbsAY1xuoLF91WiwPE0yyTYEZkJARLidxzWgmTv8vKxoAHVpE6Yv0BW9u2J5C7DDy04BRTrW
mnv2SnMFWr0+pCWotfnVfDEBhW3bhnABJyMXyPfG9DxfpOX+eBVaZHhgwtBe/GgbJQEkA1ueUDua
e1rblEV9Wty0tGlgvwfmDlWDT4pT6CDPdtRl5Rjuow1fq8EZeLZPOx2KcK3Ta/XN4G2eB9nTUAi0
5zQX8pFoHjjJgkvLeqQbVbcb7dHbam74eUpWzwHWlsX2Ua/gz9QX/ThGa8Hxa4lIVN2ogpo9qSJ3
Peg5MAenmtQmg3LNm+FupExFQi+Wf1nFNe139QdSH06pDIZ11360av8jJyhMif2N/HJm20N3HEEY
nzS+n2NVJ2T2yTfimaxvtUlEiRKlq5gWDFrVjpAmOiz5Zc7PQBlDKHvhKguOZffHwTVyYYKivMPf
+skYcopiRqQ26eByYTXek2TOsku7sIPQWUVbr9LlydJy95olxABlfhDTMWqrHYjciRURAigbNMj6
o+WpO30IlIWKQ4B61zVu86Vjgrf2fGzXNfmR86jSKGE1pniht3BlXiyC36/GJKapuv4ltGMmoMZk
f1C7blsYcb+YezBz7KTqe9o6YyS4sYlo2ttYV1b0FdVTjJZk6xqhdwhN2PvzZEeJ2xcGQKAbdT/e
dbVNw6NNsuVjTci6nubW9G32NbdG0w7GNpzemvCIf9SUpVV/g3+MTatk55rLmWR6G2vGlbOptQ9w
Cr+WQONYwPuPlQb1QZBp9uim5A4w20xV9IVA4YBLitanb6pkpjBYIL21emoNka/mM4pmN+OeaTYa
iVyTN6mRLRi04gyG+y2fxruNh4FwLpoefQbNag1CbvKD6yFWYPPI1C0etS+hnXxoxqE+oBfObpHx
4c8Lyu9yEM4TKH/hkeEC+f3s69eur3RStquKKelRj4EBe62m7+rQ/1o1wwuIARcnM4Vf+kaIlr3U
+lbcR1vfcdpV0c2Tdp706oH1O3gzgU7Tr3XkpnVzqJGlRbYdk/xlbUfh1qXV++QHXfdU2ESee61z
m99FA91HnLhrVOdvUecZZ4jl5nl+JfyC4jjmEIIstzh141lFMkLiUKRvRKBX6MFKbR0Hg4NoykTh
wa6KY2jm4LdhmR5dp+FgEuRPmS+Puez1G/fXZ+GE3bqjOD8bjjLufS1ftVN+UM/kaVHl3X6YjtF9
ba1S2cIm0CP7jKIY5ZFbf3ZHvXqy60+ws71VP1bKxc/NrxlHxqOr9iSIx8RJ7mHJH1jr4msj1bf5
r6PCQZVRhAydKC6GVi9ual4kb3/+jer6rwsNqh78PDaiMAsSKVqIn089We5kip1nCn4z8+ssSrDw
hHOKC7KNL1Wx6zShLBhdRLdIi69zh3rQGGA92m05Ju2HlMCwC2fHv3Kqp2nmrC6Iw9zcptMzIzLV
eB1ZRxAbvcw3CFZXmqm2u8lIvLmjca+fahyg20chTAPPWLqTGs1IQrGOXMEWrPVnIi+LbRGlxywp
wl2Ismw5lypWHZqrtHcCQu3YMbAjjmdCiDh0KjA0s7ADNVoMILRVxq7KSH3mTlRU995WuvFKLpJw
CCqYpj5SxwoRY85UiRZ8reMgPGOa4AEfl4Qp1KeRRejJG61LhAPbhy35NVC657GX3fLxreei7Gg+
metEmCPRCpOMoKfhTkDhP34UuG9jb8MlmRtkit/5U9ukPAydCAgnCDayCpEM0QusrLSEBuNLjJrp
2w/tQlKBCZnA7HK62FFtb6Ca6juTXjJJ2NFV00L17jfZDWS4gV9bXogatU3kTNgT51V0SJL2SHDp
U9iH/ZMBPnIeIj0mSSnb47x8Tn/X/FcopLuuUwtiElCoCy2hbxYDD5KRRvuitIZqbYl707bwDyVl
vq2eVSRRwGW1lzi2k7XDMXrlzN1MBhMosdWFMhC9lHYaYphppUALZK0yLT3U8YjkRCQ0kDlXHwud
TKUBDCeiKj24KgNGDC18mwsn2vLGujMZbSyCYXQefVtvGFVC18WK2bh+mGem1Jv6Qm9Ssa6hUZ0t
swjhswwdlr8ezKAfkSgPKvKbNnZf1E5H6tE2H4OJ5ynUQb9hFLOQcnsSfNW0wcbCf3nsjtxDhODo
TgEomHXFDk9e7IwXJOHZghPgsJsra9Mifhuq/ZuQ9nUulrMywhyvdPfHc9ThfgixC538jqGEh/99
g4bcW1ohh30hjfHwOJjMNxH933DbpB6KHrXovjHSdgjlIEmynJoBhh/F23FY06mE3ywl3XLbQr1C
NE+3M7Wi3OgEv+yMKMvIfCQ8cB6JayqGfk4AtEQhxNSDyKZZWvmhlXAutOkJMAbtrWE1wybAdFvw
LtZIp3qoHDOtBt7fjdpxvqimox39adL251XKnBahn3suHGANFUs2ZyL2nl9KM1MnPaE0YaMCVmeO
YRCOYwNn3swrCUm+P97OHyrT+UuT0FGbIMJK3zEw7ovPnmPLikqeryEO5mVfG+EpIJ7lBNBxODSV
upCulFi4JvMs+ApvQcqEBC3HW9SdkJQZ6ax860tBWugZnyotOYyk0xySSLwjTVFw/wV+6L6sn5w2
eW1JOD2B2LJXZQUJQC8TFQvZQGiXYqf6BohOQQQsE5HZ+u2NjfaXOaTxW9dO0C/WJq017mh6+L/m
2FcopXunDpx1kFbb+VAoNFYVoebRCt9Vf1ZMAk5MwATt4CBaMdt7MQlOaVr5Uz4sHsma1CCcjvU9
j1PCe+2PYyPCZd6YGTMPYF1daw7nymU6xeiSfhvHlzC76FZksXNF9NCnXh5dkO8FTKg9tVezAEP/
Q0E0z6YIIklWWMap5rCL7m1mmxsJPe1aluIpRKu/ejwERkTm97yNozel4aV522ZwcfOZBZHadMYP
DKYZTsO3jPFHeb38WlcWAMR5qbUQtJhFPVQ8sWO7iwUJf0m6Q3dW7jWgIaQrMrzMIXJds9pM7+Y9
hB4xD5c7ktI+SgkTccgrY2VWCnMqhA3WEj06VGbf+qfqivSrGhDo4wUru3QIHc0xBBERt+E4FWD2
qSFkRW11j8NU32W9vq5S38IrjTscf/RJkdk5KqPw2c76GBP4aubODALnZgBpffHvppqp6d0uwnGl
kbnW5MpxnHYYmdHzTU1nM58XiY+tV62b0uLXBnFOTWQmbdINrG14yhU3PvsVxYFfy+DsuypCtFRb
PzCOFrFLOcvYBhi0WNtp3Z2hXoEA4rPecajNDr1tOcti7NWVmur6bb4YvgAB5DiXf78U6BHVRWvE
OyBTxuM/c7Aqb8wiUpcRQyPMwu13+m/92SlMUP49KM9YbceLia/SdoKAyFAa8k2dHYn69V6EGKud
Iki9NosBsuoYPmvhAGanSWCu2et5lQzEwFlaixnqolx8oZ1CT/I8663mVjqoR20Hj5XSx8fiu1JU
HzmuZS7mmR4CpXZVlmTx9gnaL7fXzYVejeaysFRzXZSQjr2I3z5agy1OJX+DuQJLvwFpV4LcWpZd
zMYX2iQpJ7AM1Yxgp46908vD73ba92d1ikgnjW3NbMk4eNP4MWyjdlPZqX+sevufzBcOClgghLMs
xMstcGxmdAoT6ICj+QlTW3bzBj29DfXwmQBYh8Nu0GznU8F8MQbmCSgHb5roQFOx4TS1x7fMYWGb
hQnchrSHGBelaF55nPwvmOVfR2MIv7gMqtGyDu+Ehp2VTKEZm48WLXz+tfnfnS+6yg9LH2n7KHS6
NlP2LbApg/nARZK2ckHdbl68hBRRpe2Kd8LFYFn7BbzLVvEPtu6b19wCFR2/FrVVnXGERMPC1iFV
G3Sm52rK1pvvgv/3clal4H44QKdABsQEyiUcLxvWsipAb/fyVJGNsA+UqUNsKUBDAbdPP1Hr2e2z
5/qfSegNv5RRe1YC2YFIJZwIvOxGYr4+Ke6QQIxy3YmxhLJg1FGUkPayFJ2GsbSPzmkK/TRLAkxl
vR4cHuPH2kiAxkzSLDoACHrnAXkm6mqjTIcQG8neAdI8vzgz+BBbpIr58YSElSk8mVR0q14Em2GK
29JUhgjQkgioDHPwsWXb7Oki2uZO65i+ZfY0Tq+RZAedMS4HLYMGjrF1aZJMWcBbkMNRCrLWeXJi
KWFw6MU66vP0pUyd7mTAIs5k1oE1ArCioozLwGHPBQoSFPv8KFVadx+ZZnRAHPpRQ0m8NrEHnyLd
eqKLNjy3WWPhsGQqjWQ3+wsqeHYQ/LS165amu7ReqT0sXFS/DJaSRAC588jqe/QlELm0CDkAUDaN
6+4zx/qCHpP5TzNAymioCkqk98zNiYplZkHVXOYLeEAdKtMwPHbG8F1IFJl26CDJhf0DMrklJiYK
esjZTgMr3Xruhl6DwhPVLxZW1hhDjTthefAEH+0wXTWToFRLfKDghJE2C6/22lNgc9sXBX0OUwsF
5s+RXJmoxxWqjiaFRi/1azpABeRmIJZL2H9rCYnfBk+6Rc9dZR/XcGjhy/i5UoN7k1uMRxkiNJLC
IlL4Z9Pms5844VpTLPM6X1SCq8hj0D9qHdthqL4HrZaT9RzbFvip8NlJ8mo/VoO27h3AJpELtFgH
D2PAz3uPHHNA7mMHyBxsNPeyuQda/WzHRfglzkLslIm5m+UxkWdamzDDJAaWNnvKzG7pinbczcLc
klPqkTzMe5VQoHmGjVYmcR3O2qBhfXUkuCTCFq4r472zKoqBwkEBbgPAMUEONNagPiEZrJCUlIdZ
NmDqEt5C2pmH+VIFAlJLoH/yRDHs00r2S6WAgJJxqNsaDBLmsy2SoAmo0GUrOk5fO7XsLnpXyhvS
QRy81rfHU4sHYJmAI3kqeebygt6wz9J/yEECFVFFNkiy753SPeEr11ajVMbqgto5Xs5Cg95s1JMf
q0fOpwV9fKBuQw3KN3Pd/tYF3oUAKnTghlI9zZcYGsbjnyXZ0z6B9MrPj3szrLoPdR3LFdPXZoPS
In51UFs7hH0RHxi6Zz1j6GypWQwyOfLX4NZS9h0h949VuEzi+PER+jUE2FqZhIMkPKljQEyagt26
Zkb9XLQq0qnSKnaShNJdZkwkKKcbJvqy2Hq6B/atsRldzqJBNwYjElZ5uIKdEoSGPMNJQy4xyeQz
bP6x1MAvua5Yon5A3jMNuiF3orGOnlwXk09JKUSPCgmM4tfaJutiTpy28zEQOgHp1OcOfyEHGOqM
+S1tz29/Lh2s3/obPDVC4MnCh2ny7PwiLx6KYWgH8E9rW20ojG3GSJadvffYOQkuMLVjUvoAiYO0
XcxvA/wvy94AZZJLB8e/IcnyqoaOs9qkEIcaAd/bb5RLVho0AGwSoxywl0tUQ1tTyPyWVuQ/0osn
s2XI1F0/SebAfAQcjQJqURnAmgj3UGuXoiRzpG7xIENieHWhYp2pmdOXqmQDevgae0Fwz9RdNGpC
pBRvTe5v+ri9W7QCK8XR8QnZZnVz5XiedZidbR3JoWiOrasD/ynTNy+MzUtHeLTf0oVBr28tBkVz
TnGvOB+0Q9hq9qtOF7T2iuGYl8BYGNzI90Jp1UWtyGA5tOOt1g3vL0sawuXf6zqXrGBS4znVk6Mx
/fl/utwIGonzcFubBHCGXca0JeFsVNd2XwOot0Rx9ssN7iFcAsD03q0shpBJGNfFKlGphiEHEQJ7
6Uo02Nk7IyJE3KHw9fLaWnQV/HUFxgSJYMVKZdZRLnTX+/7YZyIlU5810wHza5nas58zkUfgYOxG
Nb+qeu7eUjM9sXXrPMc99z8phkVpf+qxoe7zsJbXIfCLiTxDEqRHGnTdk4Bi1rY4+IYkXXJqbWh+
cFSV8Yeuc3pnVq57IzitD9r4JhRZHfk9P/3bL9ek/S3KWoSOtslBURvU9/lUawTMnFzHOQOhs7bz
BtXTw1nNP/78icyXwGmvaYhTZY6pjJizfGqsj/D+5BFqL9Kf6RPWpotCB//QlQ47ZvGxwBR0t2SC
4S5NBLynqn4e409xHtz4sNWn+ZIKaP7Ekohtmxe0wOhTqU0ZXhN3uKMd0Y/gwOkUDhV6ShpYYiuT
3KP3Zn5ppISsNwHD8twAtJ6qA9lNAsOByJ9dJ5HPBlQFNvXEhwHM17QqCQ8om8fF/KcNCt9FmAH4
VPLoDaBheXmMaFUZKchKJhlviIOAU7ny7jNhpYyjaT4XQY8KTgu0ZtOkSL5rp1zrcVlcH9KHUR64
uR6Kz7YIm6uRu0hTkUuga2SsklX7rvGMpT8Wym2uHx5tT2wF47Ww03DVGSK8NS3kcPSp107qJXFS
4x13bHWFdNVe570gTGluywEjm2MrMcksRnBzw+DHJcYnVRRjeCLolWzfKO53qEGrOwQquIUGLayp
uA48wiUFwOXdfHONTvAZ9PO5i1L3ifldtLDr/FSqpM5VDeur77ao5sFMHxUOPlMB428YH6c3RXub
x301OhZUYTQYkQpYR4uP/sg5/ser+Wu13TKrDLUPjz+sjENfmhk8DsB4VE/VFStds1eGnt/PqJlP
ifjaFUH2onrk4uRt9DUJmJ8TtoPrlqdWWl8cD/JNW4b+NbCmYrqrovYgfGY6Y9WBk3aNdIODhchH
DVtBndJr98HLr6SHfr00reB5MD7gBcBM+ZaPrX1+nEYc/5lwQJuQNbp56lLF1wHYU3yzZW3vVcP6
0k3qB7otzkYAUDuQ29Xwd07OHjcJPkvpk+c+aYs5ciCxUrvvzagjSMDwBcMwe6kSde0E0rgTVnyL
mnD4iOW+3aSOPa7Kpm0vZRZ3F89nt7M4pVDc8qXp66aZiA2TnehYA5vf4XqlJYwEuhOVfqv7nn6H
T2SYFFXFCZ7FvyvkwKotomWudNn+cVqoJK2FTFTlfWgbf9NC1VonlRAvAOZJeKTHjSLWXZFtW90D
3W1g5rb3eTtGHkX6peeGmyhWo0OsIZlVp/PI/CpzAv2gE2S0RDdA47u2arycTkSXZBwVfVuWeNZG
YjzWrIj2AJk38V8dX7nL/KsxbZ6zI2a+6FIfDw0p97OkZ/5eMXtp+tBNa0B594IiPKmQsGIrvvam
TL9NLwhDLHcPLXkEcgG3nIfLI6/TVV83NSn2+R2rlXfPTIbUWtYZyy53vHvpZsq9lshm+f+Uoaqf
vBAQtJMUxYaQqZwU8V6CfgkHVs1SP8WTenW0OavBmiHwDmM1ONunuVgbbcKcY6cqFqaaArh0O2s/
fWteirU9rsrg+u8lECjxLEUC+Jj+oI21bZDmJ6M3qp1locvC4DV8THyL6HTYSNdSK6xn3er3LUOs
y2CB4m6sBkXOe2dAQWiTMD4M5DeQMV5oWx2XyU04X6LwnbkATTa4SW+PV6DBwiFGcS1Gbz0UQErd
sq72JJiMRGT45LZOl8ZGsqjnGISq7KF4QNNbkY48Wd1mO83cBxFkOjPWMaybEHxK0wHFDcZySw8A
8UibcaaECosBcpJTE8F+sy24iuDTzYuZJwdzDP1NB97oGrPg4rWb6D6WhFPfmk+kn0Ciw/au48NN
S0nsG/mjFvS/4/yKSD4qt3kyglacXXtS+aXYc13Wp2MF+m9R2WK4QBIYVwWkQTtvEUFGir2xhQ3Q
N6QEJsqNAs6xKf1GmdFQnKJUCqPxT+R509bqrLlIcjd5Wcp9WQ2glEICFrO+4CQw3f1MxJ9ru4Mn
qpKBc6gzbVuPpXnvDf46xydBN4zK9mDm3cus2dAzhiaPz9FtsFZEwaBtM9ma67RxNCa2OLfongS7
QZV33xyBdhXiTGr5izndvvMl5Z4d/Ko96dOX2hZfrY64ezOFHgYRg87HSR6UGn/NNEOcS/SuwOmJ
B6TBLdVfbVjDwdKtOWGkGqzyJv+CXK4TC0uVVIOz3iVOaOE9vIZwJK2Vx1zN26Sm6h5mn4PmM3JN
JGNostKmYQsTb0XxJ8KGc5yPkLIp/gk+MzRQfnTKGl/z2HxNCIlS4zTL5NmaNNCzQBc49iF0wgwn
V5af86EUQOnccmdn5Lmmkyimwld3JMWPpM4UQHf3RRkNtGDTxVaNl4emL8AlNCs3oHvzGzZVcWri
T6Eb+u9h3QF1i1JGGkwz4QXH2d0Iy4+KVtdPVhpghhp9zttdqK7+XD78prkmewgnCj5uMUFLnNkz
+58TqqkkBJtUIma4BoRAiUt4FXS0DzSHZycsITHZkYPWl1F1+uOACfksquBjFpu0xDnY2hExQf/j
Qu7Qx5otBgVHuv7W6RsNQGkXXOdLMOWIDAXuUOzWCHrHgtCPIUiPZEPA6p1f5p4eb4dpaW5mJ41F
v3JJfdWuB2Ze8zBCBp1LnJLXIHvR/HWZo0ZXGoripjwyCFXX/9ZwjZ7S2MDNqCLau7glVDwdjyS3
m/O3SKjfJNd8kKwoTN4oBx1btX+pw0jcKISKQ3A91LTMJxBdgXHy7E6vwqr5nmg+k93pS/MfCrc0
MD1DE/x3vDS/qtyC9Rmoud8hnVplnscDjsOlodr+t9AWKSctNcRCozpsx1mqnA0QI9tKg/ysifys
CLmpPC/hrJqBiRKZy5m0m5SQDbf6QEDnW+P5Yl3QwmBCYtGJCtR7wjhlZWHNvscyM1dMv9KnrMGt
3dl1+9QFFvr3UdH+Uif99tkh/FeFrQoKKFAwCBR/LpMih1Acy8Gz/zj2Vi7czEl6Gw9ZcJ5fPYaL
A/8J2d1gK+vuNM93ZtHnfDFACi5sryrXQ+LFp86K8xU4liurln8ee5ZSoUzwU3rac72IT9H44Zg3
xvppPj8VYNxTsDhnVyMHwwvNYz0YgKfdEIYDltu5Gx23Vvymev9fs6058V3rwwJFIggMkbi4e0Yw
KTkqzHtj6TW1HAv19G6wtPT65+dXnzwR/20v0lnEDMmyQJHpINeeJHL/eX5VJjSDMgGZ4wJ1Eurz
6lRWZYbaAYhQ7jp47Dvf3gy9PezDKqZjnJYwMUDbb8XAbC61gAlrLTKIHn4yoQTHPh7QGQ0qwvQ0
Tu9NxT4Fbf/qTpLPNDf0y59/hN+lYHz7ICRojaI5p5HxS9/PTaNaiBDP9zzoEXbXLaAn5RdmtOFi
IE79re6AoHmMw6+j2pOgq8Ln8eEjnspUtWn8hN6irB1jCRKk2DlKIXDcFdpZc7N27Ri7P3+/+m+q
Q75fxwYiwI5Cd/XX77eMkKOPfUbqa4bfKqwxRKMZJLdYucxv+i61ruVQszNnUG7qYlirlSOO3Hao
e93cvjSpsc1dL0a1EHiH+eKoRnIIMjooU2FNMhhjiXaw1kpIkHhCHAiLsKf9BYnwSzwhqlZ+FBcP
Jw4EMB7mr3Nn1zMkwGvweUls3O2gmeicHPCMVv8sYv/qhPLgeW37xZZQ3mJN7V59jUMp4NX0a+Ps
UZWnX0YGH6uGXCBO4K62j2rXuszmb8XS6HZ4f+MLO7/2id3JoWCrpg5/DDWu+cuwPM4ss4ZEXy8f
paqFnwTUnBKf0Ay3j1KyMEs4/qImX5GR7c2sBrxAfkcWTZIdUhy0oUUlEY9bzoYudrlJSE9buNvl
pYawxUkYcCIrXoaFE151FMhngVkO3Gs6MSv9N84r6dKPTf8NjQmhgzqtPgKG4s3s7Dczse5VutBd
6N06x6a8lio5L7RSkJKHW9Fyhm0Tzd1RMBcbPvZwU0WS0GOOaXGtq1crvbf4kZ6qoAGlp1mXLmWa
qOhUpd5TGNOorBBDV76LsrPXBWYef113bvoySHIrshqiydSrZO0YltJqsdRNchroS6cxoWvk5MV5
9uh4nvIFyE3P3JoWxFzJK13aHIlq4KhIozWOiDSZzy8l7BTgGFZ+rZSVrXmfwsJ3LuiZnb8cSYzf
bPpC53+GRdeMpY3coV9+wXkd5HlPDbh+/IJz2//UzrIQJAgL9E8Fpuipc2l2mr2IIlc9qm13KpD9
LxqSMldmRxRlY2X86gAIq0gWOTYnyDQtSEiOKj/0MM8XPMPNYVSazb97yCzBUjRRbpMapGPoIn/x
B9BLaXiwpGN9iLowgqYdbWm4jOtWBaTAMMq4Pwb4vqKEH8Q4GhvLzcMdbo/8HfdMikL93RjdmG9z
atKx9zLZq3+4U9S23raF457iIn61EpjLYiomyA3yjogD8jXOq72BYLl2/KPRxfQUrOjQtJk4zqt9
GgX5EVDcQgnwPy+YsJD4TKrgEjwPK810GQ2qiU7meHMpFGkajpGx7QkGG7MGGZn6eZ70Vf+PsPNY
bpzrluwTIQLeTAl6J0eZ0gQhUwXvz4F7+l6Avu76Tce9ExQJUiyRAoGz985cGREskjnhsyKDOwXY
+qnsZXRLk/Y+UKb3n7/FxJnkORzyTYkMIRMKyHUr+I2e8lkjaZZUTofzFumbxIeL7tk2zHjnpHAp
Ad6RAU0aEn8GKb5+JAZobBp/cY+PSTWdu8GgQHLz9wG6Gsxez9tqJImfzZEAGqLU1DUQtp4eJ930
IbmNTdBfrd78NmD+7aem1rceqPjtwLV5JdtB+SwHFIuxkl+t0RrWFKYfBv6eBzOdpjvbITyX3re2
l4hNye8qzYkhIFMRNVC2Q+k8971h/yNLw+Q6PtFSuSROSHs8ktpBgQC7agupHwT+y01oSQIaKWAW
aduPwNHzgFhoAR4PvYAwDEIALS0IgKEihDtjgWEKoml0M9s5uU6OqTmxamuDTdX35DguJWTttfgq
mkk7N5X3rSdDfsvCstyEHGCrMhfTlV/yLau17GRbfXZa/oMg7oq9k7vlyh5g9VYZiKEaUJ6oSHEg
MfAs7Cr6SMn2QJ7TGic3Tl7qPDSu2cz9mz/d5R5/hLcKgeMJhee0cmCMHyQzZ58WQ3VElE1fbIYZ
FKY3l/PxO85tpCfQsOxeCbajPpBMObOyOG+YpH/XL23OOKByYIv72J1ORRCisGG+tBRtccFuVHju
DqNYQMqUBRdBWuovTh9vrRs7Dyk1Q2vp4qzJvr2Y93lDF62cLG3rLfI7GtffPwpFKadfRT5ftvqV
tOP4s3XRhwizpsS1oaH/FIxVY4/nwTGM+1IjSVNWVNHLXdcsE78DXrZr4vxIS9f+Tofo1cGl/WI4
lb0ZUd3iUZ3Vee5Angx1+lVNwSsrbdFuf4Qtqe2z8vcjevOnsg3rkyL/761lH5zl0O8W9IqR08i0
4yra6HbQbmt6uY8/j1gFo6pFQ0Huvb7/KX9NAkMe3bQrbGCOaw36auw5/zK4aiEq/HPmJP7txIjL
X9Q7OoYREWu7JrDco1KmK2tRCxX4C4AoRCnsYG5hHJYrJVVdv1V1a6NLgmENJ6xeAz7fVWIYdMDZ
+j/QEqcgsGT5IFjCPVaDRfVIi3WlGarfL5QF4z0MsuAkQZowzHOC0yj7mpUeR1kaK9AXrRJa9ayP
R33rIVuO1J2rK+JelxmfLzVNvfIwMe6DfNgt8g+8wbjbLbf4cjkkrZxor6WsXjBWyHGK3U9PcRoj
Tpq9EZ56WTwmuoLfNJcYvHSTSE5XuzrpGHJGHFk8pJOPYFM96GOBvn3BMFkjBySZF9ic4hAK0Xyu
N3rxvixSbazI69C0wtXSkix7vL8z1v9/Xmn+1/gIphqOMIZHcz3pkHHy74t7HFFJGWiJuq2s3jks
PeqfS8gwmYTyVoi9fxrXCbj+xAzgWS3MjVE5exrBc8pkBicdTuSJtruaM8NY9rTlpBKAcwAObz+p
Jrx/vi1baXqMKJh8LhbfVJE8B/9IAvqCgUQkxnH1QxJy1To5jOZA+obbIw7p+/RaErm8QjlU7VSZ
WBso+fWqRxHx2jdGc2bSJS8/Q52oWWm5FtKyNeVngCau0OiCDMYEpKao+/9NWDnb9/+1PJoXEgxc
id9mDmf9F98xHUZZxt1YIDayS3XVefUDaJR+5dWeAXFDHoZkVgrUEYOOubEfjxzfep+csGG0Z/PS
V+Fr31mcQqbgzbEAdyBqEYf5Hha4wo9CqEqTmqGIqwWJhGFmWytSRVmmyBLql0SIWMkqQLMigQXq
MUCWYHiKpBN9TmP2uMChFVO+KZ0rjn1J3lnW2ME5xHiHXbT8X2xs/93uwbrmmNTajgvtBrjvvx9R
aGtbHeh0BzEfCYoqbe9nhRNW2kY6VLGKFqkbU1WVo8nCeuslUA+wjHI9HqJ+qzl1dhcXYXaHGj67
4xrC9Tzvycma7y77yCOSm6UXW3OwrZelhVshpquLBhv5n5TLGdaaKL1EVoSJf4i1Nb7fbgMVRKwW
r2SA63/zo2rs406CiNEz1H5esm3KIdv+nAbzNqfSNipvy0Da3MQKU24ahdYmJ8FHNlrpR2MZgoBk
6FGTUvOjnvufv6DGfx5eNC40bWbK6S5sL+8/6RFhZ0y2IxvTx4FRriNLgi22MRrbIaG0OuPBrsSv
J+J6R4xSC/bPgc43c0c8s98GwhMPyxU7EZ36mdKPOSrzKkOts+KsBWV7CXLdvKZtfgVQdsQTapyJ
QUXL3FFjKcU2nkdUrifOdNpAOw3B9L8UiKze9P96j5x9bABmlo5R679lOXo+2n0qUQD8aMQ7V0VW
NoQwTYN+pbUyg203xa+RnexzuItwPqPQF7NLq8u858TwXZLQAV3U8KzcmOOq5pwa9bayX5o6iZcN
/s8pFzvTL80N94vFKxcw0olkejBNXHDt1Fa3QQIiCco0PbRW8lsdArFP+Xpve1l+FfAk7oIi/TKI
4r2Cx6MPECUPVtNdp1iNEFmZEZek9EhJcHNgeUBkxI8p1q01y8ynLnqACa/4Q6RXr1OqhUwGYLRY
zQzrQ9gKe1XJIz8n2uhUWtmptXPv3qztaIXoqrmW3UdKg+uZmXB/j0vgJp3wQevK6rkyazIuo0Ic
s8CBPIbZp49z64ePabmcs6nbig19zudlCkoHjjDfBmMK8sLFfc9sxbxDlo+7AxqHXabVGVKr+2hm
4SvmmuoJD/99WEu+GXGZb5dXKXtEUxCP/QzL4gZQbXHLLTJp6gqSbcAs1pdlkIMrwsesmPjoPYcC
3g6adqvVkXssdBJvC48QvHGEd7yWeOTUgQrCzAUGhJngMDhKtFE7pAHFrK4N+eDuEblom0qJ6h1Q
+Yzj1NHX0gutG+IKC+S8R8Su7T5Nut3+Mco75K4klTqfGu/Mz5B3zTSVel+4egtrGYejt+gDR929
h2+Tn4asuF/O3IXJF71q5ipOb+JVWUUkts5D+X2dIgpLhLaplZxMutJR7wZwcKxIolXt4COo4nw4
WxNLiMH8qulqk29gMgyY9dkqf4VzCaxjPwnJGpfgrBKyiF05V42lGDoqtT0uw+nlLh/yiZADSoZ5
fL3s6kWwdoQSHz2nrp8IcrktIgWHM9y6agssLa1T+4nmjCtzGLU9nkd6LrOivklc4vMy97c3X7SX
6/SywYH5wdTy1Ov4EhebUZrxBSod9J6Fll6cWPCuHT4FTGaMxuZfxa5MjIQ0JNcZi9Tr302qRDcu
6e06cJm8/4igcJS4pK8APvvRljS4iX/WdEXi4tMz+3FjZq3NRZ2JZQExa1OJPnl0Ru+UpH31Giu2
voEt7t5BHblTIiqJZJ70ukTIjUHXB9uwJa1iYe4qleHHhWPcmSXqnqU3a4mm25lmlaDUtpRPnNgs
wToT0GqiNy+TdL2HZRLhuUPml+TEntNsin2+QwhMSvtucTgNuXHvieA0uSQVm7UXPUUKwjciCfQt
HoinACvpqzb0DHxseG/zq9tqE94tcr6pselsOuW41+pEQbUW1dtYswjsLdpkTwMO5VwP2KEd2/QO
9jrT5Ml8UhARvyA6uVuornVu5HOAEmGiM/qSJYB9tRzsmYTvMMxJwm4VyKp8yYngTrO0/pXUMlqX
tdIiu2AYHgHf+8cblqVjtKMcSAi+mlBtQj4CYP6tpInxFGBnYKYWseYYD5NryS9oLt8oh503fEyh
D6tEOelDlWN5TcguH+as9SlLH9OqDk+jJ25LJ2g5spaFYQbgHNmKBHHRkZSm/cId0/zjfYsUjyUh
emR7tsiKCX/bcouMyYPlAILGUzhuHZ3DIu+IYSYTvhYnL+y7q15axHEXkErpmb83RqIxZKCAkGFt
4LnolZeAB/vW8Y7F5KmrTKs10FWGeq6D+umnzE5a1zgg+zsRn9Y+jESh+XFni53dKvFJuPmvMknl
sZapseoNIZ97XXwZjQcoPA7Cf8owJEYMzS8Ypvvz6MqVBycUwiXssLBqt0VY9DfF5JjEqKasDHQR
a7NJw2+WPfVe5KQQj16GGmdumsmESLPWtJCHwH/dLsR5DgG5SVXUyQtbKOWrQ1Oq2hhN/t6bSuCr
kL0ujS3k3SDoQVZOfnSm1rmpVfxnGF3IH4OsNsuksLCTftvRl/TRqRmvQRcUq9lwdA5ofqfMT+Dz
J1sRKs/aT2lkKepXx2qOJLyak2tlQWIedHLN0/Ca4NbdKz1motqxmk3cQFt1E+O3mabUmgUnrrBU
8UXMRQvk+nC/rJOAJJFmyP9guy6eeHqCl8zIkqOCHVA3rOQhd2O/Gp329OM0QXv4BfYSDMj8Oj1/
ohMdAgxbngivajjFay9wD3ar29/u0L0Oic43B0DDBDLxIZbuyV7GvZIK5ahkfXgM+/z1Z8XGYJty
A2v6QtnM4FIyTNXNkGoszb8mjNlq4IkV6vmnHxuXUp5zGlekyvQXmADi2ugeFuTsvPz3sZrflFqH
mrhA1HAaXZeTT2qMIRWs6S+nmD7S/hRQHSRSCcnyeP6zQz7VfKwNL4EqzVvi/bGUCWDM7CJSYvCo
Am6970JsOWOpL+kA0wSYT60FrJHAvOuJNCNXUd/WE9WCa6R+Vt4KW7gn1yUhZarOaqkP236Iv7C9
Q8rXp6uG/n9PAtbaqRCLa3q00pLG2ZjwU9eVu4Og2mCDx7AOwgClfftHks+1npTmV5/Vq9RLTOCH
Ko4Wl7hoK51+o3Ykz9ykn2GBGxGqDrUihYTTwlBUMX5maQTeeCjOtUfnu9UcbTMSM7pKe4geo4GZ
Qg9ImHVDDQx+rRHgTbNxHXYl8F2MKLF1QYOwq2Sf7MGOMIVqI0wjfRjuas3usRKVp6RtriIGkWqZ
yiGwHd8wg5epIzYM/YO3Ur6bFJYfjvVoO8zpiPBIsry8K/r8tyKp2psPMo/vi1jfaXLYe+jnlMq8
Q/FfK/WHzfhTrfrflVMwm0jvNSc8ec4O1dVBwiP3gv4k7ehmkmq36SfxOaXwWvKJhZYuslteTH5Q
aJk/9nSVixrXGHl3eYu6mvPbMfN4pH606fl49g6B0FkJAZEEIweoheoeTlBBUOWqHBwuB/110HCK
Og3iySYjVNf+DhC1+8IL6O/Miht3mr0gJSmbHZ41NSN03mGAVVCemq11JIIgXDtENfuuaZAeYKJv
ztFyRrmfSzPc6LR/dvSFv4dWP2CB6vjLWt1jlk0PpIZfKjs6g1T4pRQ16pmQnLYUNM3QUZwAfknF
xNlX3kcwyJVBfRm68m5A4IPo7eB13joTFSO3ssbsI89xOt4MkR5CVTvaqfNrNGrIabz/ILD8ZpzH
dCzcMPN6vzGC+pyroFVIrk2JAZ26KXgpkb2bqjL/NRUQr22KaY1PLJh0ent+E9E9qGtz3/XF68Db
HBXv7Kj194Tgz8tJYqK7q26qLiJIt6y3ppnuJ3p/ZD2Rxz0WZF+RgcG3VBLX5VRIPscHrOCviSGu
dRK6NyvKPxrou+tR0GT1QOKsQMJ+YP4jUU7ZECEC0l/ft4BJ1LJY96G9zuwO94UxhchmqSVc8FwV
Kc8AMNNzdW+Y1ZMTIOGRXE6myLuZZdesDoOF6sM1rwnIvEsumPIZxNLSUEA/hulrJ3QzIiykminA
2ocLBluYfb2O9ICccAoeH3kGp9ve+9NJG/GL5OjrtYeu0L9hrb9mKB2sRz2OlRVsLDSPiP5gO4AR
hrLKeF9BRETPrp0VxtWl73J91YGYwHqDIlZXq5Q4eNgsbSjOkaKMu1JR3zvdK/aVhxCFdixnM/xX
1RUcBV+l6gWU/4Mski9ds3R6lO2cCHdKFcSvnBQA7UXlsKpZswyye67aMPMt3f4klw3BoXqio1Vj
NTSOOFj6HNvOFFyNhDw7J69yVJrVnWNK/v4jzMVKACAIxGPo6b/gd6erKbEugUag8agAz2/HNTIP
YjeRlbnpGG/V1PELm4FbHwynwCE0nSQEdetF8bjR+gk6R9c/43VWcS/Ev+OI2NSGhOMqOEBnPgjH
LmjQpLA/eJN2MiLFstDlhqkNtlizNw6diGo89wOJa41V64xtk3NE23Y+FhqgL050zcdNYaS7qmHi
otfpp1Mnr12VbzVsqL6G1n2Tlcl9mo3RXtrVzUhjZEjDk8bb3Yxy7tnGCto2bNuKavCGIwIILGXf
1MkfAlHfGK0Q10MICRTftZdrRBObNChtfIQlcUU02/8Ia9L9kJkA0GYgDaSYPfHvtEunkuz4tL9N
yFgzC+YNfFF/irDu0c855xbxwN24rRlurjNWLKwigFMHwBkmXfgBzSj6nuXRLTUcQUYA0Nb1hm2Y
PanARyK9iY6C56pWNnJCd1yo4+O5Q/NA3AQmGMK8r2h3N5XRIUYzEEDUUfVcTuWmzIveD0mGwYT0
RcK1vrFiYPd5nihH7atusHkJy0kOgWY5vqSMXxkBrVezZrRvNNZNUT2W4xRQ+zLI1oVyVMHy7yCX
Y0OpyWkN+pwDODYukxG/2mPS71iBFvvOjuVO1tqwZjgWHZtbamU34GbFs62MtyTizAL1LQanwX8o
rG7Hhf9gaelX6/XjJRv73yhd6zUqTcbAGk/sGMGa4LM4VAp701v2eoTxfUQOimxLdJMPfEvifsFm
QqniJwm5EG5EseDYMJ751MuVq8feKtDikxoXAdccoyYrghRWg8jW9cCbycl1WQskgyvbS/wGx+pG
SZBPmfUf5Cg5is+M7o+cM9vccs6scUih7MwjVju6s0m5H2LFQYCm+V6SMPIqMUUUqoDT3mVEI8kK
7VNg7qFjY6ZluEN8gLqDJp2daHSvPS1t97mNazigReq2aXWhpYuOTf2MVBzgGWGhtIr+WFb4NXmK
P5oSOa96tpQcVMNwsUT0PGYOcKThMW/1G5ErnPzMaMeEiVGInj/aMszoYyOL603jQHU2+mST6x86
LWpXT5Tn3uYkjBP7qLtBcWyhRPq2TRzOVFjv8SjyTUSyylZPw4d2MMNXZJP0Qojv8Wzwu3ZZv+f8
MtvAMj5RQG4afn3o2ma1ynFR2PqIdCE6Y7X7jASAgHR4kgHqsa4aqnUxdnzhhjfKxvJcFxGfvEfm
OVE6rCqc9ZijaUVZRQSHppBIGEvYmhWVcPHWT4X72HVdcmw0M6ElEpEWzbu56vMmxZS5nlS+FZwd
vYtXudGxqyPA4NybUHh0SdwfZEQCsMphG1J+M7RkNWIXgGfId8WOxGfqOZyAqHc2sKyLgxLH2Qnn
P+GPxcl12ksR2AAjONXjIFHXfYUCe6i0z27OrZCQD4gQx8IhaU3KyH4XVvYpvB5AS0V0QORsUV/q
dfk1JWnItKVPV6ZXx0it5nEHlPghVfdj2O/7vIjXzOz2plegBbaohbTcirdQcttLE7W3BTA6EpOz
KwpF3xoV9uZpqjb4DPwoqKxnSj/tYoqIusxI7GcpxvrSuIChl0cbqw0vVigB5Nu69ZySB0K1ZxjH
0LUJeHcb68MmvDsMuvpFAWW775wQgAx5Em9NA1dnsK0PhDec1vDyn71JjR4G1j2rZn6gsMI/RZaP
j2aK/y02i3Sz7J/kPf3A4b1Nsnxr4+NBAzP8dpFenvpAEfTIbPLAM/ivGWquk0HsBxfEwBvWiV26
uOVZ5AGfemaW3t7bdfvCKLV7FXFVHFIP7H40Vd2r6TZwKbm6HMr50bytn5pece5FLcwbcZj+8kMT
QuSz7nDNWn4I2bAE/cXafoSojBa9jx66KW+uiaqsO9BvD/hKo4dl/5R8KPpEC/T/7WFyducKmZ49
PUjpDLgap4Eqx3kQadoqMsLpYdnYIvsDuHpARdj+s0vX6zsHhuz55wnz/hjOLgnzzvXvLoUUtViU
J6V0UlbB8hd6bsMnAqXc61MmDrbqNPz6I2waVJ5U9wRYOmrxqaNoXaN0iC+d6xZYLGbeAievz4IA
08zM5YsqsHLjejF3RR9MLxrhR8sTlEGmvsirjW6kyiWvVRV1DNrqrlPb+6hTJl/RQ+e99KwdqBFJ
6HSuUgWg9pf9ZF0mbF+vaGOwa+evtdaSYtCaCMu8TH112kHuaPJ4zNbVAaWBRsaXFaCynES1pYoR
1I+Ih6wid+E4pOLmtbZxH6rZTgZqf+EIhxNE2HLkeeo7Z0ODfl8DZRH42U334L7O+/WSDsOUDNmp
6LX85gnljpduKdLJ/MqDNveHKp5+TUlza8swpgntbRNgiSH2k5EveZh+hGNnkgvtCpCRZboResPg
3u07fGNdyEKRpLwIco+h0LdJOEfSxsjFJVdyZQsHybu6VhZuE5n0oNbhxzO5IhCWhuvZLICDJPlU
f7eJjV/SUP7owrnWqj6ehUqmXNDTaRFZ0NC7wVacacJ7shpbrrWaHIoKmOzO8eCwxI1CW1KVFRMJ
tz/0peWcs2gYtqXmxg+WMuhM5Rv9bog8eQ0NWa+QXhVvQwZmt+xGa1eKqnyTWv1k6e17I+W+cqR2
m1Twilk9pkeznT9TUeCja5x8uzwa5+7WhGpNe4KQjcjr5NrtIu+JS/zghwjZXixVmCBP8GO04+T5
ATSHnS3pmsu62o4kq71S3dWO+Gza2plPocYpZi15T3QE5P/5AbQCd2WpWc/Ua9a6CKd7HaTwrtM6
95nA3Hse1z5Tpe9WSh03Dw1N6iMNnWFTNJZ4LzSgD/MzaIY5fgrm9NLjakYaP03b9CUIRf4wjnaL
8hveuUmjC3YBpR+g2FQPw4cS5+C9YlXjJZ/GHcFAyn2bigDRZ/liDrZxJ7ZjkjcRNWVS7Sezuel9
Tmq9tMJsWyF2gsjuKrvc4lQVgolBdqCwVHA13gl3AzXCeNLP1BgFueGuSKe35YHCsA7jaGCbA7F0
VuaNKSzltGwEB127Klx3Xlvm3VoZRbSHuv3cE1twLpzin43CouZMDMSMr9TS9GjgJ1ieMv7785Z9
UuQnRNL5SwNlCv/BhEg6+GizrCdTndQQfTTpdsfgEouS2ZCn1gesq/q3MIrHrlDrT3cqvxXXaq4j
8vR1GozrxqwUVhK0OThqu3O/o+BDSTLfjku74zo236ySLCRiLRwxWhZIGJadhmHQV4Yb2CUOGr1e
tZlcVgwxl5sNsW7nyHy3apAIkURBWDr1vZP19b0rsFIWevOnnndNnoVxsEqNx9HVo9PyjOW50DTS
XUFt4aMzUKpNKShLGUZfcRS6Kw4kfV0SSbCVmqkfK66o16Fsi3WlNdF7x19aZ7Hy2ygRpzlh/0Jb
hdkHIX7nTGXGanY6aj3sUW+KN90tT8W3fi2qTLxNkuPcjq3mAiDJWRsGvtnOoluYe573VvDS5Efb
XwOUIJJBPQ9LFR7dVJDZ1A5JeKtCpmTLU/AlnDMnNl4JYHI3zAUREOedejdWTevPLwRJInhhaHlS
W8d87lBKHlJUSluROMVHdQZJLj4yK4q3AWr1Q9vTze2i4mLP+4eiMEgedoGUKUZzb7UqJEioJoxN
+FSw2o2+Y4phkzZDvRnbkg943hDTvSHY2LgzKtV4jGtn2IcfgRp352DkoClapbzRmy5vwsDL41lP
y52hzQvA3827W2n1Yczs6DSlSXxqu5IIv+XmsoFkG5+IZFpZg81sJtQyAK1shEuO89+72GF3ZuGl
x6yyIf0Szcl1zWCOkQDeXfVm0T1TRHh+GdaESxZp4UNZNlhjKOisWEL/4mtTrsLRNe6UudZJFPOB
qcKwom0H04nmyVHVSkrYXmT3Tr2hUOULIhinAjXJ2kPYttr9sumTANqNNkAD9FIdbE4WR+eipm/W
gZ8xLe9jyi31uGyYnNLxmTeGNUz5atmJm3LYQkt6+vuU5dbyvOUntL9PXu7/x8PL3WWD2ybdVDqG
ng624T3lMz5oEW/LNijvg35IPOpYI/HrcAp3+CoJepg3tYeGVbPkebm37F9+nvCjcWXrcUSuLS+X
YMe9tyVNqyxunpddf38gS5A91AJS07JPMYYnHDwgcdyGD1xt7qeSxnMeGRsVjMmh8egEKWH3nMc0
/ztSsWXq1G+mNElyhOtoeN5zJfB1Vax8iHoZryEh2mu0ZCMkLeO76VqiztyRFJN01gBaNZJi87Mn
R5sze6CfsjQLnoa+NeAazdS4OQY3Mzsu6a21kpQynoibp7rW6yeqD0m7DNHqcjeegkeP8MFt1ei0
eoOie7JbUPEBQ9AhzrR1ahL01EjlDIjruw/1kx6UyZfHEHRVWETKYGgt9y1QkD35o80e1GDySLIb
wxTq5+fCyX7FFZ3KoQneTNg1OxEEcheXU/6LWLuVl6fZh7CEuoFtE6JmVqnbcj16Dsr+qjKV/nB0
Mn0gqlDsAbq6V4qp5tecPtA1aE9pqz+KZmS9KuDUifRdS2r7PQ60Ev8kyriqrAQgPaW7WUOUb1UD
Ef1CeZ9qKzg27fyWe1VdNxkXz0WbpWbTd16Z1Wm5l6o4ty3a7jhVIZHO4i1IuRMG4fqu7ugY0C0r
H/rRLh7w6WpbF52SHxma9AsvP5ANGW1jA+6FKKN5GDjfpM8GZsSs3RMQt285FuGXdKq3hhn3LaNm
2o/Ece+0JM6evXx6Xp7gzlLYuC/Lp5HvycHLjHA3VhiU3dy7DIMefiWN3a5oG7kPoQ47qGtGsJTo
n9+I+dkvr2GnNYe3tUWqWftNZtn3Y6uTsA5FmglPUD6gJ8z8NkvSZ6dGCEMQ0GnZRLpB0JLIfhXD
AOV9mIuZhh4f6KtMQTZokUnn1LSxCx0xbxuPz1zX0icva2GuYGPRihHDoX7DcdPP38+Cr/9IfGY0
n/ZTLkvtUCvPY9RzNCRh/C2JSB31CZO9i7Qggn8ILjR/7kt4Vh4tshQbGv0o6kbD+wKJz2WqJROz
Ne1TDDGKJUOOBmkSvyKbaIoMaO429oz2V6opxwm42024VXYp7Yljd95PRfrkoUYgka26yyGa/mwG
cmtXcTZ6WzKRMDEKRaKuFOPdskG0jnIOYeSGayzpa673mFi991iXACm7Apd49t7VlvfQOwaGs9z5
k+oCO9S8YUDeb1HHJeu/+/AlHtM4uuE5YgJU2oz57UEeAmCJ+Jcp8HSUCk5aOFuPSb+iD5CmhMcR
VSk3GhO7RjVRDxtm7VOVjnurkW/NTASPMizZK5mxDjDy9NIJqv4u+uKS0dJOHdvrckubb0EzDtFD
Dto6HJTH0BHD1RPJcA0YWVyXuzEETtoVhFyaEaU2Muc7i5nAXZvDU7DRs6/Hrsv4e3B32Tc0yh9w
6GiOaGlZBUBgl/bzgzO01gXLwrG1aujjRmMfmKyaPochYDbFlZcSi+0+NRvv1Dp6dQgn3O8jaWVH
Dy7VQXH65KxKyQwL3S6t6ggSXkWdquiJwUpvSh6qorTWvSm+vDTMr804/M6SJH6mOUYNVAh0g1P9
qYEh8yWroUZq1yqwnlhpu7x6OQX0+i3TN+oQDEIEsmxN1FPhAzI319kgoRxnyp68z+Iiq/5fN009
vXdI32pNI7RaMWsH7aurr9oxhNacGVZ9+bk5ToF7xkNfSZUHwIE9QRuzTvzypzZX+Gt11vCopj3e
RtX9Q2B0kUNgQpklu2baFZFZ0sbD/C5o8AmiTzekbNl4jtko6NGPSMr7lcmwfb08sOwTFKJ8yvPD
yxNFqBL7tNwPjIyoH1oPD4hwhn0VFvpFx2DKHNIYOO4H/bLssz1X++fWvK/PWm/V5qaxIQ/Q5Pwy
7/z7nJJaTm009fj3BX5eZX4aIufhqOUMY/7+6PLosklHOI9eB0zlP3727wswuO1XwRBLfBL8Vv+/
5+kAJZsACerPT81PU9GIkvIgMKwV5fjzXtBk9RCKKfGsuvW2ZlubF0E0wI7VzZ0Fy/mYMy4hfUPp
jZMTILYKKX33mhHYm2KQPQBEUxwanWY+YyzMV5OdHoewxQnZluUuzvD8TLP4seRcEyiOvDhp80JR
5UQl/c1Z01/VDzlR2NJTXjszRsqQZDBthioJts0MSADURZ7hEB+nQAs0RLFFwhgnj3d8GUaKaGvc
5MHvblT1OxW44sOyMYlZFLWsz3ZtMdyJ1qMekjJg1AV2Vu+lcVX56DmihxcsLlrSf1lD8q5gj91X
lq3dz/yPyoRArOWGfXKk2e8GpOakF54518VvUlbuUc/NZO2Oab0xvSme8dxrCIdIKQbr2LZls+Fs
Z/ia3mZ3M4mrqciRLEXn8P91D01T1z4aV51VuLSveSFvAfgUKTXzJZvmbJJGaK9O8pxA+8O4hjgJ
nH5FHNGBwh4r1IhFVaNFaqrjWkxhCT+FsJsB+RT67nbl4OPUTWB1OQnmuTF2jwgfiYXJ6JOkuqvc
HMxPpAqb7dqrqxBbWmke0dXY1Mo8WjVlci3q4i2e7zUp0vfMCzfLYzJ2kecRsUcfYSgzQsim37ph
VJufu/qyM+XMe1w2/3IfACkn+/mRLpb18e9d20kcOAXzI4E55GsDtpvfeSJ6xJ8QPVZQcGm2tPeA
3qLHjGjrM+Xtz2PLs6JmPbkQNQL0bj+bMNDlOpAYzP/uW27B+u7PRdP/y/7/w9aZLbWORNv2ixSh
vnm1Zck9Nj28KIC9S32b6r/+DIk6USdu3BcVNhSwsZW5cq05x3S6ybpa60UKYGqXasMI4n+/UzyG
OZWZASACZAFT2LC+hz3Kk3goFPw2MsEObxq+o936zuvrOibBBm1vPj6gUQq+IvE2a3r/Y6a0z2fN
MlyDKJ4FdVPu6IEwwtQmfGla9RjTFT1MY/JXs+CqYdO/Bwhy78kYomA3My+gyNqEYprujPYm+pZd
5GOVSTf5MPnCroqzlHJPWk6wYGcAoudTbF+qCk5m1+SnuiweZlJAz1bckHWWjNgWNWS3Vlm2mbs+
KU/yv582swSttRRFBukswW797H+X9dsQ+pwAfXuWodbgP4IKyY7nk9EX+3YVzR8IDjiPWvQyzFw+
NWFko/Pg+SRh6CsFuXjA3oQCUSeVLtHRaIXKSw4k00fpzh5G/nyrZkQy10x/1WHqN3KVkczZM5hw
ino+Wgz5AM3eOrVQd5NCJ7sMleltpBmH03DQGEIVE3lu/oKXelUtjKMToRHwDPgqkGCmT3gZwaHL
w5iQ3a2S9gM8puBbSVXhOYEkXqWR5mNL4mFbjBfxPWry+I7YPjwZQxpsc0sx31tTw26N9uTsaLL+
opNpVyBQ2dMxqXzEuc4+cJJxU2KwjZhl2WI/lBYKk7RfUifJFShahQHEcsnrcEc2IpSjRvr3KXtQ
MC8VZ8fIKxnPXRBd63l4alF9HDpIyki/HKdg9g/9dptxtkagwdf8d8nqtNmlS6JwZdTK0QpkCGzO
epXHnFzG9en1wLleDIUSE+AQg3QNuJYBX8TX0k59gxwJZz8mlEZXk+aNCdf6NCZ4agY8UqusPTYl
04Puh55qUbkj0UwfVm27wbSUMYS4/T/PF7lOAPL//fIUxQnt0uZYJNl8Qpc7n9aPnCmCHtNlaJ2m
/BQAWPx9fki08TR7UhVL37QjyZrQwr8AEr6jkDdXnaevZg83L6psbZckScDGkexVu0veRDa8J0KO
N3Y1txfWwRbsLX/49SPZLEf6yiMthTWdcWwxnoYhgzlNOrZqjPOiwyqIUYPkkoGFX6c+osdHSmQd
20xiQ4fnojJCt8wrl0RydlJyyGG/H86JeY05KbNc7CdKD1qbpbKXcDmSOcBK3lf9CSJ/57LUH4QE
mco2zexBhR1PFW/f4at8BTEx95kjiFXApyrbOtN92uLH3Mw9CjrlAOlrPPdyNZ7Xj9bLuDz8fa4c
iPQKMBkYzUhTiAA558zZ/t8L+QLOOSPymFFq5tV9TTw7uvoli8gMLKLUasJN8Scfynr8J1kerc8X
eT0fFCk4BQlb64TxDMD/RbZmZ9d1JL+VdRnsqXxxnuZMBuS0GY7YwzbsExsNBPmtqLp/oiWId9T5
I2vN7MBamZ7rKbdPRBZ+UArqiqZx1v+CfJceEkN9H+IxOxtGS/SyOvF2cvpDjrq+liX50GSxn5bq
i0IL/Vgqpn2s9OANyCQxiLam7GJhM3sezBI+Y8cA3mmhQsICUJCyb5Y02kJnWNk0BTqPGE6ihCHr
EIFhU8KnqJHHQy7R6UvUaW+pmxJQnZtESrw1OvV76JOnIbEzP4SWT7TDQROEl+qVfOZ9sW9K9Zrb
7G35lXDNRdLDW7GXGyQ5gEa82STKiaS326yBElOkheg5XqWcEKImcNTtZKoKkr3vkjqQFIt7uyBo
Csg4ST942EUD4toiV00pEAqbCIpGuGP5PFT4uGZTEPdjhH/TpmwPgLHExhCd2LQh4FjCYzcdcJtN
YhdfcIfcCRX+xP2UhFa+iSLzWQ5Ha9eFg9+RM+xmCyU5H5xDNLBrS6BwtyEF8ZTSex4Yotij/ZoZ
pdjKeX7DJ4eDJxbmVouT2BVUR0SlQ+sFhHmeExyJjp2wJQbOCTIjLT6FcE16FA91SYCbExcXkWjG
Ri1foQcPnoovMS9oviY5fBmzUt5BZDJ6b5KPLjbDLcbOxxKdssuFf6MBn2zsiRucQnMHVM94LcBo
yksPHBX3hfzX7j6GHdARfZdqZM3ZAK2vpfJui7Z4q5g6UqnlKaN9HoK2eGzRxl+iP+QPqQe0Sfik
9QPGhqfRgeA1DLu4drq3RIA6YOy5zXNEkbklj8yL5YvhFOGhwhGvQXQxZxoGY6FSKjdhuw8jfMCJ
oHStbJJfGaY7s8AgBryNwQIK14zWzFTgz3EstcXmEG8bQmG22aBjmiqQuoJgeMzi7iwndP/7Jnfb
mmO9TbJA14oXLSzrbZ2OsYsFKd4w8ULLyijihK1sO8EJzmORHetI/2OFWMApyYlDrUuJM13rE9mr
pt1fWuCHsdxM4ShfijL4R2ZIsykZ/0MJG3dCoasTsCcBQkl3MYRI5HypskUsjbUf4Tus2BpnwEDP
YkD1XZXI8GV9em5HrSG9otroYBVMilninSrYQRUSL6ccXpvIkUjFSfZTpEnXRKPzZmwWt2htTaA7
oG10NhtyLAlUqL2UIC8O743tSJ6GfBDeKztSp/V7rW0Zh9mk/CFrKB/5PWLnqZwcc1vV/eT2Mech
y0YTloi9Gs7Nw2TWGwle98iY4aD0DkFIevREm4zZr+6VEVIYEndOk8QUEihmtkn09nOhAGtjcjVn
0zhJUHcHRHvnoljohwO6lApFYGCMe6AwHXloUuBSCD5z/L0GxoRLcOi6cyfX0zGIna0oC07g0F7O
WFcgbybOAePSF9QhsoPGBcyLyDGJOekDTodVH3SFl8lW7xu68l0wXLk4A/+gGTe8lxJ29ExlG8vI
uBxPMOjZRLWQTiR5XYmkGR9ixoBBtnE6uqmtlJX3LGmKB6aAW3U0dgWDiIesxJujNESkEie9KarW
oYXSGa7dUuE1rToD4Um+GBe2F6MehadLSzxSNL20Jl0dLQdQOT5pvC0WweZ0jvNyPo9JRFr5f4/X
j/o5lVyQkNLvJwYJ/XKrJTX03VZZAG8Q3WdxULTYFw2BImg/QC4LGH8Ib68BS8XZBkZg0uo6Sp2J
RcrRfYUWziFHLIDuFuR5Smy0xDhUDZXnCZ1y1dkxJNcnoqh0mg86+tHMOgSpzHievX43sRkRgVFj
jWKwChHWK2NnGdCYiJUwLgjLs/vBwQdYeaujoGjsn1rAaTHhDG6CKsXmBjo0qwKJNSAISGScEGEM
S38sJXKzbIh9D/C4N0VSXAq7aW6OmmluEBCvJoUNjJw4u5WInJBTCHGdlfmhiRtjE45NisFY0s+q
DZRaCmnzNiCbY9ZA2cRuzvLukyOCjUfhVgfw2cvcH8ypEKZ3TMrQcft61O4xwVaXrLceYhzNGLWQ
ZYmcO7kmX+UhsJTmIUjEZeKr9umi7cizWMNV0bsV6/5MH3zbSQJ6Ld4skJ0OS2TI4osyMtOJNVCQ
a5ud8S7QDqKt6UoShZH5dEwQfns1xAX2u6bmjAC8uT7DvazPqhz8YJpCJ6GFnNUi/TkCUuYzSkIB
ym7KXM9kMWENSZFvS9RBMyKgNj+SLnhNU9bPHj16LhU/0Khk0lTMcjeF6EDpkyP0JaIZINCxdD4r
Ro0eHQr+ZJmKzpbj0rGTqj9BkFucSZyW6ZbjXGej+Nspw2WisX+nW4+IE3ET0XLEUuTBmH22rfFI
tFCyh3DAS6M12iOLWrMtAiXbR9Zs3DXObaFj3mKjuutRo2AMVCViLpHxkPRFv12GJz4J2PnLI7MZ
6od2jC0kI9wFTZgisZEEuvDIQr1Uz+HWsvRPIkU5DmWRX6vTQ1dm2mW9NE2vXaSmqrad4uQ7rEP/
fsJk1MZMYPnCSa+8wKLKXb/4v/93/UiraaQmGrzf/9//GoE6QbhelABtDI18MiTjv990/V5Wr15r
k/T09X/+Pz+Su1+FEWe6og7/xkUx7CgYdiEggi+CENONikDjvXWIpxdwOulW9PZ2VAf9EYMjcPNI
z29qr7ZeN8v0V0JQU7IzLrIs8YIkfjzJpAplPIvP522ILZv1LqenM8mboGDWh0/iih6I4kOJmoeI
26DV5ehY6znxmFmWf+SFjvAbDeJJrRMaWCSbi8xTjGh+muSM7kw7GMe6kk+44JyHapDVZ4a0MkLZ
RjquDytgQi4OyMhfH9amBES7wdWGdmDcy4vgM8Q8ejab/C/z+eGZLrz6aOR+GT1OqZ09A4rJnisz
/ccWUk80JI+EJrc7qEKZZxnhvW6tS26KnBZf/48WJYcOUPw2q8NsU7V/wJEyUiO6zIXEB82kHWRX
6tqbqAfrCKtpq4HuuUuJdMrKDjtawQZm1iK/JZdk7grXduLRJ9HCvkchmcx1IS2ABixSEdx/qEDf
4YANIU2q3i97irO+8RdybFirn4PSlJzTuW2GVr9mVetlVh8dARKSyZhXPt55Ah0PtjC/bOyCG9MK
X62AmhIcCHLGgPE0Wsm6IsQlt4wPwE/bqLH3mhp1D1nYDi9LVGVnMcRE3x/5mTXv5y6F8V8OqltX
mAeagdI/oOh9qx35ppOJdFFUZOjlpdDzRyZFD3nX+ONcc27u90lXuwkOpTIlXkmJ3kwRfCoKFZBS
SoeyJDleDNdU2imJhYaZkM5Ngzck10oPV+8tgQ3JJPhe6+ZL7ZS3JnycaZ4KgLLbGURxZ8Wg1Ep8
x2F2V9UjOIcHMVn/gNk88PJ9dxTIeaM1m9JhLRGAPS1ChekAZYOGueGGbdeTK+mYNcSYzI9KMQM2
qg5WQBLR6Mn5iPtsYjieBiilov6OcoR6gFZ9y4s4q2fpEcUrij28J2lOeIcYsrM2cTSQL3FOvmZp
V/tENb9q0tfggT+VQ5VvGCshxu1NkPeFp8F+GEV/q+lIOtn8GbZgkX7yoeK0YHwY2iPQ7r0Zq4jc
S5NbTuFgpWz1ER2R1XrSYDabvHd+5PmCXP1QZ+oLUuO3LgYTirnFK3PEc132ERr6TenHI+PtV50F
czmcIPI5x/Eyt6s9YgV2Nb46WxI36HQmgNzKeSSZknSzcyVZd9NybpYqHeilbIwGE6YwHmSyLHo4
y/SRR6ZwZvuAz8Meq3sx2V/OMD4RGXejJsKbF1DK16DDpNvA0q/LPn1pvJHWjHMhOw5x9TJQcwVN
sCNsTv8rjeaRm/xI8OZucLoHOWFKFZE9gfOJQXWcv5cUzoirnnqi6Ta4RVh3FLaaQT6Q7odERDI+
a53Rgg7SHa2YOyo12wvjykX6HNEus2r51SoYGbdLM3D5e9EFEpuM22pTyvofDM+A6b6KnDyRukD0
ZrL6MFjeSUsa7diiyKfMHVoxbLJYfE2yc8iVeGdQAULactVFpLodTdRaVDYJa2JqimOF1Tbn3B5m
RLc6lMMOxHOg8gZAvCFQik2b4j4Jg6P9OYzmgSGAZM6Ps5N/C318JS3zgApumwa5N076BcPirmIE
HnaMvohY4sV0HaPzke968QRFEV4OgyEXQPc+n3AwD/KlTMa7bNFdHyJaJho27u6ZTQSaSnCxh08m
tDOwFU6tsapA3Jr3dp98YwHcgSG9WoLPWpWBYIXGK5YnlvPZLSNz13TZA7f5T96xcGWM0+KIUV1y
yeT4bvF2sUxwKh0pIaHz3o/Vpos5vhblbd/JG0NrDqPWn7taPyiKtC/V5GzZhH4Rcg52cmulC0O/
/SrMXDsp6p9K+jRQCu4rhbWx6RVXVaHYKz+tqnzXdsrZCW/lnHkoRB8NQ9Qba8J02fcn4sM/mFYg
stRChPvRZTTlZ+psz1QkvxZAvcnJo3smjR9zh7dLRWtE0/gd4REBrH3xjRz9UJnctHWD9tJiNq4h
iIYvtAgNMYFuLOPVUlFqhADsh3h+7uzyG2WYgkdlpiLI0/ZjMiais8JT6ZQn4wcbEcGPw1VhY8L5
lWcRTgruy1FqUR6dy2JkpCC5wJlgAqfD+1TPaEJLcjecKz6amwHsnXfrIjlJfLKFT8hZPBuychh6
+TBfzUCPsZKlvBDRsWiNs1zjRrBCNgmwBzGJsv34TMgTJ0+mlYP9E83RG+l219mh8zr+U1ApzXCW
2uYNWUV3KsLwrxoEXjqmpAQooe/U49WA1wLlsRhNtBG831paG31N4jlSGp3jqy0pGPnz3XytelTh
JioJ5MHk/HCrkIyOKxCOMAfBk9IPXxxZEJooLXi8oHTbKLnppXQcNOgodrlfdhs5Dd4VqXXtHGuM
Jb9OOo4ji86dmWnlhr3Fh3hxDdUUG5zUvPcicyfrGbnWXR4VB1zbQ9ob3xqEfKMHltDyjq2iFN9H
81FmwT0xKSHQaOw0AUbGQfQ/q+iY9Fx8EgZ+rVDE4evPdioeaYndrnLGDY2DA4jSYta+dEDo5tBg
pxTWI+mEW2VEeSe38buajUC92d5h4tG40o3bqA8fiAHoFtI6i1TxOOnKu1GcOQTbGyzdIe6TfK+R
DrrpaYrEDLutMr3qpnFDGLEri+GEcA37egvEiE6vWtIYhKv5nfiwFfyGypa6qvqU7PT9Du6UFAxJ
4diF/NDqZd0VOhuXbWdfKf5OemVX7KmvTVH8MwfxzY4z2kkz7adOM1/0BptzAUK3FnqzseA5FPE1
lpka9pwTm9LZNSRT7smSJIQzIU8xs32OKYHrtOpVLRasoZHSa0z/FpF4kS0POkdEp4aCCifNVY61
GCfF7Jum/CVX4a7I1B1qw22MXcagGA+ZVgTpxpRUN6T+bD8MEk8MFIraQCMlRRoNYWHq651CClw/
9FsMCVoo74iLJiZK3okx8kUsvC5h2IoxKrVCKMOph3RYz7yUb5vwjWZp3mlN5EYi23Vq6qVNsuBv
3VynJT5tRYSaX2EYDkRaMHZPDYuJR+MLkaMCb5GyFD7d6pRI9E5ngxWVi/qPTDnFxcLrazpArazd
d5a2E5CiRHpMZtVH6+opZeBH1nfB2Qkc8MFEFj2SdasWEMm02YviF372ORX80uSXydK0m8bwzsp4
nAgrnsps4XD7gaL5EC9ZMVVPDJM32ohtY8urktILOftWpKaobGfCdrVy2qXleFAza5/h3O1pY+SJ
cu/46Yqmk5k+E0IzwbvHvd5Ie2Eg3xHPBb3cie0jQJtOU/gQpj1jfpo7rXyCIeGVmrUbUg68Y7xn
lrCTSx3BaLwLq2vPFCQYkkMrO944K4dgaTTgHQhxb3DM8zLbQUYxoLeQ0YDzAjJuDPkOhFsoZLgU
5uDFanyogJcOZoVErPcVq3X1ZPKk2NwWsESiIgXhZx0mGlENXQOrfiCpxR/r2aNTuMPe5E1oLwzO
yhMtYCEsmsKW14BRG5txDz7Da1QEFaXtl1C+pMDeEa9eGfPBgb2uk02T0GKxkmuci90MKKVUTVTG
1l7qYI0lKv/FmGxOmwKJFO1pDM3zTpc5gGWpH4YxtfqS7zig95CfbGIYls+XluQ+SjFB7cUWa84h
kzA8Z5NbSdklDawDBzi/NC281fNz2LmLlVvRTnKr7RcT7qKa6t3l97GiZM9QEYj45Ead7qdVedCB
mqQtwvzZ2IfEQXFAP/ZWRuhDDF53W2jqvgUjVfYlJwZxCpcUll4njDnehzhXwkL7KTlbKbx5I3ny
O8PwzWx0qRmXMJ0p8Cxh71JJduMwugp6tdAdIPHJe4JF3Vo65EC5ZeMnTSc3rcBVScaRmA+6fvaB
+9cd5L2QmmNccKfx17FHyjp7k2p/xkXTknVeQdVZDqabYtRVjfJNlOKMuzmsP0ezo0dm7jRZ2eWz
RECDgmNKcmE98Jo6jb8YNuiRzwYgVLLyJFy1iB/WCy7KvVRmDLp6dLOZpMGJzaPDmlFn51HoM+P6
ZO6hw5uo5B2kGOti6mQxtcxQLy2SvDW0ISdPYc+w/dIY0+Mg+g+GRjhslqTPNRJrvTSK4a0Qjlaa
o3OGU0TkafU+DPumo8ufofZf0XQtk5rTbKDz6KrM2olASU8Rjir8AQWtVejwnHXJWdGxqBHQ3SjH
Rivm61ic1PwL3R6msjKi0J6C9Ghk8zfmwumTZr30YEdO6SoyEARiofCb0AM45JHEQacdvkugGEk4
bhjZXiNSsoBKclmB+HhNsL4ucZdOGdSs9458lgEMnPU+fKuHSnsxaGsjVLZdRQ1BXergE9egrpWh
uD7UkTIuhSLZoIC612ylTJmewUk2jK2WiFazvTAKFWDxzGU6VEH9o/s6exSMf1YQYDiaKe8hJ0b3
xLKGoSE/63EkHxV9dtguOjoyeeRTbI6exCrlrlgaEN/RngVqB2d/vBVFER5BOlCAl3GxZfXRNkKB
XrDiryw4JbT2zQnNGqihbazfVsyhZOcK/yCxFVZGPtVC9RGRnKJVDVKfI/hDJXG+wY3Q+ZgRdZYK
hvgBLfvf75WpCaEMTr3liI/xoB2JZFkuOI7RYfcM41mqM0A2erut6FZf/rsUQzdhKc7G9C0bOMQT
0bGas9OnMIchM3X7NShX1/ps2ewEw2rAyq4UdPY2kyKKlQXrNbSWeChkdv3fX2jqKcWj9hgo098o
r4xrgvGyXwN96NlEh5b4sJWeD04/5LeZ/720NQFPTLlGeBCWQuOhn6sTlLmD6jTdw+8fZmzsv4b1
YpNrDo1PSqhkuOh3TvX9Rc3CPTSS4LReVphsYcVfYzwbXqss9KN4+ax6lWnmXY0lzmW9tDrLBLOX
4/qoXgRMVWFedTyn+5UXs5JjKnSdfiDCrzZTa829/5Ivokn5qB2LcBIlji7KLEsMw1KdsxM/qVl/
6H+/0u9ju5OX2Ngx9NbPrL/TGFh3ENox/QzGPLd+ouoIK2EDOW6nK4bavz3JGPtp0JZJqYxaXhMG
CklHlnYmcsTrig+r6+yxIYXqsD4yQ/0nqusBR187YhjUardZmFi9rr80kHb3BMA6596s/+QgIP31
0XoxlLZu3PVDLOWEa5TEH9kT1oCk0t4mvT/Pwaj6thH2d129D82oXh2DUSswIqIHoJWfS7WqcVqG
myCkjb8+z+9+kAOsgiNta2VKpoeob5Cgom9f/77rX5r3JqdYFSEi7gZsvKbaeFPgmDp+dx0F0XIZ
9JAZRZsYKL2QweAaDlo3qlVtkxCmfVov9YBVQUVd6uZJBrENNicxzTW98HxuE9cE8ALzilCLkC98
LNPwOS2iZ6mNPMJi1X1PL9xHfov/slqYPsvi06SIr6yePhygQG5UadT3y/dGodMfAqdn8OOMe1oM
8UsDuZTFQ9x+896IJW6w7tAe6vjj3JiKJp4O+Wuzoj3jAC29nXzHyys9k317BYBXXjFs+1WpEEUw
Ixqo+lDC3VAKVwsUWGEdIQhLL1cdE/3C9Ea76PL4Z3Hg0zcbnqMWI6pJqb7vBjgCjWrRWK7WdyW4
5QBocNfTwodnNwlt8Cvox+1BY6dYfFTkJEavQaTbCN+TR0Xtj50yT8dYy3nb10WOfj4hMbdPH2IO
7AdjMfxqy2WoQ47ZSQ0514jK3M0U+sP6Utk4cgGroMT1Pc78EC0l25b8YeXc0rM9D7nOtB8xkdCi
08riJcMKWU40+sqSZDlY1RZJnXX6JWSZahbvmDdx5mgK+mryEDyLDpwBk48RMXEM+21BenZTb+7b
OH9zECjLCw9PUxnDkrubvcLsvdJhasw5vmCTri8Fb/KLwHZ1SlukKaKUyws9F4Khaahucqc61xG4
PKC7sr/o6M5VR4h8q9JaQXJqRdyquta09IjUMdrhN3CwV2Q5Lznyv6NZS/Zyxq9/hNtp6B+slQFk
pwj+7Ub/p57Ap0yCcKGkDUFPNTPR8t3IPz3nz+bLhV6cKlE5L51dnU1Fc54tjkihJve+amnyvkUA
6Q4OsCiIoKnb9JmG1tS0fVlR2m0x4lVdcYt4N278uRJ6byiDpfQWQzhcQoYcXdxD2eiOSLZ6pEQ6
ernlYcEWfVFpkVlUQHJ1m4bROiy/MeT2aGoixGjwD9Rapy+pJU9sN6jtRCuVzJyE5dtuqZbWoUuR
tMXLjq8tMXU5tRmKaBuve9aGxxQqzwDq4kRygKtxPFo6W7xLMvvLtsq/k3CEv74eXZaV+x5eFq3N
JDqAWOz2ieAlUJG3iABl8voqRkrDEGZpTk3JtzK01PHLtwsTYIhaFfUX3o1AN/WyOqoybg8ED9n5
98UiYbY41kFYHeZg8MYhPYapHRwMoXSBZ1bEtE5AIUBML7Pr+X+jXNaPhNMyFmTgqKr9sJGFJMmb
Js3rY0kk9FqurJdqGdOFefymd8s724lB5PftU4nEDOd+QQO0ts17nAfaxsi7dl8g/AqYy8D4K6aD
JTNFXMsVPXNwYzLSyCgGt2t+gtIrOiPVybcyK0FbRgKUUpsphkkglTDK/ya4FLG0gdMiJyVfaoTB
DOyjPoRgwqbHoFLeprFJHuRK9ggzWMK0NWJA23CyOCL1+xV4ZZeW8kmiy+ZKhl39WUhW5FUtnaSm
To9dR1KxbpXDDksvCkabuLU0CuLHVqeuZEaBfht33ZzuFX0Rv+a39bKiwxfJQgsS1FHjn0xR0BIQ
4Opj/ZyudWbnh3UR/l1Q5dQBsJShF1nX0xFYn6QOyOqGZvp9Pw+Gk/uicPB8qwMRjkudApzwr9Ti
mJKErF2c5YIAsThbvdTfBgWR2bo0/HLYKhNhGWoT7UbgGP+cEm5IrZb6bX0uzyf1kJJ/UNkELSxr
n0C+BMto+VCqjP6imHtZNOlVaQwSXmIsS3mWmY+ObgEpIIn92CSj+RgEiANY424REzYXQ2m2V7Jc
vYZYp/DTOtpbOHUR0+33mpvjqQckkRMp6mUZUn+Dec+uS4BzpHRZ3RkZn69MKSmoZXdYo11S5tL7
cVtMzjeasPBJLob4biYl8sMAN6gNoKbLW23ahOTuXgAFmqcJUDV5yA6wClqUiAdiz0gk57I+5wAZ
vIwJQWNlZDyv5VtEsAqHcQprQAX7hGWkttEzrS9bE2do0U3aghzry+aYryGfC5wfu97CSo1s9Z2o
bW2/ljAhiB6ZLMoD+eXiQaas9PSkQZyt90O0M+ZCYAFnQNEXtMr/fbKhw6P6cZ8CAFlXLmN5ppEM
tiCMHfc1PKhNGFIaEdIsRoJIV7IydH8r7yXXewxs5WSZz+sStF662HS2Y80ALJ7g4G4hJhxaU7WO
DaDg3+C4yqKRYuUN0hE8m8+N8YOjp931JFa5cZE4DxD95EufplsjpsaGGJtutHnQd8ZijDqsP2b9
TA4FATnjsVOxZW1q6HhstHVwVGJGb2OVJgvf/0mu+vKkxol+s1rlbxQzQtgP+sJi54hxQ0OMQx/S
98Jno7QBx2gHwjda9RFMf+DrE4L6NagNTlNHcLwgD2HIE5n5Yakf6Avd1+IjNrBS9QQ+76KaxFN8
caSFSh3Tr6G45zQ8vBmy9EmeA4PaTmMqsSxf7TA0Xog2CM9f3SFbgs8zTwh5bCecXDPNapeU0YbW
U529EoOmnSETWzfVQGumjg5BznZnAjuBx0JgNEzaCGYL6edTVF5bRgsHbKIPCIHj67o86FX0s754
UUPrt4300KMQdW5S+t6kJYNPk2K4zdoTU/lXYDacIML6ZqiSflPVf+IZkMoSNjPRkjeyng16/YUL
NVNONcAQEIH04cyhoMvVv66UPStRTpM6ZHi4YtK25OBZW/7awH23FZW3GYfKzZyrb7IMmrMpO5m3
Aq55c0DMWfa19ULABykYIokJQje75zTW7nNUdb6+HhyJnVRL5WYlOGl/X5+xQSCdmw2hVNCeDCWC
9Sp1YMVjgHhqi3a0sIiq79lFqMqzV+KZ45ehnudNKvWv4LSTZ6Jr+HJiwNUBG0FBNhRuEukeRj/R
8qvWDDqOUVKdcEDIV33OJJeEj+CCyhIsJNEoZMwYT6NV4qxSwkvZi4Rxh2G/hulwR8EyP0aJ4eah
E3+xaHSl/LQegiMtseny5PLWqNAoojaaPk1ZyWjMxcVJdEsQs566lj5kr6E+odN/pbpVPoipcDCp
MCmTmr1jpsTt1nZzHs3mRdac8joDXtzjCHvT6vxNix23W4iREgJM4lAIkw9CZupiqSfXjdauFXZP
TdzjZW1bFzjcGM2upZuwVdCQXsLCUffjMNL0lmBt55TCID1zr+HcKxTuAisliBIN+ZEtzxgwivSf
MzqEvaooyQN4V5R+QYnxiEdF10RHDettBoPgaictrTLDuo1Oa7HFkQUilYH8nUc67o8hPwvq3qf2
uc9GoPB5XdysKtmmLaQa9Wlc8sMFbcVL37MEr/+jyC24rsuymJsRQAeVl6KOZvka1BYCQrtHowf5
wQ1V6UOSe6gl4XskE7OqKfhycnA8RHmRMGFWgXKIbLPgX0u02npRCqZyxZSFFWgBQuIBpzzlBckG
qGfMR1GSbp6MYCOKZf9C0XoMbJMZgV3/lHUcv9hOat+qRN8jio5fEvjwVHWUaGyCzPYi4xU85zIs
Nz7WR4VdadBAbQGknE8aihlvCUdNNo5e4H5BdBTWOJj+W2lljPAYlUnrmWvbdZr5uwPtlWl/s6h7
LDtUR2P1oy/8a+oOGDoMU879DL2GoyvWMMzc+2oCbEyfjj4+VXM0YSOTlzVgZhxE6uKhjgcVaWFH
Um3fEhVvRNKjw9261jtt2Hw6k6M9CsAYO4cZ2259mKnECOsDUz6ATo4fO/lbJtu3Oq+nC/eF8TzO
zncypc2lS0m5mCBP+2Zj8+LhpDhNqIX3epsU26AnqtLop2ckJTlTa05GeF8XjFDMADzMziIexc4M
C+wyc09cbv/SjFl1Bl9wgifT+OnSDpr+h6vzWm5b2bboF6EKqRFemaOoZKUXlCOARs7h6+9A0+e4
7nlhkbK3tyQSjRXmHFP85Ejg3pPieMpCLX2I0Vf0o9Y/1EQuCZEZB+7eLP0Ew3cRR6+BFNlTklof
YoDUH8xueNQ1d3r3IvZOHlvnwJzqtYoVDOzWvCACBreq9Qdbkl08BxNqODHxH8lDbbZbdjLo9KP9
MPTpypub33zD3hMGymxfRUmxjQkxufcgoWvqP9jQunCpHejQTIWRAuugu1Mzq468MQwZpyy5zNiE
iLVoUSsTlYvC3ix2JvO3Q2ZqBfPppkEtgmoWIHB84jCsAEWQWUQpNDIyuEkhM7ozbKkdih2njq13
9Ma4UZdCsfdi4soadMBLlE9R9oe0afvHOckAGnfsU2ir3HWtpdXRHCSbndR66KLobM3U2OpzYThg
iYNldAfkdlvP5CwbjLMROkfPYfRbOtLcF3qQ701+efj3wNNAqI7XmSn+NMVUEACZ14d5idQz8+nN
bq30KQcTszOg84Dfsc9j2PfUblQ9ocntIQAn2QUZ6hbLfrJKN0EPBd0utuzvFBb1RYU3qGeaI3sW
Dbq5diM+NpLc5L2/2MoR3eKH1m/8t7NB1xcFoG+jcp4f7PZia+9Q9rbeXJpXVQg7bo8Fj7mzuTRt
1tKOemMiIQEzD9LdfP7WmJRn96PDFvxSQ+hz7E7Cd48pAtljJru0TP+tBpZOUx06/L3Mkyv2jW3r
3cj/HFsC0e8xFY3Q9sMIF6IeZvIjYkBAo9SIEkitxjth4elSv3oH2mqd4HM9Wi1wcwX+HhZIeGaY
Nar20SNOEZenh4ToYQCkvu31LLinLNdFN2yNNurWA31NsxvMQd+prsIq3GJH8I5ESUkMBsGaknab
zSKTUZTCHLtjQiQE18jvbvJ/KhK81QAZy3QKydl9sP3grfDItQx1V+5rbGgxqO+t7pPIEBCkTVo3
UA31EC8zKqbkP/I8gVQJ7e0xx6+CF6FPYEdSH8QZM+ychdFGVKhsVW1ME8O8oQSFD4v+kAy4GH2D
PGAg/dzh2vQ5jhzQwSD21f12zOpfSPX7GyFYaKQbO9h3SxCYqDu01TXsAtmZ0PACCrrNoBURB2vh
rc3cqm8paBAWGQ9p4vkXBKjc58xSymbrFSgXCEskoTjhwK6boj+E3XhpNXFhhUDZbfXPYeW+1ojG
4eN5l15F/dAeC+SczsGufia2CyTTL/CEcmoayOFH1CsZvazuCDgEvTmC9HiKhpE9Xd0/Ufu9q5mB
g+/2YA/9i4cYaODdfbRKb3hOTG0/k7P4RhG/BM0N9Kx+9zfCGqOsB3nQwXLrWXs7lcYrYSbmyV7K
tzovDo7tF9tqxrxhmPGLSc1+rFpcqNiU2vs1wKeHs123nLX6Z1U8tjeZv+/jAnMsPtK4p44e8xGw
75wDVERmY7bO8JZX0WPJYvdkFgksSMq8bSB1NhlljLdwLs6E0H7v3QVwWWXLJrMLjrFogGaZ9bNs
2/gxrDE/LS1omTL0a5kwrLShhk3rYQeuNI0tqkMjHmhhfGLeYDwZrc7XyvpKxI5OzqezVoVeX3jt
0YHyX4+1eMHbi2IztlZjl087s25++Dn5ATX2i6bXh7UEXMECtRyujUWMUkKyygFaJ+uGrN6yGwm+
gFj+iKh8DIMViR8W7zSbv1Nutatpnq3TFI/WQyitR7uNG8LJpbetbDoDGG+Ic5dyd666C6Ni61sV
aM6DTJ9QHHerrE21x3RmXlNrCHGNEitPXk5gEbtRe3CScOM54ltreHOP9SN/MTIz2URuH38kLk02
wEDv5LU4fScQoJFbFuv7MCnK0IILj2GVWWvBISh8iM2pDI++zz476rvFxYErYx6MnyxXs1dD04pr
FwpvH1b5cBQ5IpFkTuHPRPkjUBykIjGu6dbANW1zXw1Q7XlG8WXmWfx8/38ixNvqhQ8HFb7vOYI1
caP+Tr4tqESzyK+qUjaSFFzkmCebPt3EI+IFTcfKqbqbIq/brWbpHtsbZplurKHGoy3bqJdNZ9+S
LvnlZIA6PVdzru3ctE9IKf/4x2qj9UuKLuvAN1ORvyEUYW+w3wFLg0JYnoCCJnBivrSJpV2NwvJn
5BHshtrIgTxHxxj+cJe1grocwqxK4S8sgzmryLFZJCRz55n+hR3W+YX+BUqU8F7dqRE7ZJPTw72b
lMyzazDYMCXJJLsH2HRgcN/nnGS/GWTFc5aOxy6kOhPB8KE+nUaUsGXKvXGv0uaTtqkpbafy/lLF
0IcleOxi5AcqMezw23m1ZLC1O0zqiTe882/Kk2Resgs4L09RLL+3WtyuCbswdtHSm+tJ598o/NuV
8EWxh7c5Nw+2HdNTk47g59G1pie9VVbMBM0Zf8nSFGekodFL4pfDiVs5wxntOSbf6yfsMIKPh/rn
xJOBbLh1EwM4ycsQykeIz1xzCBRySH7OR7L3RGt9Y3GLXs7R+ZrWjoCbho3R0ZchyVLjCtHS+c34
7tfeMBtnw2Y+oZ7xKyS1Jc5/VJwCTEBQhPzbGQ9JXmLBggCkVwT/TSLD8l+TixGFCu0XPU5CK1i1
gJSvCYFa5QkO2WUEp6ZvckSVs2rsecT2kvWYyYlL8fLGOWhgXs9Tq+dg7gXD54nJeaHZLx0Y3W2N
HRWRq1Yx8Bqew+UCKQWRRh2i8oOcSiyWhg4WIXGtsx2M2WHCLgBJnd2sQ/uuLs2yrPNFq0Jqsy76
C8woeGTcgodLCRnccJxzY5lY13Tj/O/TpRYlc0MRV3oxqMgi4HCyUz7msMbX+MDiTVyWXbuK5fh7
cDh5VPdMreit6K2qfZcY+Y6IbGcT+S8Atayf8SuCJfHLwywVk2IgTOnsvUTYLw58j7NZtnCjl44Y
CnGxQ0Xu43HDzI1dA6mq2sGBYzoasvyN9bN+1XVjzS7Je1KvuN2Q5Ac9lJOaP5wbxnoArPQtIrge
+DbDH2BEzRPWEXEQDmPpUEgiGiGvOhBhOgsglUNYyH/ubeoZO3bsAOpAHHXIX00d3VTnREXZXrqh
vH9JfT1BRLVuCTNclY7mnv89OEmJQr6p3imrI35gXqk/7PTvYv5UNYueh+DRfU3iFLKDk+pQ8UfH
5xolqGpVQeLhkaVO35hQmC95kFW7pE/yl7LoGcbzQbCPlhH3a7Xy+vcQJ80mjQD/C516DQrvqtPN
+KOsQB40OqZ0kmHt29iYAv9C/BOvn3Gg1gYVZVn7e6ShhsGQzmR5r4E2R7A9InMbOfotAef4rg9e
cwSguEGuPaGb9qBdtWP9KKOxvfXx47+vqC/PA1apYuTG2E1wCKyYPVpt0HKwEUHUbAn74AydvrNL
3z74aLM2iWhBRLgIAix8PBs4P1AeCwlRrhtIvjae2KU2fC+U2/XyrHar7Oa8JLntXnMkgQNQjU2O
8RjFC8pjhmT2NdKA20jHmb8Kh/o4JCDzZGkkIatbg1JIkDeTcEtIs4r5jdtWB4PO++DHbv2EQzrf
jVkoN3zUELHIsN3PqcdcpAupG6IArNLysa6LyN44kWPtmBKKl8bmM1PZ4Q//m7pUbKJIjB2HeIhO
vY+I3sqKJ0+U60JARFd3zNZjw1u44OWIGcGXOcirNpDvZWhF9ZYuAA8c7GPDJMAWlngpBdM8ID1A
vhxdsIgvxpL1Ye9dzCTzgDGSyfPvZVxCjyUuwFjDXiJUR13iLVk1RzXNr/ipTzCkHkCZ1ZdGjuUF
kf9MTG0hQUgWxMMwPBl406MoNZinds1NNW6uP/bf3UKnlG/9h9HqcIYvh023HD6dgxq2b0rWZ4ED
crVy8KqKwmWFKeQzHi4IoiQEq1dOFYDzDM/qqGrUP7E8pIwA8bLBmVR/QKQyEAS2j79Hi+OJ2UK7
aYtc8s8CsyXqXh44tbnSey/A8C5y7GNe++aZXcbuBNtWXVjPMIEZBMkZPXgdJNuxARLrzN0lEQx9
Upft3MzUitKChaXR0+Y3TScfCnaXuDvxBsMGouwCNBHdzCCj5YsaKNjoPv+NwdN4/izaz8rmN6gC
6fSp/EKlNJ5TKdpr0AWM4RKkZAwHyNaqdQqJqX0LI0ZJYf9AInD2qps6QogYUjndHtx/YdziWJfP
FUoRP5ueOjmlB8KfWH/HJqo22q5r4TbyZIROtfXDxrzZZv8eDRLHS9aX1y5LXhzXmtEAEmbJIoc5
YnXLb4ijfX5kZgAovM93zdRSJhVwry+z+9maiLlES+ZTpE5RYVXfXRzvdWQ6TGcJ3hwl8njLbHCa
l8W3ZZxI4vL4ynqwX0+N8QOFCHoRdVCNSIRGROseULeKdJiqe6G+gtU420fZB7+Jjo/vHWZAmA4Q
O1T5ITcXpfgKJepjCDv2dW57wG8J6wRt8jCRsQ3NHeQLXivjvT1XId+K/fK34GJvljULomP5a9xu
211esz0HwTle7wd+brjJ0yjn8mgST78K0iI92gvDQM2sS0zWRLUn8Vp9zVx+5Glm7TkYwtupCb6W
YSiLtIkaejHu+xyxdevoe1l39zA61XhS62fYpkpt6+uI4wb0/s9GyFACHAvEDhe0e2VmP9JCg5Df
MewK0ImqHO55Jku8yuJ2ayc2t+4mMs/qWZp2M9uqnHREtiuXvm4usdUe2nsksYiNQ480Ok/LW7Ds
Z9SMhb/psYWXhFJBAw3YlZvJQ1aUL+pzZwJmX4Xh0K3SJfqLxvLAlTDQYfEqiDqiPUogqEoEEgZe
sU/i+U13lwRbq8HdU5QlYvIkBUeWsNAwWFtIMLCrQOlZXOyY6llp4RcOLH9PcghR031pH7xcp2rs
xUNRufMzmoRtaU5XyMbxGk5K+V7j798F5DgzaMgAJ7j5RCAfcg31EDuGAd1utjb/vhbhRHbtaaO2
FMSVuhyx+gxP3gh0eYZjnG2aWWPCEdSSILZYYv/mD9RLP2BIQk2kFHw+5GLOATwcvTjh6IQ9tDx4
rJLuz9RLx8o+QSj4+39fDyInWctZS/dTi4kdx3Kwp7o7UYsHJxug1BnuM10A6QRXo0/L9SSSL73x
2gd1ZS2vBIF5Z9fq7lunCbHR2VkCvk0NgK02RglceGRf2KHCAzTI13YSebQJIgTLM+6UuEeX77Ao
u7CmIUp4CVpqiJhZG6AI8cIsZ2BvDgxw+/IQskRFesn/cT9gs98p4WFTcaXvQb1U2yq366fRODVB
bK/VPxUkbJ/DJkGA6IY3dyRihPczntLuDVNAefZy76C6D9d7sWVfEr8nXqAOW2fhpuGj03bRBcmz
vSpLu4cmFEj8awSWlRbCg6buYNQkya9eglAGcCNgwMJ4XtYgcYhFBXjHcOwYq59LA/9rBNt8NYlq
OEDLzJlA8pAXvnHqGadn3visjhFANM8SzXMMr5Ng64DNX2glkBviIty5up6TGuzFRAiZqFlLupeW
qVr7Gid+fFFFaziBUZC+sR6DqvzUfHwwJZ+LCUXqtbT6fRiVHhjna2jW/qvKhbIT/U8X+DUFTE5Q
Rd0j1rbz9iAdO9kLM/aeW3ewk+tsU8qOY1leTRvCItGL7tdIgizU55v6EGutf0MylKzG4RpEyfTh
5bl5lDMm0CF09U++qzf0O7/q2MPh/v8kgfdPiXQG/Bc20WoRg+Qunj6mOP2t3kqnKpirpnZz0OPA
uWlCT2H+VWQ9Z5pYMziYzuxgcCNuQFAUT3lRLxwiAy/l0BGFRl1DZEf1wwzm/Hs/vDIdNH5gkqd5
TpyEGZGcH0QWAaGlHXsgWyU4qGtLt7AOeA1JWOqlWCp3yGJPU2ACkSERZWUbQ3QbMxI4Vz0pMueU
W3al1e4+giW+gpDFHTMtfy1PGhATj5wm8crtkurQjOQGkC0048Ajeq+I42Ojh9pv76dnS/Qug/Z7
+ZpAebNybBG/oGU+JNwjnmxAmhz65RJrQEpDUHMBqreys4hpkLb9hwovB9fyOwQTtMofg4jZ+DqN
R0oS0Aabwol+jm4mPoM85x4HIgByRr+/x4c1IrtVjoF7ueU37ZUd+yMv2cVVAg/GwlFlRE/zPPDJ
BGeMIUobrmawSJDCAZYgm5oTOr4YqMfIwCaLUNJrhTjJwe1OpV/hXgIs45t8k5WQpyivqrfAbBEp
4CVlF5JcG667myiDgLW49ZtzoTvEhYvFa1kDpqbhYgmPuJxseaST8h4w0+kboSX5c4+LsVv0Burm
quYaJQSjrQF+iLdfq4+zPTxpZP50924GolOVSv0rMC3t1mjWTSOme2t6NTs5OrO0mPrvZTblJvOQ
Nv8+ZGLJ/NFF8cz5YN6rcBdoxMVwBBlywa+wlG8hzpRTZDEjpARrn5Ah5svFP38nIylfZTartzgO
/kSYmF+CcdlRONySlYyHvkIJpGd8cFddG7HgNWSfTaj9GHlb74XnT9vBgVWngrqpl/GAcPexRbEm
WcJ5DZh6P97bJbuX06PHnjlEAjXZK/ikzn4OWc16kWVtyQTjECoCBEcFjMXWwC4blqyQNMP0b928
lj6tVcUZthq8fnrv27DcQ1rFG9+O5lrdhkhU/XtD+neTcpGR6VFz1SpGtFq3xCprsMNWphf65/sR
DmMovguD4Qnjm5vA6CdVeJ3GmKy4kGQZNa4AIOZePQsryTK8UFszxKBfflKK/V1l7GTF0deAABsR
WBY2gMneieMIzYL9q5+69pSRcLryAeOVrGPIG7FjsQsKihqG1t0j3CGspizKHu4fZxAG8X5OUDbl
0hNv9YDWztWj6aCanoxTf1V02LRzUjQK0mjfcGAk6yhOrKdEIycHCS4JQeRiGUvFUbXA3BzU3kvm
LR0pFKdNXkljLb2mO9I2OCvf0yFm5z6WzvDp3ibwLZGvx8T/EX1L+Bh9VyerrJPyxEAFASIKk8dh
joJNupDN+mx2T8jXOPg0lAJOjx+tVoquKgPuPOc453Sfkb3riOYZH6l3C0jcsNBM9UtMKGvQmXTb
kh2BB2AEhpK0vpGC8BjR7cKPcEk2yYYFP+WCjkPixcRJvR0Yne19QUjJXQreV/1W04t2V8+N/iyX
H5e9dlajT2YPmrgXs9pUHs5T7Bln0VbJRYeABbA1OAjD+tnOUYUlb8TbzQSgv+gRPdqzFyWPZWzU
hE1EmGJJyrHKwrvIqUuvQdzq9OBJ+RWTmJF6OVmk0fClfszFyH8jQWeXtNW0vr+3rEPsckZmHfWM
gpfxVTvRe3slaRVB7H34rZ19SD0/uDZ5UVXQ6Zv7b+iu/rb9FPyYp2FUtDtkfhqzqFHpcsy8Xqtl
krlslNSz/3npt3znBJZ+AYgE9eMJia3CtPKt2uGlEflJrs206p9CWltCcsmaPIb9UF1H2kby/MwK
eIen8THgPdXiSNxMh1jnpeB3EuLIen/C6pIH5TYDurERS6qpuzyUsntvqgp7uEW4NX6F/MSSZs0Y
EZ8APo57ifY/N+SxBFSx7Vq93rlG2u37PBbH+2/kfpcYG2qJ5fdIrfDUiTo940W/atqYvIZT/Azs
enofhvJnxjbYj/qXYllJVEOwuHMJm7Gx4Cl5EFh19zGY8S9DqiEteJEMhXYQYiRNP5XA45/7gy12
sq+IY8tlV9+rxXlxaA2Wg3DIelSSYh35CfweTDiDn3brchY2WuNn1QBLvzq4AnYG7IlbAub+ZrfC
X+eFS9cA69QMpLyQv0csclwWxNEAbGhsLCqq7DMsEmsB3gOMUt4YzcSQXHr1DzOpCjCoHZs52282
xZzMFGOdy8dL81BW1MdhTrN9L3BwuR4Y4tREZrwsoEwHgaljUb3KwtJwvQHRAU1MOFhhP0NJbh+m
jtlAQ+2WExEnkwyjsJ4A2V18NPdRfRl6W6H31G+E9l0m0ZAZUX7XyiB7DmxdXIaFTT6wz/07O4tr
lkBdOYNAqWIicDm71kqjbWeBu+dcso7jyNs2u7l4wdbhb7LUGnZrzRvJcB5F9lOSjV2DLm2LRn+w
cJSDlAuZmGl11W7UXBJ2wTbgrsSyGtH3Sg0m+/nqoQ5IrkwZLdh6Pjr9IaV9X5SfLOLWTMq3ec/9
16jK56KyzGvlpJ/E2pSf7NFQ9Dio/5oG/WiSUry6XvtM+6t/+fMVrfsi2wJ8q+6jjuyaZw65JB1+
FgG+3TDvyvdsbLiqjdw/JLkRnO8nF4LFjziZHx2N0otxB1gpUzu3HUxp4Aco08ZsP1JoOidrIDuE
PlXZePoeM844mdm6TzjBd43Fht0udJPIVDwDLG7/uBqsMtFOTySOEuo3Rd+iYTJO6NuTa64tvg+j
BrW5jNir3rHpL8ZPOx/xn/sFY7gM3fJqhmiOPk2AzHaSZjtgiVo7y0WtOeO0n5muYJrmZdJkF8DI
uNDB01xGDPNrm10li2W2kQ6ozUc9gCBAZDf/5tJ5dMs99cOtZ2JRXQ/GTUVQZjfHP9lRAhD575dA
NZ0H+JpQL+qMfJBgYH5VEZlK7tbx3n9EkIRkzxY4daEsq52CnNEgsGnLbUbrZe8jiGMB3EAgycHs
Yfwrtdq7NFH8x+eAf50DMtVqcMQFavfXIklPlAzhSV39clioIT2RAkbtvjZoi0/3CwRRD0p72i4w
gKe5SN1XNRCBSUEwW/wyRJyVBskuRNo1TM+FDgN/jIf93Nrxo+bqwe2+tR5tKQ7KIjFT8wExtG2C
eHT2krke7hytlvfxgLfMCP5nUEAb8nSfV0aW6x2RIdzseQie1AN/391XhECBGR6wp6m9Ws/nfqUs
fVw78SoDfHPysz9qkdz03J5r7OFVz+dlyNsTEHi2S+NQb6vl+Exi4yXSi+TgSZnDHSWWNm+noyo3
bDwJcHZRYgaSmJzc5xzIabNTqijwckN9vyWrkb564JNWkR9NUajKDUHKGRclm7b7ZHvUhsc+hNqF
JVkMixFBR6WOQ3/cKtvduqf1Y/3S/SAc+k0n8Xm2k/6SjllD/uiwh6y4ukt/nJw7cY9HfyoJwYRi
8MaWDq/TsjbEq2YBJCvY7Cz7xHB221Wj4/nCBfaRR05/HSpkt1pB6rDdaJQggLUBDozTiGw8jrb6
8p6phyah1mSWDhln+bwHmhU/AqeNmISxtQIQxdopsOQqXTpPo9fKixYcOaLcE0ZQ96SeqQffGP++
NHwNJvnyp+prZUGgr1s2/iavoxTLOwzr031W5fagfW09JyVrubCQkWHuzvE0E8/pnGQZnefSxu8x
sO+ULYIda3KNfWN4EnI2Cqv7DkhkKdJ614CyI/WfeA/vTYKWptVDnrYXdbal7gYxHMkpJsmoeUv5
1wfQB+ME3fL9aStpKlpYM5s+0g6iAyT07wE6DQ26jjXFyvqK24uLP5FOZLS8L3j8HAehEX8hMOmO
TZsS7RsIYwNXZyz2uXsU5qtv9tMPTkcZSu4ETORouQxS4nw92RVuK68uySQbitfphzVsnGb8HnJr
PShFxb+11uwiDYl95P5BC7hZ97mu0Wr17w2RGjO6teeGsvOljjICZqV/uNefDjlDmOb78Ko0sVbR
vBQh9/Rk8eRlABjuDQZBR7gOFhGtH7raturgbgxm91SbA/44nY7GL1DEBgwLV3NvyX0JzF6tZHub
d6RLSO2aC8lolpn1djbN8BzbmLfUs3F5OTFOPUS+dVBfx/sfENfJzZ+McsvYo5QaGIJAfykLs7mo
Er7ImGE7ebO517aymCuidDDG81+4ePD8/1iCl/G2kR21rN+WXpYg5WSepkTduc3CQc7Y+3h3qN2h
s4IhQd8oC+frfnWkPnZSchLUxaUuM2lbZDinMasSfuUHinSG20xy1nkyWBcq5GsWOzVb0pFJHDl+
4urIDwMJB+ZttMMhPFgPQPS/HswEBZkGoj/GU/0bc8O0UyZbrA6AHZbiobcKuVb79zIW/i0mz4Nl
tpms9VK8QJiPcdSiNVWxJS20nQs58w/MuLoQ4A3YbcSp2kGnbd4mPfIgkxxwTHv0IEwSyZED16Rm
do6X/sBuVR5t9iB74p3YoapNS+MSXGgF42pMh+mDM/nd99hoptpMFlxKio3eZ85mdiN+amNRR93v
A+inX1SpqW47eEMpuilIHIvkXbVhVPvGYBI94Rr1wFodFrpTG/VTGZtvGMmTYzNX5nEYMayFYZPf
1EgGoVhF9T5dLXByX5aNykrLveilZ4u4k7XoQSAs2o5sxOjqNv1r5gOG9226wL6pHkNBVCXvTXMN
vIiEnKSCoZS4xRZFULMWWl8QYQ6Yk0BYBHpYTqDqdd44fUjyOZd3ZsXxzKqw8wjObCLCPY3+2KT9
9BWa0U9f+tnFypP72PjfZFi0PUM1J6iIYsWzRcM9w/5+RRh2qMY+usKwQvbPBnddj3n5DsQTcCWu
n/3oQurFEYWqS7fxgcBn8pqZNPVEcr8vvGOoVeVjYo/wsXM8+X7dzqh98Fv9bX8ZBOw03ej3s0AD
R/XBZtCrV3km29c8MzeGNMoTPo/ssUhpz+813JTNvImsNnPLr/bOZJeboEm+FwTewgHUskfbsXjX
4pZC0dPIF26oxl3QAs8CngQFCaMKdSHZsqg2o5UTk4YB4rXNGgLSWcyA8WCEEVbDr8oCB6FmgaXu
fFSSLgiFwJzv0A2uNegFl8ZAxhuaXb8TDkoP9bJoDRsxlFy1MaW9WsrOaeE+LXn0qg9H54NZ0jQe
1H1+TuA4szRFt0DnbhAUkS462TbKxg2nLsQxpCOER/S7tuogOVSCROomlBd70fNldtMdjJmV3sYI
N0pUN1Siwy9QWJdmGhEGLHP22CyJAsq/NF8rDtVy6sAYdK9KCBwtx5HWwUDE3/ldfd2/wBuqYdyi
G3SwDCyuf3qBdJ174mRlKJPUL5QksQaPcn2wkeP8rbCn8MUMQWNHKX7OKpq06xS3CJFa0kKvrju6
cJkaOgd4+9uSZLWL2p+rdXpVTO3apdcAs4nnpfGATiNl7I9maWNAFKkA02WA5Fq+dbUeVCdp4jbv
eu6+OlHcXPSsi1huFBjN/bHdFY4zPheTXpIrFpafo7D+Prt/bbSjXWSaAtDuPJ1ziipX+jjMEIyw
Ufriog83QC/d8zAingn18ONe2I1F3izZb+Mm4lZxIQuh38YR+4dmWUt4ZLTsJYfdeoT8ybRt0bYV
fmat1cTC68OZoiYKUeEF7+REpd96NPmunXkf2GwAsAgwyEPdWFdB6t/KqLLwZZFDQ5Mrv8PziW6s
SfS3EN8wWkgTieNYvXqJxKNeAoVhwHhufdZ0gLJXQUG4l7/QF/qoDk68f3uNIf1VYwgBGKMF0VIi
WvzvQxl7f1+G6HN2SB7Mjc5cmRA1IpF6FwaeuqFgnRy3DAzztY/9bFslkLLwm8/uwQ3RSirDjAeI
k0PABbdbO8/4ZetMf1F7Cxliukc9sukMyLBLtuK1KTpX3zDjXsLIbYxeVhe9zGbor+6m+MZEQzlO
DNekBaA2814Q/g5MXWMKqszH1jjUbneFWj660tprKalraY7tlW1lbe0rPELryZDN01D5/p3bUdT1
C4Z7wtbKiiZ7YQ7QeyTP2YjYCImDPw9gORltqYdmMQ9PpoNdYHHjMq+tcOO24fY+GqKGPYE1pxAe
pcCxYiGzVS890UyHNytGqank6kjSVpUNquPeS7jRUO892lbepaE4V13+5VfOVd2C+97/gXhcHFva
IqydyY7fK7rCMRpQGxBzpAojVQ+pZ27GfX0YvX5lNe2qNT89JvtfPqOs7aR14tjpGXkuMWhBElfq
HRcNsx4fCNuMzxHBLsSTaXhXN1z1QXYjN9uSIROvEkIk2Wma9vfSoymV89NgmWe6jey1nGb3Itzs
p1O30ZWdeLStPAEz0mp7ANDpmtVRSEhkz6FULCibgDDaGoWUYJG8XOd52fzQNI+R1fKq9ioU8ans
dh0oT+z8AY2LH1rfOMu2RSmOSvnAviR+sxhWrUMNbnfjoaukgzjPJMTcJ0Mpr7DbmrD8DndYCBNA
h+wO0ny8miSWZeyaOJ730Ha/1YxQPRQivEoS19AUltmx0OPyLPu5BpHRf1dFo+9YzbkcxM+Ai3B9
L0E5f1lS40xZE8jsPDD+35KMuPhIwwJsBReYevbvwcQuTjIS1iYtn6zHFnrYmkxAbxcvwuDGYGGP
A3dk2PWfslLMrfnNmumCxz9DkE9PGtyYQ+zppC41+bve97BD6Y8vlgAAM2dGcW5j99tQ9+YpzYhu
D0y6G6S/n5iO6DJ141cUMRGPG9YUFkFkR5fo+GccVUdtoXNi3yaFo4oZwQFhWIXJzBuybFtCnRGs
cu04Log1tgX6cz8VxaPn22v1KmPSdAkMszyoc8fJGYPbFUAlfMkP/ML3c1WaRzWEGq36Ly1AvexO
98+GgcZN2UUrAhY27cQEapy4lLe936Wb0BMYR+OoIoNZKz8Jd7A3PnfGY58RSRz6mHfu9xnU8G//
en0ifopqFdvVrx6p2b62MKRlZvi7Wpyt6iGSo35SC0is9kiTIGjKWvs2pn2060xgsK0Yt4PReE86
omCmImX6V7hc6NpK8x3/s7RjRj1xGXwOrn40igYcXhNfamjx37rx+317pyNCKGan/dMAH9d9xtZa
WWpXInmQKxuTc2viN1XIQRqPDi6ZTKtqcHwc+8mhthGsVoyuYFjAcsuytZrccXoyoFpCtenR/YGz
udMJCsyzEJSC5C6WdelWH9BQLgQTsXQZiqQyj3ADZxvsQZugNQztBEmCutoqb2sb/mecDCWc3sHY
jmM97ge0Z9cwyPwrUdNsKsE9uZVZYbipw3OKEISmHD1KaGbDUbk1ODTJOLEYPFiUIP6QfdRDaX1z
q/KohabzHrvuJQws8Qs78yVvOnKZTHfTh7LejNk71OmNjY/sqi/fU+SCWBGJx9JpeZno/aJ52qil
pN+2SPmwV148bW7hTqTTkfm7qJziW22x4WuG7tEkkQzfmOPdhzJtguooNpiqIVuFovMfZI2ajqsl
FTPhbRTpR2K5SlDiBhgBzS/39x7CMfmkxaSrHyrTtFC/LbZsWp6VMrkSb2GSvMJvNosQxv9dTDC2
wD+X5I+97dfbSJC1ef/IF8W8RzkKx2eRpMXCyh+cmr305BOzuIx/uQfz4xaYlob6BkEQlA5xcA+p
XrYHd1EUZ+fQcuErL8JiJ9G4g8YYZYJFHSLIlie1ZGKinQ6euQVGSslZm+hv+4r9zWxBYI18IHck
LFU97TB0gxFAsW3WzsWo25PB+Omg5Mr/1MtJpTOX8eyYm6QlQ37Xgbe5/2q0YUBk7Uoy5aOh+z+u
zmy5iSXatl9UEdU3r+plybItG4z9UgF4k9X3/defkVmcw437sBWSgA2WqjJXrjXnmJeg6ozDWga5
M5gUplLZqXRkQNI0F7jogk57pZRpt//PLJfkbNL4aLKgKxYXczLsJ/VQOzOKbwNmu3o54O3KXbe6
zopEQpVHnkbivYdLhd25Qzx6KuznSjft47+GhHpWYZHbGDOaMtXpVTMDnRNQPfH3KTnmxNlmv1Z8
mqsn23+/L0thXYReflbXSpTyT28NImAaMDptiOzbttL0rdbcXRdTY7Zs8tDuaI7rdOLe1bO0Gxo8
hQQYjdIQPusGSkfPsp7VgzWAas2KMHR+xEYmdlrmZkwPq3fUwKBubCOJrkPcRdcxtf9kILGMXZ/p
zUXH17ANqLdeyLC03tTYw6/R57CUXGo/Kw+lU5iXpJMRDfTjaJWY704Udd/SNObIMsXmW9pOb73U
INKGGvapGDnGEEIfbX0NGF/Zivri11Hgb/PUh0DuI7w1KnGXfvAb47/8LSnuRQt6vTDD4cdooRSd
IW+tz9R7dGqHzSjfW5/p6W40wBfDdk1Ij72uU1RErURt0iHjEJ2EHEPMgeD7OHxsBsfekFtGhrkm
+ms7+W8tpJ9zZ0YGpPH/ddqqZw5BrZSVAGVN0pdE1A+vLeGoz05cr69cq6i3nJTmGZkLex3ijxQ8
qeocNi228dlEgqOOQHXHfcMIJdyp69SeS8pO+XuupTEVWoZMXbsFSQ0Os0MhhHD8P73ziu8tqmrO
SP3MNHT+zyhquFvSQt6HMDm6hcq+HjA+wvNIaAUt1a5Kl/clQM+OQK666xHyiCghptSj28HUFaU0
U2FxaCbUbZ4lmJ/JJcJrrc9OXR7s+uDiFkjFm7gTLU4EqraGFAKrZSCoJICJQLCk9vHWsouHAnQ/
ZN6lzE8Y77DSsgXbAHLOlp273opFwfJFFKRl/uhGp2J2LunckCj5jTPlDEvSyfQn62H9WETPpIAK
eD7kNWxCo6vNwyLs2t8kju3cmuo3fqCYSUwbP1fyWRsQLOHmG0cY5kGNcGYgMRupg7taRmjtugTB
xZ+6GZA/OjXxqfJgi96RMBollTIWWNeJNxyznPzYNgbJ/48q12iTh98CpyF5m0w9xHmQOcPNnKSX
AtkqjeOef1W7/GLuSkepiaYfKdEI0ZSc1xVgJTOYOMgpaoeO2GlYX3EPAJMp3ze2sHlXVp12GybD
Oaaev2eblLwtlLLqIU/wi7Rw3M9286MtOfHZstnlC5f8YHVEpM7hZBJVhHCX86fk8DVEEm6z2c93
5v9NGqI0KrdLGnnHqjYxxtaODbm7npjc9N8iy/jQEm96dkf3izVswy9PrxwLGc5FhMK0RLcITUyv
uljsB8Ip7hV9i8vgDS9qGFvLPCn1LK2PzAZwRmE3H3wdkV+kXdSsOp6daJuQVrR2M8hhPZXJ6MBD
AcY0Fi0Fx7jAU09rqGHMjKU6y7T67lG9CsgWRBstVUyYPq3tGBQFbDCP8lWe+IrOJ7xCzAfmss/j
7FUfsS1cspMITnJs1kmleRbGABOJmLk0T0kvUcMW3wuCq2n5V2Aw5aer22TzCNDTtW2CW6e/eRYS
junqzbvpYqNeKYuJ9qk6dy09fbBW2lYV2ubsJM9lT79h7G9FH7VfldnedAZsPwwfga6fbNWkstLT
6lQz1WOfpR88Jca0C6VaP/Fie2MU1mNtCVoztp1UgGjN9snK/dPkOxz5RPK1Kk/AcMEcSNqHVW4f
1L970jdvU3OONS26/mOtgcUZr9xCwTFYplfq3JZoPkLVS6dkuNQa+OxMIShOIdXMhkfeOG/9ez81
r3Mc1AeaRdPeMYm41Wib73wklF9Vp6dnJrzjyUiy91Is7j0maWhv9hnSL+qHkNuN0rY1Q/+Dnivc
3SH2P/DxIv9qKE/n5LVNx+VodMB1TYbbQGb8c7mgODAS/cIwH9R8P3V31QlO4IAxf9rGzHceFx+U
QOxR/GouX0KVURt6hoTHe9P3IoJ8I5EovVENzHPhgGJwELjPuuV14Et+jgx3T2jD8hqFvFVJEZBY
MJ8DBmrYbpv4KljPT//fs3EiRWCsJGmsi3TGjXiqeszolyQirDhzabS1+uBdZYne1m7/h2nvkVYi
KXBYDQ/25OGpBOX3rptIb2o8EL/HwD9YSax9ekUy39TVHMz0k/uSQ9XcA2ZxDdd+GLEybVA61U+9
ozvbeixJX1dj5UW3MSJKpU5n0AGKwtQ5qZZBNHlvFeq97WA2/Xlx3PHRAyQ3dv4vq6Cvx31niyDc
pTCzL1EDh7bScODVIQp7Pf9O0sKPdvRu/jD9VueHviTfOi9mKSek6EVkIRncDcNVbr9bNsMj/79l
q3e5uEirqLe+QTJGl4TVa9sM7TbR0K9ryNXV4A9/RH4evV8OtloiS0z7QdR0gT2zcIB/uha4GVAU
aniZs8szcLlgIL/7FFyrJAVKloNmuxuOWgRzqgoqfSfGsf6wqVkYSnzT/ay5qCUTjVJCrJo/7KOf
gYeOWzXxUxAq+ypCDIvPiFmJrT0SBh+m25nmwGFIunpnIeC/G7bVoVsvjW/F3CMVR3oMP64SJunh
yWQ/2Q1N62Jw0k06ZpgO6D9j0KCJ1WSvXBLOGW9w+zzvSJgJgDeAs85w+zMvDY7AwlduoxBwFbhT
fzRzamHSjrEmsa0isxu+j9ZiPfu9BU2jTLHv8GfWqpeUOVIK+dHUy96vhwckZxfNjkOM8O6HWj5V
28KSKUl1fVyAfGPAg4IV1pwTLNusDh2Rgxvbds/pXBFEYQT0AGX7TxW0jsfpsKeZpOZluWF8TUHp
HPrQvykFcVzOPzB6eC9RjDdXwhWGueP8Ec3rfB7KKiKbvPvWp0L2t2OJOIXNMjTG3yI0HuAbi3x6
L6/qugCk/lT5XrHzsGW/mVpzj8TwX5o4EiJJLUYx1IF5yH/TCu6nzyUfQQL/ycfw0Lm9x1pe3pqI
hCA6PJugTcEx9EYNCV4uqn3gvo5m+eKoOgzCAjFKkVz1Yb/ERXhjOhvjKbAwysReesxs7eS/Ll6q
AWaf2q+pHrG0dAYz2zK1UpBR2jdn6N/izAzPftcDA3MSmNmqzrBTztScNcILJzL8e4nxqB6Mvg3p
AmeEh6Zi+ar4/z3amTeeo158zf3skGDH8dsSc/4b9LnT5MQdxExQDBwZwEgFAmQ/L06NZf6HmKm/
/XtfvcTc+63QUmAiUjqlHux0+T6Xtra+Fbqdta068qnEWGQkWhfZwRYdXfJRc+IjMABU/3Q8I68E
4k7BoUZs0U9i7x/y2KeXpSo/qnrnaqcOjVLIjKL8YZEAdpT9ttF1OlDmtuTK8WwEB3Gm+MRsjfmM
QAw0Mk034GqNIVMU/S8zT7lsSkOczHn+sZ571aZd2la5E2J+L02v/kXGoyp6jMomPmKZYaDLQ30b
AddwW4BeZIeYBy6/bjXp/zu8JYkXHtq2eKyXqbq4hXfBoH4eeiCQhkaTCF4AU7RBI3pxZJnHckeP
o6mzchdU0R11f/Ooy8a7jWbLSGmcDL6wWGZM8gEK96tLpw/2DuwyAWxdddPpTrw8GuS6QGFGA6f8
sNCyUjR5fPVS+x4AbkqDPy3jNznV6e4B5BMU6dHJ8hNNhswkb1odP+tRM2Fra5EO6Np8HUjt3KiK
YxjQ3oKKo0PVU/XiD8vPjNvKLd1u41CYhr5zA9pP4HKSrT5rzjHx8vmKFGvnwk24oSD5zkkTsayQ
QZkcfhFOYes4QWqrt7pLWdy3zoddj6Nc5omU8HTa58rBqI9mdyt1TOydQXo4C9srAnHGYlVOl1Ji
FXyszxuO9z9Qi2LEH55msp+IIwMjCw7P3xOgM72WQ7AO1jAqnBMCOs94z+MdVDtXKlpK6CIoZRdb
w3A9MxFxAnEbaB2eCcRgbx0944SvXJxWuS9Nq1M/k6untqh44RRoAGU9ZbB0Yaam2b0vlherNzH6
ZZj6ksJ8MumOXxgV40txSBRLDfdXG5sxDjp2LjWIG0PdvHR2dhkbe78qmsaKDs4QO9OtMBp3F7qo
YyviOVSBFzf+tnan7nuYZQ9mVHnHYKzmnSrQOX9uRwsLOtfXl29Mj0VhLV+0fctfrbD+dAzeLmqK
gaTDeqgmt9xoRINt2nj8HfSScWNWLzXt+kclOAzBNiOn6KbnxCDJXQ0ApgIwkYFgcmdbsFWjrjyF
XIHK/OJj/HiATQC9w3JH8NyJdRDyWaFzDyvJeIbGdtsHXnCanCx+KVw6WfLQhLL7TbGSGsYXhVNk
F/ByzkZPY5tgJyc7x41dnbLKI/anIUp1bdBQZmxLwyYAp9Tzg1r35wTFNh4eG0KA0FmQEnent3hP
/RjhgMiBZRJe/czeE+HP1ocH5cdC5YjOLIYib/veEY5x9GtI9AXV+9ge53Bg8ffM/j/WhCevKhGL
RUWxzzVInP8WAaSnyF6WJdyVmHn2PskYp9iCFI8lYf6c6b3ZDp4jtBnmPuVqfSyCpto4Ay1vrtPk
rA9WtwkRt51M7EXMlCQGd0RcXlM8U5tHnCoADCn5XOmK9rIKYWc0831H+BjNI/vecgThhNh9LjNr
wlYPkZ43EP6PXK2cabSIxgfKnWsmAwAjcuOubp0xwZjI6pKvrBBWleuRbo+Z6Lm02ujX3A3+BitZ
9xCUy+PqTBf5J6AL/LRkGv2VZjep+ZQ3ZBFO3vxgpoTAWUowpY1T/aollokar+mfV7Su6l0YiMob
vMxHa8h7mvpG9oqd+6UsDLKXGvO1tzuKIWmdGIEsJ5Jnw3lF584t+VnUS/mgnvVgqvaxhsYuKoz0
RSssf8NPkHzl3S+zraMLmweCColjn7MwvXpN32DfkIou4nG+O+iF97Gli/XjtQqxXT/dOginmwhv
9cB4IimrEXA4QhVjmFArlsm3ItLBZUC8McSApkSOIxRxEs0hxacgi0ga9puI8XNcTd6qhWQWXD4M
RfdDfZeGUcswaISPG4/7/yTYnfE8SLqhv7jjLkHwzeWGE5p9cbu+Z6NHbJCiPLlANBQgPjvTZg0P
Q1VFb2Nm5Zs5TP4jIy9+G3qd7rOOcH9fi+hzPf4R4Rvu+X+d7DI18B8xIx7EiKNHna4094q1BcTm
SCyPN3CnbxO9PlYdaXutY4YX2jDFG9BVotVDLIhFnFyjngwzE+suw5R6vhDD8ISeamEKBQ77r6u6
J6J1qQLrgXYFHmOb9r7fpX91xKmRHls52xQ41XYO8V9b1S5be2bQuQCAMEY28RD2msg3XZN0BA3y
oCV5eEXEd3Kl1ky9tSTLF1AEA2lW+qS2M6atybN6lUGSXcduqHzGda5ZCcHgWUZgKKNHXTINLbK5
5DbAOuj0dFOTNtTvapyku+I/K9LiUxOW7i3LhYnhix80d4fXwENsbg7f/dQKbkoby5IQPGXD+F5V
uG0x+QabVc9G98i5tto1DKtlFVT/bckHS38pUUvQo1yy311lHBl9ZY/aFPbXYXDuE+kq/9lQcsJu
eOMORyZRDx+Qi4rjMkLoitLiqDUTmwLf7sYczfRlrtyZLC33pLZX9TDGCYqaCtdnWv6cO6PZqDIC
wRGqS6WnTrjKlChVz7DDk7frj9umQ3un5A58h8xPKf02UWxAEZNNTvWgvkTDoAdY6UZNXhx+6iE2
AM5wQAoPWY8mTgF11YM5BdjRk/JjtFOYq1Ja4yGiuEUYoDxEsztNz7E6JTHcfy2OD1NBd0gZdqHU
kXOijuKentQ7enRxOj+skzZaxMTFILMuIQKtQpCoy/AOA5rnVCXR2xJLrh484q2gmNMOHKruj5Ck
nyRKNBLa5vkQSNJPuXS/I2vnlE6LswPxvgPQeO+xF4Jc86O9X9MRyjtwHjAT+Yc2gXeNHbLnuqrg
KC/S+NfSLt/qo0jb7GfZt78ZQlQ/l7C69cF/SlsydnF2sfNYggYD45p4gvOMFmAiXgU+1VzsLDwq
F6HlzqP2TUkU1IOStBB4irjVI/quBK+7S2bhv9Csx2pMzjeWMPZ2VNGvRFUu7BQzt3sZXMopi0m5
1q9kq9jf60z8Hl3xZMV+d9VpY5/jZfpScnN1XouIS9uYaBnOSjTSWqWLqaYfdg2seqVfQrAQHhOg
SpvYE8kvQdAskl4JsYEzVmdII5x+l7okWVrach2T1HoWg75gxMl/o1R0LqXIH5WrY8nvqoGcMtbT
w3cW1/nYynOd4bErVlZerH1MIySpJnXoiav+QIBmBvmAdKlOBSgq1t4W0s9OVftWWunH8kg7f341
TQ8cWuzd+3w49VUg7kZthA9jH+XQkMp4bwVzw8VFBEg+cooT8/gTsT+YGa3+OaXikow1aAU5sS9n
xyAOkgpfFU0F3doNKvoO8RRxUauuzKz8u5rL2DbGGwhBDGedamOg9r6KfsnwgktFTouzokht+1rR
KTn6SY1TRQ1ShN5dzG6gxwsmg4yoLD4VY+1uaRkZxJVNzsO0kEeG2QHYQM6yVc8I71HQySCgOXlZ
GLLh9G69cyv6+lIHmNs36qmQQTP5YNPJyYkn2uh58ouNhV4PsUVNSKoQS4P23bZ7ju4jvUX1Mvb5
hD2iFF1Zi1MxoB2/qh8QodNXFs7JfkDttVrvbEmXWzuiZFcPu9Eh5srT56cwtOVPFCUhYchAx1Rt
kRnAqecabR8UMok9FFoLAtKMrAMa3nSv6tGOqNQQdNEmoL1+UpdjOdFsWf+WxWuMvU9eruxQJ1oa
vhgLEmjXdX/nZEi8RNrSSutGsCNpL9gPbbrwuVvo/erqac5KrDL2cooRf53aQC/B+hF4JUwUZ8GA
i1A9+Ohi12f/3vPkr6YjpowKktTu3y+ArzqR03jpprnEK+DeR6UdiDPqAPlSrcdAMS2CaF0WR6zz
N6B9pY+fnKW+8a2fg1VodwNu1KYwdIaNTv4MWQoEaE6torkOteqE/7gkafVaJDpCjLj+tsjzK2Il
XeJHEerLlwaHhcZPGrq59UxHmdAd6KFb0ZOmYC7Vb8rx8SDyNv2OUi4FipgCHShNjcEWSPH5MJ7c
uam/UqlxMdDRbNBvHiDFOT8KE36iaup4fd4clgyRSjXbKGqpLE5R1y3fMty0v4euo5USBlhbMTol
kdHelyFmqAwa/cFEGb+NTMbqARkIGLJcFJEUV4/19KA6hcCpzWuZu99VOzNs268y9DyZRsX0rBrC
59JnKxsaThb21HjnfM4JMaJ/F/kCyMPiTM+QIeuHNk6zjWZBoacV85LmfLzgb85GZ24Yqg0fjg4y
O5ybAeUsgDu1glAwWtcQrdBLD09x0/Sdz0GaMahamrqSUVWWRvd/M55qZMsZtXQ6CDedHp0Ixc9g
pqugSSaoPOlQSO1u6pEtB9Nx6b1vta/1x9X2h8f9cUDA+zTa1SWrmvBVPYDXuSM9jm7qlQZLANwk
IKQuSLTXGtzKX1WnmyT9xug876XC+q5lQfWR47H5ey+WYENb4rpqtikxon3k0tHIS5L7TsMAMvFB
cRkA83YZ3r7PqQbZ2BFqnffeQenB/+EWmg4h5ioeA6vwmYD3ejMJAm5tff67KuWkvP7TM6hndALq
Mrg6DjEregK5XvRx89oaMPaaGVFOU5v1axJgRa4C7U33bf+ew5KUeri6JsPRxkSztoURfLaHgep0
RwCZJMp2xnGJk9PSmsGn0MAictwuNpXZjAA/paOziePl0NRoEogrxF6t1x5Gbt045UXRc2IKCwba
RXQM+mC6+TQoUX/H1FnSK7YUMmqLHKzMHrtlE3MvbqymzY5FhOA2pzZGICTtRrTuRrQW0bwBDV09
IWWhpgRurIDHk8cUuG9xfKE0LYvt/NuumvmehdOd4JrXVcjWkwZc1eMdgAMRaSMjahKZ7y6Nrhet
o3e19uZTuyNlOnS6iy6K76bm01lxvGKbj+jdvFzY+4jz4gtsZAGJTCOE1e9yMrT4+66R1/x05qY4
qld6oNPByTM6sOr1QHDiroeWuaVHN1/VL9vYyh0pi5+v3uI5x5jZZpLnpyq2T8NyJiISvLQRmP5h
CZt0p8rmvtV2UeEcQHvD1TJnsYvAy57TgKin2XryBsYenHiz+tLjeVOnYzXt/veg3huhI4Dmbu7q
/VJOCtpq0R7MlnNX1jNiqf0h3bc2k4BN1LvY+gNop+vrPBl/T236JyxIa1srIv6Vb67Xmw9R6TYP
RV1HV5I9OM/0lY1D3Ip3rdV/Z7kzXx03/Wzwn21ybHNXJci3LJT1yf8SB52ILpa7ALCVlljT8b9K
cyGhmyHGLgotCLsUiW9rcTpUXKVL6B51Nwf4jSv7wQqt9pZhDtkBJYqIZ9J7MhaFs1uQtV7iPiN4
NyULdW18CK3hwG6m7oat/HcfDB9znaV7xwoDgLXdTRDl9eotsX8cdTIGCAF+EIbhvhPkcU7s3Hoc
wbH8M7LoGlzpKb+PMstjYaTHf9WNkSM+FFVThAlWVh/DlCONnoEGitQ0kGMoXZEgjG6Kra2dVYR0
+d47W6a2MgX/6XMQH7NN9EuOjEHeNV5P2oot4Lu6Xv0FDY7yx9YWc6uARevv6UAaYiar9mMNEpuB
gvVueRE+C+EdOt+ynrL6CvVhA8M9oTgmWa3bDFbVX9enOkzKjXEWPieuVQFgunnI9yonvTpucDVv
DQfNe6AdAyKWBqJnacEh8OnkqJCUAJreqU1jd33pyswUWLY4vrHq7r08+cg6tJFHCxLPSUEjEbTS
U1c5Lk5tvfrarF0naA13+A+/GmV8kKnm2BnO3jRsVxEqOQkL8b6I8BgzoH4i0K06JDrnIUarVCnd
FG2Vycy0BJ4h9TSptF1PuNdtHkCPgzcHYqrExeHn2rBqGqJEYP48hdMAQMcW5R1pW3mjZ3hWrxb5
ViK42kRYXkpn+C9iD+5sWn7yZFd5Vbapjcnkn+MyrazIQsmHyIGyhV+DUBP1EPpYx4mxcvb/3qMn
nZJOgTdk8J1y1yMQO7X0CPbrOawWTBVHB6lmbYCeKtNP5egb68zdth747gKh0GORLzgakBR/KxB/
JG70PBlP6y6KTuSYmul0W6aeqXudZ7c0ATjPx/RgzJ1/KJYlf3BQ+50tEp+VjxZZBPmMAOahnci1
eU60+EhANpNSO/CfAgsBZhQILkzpZy0y+COBE9oP9uKwTOstTQCpd42EtuyclAA4rowvOySLRF1F
SH8uWd+6+zKcyKGVnmGjlBncbtbjdk6R/RZm8GAaHNDsJmjJbE31vcSj0hoz0CXJZ+ViX5O8MvZZ
BTWD3rT5jPgXLCGwxs3MbPYjLvLn3JuO6r4q49lEiSzVdXrISQGZB9slXJhEG98sN9dfYkHviUt5
MdJPAim9XTS7YOitLyWoRsR16GtMeJUlLPhokrAw2eNz4mE5UUDuIMCom2jXrMX5vN6jfBn9RlX6
ITHUF3cmC7uecpKz6cUOThz/SqYOFWh6IJfiSQABOa7y/CbDVFaMt8lvgkcG+eUNUO0N8Gf5rNHw
3v97po0dAnobgtUqawlM5rRBXxMCXln6cXLJFlWirtpEx7suUFkmM+jdyLn6vQfnMrDch5lT07OD
Lo2JjHNPgrJ7piXcPYfQrM4Za93Go9hTig4PeNcJvY23L8puWos9GppghJcgJuZFJ6LXcb7Ax7Hj
jH343Fvlm5bUDgf6fD6V+vIDsEF9qBFqkaBbiL0fsqRoBhAKZQoL2xxhXAA5pcqLg8hwxJPZdwuW
5F2MsfaCsTk/RpU+3ywD2jAWgl8ettcNAmcuVpwa+CVZzgYszHP0rNfpFxsVQgVndt5Aro9bmr8Z
DG3NeRs31k+3LL6pobyj+92RtTI8dnXLSglf/JQzRTqsHR5k6MxusuAEb3P6MGL7tXWrKiVXFX1K
HdMYRP+eFgt5Ssak7aEcTheg1XB9lvYpF580Y5qjmigE5it+MehoJucO1d71SIzp7IGpWjNYjw31
Cjmu3J4XEzlA/fdoIzzxp/Dz/KnE6OeOBgGHGLzwTNtjvJpEfG7RoBGHvA+cxw40wktlQ5uEAfx9
XU5iQcKJtFGoi3qsEQ0wtKpPtU9AIYpViz8ejRdiS/JtKjMMRo5XZCnP98rSmJXICaTBZPyh4zMk
TIbTOEOI7Bi4bYofJugu8Vgjbxg8WukLjCYugOQ4QntEB0qsciQD7TlYRRp50H3zLGLtw5eKm4LB
2MFbRHVKk5yT9bgMF3UEq39VYMi2gVyJWXecVy1FtmI0dkDuSU2W82Iyr3T7ZmtmGGbacukx+2Z4
jv1ubB8ZNbdQigpaB9ZZvVBvcxo0DvUA5M+TfQ81sjcMDfktNmH1VmzVL9OCwWkiPeLchVAiXOdS
FLAn3Qrl7CgVgP8eTEBlG0Zv+dG2pZwHasVZtexysGCHth6trSBUYoM0jPyysAqfKMv6a9TlB8bi
BtmkprNzQhJDddkAS2X+RAdOFeEqKIFhIeSURKzDqja2DURQs/+pu/F4Wndrcnsw54ZPTqRDOuSc
vFN/OzE5aA3UXaVaRJqD6k1hDAqTYJ+6mw1YoOVb2dej4PMlsVn5Qv8aI5pEbA13sSn3BRDXgIhR
zhg4tAZLd/8XS2ODgcABY2Jmd96KkmVWXVy0tiRZGGEjsUnzllU6e7En/063QnuTtSUl6aaSDBvi
RCv6qfzs2jBVT+pZvSA8ssdjlxrN6u1RBp8Ocgds7frHin2lKE8o+qv5h5miKaPlcQAxaDwLCBcb
/uT8O8KIufbp+VLqKXqtll47kIS5wRq+aBb3LzOdVyEGyunpivlheumEEWKtXrjmSxmaTRyS+sgC
n8w7BeNgJk2mI1wUOJ+DOE7SC+rhaTmzKlAuzWG+kbyJB53ifcha7bZWGxPtxQmfxdAR9KnEeOrB
gE9/gIeFG6bV3YdeM0ABzG70UTcVYoA6+Csyz9uoecozfd6BlvP2tIrPaIZh9PXAD4ADZBxdNAJP
5FteEPfMG+QwTpus4bnMuTlQ4MZnkEPQR2izVxHJyfSxHlXnPXKAH6yXV6y5swQVF7tl0l1SWKEY
0KoCsxDQ2n4k1dnS2jtFfvPgusOftRdmaHZwyK7QavQNyFM4r2Gf/OcUjbnpOt++4YK0b1ZYEds2
EYuoTI6enf1KjS5B9zmGHP3HXwZk4HtBRIrYYMWZkcjSPy5qshiMeIFxUyK4N3r8SMrFZmnDX0Mw
IzT4V1bwlz8VDmwvQKC2qntLMCrVGNLao2LCza4b0J4rSnqxrNjgg2OEZkNxVLNy6i2gluqO0aib
1v9DKuOehpqhjY9HmbOL6T8bGvhFpd5R/FsYj98i2b3XyUFZ2Sl5gzRw8glZa4b5rbY8SUhMfVLh
1DlBanTnxUIVpab6M237W7JQvo0QgMvSf1LzE7dBchq7CUIIOVOJveFecPi6GJ1vHuvANje8He8S
yvX0kJDxu80D482qnfCxs/r8jXBFwOPBeB/gpeE2YYavZFwLxyxSg5bnNukoLtt8OoX6nNxEat/V
cmj6uCrokoC7kTVOr+lklpK3uws5oD+SGthzz71Q+3mHqHKNS4ZD50KXALOK+vTwKJ1MGaMUcGhg
gTCgoFbmxdfqaoNksJHRdkz6y/Hn1BIIz+3yrFrELWBgXJkAaGptn05OidWgqR9iY6CuJp6BgKQB
VKDfWvdJZCPSr+HRi3D6hraJqXrMMbCsKtOgnJ6ICtCE4T2bIcKJnlD3hzgpoYUP2U334Pc0prUw
g57Knab90RB+EQPn/FpXjA5KkvzW00PXV+LKefM0C1ucR4dBmErRIFV8WBVcqVSp8Anba/xyqP3u
me1/axrvEdlz/yL8Rf9WB99D+kjn9fsn6js8rm3dYcxOat01AHVeiEaOdo3nuTu19qqA76EaL6oR
5OJb3QzjR2lm0SGI3fZh0QUcEnB9W42m/x3yESiUvPB26mUwkc7OyLzms0wAWMvvUh0b4ZLMx5yi
6DHbVvhnP9ALx+cKDc7eCa38VV8WMDqBSYCH4+/UoAEj8BkFNXbjqoDbBBl+60pndrPY01kxzoxF
B+STNm/95ELVmBjixX7zvtSG9ThTBSEFvTnoQI6QlKeNeqkeNBv4XoIYwszm+eyBuzpGtT8fwPCC
0KjnfFNWRvLlchwUczd+6KQfMcV4KmZipCdZqA7ywXOT6cGshvdYFrBLEYXXAf+G83+GKeWfsr2Y
WSWixrgqsheGFz9Vu89YOgluD640Cd1ToY/eKWZMeChKcr+bGWdJ7C13z6rYZ8CSKIeRW3lPscEZ
dwk4Bqveum5PRHeqfa9L6XG6M9zPrmaXgPKxER/0WQN340Z6LPNXYP2hrHzPJ3BlNeTsgxkjyCcU
VNiufSvpZxxaOtZSyVxt40a7lvTHv/q+fJ2iAMhYFUP/t4m4yU04VDGegzgsqlsXCVpalu9eA9MM
7xAw7yRH5b+NpXyPd+ssn9AYHJnlR4B0/gXlnnUzY3feVDL3bdGdYQsm5zMRc71TU3pfwz7fWeLe
tVx4mbH8xFRY7abIJ6h1yszduiWbRhzu1WQyHUio6GN0XXJOGczW9AQ9dtOQxLOtpaOOfPD83KmX
Ynq3IrrEs1yfMgDIWGB77SjsZMQ81pyV9TfF57up82C5aUu1JwP5Iy9xiZIW9LmgfI67+K73wxPA
GhOZH4WHy9hWhlCJx7xl2kjidntQwQqDlZJKLnJgUwHwfmYlxiXqk+rk2eVlcIV5tmt8sJL6VWdA
nkhlMR+cedm4rm39SZPmRWlk4YTAtSy84Fx4LiivzNSfMGaTM4eNNGWtPamol6IBeN5FhX5AXmxs
LAJRN4bSDpDcXh1LT5CJWNVs9/Oyb9rBPYyxtVN1cm3ToAZZ7qBeolMGDvdbAG1j42p5zXSnpzIR
SLAAVsEVE85MVl5K69/hfYcuptsYzcvYQtJpnQSCDvjsHVlX3dmiUk/SFG1ITjO4dGi1B1r+Elga
qV2Wz+hXj0hp9Mi6M6W2ehoGYt/lyzkMUwLAKHZoPTTNuUnKcufELgJ5/62JM7qIBpo8mdyq9T66
iSqMGJh40S+XQI8qBAbcd3TMlVvYIUpoW+L9l05Qyw7LOzmgaOcFgEuDELb3jGL6pIf0jxCCiXc3
opKUjE7Rwh0tZjKzJhdMKdzY5JTaDn4eiJHadih7g32KM3MVd2d59ZdJytRntoxbpjWE1QmM8YkY
gwMk5e4wa9XXaNi3cCD5CJ4GVqAQ8uXG8MiGKTxMCfkwUXr1UNqa16bt/N06a1yBizisMuTcU/EA
wmb+H8bOZDluJMuiv5KmdaMaowNo66pFzDPnQdrAKIqJeZ7x9X0coaqUlGVZvcgwRpKSGBGA+/P3
7j13Y9rFvdKbIb/RFNF7DpplPJL3IfiFVybGkHVXDhN3IaoRl1DZ1XW7sbWseHIq75RZzItEMkGl
kMBWzObBwpxi5XOQ5ptoMu1H4ELD3hsQwbUm14Dm6MTsRrINGT1UrW3s8W9ta6nvdUwPlGVuBKtS
5XxAA4d8KEQ95wDv7sH309cZNzRk/ERlZ2ShSllIOVp0AwYWMpahk1pBEOkoOq405MRu4k3musMt
ijTke/2TZ5ly1taWN1hO0i8x+It5RBuY0biZSYYqAzFgZsjyhVvQitdD3CVa0S5dwd8vuThY3RYT
WShuBp1snk/XZdUd0sSUB5ihOuRdEW2ycqK3n6dIeNFJC+ReMKjz5MQp620mLqEbNRcirKhFM6Mn
TrL/GkTpdpoi51wBijl2OZfQqPbtvVnCPIIG6O3qkLzKLvG9xXyXWYFvLBsrLBZqLl7wBYpvlHJ7
RZnemNSjtiCgfF+VhrPOJEBaieOVVU3nwlIJC3IGfR8gUl6WdvrRmZ3+hPgEu0rFRLTziZETVULx
KAXqacYSjyH/y1XJ2LUcpMiOuKmb4XwdeqIRbdfe4K7q1AsOWTi2S8QUm3n1TBP9qz0Fl7yvrUeY
atm2Adi8mp9GbQ/WFvzQonGYv7iRw/shsSTzyBP/pg/c3OQwZ4XRVh8YIOaVbwKDCZojDUXSgUh0
vfON9Jj1ClIS+SwsmpwXTEol6DpDV2W8oMS4OF5/EbmN8Mu1HkbDV+9mW1qscNoNoyl9V5B+dwA9
SH4/z5G04HanM7NzbOXcGk7S1k/zV/VgTrfBxNpl2mO7ULJGWYbiPTImfyvEWJCSJWf2Y0bC+1zI
MlOfo6saED474G2Ev6G2X+txTZqyqdNIqe1+7ceNvXO1aHpAIHtvBP1w6fUEj0pqHmyG4+dCdTQK
IznLG3Dc764xzcw3wnzB1YrijdS8lT5AlPe4VLYBfZw+CgiTkhcu8smCFhsBsIqFEUHOWbKaYDi/
a+MjWgKc3rp1slX3xsfYcutHU8mEDbZ+ZEEXma/SiKyLNWf5p5I8gUOSoBEmh7g+26rxyD3J2KTp
v5Lwp90XAVp/5LKCuGQwAPAdQz6DoVLVJxAH7XrWLsAv8TdGk/WrMC+cs0f9DAGpi442+VpRzSB8
3hcKxTtYE9BXv8dEbRM4tswS49aAh/7a2kc16OFOAFM5eGH5NZWUxB61pdUdmMt1UPgujt1zzjV0
nat7UlY2bdrNVbJYVTUbYxft4xoytvzCV3PGJmN/Sx1nUkGbJCi29iUe4G03pXvJcRWulGCg2C4Y
8R1x2jFg4ECwqGdqkeKUtCynYZUnZPbMLiToYw3gG+cEkFTGHuNVmjWCZcWMYe7/KVqaHkyhBgtb
UacnrU4IhVTOanvjiC4/lHQ5LvmI9B5IxjLSs/5p/grFGRKZASBRrGnhqa+Gu6tORonU9JSlAQYb
1YluFCXb+o3Rsb5m8Y2c86iTJPmMtig3CSagZaekqCqLVWVl/buTBwR/eJKFXg/ccM5wF02YlzzD
F0vadPE2LEfvATjA+jqq9FCcd905LrX2M0upsmWMk8D+dS6ssqi6+6zYQd5gbOn7+7mErVUaRR57
/TYc3SPYX52JIWMqI6MxSOGoUNZWOAR6wt5nH+oA3JT6Rb8yw6BiP3R6I/XP2q0eU8DLPDgVYiY6
FbdrOLYD+CtakkxbO3ygcRivzRxTVdsUD8R4G78r9L74LyNCLWHArMTmrULK+EJ3zOJzEdjJ2oFd
vJ+b/Gw+kEwsCDh2QylqWuWdIGJ4lc6TGZaAgSOvf+sJ/3mQdDAoydWyAg/bg5XZ14IMIqXUtUWB
hGpGmI0yQswwRY12QF/VY+Wtii5D3t7a99eKJQcsp5ATEiNFPjvO5zbir+yqMYRTSVdyagEzsKGG
izDldGXjHHwYqSMp6aY3OkMWniISPWTT9eS5driolXQ8lNLyL2uCg1qPb1YhcM+RbjG3BvrGrm+S
mgNPV5tQ52Ul7ER5doFRvIIIRi/aCvWjYk8FgkzU2BEJjNyL00MjzOomYyS2Igh3WpcdHbS8+GxZ
aJdSXTNXYdMkt1b9iFETrEdZj7jBGEq4evWkMHbbViThxE6HBLzLTvaoeoeAFLSFbjoVVwaQ8dmw
kTlJfX0aTfcRmSa3V3RF5rvr1osQFtXaupXwe7ksBF1OETs6n8PRqRHVav1K6VIfvXd1pDOhnJOs
be5zGyWd6PwT/hN1203jN1oqaoJlQE6FrqYJWfDFTZYehtjwbvqqOjjGkllTGi8QeNZto7+VYfnc
SgJW2fXH2tLsh9IrUCuLXT8WDOPlmD7Rkq2Ho3BZG115ip2qODIxdTbEG6jrBhoP8oShPnlt3yw7
aUfV4EKD61ppYxa9aEJ7dhk/vbeDi4QDfGCWWKdQdnF8+eCMJDYqmb7KAzS0hVObN1XAvzrF/heo
RGJ7Xe0w2zfbsodcQBsikRTG6J4CIG1rdZeiT8BTTnPXTkPjySToYYFi/NRJ+p5d0GicrzzbeJns
7M5zkhLyuexjYLako54WEAykQ8yvVOsQ2sol1p5oY9i3M2iiV7Go1Cn10KBU9ZZuInK6eUyuplCv
u2xJRku8jaUmJfqwcYpvhg5L8PWfECGRWsOU0UI1c/vcZWa7i73qdQaMdTSEobFmw7rojRKRZgeU
TBRI3ySjrgwDFa6SsUMfWN0psGnXSlGPaICA7l55VXmCTL1Mjljr251fASRxzeoFOTqSOoz3IDdb
Og1lz6ZlmvGuttxnv00/ZtuZphskMzi5RQPKpcXvIyIN9PvSI1rZVlCoM6lqgYqig3Ms0jS8Is7O
iea86Ir4Oqsrq9TZlKj/SsRw+5JJCK1my72Z1wnUss0KhVrKZCWjfYxmhLU0ezRMkqijkuG0PDxO
iDOuXMVE+AX9NnhRjYL7Av3IbIXtexk5lyIoqprmDVYfyX+k3V9xR6hOGDlgYU2NgSmkPILKB00J
loJ78dkz7UVy9mvNfrMVdtA2rpAB4mlf6DhSjUXis3CpOjzYMjDG16rRXiZ+u0zBiKZtcNFM52sr
2rYc/55LJP3OOGde7khMjvlVRW7KYUYaUvXaXvpEHJ71qmSSa7QnNdS2JU6fBmmiHjLmqt1lQLU4
jK+aNRiLT7/99z/+9334H/8jh943+nn2W9YC8guzpv77J001Pv1WXP///tvfP+Ft0l3XtW3DNRyX
E6Dj8P33t/sw8+WP/1czkqFGE3Vc5wS4H2c1yqxLmaUqah1Oa81SpHNXdktcA5ohN02GWF6ObWdA
ip/GlBCe7p2E5/nbQNRo6Ygnwa0fmvZJgKSMAyrFKrOifQ3ZDLEKdU9oPiYpUMy5E6y41kSWUidw
8o3hKk5RIs9C1Bge0Xr2UEI9c466OmFN8+qX2MkPbmSd5kNwMjYP1AyXUevQVxIihAW+NQGWQf1o
e6Y5E64y25roM3Jz1xo927Zs/Y05O8dHkTAAHSTEgthpPy6KK/l8RNqwauPQwBuUpBvMddO+4FUv
5zFU7U73s8NdtXHjptFNoTnJXS/Ku7nZND9UA+FiifdSCgwFc2wco4kc3cHJSQloaKdAPGk5Yz0E
AzIAM8VfpGuPjOs8HC7qoJyUxlZOghqVjqNGrqPt0ZdoRXmveBEsoiaJH0N6PwvdHp03kcT7VG1Y
uZudak/mY5hXJaP5aLjnHD6s5q8IMt389TXkWL9eQgaRvrowXEdT8X+p5s+XkO1UfpUqqba+tq/q
sEQGJWeUnnaHdDJ6JtwBSNqkR2v8ryDWHYRNo0ucn+kE/fYPWNWUkogGRo/mPIfgE4qYajm/91bS
x2fqk26JT4pZbVEHq6Iq42MeGe5XXa24JW2t29BGUVaukba7VImIWurT9IRydhmgZVlhAAkeenCU
N2JQt1kvupOWM/+Q/JA/5oXzV8rUE4XQFvZeQV23v45ou+DVQvR+873HEprvImVZlDGFM2YRGvdK
BEF8M5rN9QRC4sTiWjGSHmts07jtH7qWJknVHHn54VFLmng7RtWa6HflDq6Wd2ejed5nE3Grul23
Z9uFmCtZ48gKSW8BQEb2cLOn3ZfCKzeq23oaNxOouhVqX9YMTDlLcNjNHRhlZ9s0TH//+tPW3T9/
2hZXnKPqluGYrvjl03Z94UH/FmiTR9pl5LXFZmG1aya5D92IlbyVTYxQ5vNaGmWf00S/p4pnnK6Y
VsDHK6/AwFX6PklOZXTJpiA/ql0bgqXXi+bcqJianUqs7ZC2jlG8pVqgvDJzP2u60i9oksGss1xz
DSr1y1+/Nlv/5bUhqOBSVk3UJoZG1+yX1zbx2011anhL2GDmYVYokQgy8usByHZQNqyEBdVydho5
yUp3Hfc26ZBsO0NQrQA/eReqGrirQdEg1ORprpFVlSbAPv8dcd6tQhJPilKp1uPAdv8HGn8w9d+R
49RHJckqrAqZuQRaiyFK0VwY0uxYyJyJPTWU/XXiYeRbTRacvWIcq6GaWALFk4U6RvafMJ4rbrIw
fVScfyxPsf+Wz3oZ130B350s4YRG22s+Vl+GNFiGcueLr8wOYnVbZklIuN57EDNKqCyl3DCQ04C8
yI3AATK71GLiQGc9fuujJKLzXh7np/NXY33715+WY//yaUlrO0sP3BjX4p121J/XHVMPsorJVbDR
zTbfXkXuLLCCxX0aIY7WK8dRmdqMacLLTjEgcolBBNq6BVZKGg/JYe4Y6u0k0I+AZ6fNuuzLuLjn
lbuPkWe/IinwzvP3smC8ePG4TVRt74ZT86WOUAOPZZ4eB6KoFkXDUDKSeVst6GXYa6iSp0pcc2j6
IQTY2Nn0IGXRGCl1vfRqR10PsUxFyMlLfmj19OSMXXBgWo6Sep5jBcILUJKSsKnLtvtMjxxV1GVw
Au6cTG2P1/XlaiAyO6iE0URTEHiMDhUWBryrEUloFdbRI1B2n0URVHlPfTQtcein4pvWm+7RcHKG
aBhgrZBJ8C1UzHCn5+rRtCZ1Ywkz+twCwOKUVRMA9JQ+KDkrHD2p7pZ2ZLOKkJBiRLYe8GVn28KE
nwrM+Pe//rRt7U+ftmWr3JRER1A6mb/uMrE10OfqlWhzdTnbSazeREPKWHbAk1x3fn7448FjCqXn
3luh9d7J6ujMarW3rSqqy1WqRfariZeAXj/YcvDvI4gKlVY6g1dVUepjTwG7mD+eLhLgvhEa7AqJ
M9SFE+0yO+Fulhrqnvf0MFYV09LAPceTNuwmR7nMw+y5rCk1ULIIsvd6YNJQL/AdrbyUVQyPl73X
C2fJSXxnqn5+08HpBu5fT1twA8V7o1cTAgERHNUQaW+VrFz5JGodl4l7QWxGWp19AhhP88y/x31H
CCtBIHZvR3TF7dO1wMRHYG5UFa2GrevvOqvMZgQAzHHdMw1mOWl8+evPSfs3tyUVJaUAmwSEJqHJ
RfaHitIxugYGiig214syYi3YBOq7UdBpcrH0rOnb3rmSIzuvo/6AZc3WqLV8h7779/TjylY39A+I
ZJM4PRRatFVK4KtzCxPicryZyZbEq3L7mUwvF6UCLzewW4fLllaKq3jEpUbu3RUPJCu9ESBkDjOr
yd3iotb6eC4aZeeh5q1aEp5CrqVyCEsgs1i0Zh/2Dx4Ir97VNo7vms4kglTRbkzdHKhCZKleJLDq
6TyK6+2tIi24ZPqbg95kgy5wWI9SiBK3QOk6ZtoYO9xpkyaavprJ0qGc/eZTaB7TgiTu+v7aJfMV
dtLMsVsYoBraSYt8YKiy6FklCWGwJdo6GYZVO8h6ak787cEMX7WcMisq9uPzLAhup2o3F6s5Bo7b
q3bYmvSUt5MTXIAN1ySLPVZqIAqu6nzfAxB7UqT2JGwIsBPL5l9YktBKz1oUfk4Zadx5Cld8GJsv
pZZuhRYjb9AI8YwkIZiJaQ443+trZUtMNJKmmRxR1NrHtYqCvlJUgo4Zxo+gpyvWt7BQFlUUY6i2
Cts7NmR5zH3fyumyw0im4NyZRSEy7KVYCapOeS6839HJlUcGjCrDHYbANvlsS0s2M3CE1xT0k7az
UCUv/cw4NfIDVpSCbjVnqgV5H+EycEtntbriUuULnX9mLkN7u+jWVxS4jQr7UCj+VnVCtAdWfFLq
6pInxcM8vdRcxqglo/ldSj7Y4Ef2ZVZcFRoZEALF/ibcl7srPQM0cLiBPP82upAF+3BIl1XUp3tf
9jfGUnkLEKRu5gMv6YbDykg4fLopSKzZQe0zA12PYGR9PCcnSzP1rTbVSKrG1V/fz8av1b3rOLrl
2pZpU9trpiYPkD/czolSjlrAbGbl0laTqh8YPAAAdHPczd1eNZm+6R07DZmiByvzSPoOlWnb4prG
ljN0C9v0sktoRV+vs6ewhnLlEIi4KnNupR6sI9MQ1yWzcD4SD3Do+5RVK6mxuMxuutSGq9I5z66P
/2sMJolS+SfQkYZXdeuBbf2PL1yWDz+ejOULt4VLX1K3NBa0X9YxamrDsDvGg5GoPuaXakX6Q5o7
06lMAEBUFpZ0u/D6o1U9mva60eJkIww+tVzQEehidTp28v9VRcXxMRiSu9Qn3S7q/Q30ETK0w2BH
bkF742qhONgIMmmxx/ZzFw53psfQt/C3OnKoYGXgDdrOn+t//3T0r+dWwHtejLBvguaXp/94JGU6
T/9X/pl//czPf+If5/C9yuv89+Yvf2r7kV/e0o/61x/66W/mX//+263emrefnqxBwJPh1H7gDfqo
26T5ZwtD/uT/95u/fcx/y+NYfPz90zuev0b+bX6YZ5++f0t2PLDL/3ADyL//+zflC/j7p4f+49vH
n//Ax1vd8GfNv2mQwNkuNYv5J0nhn37rP+R3NO1vqmNrpqrS6ifbUbZRiEdtAtli+ZvKFfTpN1jB
8rll/c0waIM5VDOEVjm29emfr/Z7w+b6Mf37Bo4QP12lFOOW7Vgqd6ZjyF9MyNv3h9tTIMgfhqYc
VnVGfgumfAVynltS9vst0UAEOD0TfblIh8RcNiD7tprUCBZ2TUTEuPLTijS+qBZ3iFCqJWlGiMEl
vR+Zmw+ebBq+RAwMkaISyhUwzl6y4QZn9DEMCcGir+bzeDR5zdbyMKpgSxhPpo3SP6s142TIw9rE
8Oj6NMJjhkDyRW3FEZ2QfdblQ6yp5TpoYzBmmgLDLY7y+9wty0cwbvpxyIn+oJybHumbV3eBjTNO
PvO6Tn1UUtSWcVLeuV6oPtJApa3XVNrRlk+DEbhlMA310qV+uMaP9HrVkSNqTFRryJNrdAxls/vh
gvk3PTXzzx8JnwgaHNUUlkFr7ZeFIwBWD8kPk7ioNnoxfet0zXsZOlFtU4N8nzSPlBfq5m6Ruq55
DioRvbQASoGpPifB03zgNP+wyNQxxjXex2blncgH0i9tW+qX+atOPkUKq6xKH/Jc6SvOLi9IJ0ty
J0fE7nlnDqLNiz9dNMUunmMu1BvPML6o8PZlGD1eEeOs4q6Zh1GtnnwOhvorAAn9WAh7WLh+A8DW
ht3eltf156fl58fOo/6nd0nQ1HIMOpCW5apC/HJ6iwrVLhh/MW2Bxr6KrMQ42QZ5zKMTASuNvBLy
SPEEvcD5UtvDnvXfeUKtpu7cOLynH5TJT5SEXiy5pxoM3QkIi7TdyOfzQ4gKm5GxcF5KV/vg+KYB
DK31g2JSl+hF+p86I/Nv/MeGwa0obJOVwaQVZut0EH7ZKTMGh4OJ4mKlYrI07Ma9jA20JoAr9nY0
dGNFfnC0TLPEW5omhgsu7RuaB9CvSKr846HoUHcVinKkz25ynAL9YMHAdWbyKj3Ko4Z7gsyGuruH
QLzSe9+/xRyDIJxB8yKozfGcN4C1qIIvlU3ll0xoKoJx2s6GVwXg4VZ0xSsbHPge2Upws8N1b84b
xGaotheliJwvrg2RdyYOIQ87GCOwytSKu5U7atk+U6r8uU7cRdZktEnzUiOQxCKHiFYjisZSeSHR
h8wXo/6GJ/hF84b/cJvp4udOlHy/HdtUdXZhjRb2n1rXSjEkNhyNdFUq7bgkvC5dQ/JsiuXU9Rgc
QqffqxC57sPBOZZ2Z7wkrI77MsWa0rac9luTSOqGuTU+rCY55bOlbhjUYe+n7QsoLUANph8+FG5t
7huG2bTvCfki/Ibjc/9UOLF9xLEWLui3WA+9b61R26yjzjVubRcgeV8JqX6LfUBlQXiINc4vZlWM
u7lp7cbwU4OCk1kKn2wxR+9oQdSTX43WiVGnmumkspdOFS2HOAjXrrRj5AlRhJFw9yF5BHvVrRkR
jE5520ftUqhJc4xRhT5kfT2smQ1HE4FKPlrkA+FNJFJayTs9OomqkPFtlkiXnNZ2uiG5KNIxNj+Q
MufecBGjcR/NrP2Sa4zG8xYAZNf7XxUrdR+ocQFgSRH91U+Fy4vRvwIzAlnQK6fK85yB23u5vhJR
4W4VLPPrOhQTWOau3BKUHK+RwxtPqaHDE3G1eN1ADFwWrlkujWKofqdD8nAVcV0JipYXMCCwgIna
zZ4MGvOSRM63ugmUvalU6cUtibUSwatX1AhNUJAtlSAbD9eTFHLS7hymXXUqvBrq5QMjmuJFN12M
hH6aLNq2G2/UkfJsgeHoc+w5+bIYOP1EOYCLNICfZZiM//2mELfsQMKJufFmpWDruuQbxdNdQvw7
DCxnWkGDre5zUbzmg5N+iSb0+n7R1Uc/FuZjhV64lP8/E3ax7shtRiZre4hXqpjYMRU1dsWshalr
XwCs8Nn9VAs3EPMNoljkGEhYL4Mo+qVZi3anGGV9HzNVN/rxCshPS7yy329nrQ3p/dRHr/TUL1NI
b5ia1r9HxqE2k7WqunKSkPI7LeHfvtKEBk6gUOk4bES9oR/YjM1q08fdrV525tPUBRMu0jR6DIPa
XpscY63YKPaE0PkX5u30RC2vf2NzXLhq1KxTGmKHBMgOWGvosvMEcH6qT7ceQ5fVDIhl1v39B9rM
aG8sdXycbPg6cGGbbSHvXGSe+wp9njOO2Rd6V3SdpxRix0x1SqogPsIpTw4wRR9oupd7oRsdlY56
Q2JKf7kipoH1J68J2FPc8xATGlPZAjwh/CT0WLbUutlgb1uNph0fC5vsqD5Hnpn1MQNPaUfQjBEJ
n0x8NbKsPrhSFx8q+j8jjgc1es9F45+VycC5seHubAIbirW81QbXh/Oq0uiYV5AhKJYzMA7JyKKU
zs1W3nMTZIwl9O56gynEQfwOUi4oyCyHsddWH8rYerhq64TJGGrttBm8y/xVy6F/JULZ8qq0/X8o
Zn5uibPI6sIyHcsQliM3a1du4z/UlzRCc1M4OvhHX81Obcqg1R2S9oQv7Jypt20ARTQtLH056EYD
I+9Wc0MXZTiwQ59Z6T0sG466ASGZub6dJNYSbAdaMYzXy7kX2tW4iCFD3WdSoRXU1oRCC76h8BVt
5zeuuQuL0KNzg2yKuoQIBGOv47XfmoIJ0ogGK4pAUy98+BnGSBpRzTefsaIFkLZIvEitXcDk6OGv
3xdLs34+H1K9Cwdfm6tbtLg0zse/FDCtRzgxjgttac9XYRAL46T3lbtVSxbMUsa30icqaTorY/c0
SVCJMwPVfRb3q6GnaV5VAs0o1ePfGVut8rFc64RznOeRT0Ff4YrQUHsSPmeJ/Jwu0pAcdYzyxRRa
5kWh93LRLK9jbeP1ShGA1qvp2cD9P8YWSgAznCQNxDoWZvZUNXVDtJ6OHMKqmpupf7n+KmTHc/23
ynIaHPsBVjSd8C5m1qFJtPXAvkRQWLPRs068Tn2y7ie9+xqE3W3pNt8yrzEJTaZxrjfKF6dgTbOj
GOZqj+CIOGimqm186ixzQ4iIz9wETY9u5Abeaf1SC8Nc+xVConrC/QX4WoYngVLwmmSV9fy8kJO7
NJpOCF/LTeS6DQlCWbK77g9NpDrcjkq+l5kQi2mcaH0pyBMKGgz3aZmKTRWVZDsg+avCNLyPHRC0
0GHbtZq0NyLsGBDLEZtH8xlU/8DMrk6+jezh5+v2YY8ZdF6cl7jZpy9Whzwd6iG+O4BTGxXaG7Oo
DllmF0JW0AoM4HmHkMzymxvTJlHUiKJn3cdfjMblfbYVcHpVdkPmfG93Ok5+V9blsJvLlCjNXuIx
T1c9UFVyT2tv1TW6fqloVewygbZb2CN+P4wKpW5GD6MzvAccRW5rAS+u1Jw9ChcMN6yq4IgU11hd
ryLNN17n9QfnGwKv2rp03KWjNGHNl00jr50Grdni+rKzmO3jahkb1fgl0JtyN4slUEe4y6vxbBJx
R0CNXON6yDolnAIwLh3/cFWNX2ZxbdabPd/Ixx/yLCNRdEc4rt/9d2iqCaqMbYJljYDIQZmZYEYV
xL2wR63NXy4VrdVEwFsoRQLE3DC4lQ9VqRXf8WljUYabBHT/fKPMD4LT5vc2dF52OeMPQdoiJRta
qboGsRKh3AhbTB1q96JEzrDAOZ29EpQI7aRT0eF2FR7ciZ2M8ptCOW3ULfq7G210DPIJm+CzgH2C
oBfQMpVx1TunuVN0fdDHFPR2Qau6les1ap2pGIKLrpsoElFTkbVn/u6TOtEgEX+eShXPSUVGhsi3
tt1ebNEDxJQX8cBR4NTsUeyhfGXueR9Yuv0UB5a2ph0BhiRo9iqd6VsUytXSMj9UrcneyvJbPdni
XGh2t/Gbr9iF6i/MdgKCYppkbQ8lfkRWrBoVph4uI9HVX1HhrmaJPFOzdE2QnnFxyQpb6z5aJjpX
5C6TsLjhWL0gLs48F3yuF8dL3FXegGYhBQ0joEjLz45boW+5tuZ7IpB1i/utSsdhF9dTtc1ybdxQ
AT+7Ud/trLF4nNu6KdGXoMvaPRCi2C1U+AWQUleZ5YDQS8NwNZRohpF0GU/oRJ6isfrWpaHmLUxv
cldFEolrjzINmn7Xh0DS3cFY2Tgt7ylX6cPXFtoVx82BDeq42JK4/Jx09h0ar3sJUYPmPD53sXuY
IQCK0r6zzdMJaWMsnE7/Vem6apXb9ddKZZUpsi9DWuv7uHSZHwQhukCMATRCG8ymGYq2cHGVRGR9
Md7lCP7WY9HczZ346y0GCHu8tWT1h3b3LStj6SYkEZO9Y6qZNlS1OSyvW0nP237VQvMLOctebR/m
dTSNOX+lthFseqDs81Kpdc+TOtAfjzznrg45T+d9YFzKlitwiGsmf9zl6ylYXxfQVrX9E1HIAaZm
nw9JRgkzB/k8WgGGMkV9mFwj3EWF+Rh1OPxY0cxn38ue3NjeJgUr+KxMbLvHfMzfTD21v42DujAB
h2/S0Z2YAXvxAof5cFMbSLoMx7rFzuO+YgWzmAxhTSk94byOvn4WPVMhSVovcifcGwO4BLKzyxs4
bPwW7Bqeb6nHMbDpm0j3Ps2/lGOBGT0OtjpxLyf6CQer8gzsYJchB91OwmKyBCXZn0T12XXzXg4Q
xSb2jHVl6u42NLmDZlVBWnbudpxCfVVV1j1va3tq9I+25nw9msZWeMN7jHd/jX3PeMkDWmAJy8Uy
KBR7KdpM3F/fzt6OGQ4Men+fNsWNJilSBuE4Ui2txBCqYySmRzuYlHM7z3ibVCm3DlnOyzw18n1B
7s2aZFXb8d7RgGJRSXXjJg2SaZcpIaxRdsvK7JQvan4Sjq/ffZebReLZkxhtkH8WCurw0a0ddGOm
WHQ+A+RlXCEgYfhUcwYgyXcwwuzoViJ9NpR4PUkuxzDlRGuVnQCNqvm38xEOqMbNmLev1tyHDmuC
u9ygAcMoxxSm6wFdiJoP3JRfao1gTgeW7a0/yXCCf33VZ5ZYu8L+4EiE0M2E/1NpSXcMSK6fdcuK
4Pb0LW2hoqV+1HHHnpF8sMrLi0R3SA+NjU6AHQm1VxJo/Np6ICj4dqrx6frgztC9h7gXxxEWRoeK
0Wqx6VwJsdAt9AWGYPMmMHJ5fKiZwipWZHNWApM6+ek7O79z1PxUIPrg2Je1EAvm2hqGxvcCW0sj
ooyCNthcd0P/OcfZN3BGyJ0gfpm/mgjyA8Zt7ZxOYqAwKOLTA7FI1mm2vu5octEsizEO74pEMfY9
PCCuSjNzN2MEm3xIHLF24qB6Iojv25AbYM9mdbZn35GWQCJb5ZHVWEgypmnVazRzHUpQE1V6KSEP
TmdiU+bmjcgwWAqvB95HmCPDxUc1n/JtwJBF+v7Ni+opH46pNLsGS4/pIGM0BSLgUoCQ982FBwr4
oIbkKE0WmZEhaMXMcY6B1x5Uv5nwMFr1A7FdFWHQq0K1TomhIQEgrF47zg95eFdZHSB3P9BOlh0Y
6+tqB0S/XwelGyNpm+ITugagZcNw78TpBpK6v0htBWNfq+YX+sHikHrKfcph4BwbdHnCwm3fct9f
9k3s3YNi6xdV6RDhrYfKMyT1aCW8zrwVEQjeKqbYSw0GcF0Z96uBAcnBLKvqXhPereuv61FNnvJa
BBeP/q8Zpw3lsOPvic5JHxul8XdFl371VIdQI0yfSCVK+zXGHwL66zRO/O+mMqujUEHqJpbInoFG
zafEGE7bsRR4X3MrhVgZhYu5aOx0Bs+hSvMHmghkjTg6NzQ5VzWmLaaTHODYKexdYVVMo1NCCOIu
vpkZtCWhNPuuH39g0xYYDboSxUnfrAAtC26eclpqHBwryyqJU6dLhVKwuQhTOfIup6x+bcongUOD
c1Sxr9wwXl0FAuDUcK1INUNkia/VQNheg8/wkk9uepnUmu4MjcRznmcTmbZDtMAN5WzUcXyfJKV3
wma4TiLaBdeqL7VjzqJ92a2bvpcPlkuFTKOnLLxTpfVnit4n4UXuDWlI1nNZPPVcxk9OViT3sFFA
c8AWqGL/AqSmvvN6E4OdfyoVtppZYkIDwj+2HdalmfyABqg8X2/1ItZwASYie6zI0rBb7dGsbe2x
D4tbtVEOjOSV2xBE7IZCRT+a8DsW+f/RdV7LbSvbFv0iVCGHV+YgksqW/ILStmU0ckY38PV3ANyn
fO6tui8oMEi2SIRea805ZgQON/IbeaAwiwkbI7YHGBLOYT3oNqysqK4yHxBhLejE+Z7rkuYHWmps
7HsiuO86b10KEWW5A9oqUA8pOpS4qhAFFP6IUKqpBUeAHl8q1/hYGoUL1gx/z0NdKnEDaOTiPCXy
8N6UK4NYrhx+yb1RF9TvtpclLyn5bMwL3Pa5lYjJuhbMlCtqbQZsTT9Fe+h9ovrMNgQ2TmZPFaGI
KNSEyX4O9JFdxrJ4yk3Cb3iYlfBk+qkTO4MeSbFLsvwQoTN1P6Oq1XZSaChNWNkRLTrvZsuucgfm
riIvD4zo0UXCMYtFVhyF1q2UImxz+Zpt1lb7IGu2Rmm6c2cLxVmFb7haabjq9ozUBGrMWRwwpgYJ
lpX3BdoxP4YC0jgWC2PnpeSO3pdNTU9UEuVjdCJZymHB2VIJINT/xLPx7jrdkKytzvmBslY/BzLb
BdJKV3FXemu9pkJJy0lBb61RbiTMoVPFdyjC4Nkv/Xy1mFBDiDuMxphjke4zPouJjgLRnf7BBkf2
rHsqekrjdKWoXsDuVIAbbQGGHPn8leSJeMvsvn/rcJ6vHGnFv3vRrItW4uYXRf9Q13b+WNfDTz9I
M1JjZ1ySJZwXFkjrVpbQA5fPAfdIvsaUdCwKlkPurKQoVfimtzIjIz140RcWStoRmN06RBpMKVgT
0jAXIFjnpLOLa3y8LwIWvEJKimjQul9LQL1JAObaaOlSGIj5N3Dl/JdAry6xLIzPjsDRbZ+akNc0
F0pqDlPPjyCKMtrmlE9r6iuAb1Egbm2kVa/0/fNzGKnbXWySAdEkP8rlywxIuFnTpn9hoVltEDfl
r+7AWIGIJFa0EvKR76fJdnHk2BASVg10I17FkFEH3gacQrPuNJ01gBP7Hhd+MC5y9hZ5YDo2zWSB
mI3rYk1OVrqxo8GEEsjx1bGk8SwMcCMzTX6jfksTy4PGmrO2QnPK3Yw0dEw1G3/CDWnRXrkDSkLu
Npt+hHLWyHJ7NzYtb5kfplmHCafAsBjOk5kl+MJihXrEu3/sWm04xl4Y7WSjlV8+F8TZhIT8/5Vp
3FdE5xOWOamK8x6L9OLdSwt02SN//uQh+1OkEFxMldiXvgEpFReescdg/FUb0jk7oeOcl71+DLJt
NOkEqM5OjuUD7jJgBMmA8sORBgLCOX9o2RB6ccAMOJ2CGniczLJy7cpSUQnuC1cU9AW5Aje+BvfH
BhTiFLr15pq4JO4FRTFjNjrCKHE5XmATQDY0PI2AcCveDq1Jr2bkIFtnreKK0T3qjO0eVQj10sRE
c7QThrZV2KsrssjyOW/bN+XVyeeyeCHEWn3ULaomxxLvKd3vh7wF7YzMSPugBtu6oHGF6YUrkuia
Q1FkLKuBWz5MZp1flFZ6O79oxGXxgy6b1EDLiMvyFqfDTy1xwm9uuau2DafH+8QkVGA3ENlAZ4r0
XyrLipXnW807AzM0us58kgVjBwJzAimQzm7iZdeU1NmHxEKlZIkw+cfzugPhWvjzFNq0LsBMPOlh
dlYtGdrFNHaHagKlce+0R1GEFEc9lSCT6XZhIDRpObGke0pkKU66E1gg/uZsT48O3jmYN+N9GZgS
8O7N+OMpyh5NM8mwVJHs1yH1O018cQjb0uSEd5BM0fnyQcYd3fp0KxdSz6Ifi94LcllhAveTtq38
droIJx0fdSl+30uSyLDeF/NPOLOoHbMfVq5kbtGNtOAGSYVicoMoDePdK+S0W64cnvkVlJH24abk
Py5PY0FywQzM6CILBfbZogsdq6T/to38jMNKfmbSzTeNiwfezhQwCc1Z69zprhh47HM7UukTazsd
oY+SBiDj+jlruPs5eh39NrTn2Pd3Ri/q/2rgALHQt3kNIEdIz7vEE9GYotWTzfLQGMuHBB0IZsWZ
sjxkYtq42thuTHJC6PY3ZwCNd85fWbkv966inOjaA9MnKbd21gsZaOSAUZIePyGq/iYf/GbnQXK6
NMbKmxeqzI4TPCnNsI7nxasfYfSvjAmrAs6YpUHDKCy7JH334sgQzaJHoPCCcloGavmQpOv7dNES
wlq5Wa1dCFiEhDX3H1rEruuGYle2T1FD0JLvRMN9r0t9Z20x0nzI0wPrfvstz3Lr2Y/F3lSFeofR
oV+70P2lQprA9AAN1KkMdJeNOwVgYAwn32hxYO0LkxiFpT1g1cWANMP4CMxRe462gKnyy2BSXKI+
rn5Uef1GHEn/nfB9xNLtDss9t+oMpBczumGsH6quSV/cwf9kBVVCtW76Z4HXJaqwr5R2+b/2lPJX
rQ5EN2zhbRp6AZ8yzS2kkHxKy3NacIrVXFQWvXy0VEKDs2luyJKymzlc8VX0T72l9cd7G9MZvTN+
xfIaY5rBJVwXcCiLFjIXcMwJktXBI3wDhTTFB6oo46HQ9F9e0BprOoz5a42PfjU10jyTCefBhOi1
rW3b3bGJmPUtktRcd8t/Q0R8qe2cMbfXgB1mv5rdsnguQB1GNlpC4VZ7a+azIzhI/qVOV2b6gJqv
2IIMijawEghbmDe6N6JdHF1WriSUITwrgA245pudY9MXRnjL5dS+JbH5lPqhflt6O/MjUn2mh/uh
69svrtufU4Smz0JUB0mbfLtczJEAEcrtxk/LU55lBCcnBb6+9LWDzH6GAZ5hqr8kuQPaVSm34MrO
7ESNYXzMHQB7jrUHPToDSmm1pgFcZ1DPwW6hB8CI4bzuxDkGBXKtm/A/E8Zl7TGSDEM/AceO2ap4
RSSpTmISBWXanljxut92CldOcCXlm7j5meVsB5J89svkoiXsa5coPO45WDKAjsPVdaV2LFTkbxbk
zYzCQX1tnem4fLRRAYeDWPq1NILmC+zcw5AW6i3KrPqYMWbfldJbCxeyRNxACc2C9AeLvg2xqfm6
zhP94OVVpu/DQO0as/lXwkj062UKh5tJPbkdZFccsbQ729BK2gcnb93d/fOP22bcTD6945U/Bdm/
d8/7FbEISI5cUnkaRD4PEY69NbUnrZV5tOAJm1CWETl4Pek+QTnaw/1mlWg2B27FU1Pj33Jie1/A
ooIx6Kr8MIQ0FUafmVaSOuKhjDXgbZ503h3XFeS5GGJr5lb6chenEjeCRvQj9mPtvPggS31gOd2p
odlapdOyNipDuJNMFV0VfcWd8u/US9rU4kZDB3gN1NCxyDYRPZfB0ei+JjiX0XqqW6jhTF5mF61f
7WAzTi9T5DByXUSb93WE6Y/FYTlwWbnDpQfYXNjgJPQZbJmPmbWD4KFIJNGPi1FCjwhnBg8xboXi
zopEqdp4fRsf6b0hQZtJJqQ0doCeeoJjSk3fa4nrPEw58FanxhI6K1ic0BiOXjxCkfFBSbtaxxJb
G9XerBLWMWP3vcTPkUeyzWz12gq6by5aBynQrLozZDK3BZfiFETTMt6sZfKtR3i/mr5xd1MDzkki
ZFoP9IYfHJ3EeiDC045LzifTZQ9HNQDWv8oJYFK7ovKDh6Qyv0KAFjf4BQz1MQKdU80Pn9CgQWTF
mFbY0fe8o1pMpFFUviyh8ssGyXF5WfYAmsJYS5L4hE6zfRr99PnusGRizXFRhubR7Ydj3rjOMTeG
w3L05XXyLfH+7pZHQRX82w5DFqF2JtEmLO5Py4xChKWkFpLGkW6as3NaqDWexNEQDtUvuyw+nDFC
wNPJlxCBC0P9kqlfoYGHrf9NdxmFMO+CktBq4fNEKP/JiCZnlmjoXV6HcOrm76kf4n5HM4I41cII
L7Yskv3fPTtpaVGmljzV1ftSvS+bOEfMhRDhhiDY3YLoq7aiTcwV8+rsxZKcmV04vDnl5G6zurGf
k6n7U7AUfMXtU3C4slLudKzB8zUtmBM3gwyOQKydIBdWPzJZX2gmGQAj7EvUCWgPyiBFw9b8H07F
yMX1dQAOkqfuI4cZjhXnbbyPXCOCLaO/l4XwaCHTcBkzM7lJ8PEY2sgXLJKW4nSG3U5DzhWQvIty
htJwMfMaV3xGJpxWWEV/EtPvuenlzJFzv3npk2i3uHAHZs9r03CYhJfaSZrQCpMlTc0Yh3wPsQTN
UAQxfsZF7JJQAtI2WmQ7GJyeKoFoI4bqffHG1mPl0OcnYVvuuY+jftP05n5ZnSxKH5HOIDHQ39sA
2eTGQDpJVMGTW6KXq3XprsvWAyaj9Qd/Pii1NisvfjbZe9uQpMKbRnZy09ratjKMXqqhfnPmM5D+
dn0rlXGSerAl1Ele/oIEzRAmd4Jh+IClodwrLnj3OMRKM5pt7bczVW0yzg4IApxFQfsdzPaytgxg
IsN7ei5aYe4I7BvPcRJRDy4JaKXsvsvYzM6RiqvjsjcZ9bzXxQclrA87JzxWG2KvXY/ERJUZlLUe
4HYk9WaTBKZ+6hr5EOXoZbpyqIni61HA2vVnOdrfHcwnblW/3YxGDWyP02CSgXPved3bYq2k5RPm
6mGqGxwrSW09ZSaL24A4FnMfLHjKoRrFOcxHfTZIeQcK0IImut9vKr9O9oEKaD0TVHrJrabby975
rqauubR1CZekngSF4twQzkLCAhdlWuFX2JFlYe2XAS59JkVDmAu8FLNcCz3Ysz1VGh6UUSNDyflY
Wp59xm3Nnn0W84ph6UXrKW4YKCoMWWVwJYiFVWrlZkyCa1s9di5ZZjVF/9opWkII4XZhvvZr6G8q
u2oe9PolrpN8I8EacoCmhw2n0e34aqc0C+fLvyGc8BTNoItljlPK39KHgrlAFngQDDERqrNcmAc2
w/mD7CjSli6g4jKxKyc0MxwCp0IypVhuMiT+KjhIPKwKmsE4DrCHzpVuyp+tJ3sYU85vv5szfRQe
CT8vz3VEwJAkw2WakCfHaspm9lj0aVomgipr6lfcPq0dKfXm2Wu1YhdPrEa7zC42jRiiC8xqVCbL
aV0PBMXYelyFa4bz8lhiA40X4RSjlfZ0F4Us6yMgPB9J+GcBQ/zFMnaFIOW7rxwqla5b6WGlXaCZ
4faPcuCyQfrmSA4pz8ZakJD6BTA/cg6dwWRfze4HmwyZR7uRxS3q2ujBrMyMKrnNLsuePj+87wWN
TpqqGHZpGykGOWLj24n+1ff6tAk94vyIW8z2dtoMm4Rm8nqgM5R7RgSElGIxdwlc9cb6dK8fZ4yE
h4KLbxEUg3T71d1JZvtJtO0aulqLJAkm2EWCk1wlWvRHpBTppXrKm1EhSazVSptG4wUZh9qlCpUK
TO37MYLYA4H51GzF6CW3pVtqOjDvyKRZp7WnTgJBAFR1a/xZtHBRXdH/yMAgr4chPIg5N82AkbEO
pIHiJAHbKyzzpexv0egkd1SAoxd/7osVZLaCmMbqHwrnijKe8eDK0punKsiB6OO1T/Mpf2qLyX5B
mXGHR4CJsZjSMVJOrfcxzIqP3tKNfVgpd5PGdf5QjahEFyCy6ln7GSh7tsvDynchjEFMvFCZ95ux
CPujbSu1T4GtMR/yUEg1XkvHY/K3y1kenJdi0+3q9KHJiuLZqTBqQeHCKlKO6lJoFGx9OtLx1Nxq
o/XBc+0kyTlOYcUsmM1mKtqdmahxfX9I1xrRdfLWOzGDjK55yzBUrxdgnIpHbW/MR5Scjy0Rj2D6
KsKDRxjBOLEDVG+OBdBKqGNljvKk5emly0xizDzNWMuSw0Z6/kc1sCBqCjU+EkGPLH3Ex+VmY/FY
xG201yo+nX/b3HzTyx2O1XG+1pFSbkfmOCt4fPG2C5vpDFfG20Z8ZKtcq4yNJ0S7wi9fctHhcuIL
csdLf6YU6sSyRri/fkZSxhSEY3XfW567vypZZ5aV3RJDicW+7xgfRKlhHBfbfevU4ZPr+xsFUpDc
JFX2P6TTM+ctE9j+/UirD07qjSFdtCt6w7ihWoeXN5vL7hNck3S4BcWZV0VDMeop6I+99oQkbs3f
PbzGjMNeiUF8GMN/FwWZ+bt3ApBTi1ZGJglEjMR1r47TvQh9rF+5eBPGuFA3JnBbmxIzNNa2t0UV
eO/2NlXIOVdadL+6Jju4jTGdDTf5k6r4MVZ47xEnFJhiqcmiPADB6MZ+dYnSl2Xd4GKA3E7lylfE
WWcO4+gCBOKG7K5DbGTGLkD9syUEFm9TPFj7CB7jtkDo9Vz1LGpGjZyasKcJUgOHtly1iXsc5noJ
zJ0/dFWbA3h+N/jRydFct647rWOTL9RGbatz4HChHlCChMamQwnCOJk4CA9ti15Va2KHnypGVxut
cxGtl4cxyVGghDB0SPx5Ic0g5WwjqADd9EtALMQKDW6Ewa4gx8sQm8JqMcPmxrTCAfCPSC2g0u1K
82BpQtzULsTpzi39cKuRrtQGgrZGbTxrbWCe+HsEKEMgYJQS3PzFLmr4ro2o1Wg0C9j/QU5sfdwd
odNgvyQQyTWUe/At2BRAb6o2YMDflgCMDeeXmQG7IWxkU3V+uDarJtkEejMRTDDRXtdW1SzYj6LA
2gHqGPj8L1bS87e1/R8jI8mdytd5951FfjPuhEb1mc1HkhppxEZULh1xpzgNYljwnrEN+/gBdF17
ho6JmG9qaQJPw83t409ukpumKuTZEjVkCbQzWxk7X/5UfdmCRlTkkcSTZr/DYSIZKsaXjpiUC9cZ
H9Qq1ZNobzt8Io3uHUdLC7eJ2/UXPfpunXInBkWVii4Tb+UPatx85+Wl3BLKoVa9PcwCdfogpEpC
OE11IA/W3g4qtctt1Ia2pX9bU/M+hEjVRqzwyjG/mTLlj3T/nc2y0TrGRxYxBQdzAq2rLPEAGfFm
KZ08nWj6h3lhfPVH59aM+MAp3KZ8mDaemQ+gL4cHmtLy1Nsai8dItjvbEtUqbr6MTl0Jx+tWzth+
DyG9Hzw2f2ThQUf04X8pm06ebgTE06fyWU32Nh0DKmZpJpBOWalNDteDeHB+qhISTpq6JMMwTtLa
H4o0duaT5pfVcFOJ9OCAqDHfOm1Jrrf2o1fGAVg0bmW7ohQ09EfRkXWnk+XBBbx9HV1kl5BQRBX6
O6dTxlml+nos45xWgRyulfiUBeI0FRrZM+mXG9wiM6lkYDGj++9NLYFcdr2/wSwMc1Pzf0f55F0V
yI4ML6xsI/u8SyvtVSi+0iwCLqMPvwK5CyFRbnWv2Ace3bIwM4ztKNPXAEXD/ujRUj82XYvVlai5
ZA40SjZ9RZi8ctBocr0CuFIx+SOjwlmXxOPxszq59rACTI31a5M+dt30zhFCrh/iprVpIW4vIj+8
9YHGO3s4w1jdJrBYBnDYUrO23NEI/NW9l4jCnxoZGE+ntK+QPioXahA4ejG1myZvJUPa1lo1Hdih
yhNoIpKRcaVpwuB1ue7IfhODyuVY9OS+sFzqXXM3iR7YbOqVAJ7gsOT6F43AX9ImrZReIn3D5jXS
GeKqGssUgcxSdclmCgVJbDUpy+VEvHFbiOex0PVNmWJXrbRgHTt1eywj9dP0KlhXTfYnl1oLKVKd
hrxMMbdK8kGwMaw5H/4YccQNz+v3iiQNojH4m4yK9QaDiHxbVCmjxdHSgZQ1aPjy+Lffcyxkjmds
MgMtbOTnazEZ3sYchoTBBUs3TZmEFda47HQbQFq9hcYvVn0ozEMMMeAUCO+ShdzppM1U0eHs2TQ6
33ecWxUBIb/w/5lkmAr+VMeYCRe0GMziAbXlie5HeDVnaLLfpLDtwn02oFX0XZ/E9OKkNSiNk4xa
zSJdIHfN6VoKZhl90Pdr+IXWIozdClldWrtFfhYw/Gjc0AJdAvkN2eChLfUr+kBjLWxOMdeCtmK5
oEnQdxDfAuyNceVZsyz3kSyfbPYRmq/cC8INLjNc2mFKtECsrydmVdw9D8bgIRwKw59G18+ZbXOe
g4nsQtr996gRouuJKN74JpeBZPyRJX2yJfkCIc8cjhIXOx8smDTq4hwCdme4TusFv70w6utINm7+
jx622tHq23wzELSyg4Wir+spemRSZG/jklC+pjQfFP9T/pHyV1oaj36LAKOrcXX5fRAfqhR+GQow
tQMpXp3C6NAn4XNvDv4GEyoYaPFR9o26Ev+2n4h1esyq4odG4E0B+/WtS6zvsg5/R5QzG+X7V5+o
rRNn0qbEdHwrhe6t6jHoDr6mPnUng1DEeoDgB2LQ4aQiUOuOuUwJAcTk2Vajc9Axkdvm1O9Np0rX
TpIhmGrHo5NE8QVMaXyx4/Zt0uOfnTMOn9kMxNMjeDCt/pzq2QM6sfzYZxmxvKRdrJ02KQlRo14w
W8t9nvU01lyZOC3MMBWbH8KLvnwRk45IsbZOi+4HTAv/ErOQ3jjBqxdWR7dCgEleqHyq36puklun
Dj7Hsv1VNOGTGVNMx51D3AS3d3zj+SqafGer6PokskYk0xKj2hWeJOOYyCajb86lIfmwWtJ3jUQ8
Rsj1DwYwhDUOwZdB+OFja3blfvKZN6dNoT02tJy2Fmtigu2joy+z8JB6k7brsBDCux6vHsn1axqF
MPBTLAp2yK27J/UuygK5j2pnepg0yaeOkvHkp8PdvJmmNexBl9ia2AoYbTGFxzyVnzM157jY+9Im
8XRoWeS3mSR/aEz/KVz8FV7hXabuER+VtVcmtY/OFXXTNfVb6aToXQWLWbMoLnEbI0r1hI+sHxSG
fsz6rD41HW6eQdd2QdjTCpPZg2v59WHwBgxdPZUIKzzygmIOG9vjUsToZ74jXDVZnFg7pzs9Rszp
Rv7RGnv0Zhm4ZIO+AyZ3shJpy6Us71TzONgkLmCAwbrqls7VT1ipGwYh04NnJFumNvFG01vv5tI+
BC8d40LukFKFExkTuvmIxZrFkE8R323DjVFkUEPqsdzk3LxQc8qKPng6HpiUvzWZpQP2DGBQy+Gj
78k5duOJPGQrhPIb5adU2w+x7hEsjfoscshgLqR1sRTEFKHIcpBesDOsuV9NkMe2m6LdxH8PRaeu
ra3J7GmP+s4mjcCwpNazJzvSqWFcrXqLRa1jpr8CIv/W2pjaK0YLAYkMRUlrjnwkhkWR2TtvovQ9
Uo6dei/z57IpEVFLdCQTriZ05Y6/Rz9z8g1/TdWfMrgx9etA5hUsPEPb2HLIzkU0zEoHY9jmbuef
WbasU6uwTwV+tnXPAowUPUIfwEnzQbHCRNX2w2LGssk01WK8a/54lHphC6A+2WbScN5z7B0FwqfB
zrHL5ahrE/1UVcApKZbo4Lb+nkypbD0k7U71GeMZTHtHz2QqalnlWVQvGtXsqSFIuxqRjfsEiEUe
QbLkZNB0Nx8ykwlJ6hKDFdTgU+cyiHnIbykUPAMrNJ79WZ2NJmkzEQi4McaJK5A5fnlDkB1immaC
xJqDHH7Afake9LRwNrFXQK6hTthUtBS2WTrYGye+cQNPDwAxvmWY3dAe2evSYsEqpnIbOvKzM934
FIRIZphtR1ipzWbf0vAidaeOzpot87WZAyTNGirlylXdttcMh4lRQwMvILCXEPUUhMeh1osnqnd8
21HmA22NDm6bpZdAzXm4NSWTau19WKTkBxviNoEV2nlOwqHqInwp3HMloHNEumat8E/kO0bbP4Xq
/unn+1vhVfp+1L5l8gg/j/zNLFGrWKbdQxR6FLqIG/B6y2J8r7IiWaNnBHE8QHDRJ+JZw6pwVgNy
rHXTumql9JziGPPNtmnE0ePwXMWDmR0ivvJtlfruhhE3hKwMr6JhdtR2BGzogfOQgztc+cmAlzRO
TRQLZXKxHeetK/PuRje/B/wZ1Z5+bIVSa2JFWyQgTXVaNobV7aapqo9pljM87EhwCntKNc9AdmNr
IJVQUJe7fOhfnDTirM6HHwx74GKZ3D99x69OsVZxTi27VqZXp2S+ZP19uOwRIDoDROa3/9fjcnmW
yrsi0UZ+3x/S3khPXezrrzTZtdcU4WedctMQ8yMScD44F5Pr8lqSUd5oemmf/LqK3tKeZoHbRsF+
ebXiUGMMPKhtZo0D8bY1ciqz37kto7Wqbomk60JOQX/dTlFJjsIwbhJfXA2kLuBw6n1JhOPRL9Pu
NGHjjB3/WlivGAT0H0q00BlKkut7l3Vl1L66+ERnbpy5GkRer524e4Ll7F2GxEP5jcNBxHF2s3IG
JvoQN1u8/s4pBy7KzXwj/SY++nTYt2E+JRu0MHijaK5+NO4ZtXoOHlPJveN3LmepkXHzKG8BuT2P
SaZHB0OIn1Xf/WoyUM1egiAirvpZpPEOGZYloK/3zxrVnINyoq1hKVsEcUxaKJ6WTQ+a7JaF30h0
xi2DSjp3Tg7WVAdtN4YGf7llqPhEG+Jag/y/yorQ9DhzBurEOIAeEWgLKDYIHyM7Mt+YmxmvjDg0
t3zvo5GKM9GHl2KqKPb7YEVDrNxTAutPoSC8Dd+AgOOlstVI4/Q4FRXCX8nYyFY51C6T9vWEQpnT
Mr/+6CpTnqpcuwp6LHtZRfaF5A+A2jYBoUrLZ8dSYSJ7HS8jXYijYRHIs/LAxFyWF9qw18+k8ABd
4G1/N16sAK/Nb9MU8y7Ul3K1PPf3Lcve8lw44LXKxt7Y/n11eUEfNXtcmYg+Ovqcp//zC5aHRgMC
ubKBxc7/geVf/K8f7XLb2qoMVfnfn/37n1+eKzQLD48xNbvlN7B0UgdzrJ/6SK+KVeNH7klUBPHQ
bq3c0/IYZkJncwHmpdDiSVv0NDPCESH2/NzyxuUFpcdiW5FRtWZ2DQWa9i1TAXo5xEWvIc7T8sNd
9cdIZX5epJZ4IASttulcKHyKQZC/dGPU8P9zN1xu/AfdnHuwlTPUl/tubtsmUs3U27pBV2f7RBu3
gyN/ElFZMDj9z2aoZHHJZRAeHLu9+P1kb2RAqLQBahhRQB01W9U59jpEGh3S4nT8YxliL2h642p2
p6pAWI+CrP4HMhuCaSQM3D5gdDj9d+Ub2bVMml+ZFTtkXZbJUzMGJrKPtr5JE8Kgrgbjkgo4nA1J
MWDo0vRYl55+kr6LlN7sq2PaxcE5QuB2sLH3XhLD8ne9TOx1Qevg2M2dyarjEqiQfgYzI9QtDOuW
uP3apKMAe0770+X+cGvmzTQMuLpKyvLlOZfJ/y3mUL4x4E5Wdlr+4MrebASSAE4pNiHV5nV5KJT2
7PrkvyW04FcmCoersov2Sk7Iv3tS/JJksx0JRb0MWS2ucdZmdHNaXVzdpv8gHGE8CAv7Pto4hfC7
3OODD2H8+rvEpJ+jmCZpFaHHQiKtABPhPXLaXrOpQthTATBVChtS64cvcVqeqAkCmrxsnICiezQN
ufv7XNuSeSBm2KHZBShkkp++nRfnOrhpTho8p44MnjVyKYHnhNsYmx2+i3hEcs5mIn6bopNhmluS
RmLkoYME2ChvywZ0TnVzeoLevO4lBibwaZtIH50IfZfW1fkr69/T8jza5mlH74+sLj/rPu0p27p6
Gr5l8eCeMRtaq3DEJkvU9S/Nm4PnaJMPCXCopNv1Y5y/cQbvI8IuzvUIPTvHmSJ8FHtxQFKwPwbh
W2oS3oRlLloZeY0lLvSgyYUpo9TqtfLK6EF6drV26OEZVpC8+OjoiS2oDlbCYjGThJaI0ANtaI9J
sctck2ShksSQldDizwzTym4Mte68bLSCAS6V8VsAym7tJVP5lM9RGK7srUMRdO6jHhOPQdy8k9aU
/2MR/eoscdAQiX/0DWFcGtKdUx+S6R43RC5JZUa/PJTIiqHuO5ofYrYIbT8KUCIviOvE/Xf4+fSm
J3FGWIfnMQuR6aEePPO186qP5R8BOvxbh514ToROUrf0pnPV+hoL1Hk3taB/5kF+BGHdr1svt4Aj
xsbOzobiqdWy8ilugab6hPjadjbtFvZpLfr22Qj1nY4X8rY8RauQFKVe/l4eaX07MTcZdIp60Eka
k+2TS0/xldjBcQs9EqTX7NAD+DxjzrNozd0M4rjlOT8r8xPMRIxyqXBufqk/hyIyXsJGfU0aE/si
jZxHN7C0B3iVlG6xXX7lfX+NFMV8oxMTg3UYxalZ6HQHjfQrIMnDrbP8swJfPE/9pz04yuAjNtRq
apNPJnnDW+ZDBpRmED+brVsfUorkQ6x15aExPNaKMD5gQzrxr7LVoaF6v/sx1R4YjMLh0PRNJgzn
AEX63Dte/0JZD2SAko/UM/+Zlkz9Eutlfyp91a+Wh1Vt1i+hm+0c02a9n1nXPM3CFzsMXdjLiHzo
3QcvYahTCRMBhDTG+IcAaoBpSKEOiT9+MTq1rppj/e7wnWy0SgeNw0d7baqJ8VqHwcMKgrf5W7Z6
e9WlXv3Rq+F3Fkd0JaPhDUsMY2RC548Z3qKxJKVUQ8T4CCtlndFU3/DtvMh6Kh/ruT5RCVmrMGHL
x+U5ryzLR+GWbzVn4Am1SPm4POXmXnTga+c2P7/j7w8o4EKuysPz8uPL82jxOaAj7m59x3RstbwS
VURTNIxYlp9nSAr8tRyIluykflo2eu7op3He/H247FWIIlnL/38vB1WIudBUu+XNzfLm5dcsP7E8
uWzs3Puahq445yhM9SwmKQfMTMhXoJLNkITkmzet8bhsgv9h7syWG8eyK/pFaF8AF9MrwXmSRFFD
6gUhpZSY5xlf7wWq7Kqstrsj/OSoCoRIMTNJELjDOXuvPSb1rmaVvjBNyI8rsyQ9luSKSaVtS31K
7n0xjHtpMfFmyNQeLG6xXhv0OzhgdGpiT/1RVablGkLRuD3JtZNxZK9HXTqur5jtk+6ULNKGJnFL
o7TY5KZozHxNxHsa/HPDOTndDoOv/vHT7aFaD90BnhDF8Do8oJv/41B1fC2L2+MBoPLBKtRyFw75
W5MTPCaGNL+mOjofGsa3B5Y38ozEjdGGRnvsX8n2AtBa5/oFHxaJ8hbU5c7WLreD3VacAFbHq8l0
8NxaclzrEWNv4/Wope26urf0MTklIw7nMS+a96lIMKb57VNbKuVuaCzsgfPzKuE9dUYIX56tK6Ta
u7hv5ZOVG7ArJuc5ktnWdFKaM1Us7jw/99BlElnFZl978evxSCHE/OnE/NN2qivghnRrI+wQ4zRy
+4sjEazfXjL/RW3YO6+VTce8YpCm+UkleIy76qQAJ5p9E/XrmGRwa3X/y/LHO6Xqw1ffQiwE6z46
hSaYKUtIddXpU/dc2frL7aUVf3XTO/6bQ+N5iS5oIFeG6ZbpY1yXgmmpjRrSDLBvnrMGvrrPzbpK
bcw95ELGuLut8t5EXnU/gA455NRNRoeyHbZefpFqlCMaMOe3V9xe67fkJZeFxRryrYwD/Yj7nlAq
o6hwrM0/gv0hlHWgBUTt4CAaB9xFpgs39JFm51Hit9SdeDLIyeFc3n7k/DfHbnP72cArtcxswj8o
hC5N9kfLaOyqc+0knxWbzI+AVgqbee3TSIudDSUGDw8O/SIICaGNslVcCurrWf9O9MwULLoO93Bn
Js9dA392JvXnVvbHYZof3p5j27bpVUo6fhQ5HaIYYP5/vu77j2nGk48Ta9uPacc+36YMF3c+0pwG
Ue7t4Juhf2T49o/TqBvbHJZ+Dg3+mMfTqz+REzY0enhUBJXLh9sv+t6Gdp92CgY3XpcZxVPGSL/B
r0MxqzJB0JF1OZ4zXPejDzA2NECyb4pVrnX6nWk99Yzl93GtKvdFWCr3BOxsyMQi++y/n0/zmYHB
SRLj1GwIe97jxqgfNBGkD/YjGpVpLQ1By0yr9NNUon/UrVz9QFfDhqRq3mCN0l+3CUNDeFU+2D00
vNsrrKTgPgvtp3Ts5SYKyLIbCaDqcdY+daaKSLpuPiIic9nk5f29H+T6gaKjNVcGm49xjRYCmHmS
IzLNsZ93qr0Reuu4WRnOCFw0dz1SzWdmKDpGqTqbocp26eAqf5AVttlSMddOEapXvDXp2isDQTAG
XsJBFvFe4ZvFssZv9RDXqFa/sbd/zJoif8260dj0CYJD9DrZq6K1uL0Cpz03ZqXdqQWxvMBQw4eA
fcyakh7dg0L0u6zncmP7zZq6jqt1Q2tww9YkoMNIWOOA9vSxRePjBtFQPacmNksMiAabzmY8pqNx
1rVM+WU3Bt3tqPz0A4KbRNnUx7iyEdHnYbwK26i/J9jGX7PHQSGspAoF4bQB0S+Z7hQaVnSoddYx
zJ1cefvYxqZR872dpzCPKW/YzVUZOoqbAJveg2k8hYHuEAPtrJH7hESDIhHoi3BCl1anOC8plQSi
qrFogDSKivSqhHly8Ij6ocjXiTfSiU913alXtQd7qgjaZrfn22g4YHyEz+yJHoxSsrFrU7+HiNFc
SYC2F16ZZHth9s3VmppijbejWUl2DhQJu2HJROWsSN9sQc/K6cWmYreAHNSdDc1LgNG5EPDFi1YX
xin3uxoFgwdr26LzljnGxtN86w2r8UQ1VdT3jkanMSmBCKh6rJzqlHoKih43E1H+IZTikPbe9Bx3
jdxMTcPKVabtM+uH4+0FA/F9bouw+c5I6vBEYyvg7YnsI6axhUYuPVLo7Jk4rWqtTkmzS8g+3s4R
im6utT88olgWqh/nB9I2Q92fHppUHR/iyDLPpXCWfz6F+4frwMzvbi+4PR/5Rr9HRMO+kD9zO1j1
oC6I98LjPNCvCfhakVmRjnhE0nfXj0nw0M4H2BvGXaa+/flMlJv+Q0ZwvYXU5nx73rTC4FATeLJM
Qp0wvanoXsitxhhkEaiBAL17qeq5OtTIK41o6z6puUXmpxtc2Dvdrorl7Q9FTtojCyiy3e0P0TR9
Ttupvu8rs3jSa7kIzdwm3z0acR7kWCyHebcCKKZ1K92Trh8VWCHmXQ1yxS/DYjFaYWRdM60Ob2N7
Xw6m8Y7snks4plyLcWa8pIb/6/Z8HxC9R/Jz8BDGaXgskTkt6/kPlJXioobWX7F+hRsvUqut4nTl
MxfR3rAr412xTHx1ta7v44BFDVtB4wlEUrogodU/NYEjnwh1Ji+5y8uTARj2icrCL7VK1e9fFh3B
ZmO+qoiXebVaqa1puoebZn6IjutqqmFNBqMRrmGJAI5zgmHl1M3Wz6GfmKLFPz4SLkcYGXv5t96C
glaoDcJWorAWiHF/JjA+Zv+5FaWgosEspNFH2utvQd7S4mooGWtYSOdhd9mo44f0Gnjb+iRg1EWr
yBA6OuD6NKVBRq7BGrx0cmh9Nv7YSajpVYi14sByW9mQG91oW41+GCAvOS0FLmKPa3Q7WUa36zqq
+7J0MFEph8GYgv3tUaeX/lIA/1566NfPvspBMBG4pD1Hq5kst++mzL7MGB4tZk2hhe0ykaridoUK
XibNfjCDsp9GU372nGuRBQ63ZpQTqTO8kkCOJAGFfuNJOkrx8AjAdGW14wdLYYP0LjchkwPbZ7Eo
yVBbJnq/cgwdMo6Sro28fLPNaFp3FHvcULGOFUPkixr7D35A7kAwUiWf2RZvhtlhHsE0ptpets/i
dN+ZBBZZWqQ8Qa44hH2ivWstllizl/rO8PyT0foJzaD0YoXoEmsZbPQkzDZJrV2tbLhAsnRlEzyZ
0XCSSnpAdnAMx/qqBIqbJN7HZIpfuDrx8QOV9ibxgTHjZNVxcXKQfyUmp95W43o7d7MNhDyHShOw
WcJ8pwhYNCNU7r4tkOZ1CDTICEKOkCPXImqcdnZPZYKPC34j3ZY5bc4+orUkjMJa1Laeu+gwlyPi
U+ykHiEhCgrKXDkDEXFWI+4OGn8Z5IbUXzbsEKo2RhZSY/vWnBFqBjZaN42Cg214ZM0plGJActpL
W3ECVx9iat+sBGEP6RtR4TVBEjIxWfsNAUGCbFnTWGIJNGm/FtWiTY1loOahW7dN5NpgBpbx2H9V
Tj+e2Cz/TD04Q43RbXo4OgXTnxsGUqxCo79GUBif4im6ZhePPsDeU5gyLAF8YWjyDD2K3ZEE6L/Q
xdNOvkXRIOLDwGgkN3lgoqg0qp3JcvQx3liRDhIt1q85msdFxA1JStFEILMtaPPpU7QrQXAsgvc2
N729OrLo0YSnrozyZ5+1ysLXw56slQx1S/rUeLaJ4o27AhbyqpLY68ysQEOp2a7e9Uc2TbYr8mDO
RBp2TgKMgvopUIZLkOmIqHwjokHL3lztp3yv9dFFd3AeCG/cDZnfLAtyREOwXEvmmrYL6CcIcSRC
lPCjiYYDA80GNcx+cJqrTXI9pFJt2lAAf4yzyNn4esuMNROIyUb/xWIrW2Rm95XOHxml+lIP4mrJ
yiEYaBUSgvFal9EvaShbEUTPuE5j1pt02opQWdPtNJHdETeXJI8WIdKLVGRXW5TBNiixnWkyWRVW
gd6iSNd2Gb3oZfxBXQepcRdRHlvFoX+m/8du9adfkCyDDCxTY20lxRAskqk/dv0yGYGw6mCAccdk
GC1BFoRO+sxc1yxqUnRI0u13ovB2ghkrCJRN04RfYupRjHT9k+gnZUGVcVyBrBVrx9KqfecNh5Td
vzvFlkvPOVzbRe25Wdyc6dwsByV4dFQCirtSPzmKT5e5ET+Y2BnBtPtx7G0oX8gxChOlYFrQaoxa
fwEw+ywpm8vOzXJtj34Bn4MncPaJJRC7j4atipukzVMYziGo8YDyIAncmiIbA/1haotiofmq5mqj
/1OJi4f5Q45J+G56p3AM2AURZD71FYttLdvm7fimwuvf4EM8FnOaumZHMcbBDIOgBlBWEnUJA+wY
1Slqt2ox9SZl/hDlX52lC/oijevNWfcoZ7xF0DJa7YXdv1T99Om1E2vaIl22WPLM3vlFMIi3yFWo
GfCn20UtuUktru54Ut8ZWFECajLYKf5A8mapHrQkqYD8wxwIMfifLHnujXRcbPWc9zEGzpXMF3Ll
ICZWIntszokEJJjTZdfspJorFz9LUogJQIQK1zEGs+mblws7QFBbHbUtBqlVAnPLr9N320JMPDQS
3lRGCKoM0vcCAdU11JuzYWsvXj4+1FZxmpKWHlCpBIshszjFaEtR9HNTkYZYqDnt/y54lj0jC7V9
QptC62KK8nNQnGNPbGyUJC8mGRBdU4sFgeqpipY68PAmFFkM8EXxMAOTnqn/0IEKAhwEHpaONTII
idBFNzt3Ks0vZSoDVwlpH+EUduPeO5RNMiwxnP1QEEloTbwL4hHkVns0sUEPHX9V0dtLjCs7iobH
ZErvJtrFDf1d2bT3I1VBF5SLS3VlGZoxuYu+gokNVmqAcTvxj4OVn4J4eDBl01245zr6cWKXB+kn
pEvSqOXooy5x03B8jBBqIK4lGUTpTJ4KMn8pTX1vTRPjNhzcUvGG9ZTBeSvCZF2XwGlVoAS142FZ
rMUcu/2JCoN6qIPucqyLTdi35z41nq2WfTaKYG5SyJ76LHtovHeW2wfb3CCG5Iu5QNByg2rce9qk
wqrA9Tt00KfRe7bhkFCSG10ti65tK5Eb5exVpFJ+9FqN79QMrkHVHbwI+osT7wiCCwpgO358X85t
oaL/slLlVCnluzpd/FLeGRghjJAMr1DbKIZ/X1Xvk1afQI59GUV6J7rgPUHFm3ROsK5jYND+FyJ4
B7dGyf0tvWeFEhli5h1vjVTzuoI4nB8qlbEXOIS/QZof5ksxAtBRdOTI9chem+8BjUiHs2VUAgvo
HUoOx0foPOdJLiYd/XrSV+F6Sj1OHykDlH+QIBlDhlGcSkcohgm3DAmeVcx80wptUTMLLipsW0IU
Czz9X2ArQLOYggw3J5KgCgANK9WPLmZp7yjFr0ImS4vkEVfYonIdscnLEuEFdaVVkVIBoaZGpt+0
LFiTbWuLblLCKC9t5aOeOtRsTnYkxhGtNGWfJCKLmVrwAeIbC/mOpHcJaenOFFm1dLLWefFk+hzU
Vf0r7suF0ebt27extLXGe1o1AZ7ixB2HynP5CrecC2XNe0t3k43YRkmhmt2il2VKqLOJxRfHK9vM
DpqRb9v0j2a3StazKQ8lijRF2taTP/+UaYrY37wsqaK/haq2MU3ikqes2WoIoN5ZYy2COqfZKDz0
taNyUKLB/NFr6IWowBIJ5Sdf2uxb0kusnFnKtaf09kcW6hU8P0rmNu0IQ+lPY6GJXV3DrdDi7P52
6P3O1dTLHwgJUvTuGtMb98VIaHc1WPVWRbHy7NsAm+BKv+ddB5Hyyan9ZBmMhvUx/Ir8KP3pKQ5t
ZLB8b4X0XkfV1onkMrGSzTStzk8v34AkLSxQGsbwtuO0y/lU8NJuboJv+zDshuzoKNlzNPWE0hrG
H3ksVTdWBMxk3UYOFIulOQ0n8JL5uq5yQm0pKNwTLA0avorIgBHDCoXL+GozRi8SHAlgSPvIWWYg
/jZmZXWLoaZ6rKqt+VkQvBw63bNdWixmQEL9eai6h0kHHWMmVn7ITLhx3fgjoNs09/aBg5JYylc5
xj19rRGvqY2Uk9TvQ6to9A5vNIiiAeszUrIm9ndNaPv4I2PxaSfq9O43wFs7OpPLgkimh4Y2Niaa
VjkBent35s3sEBX6C7YnJg8AZdhCw7u0qOIjGyltXRfOz5uxVqafA95FpWa/B3h0PNISNq/DHCc3
lSQV5H1tXBEk1Wsr6wxmRYT1kRVK3q5VPRgayitDpMvRzkKoSCxz73UDJA3Q9XrNug6uTp1bp6oZ
rsR8pE+VMb32fjbeD+WES6Rud6E+1s84IaBk2hRm+3DaC4+oZd3olUWCZ6XxTaCWMwQhEc7JyKgN
NLZzFzUJnQ9Uabs2yi4xH+Z4e1GFnnSBL2qZz8wZmdravhDdWljFuUq68Y3lhEAYb9abcYyQoHKd
loZl3ddBJB5aCbzb7XRkh7dwjaFER9RJh24EoIEJZcx6gP6wFVU84hbBM6jnFVO3QLAH4P+tzjD2
ftvmQA8t7C7AzTO/D/JwjA1lB6h6fdWfwBY/1yIX+1u2UmDj5b5xZr1ee8Ni296rTlFBhwU7YZ5u
MU7gN+k+RS3/rMEuMxzlBU6zgYGhEm7vNcHHVKsbi8am4V1uXLE6CPVHjH0s5rnxKSzRCaAep2v1
0o+6EMcv75DNTMagEsyX3q98or5T8ZZlrkyfvriMkXwmdLv/oJ3/rHTyFW9edQG3YLpQCxLarRI+
aBYXA6QjW2ybsugfNMpXUd21qzhPkVrdroHYl8grFSQ3WTI0dx7N/5tr0vG+Mr1Irt9+yu6L+gU6
APbu5RxH0JaMbn4W7JLGVE6+OasT09aG3ErOirCjy+1AGzjYtar1lcDKF73SP47ktwNWLhrKYmF+
zpHMsTpp9reQ7ilw5hD1pMSISlz3t/E2jR3lJH3jHbEcwa82xWez+aXlo42EwigQUYh41fbK0Sot
49haXoY7Ki2PqA974hOu3yfC71O5AMNqPKYJqwl6nuFGIQpqbPCN3rjxKPF/WEkz3EtJQf4bnlUh
r4ZXmNIcGS2Ai1HPOcWG6u8LeEY0NsbHSaU5qrM7PkQ2fA+r01/Ic0i3zeSsRD+MAHUgX3glrQ/N
fE8LSR9ujsgpq4lyWz5BEO1gqXlR8TA2xFUrsn3NTJNM3fkRS5fxWQ+wOBUznNMkuBtDQXoFEqTv
se6doU/Z16EIewi8drwzUUGtvJAQd/Lw4B3NVIwb+bbLscS0LSzXJsTU05qdsg3GnCAy1Z7wW2FI
9PJMLupYb1ZlM8DbrqluLiwtk0dx+3EwrZ4qelkubzcr4aNUud7UUuk2mmO5mT/428xvo4OibAG8
OPcF8SAuXpt0nSU/p7i02WRG5rDxW66BCUgmnGjzvahbz3WMSjvXNnqdHuLmqux781lpjUuXw2oN
uMJaEp4uNsMmbtmz0zmzuQ4dwO1UQs5r8d4zBQs1JMmQ+/6RxDfXsNGZK4G0921eq9uRVanbYjI/
lyWBOXJO9fPTNL7gsY1QpMKwHJNYLvngwrXmHKJmCs2tpmaQtgizBKLaQ0oSebNO9a3AiZS7nT3G
qxym7rdp14YHpg9l8KDUowkmwqbk3loYTFPIEQKiI+UwemlwzTQhrddJRblXBx899UjXtjssVsm4
o6nuPxMMhuQ7cYvJU15ArkncqJisqSpBjYXCci1UFoNB2qGwJhM41JhefAovLjhs6uu3m9+k97WZ
/ftn1BVI/F9xUjxFtrqx4WPujcEc1gV9jS0gQzr4Y9te4S6qK3Kci7VP5zPG9w9e2g8RIFVqznWR
hDXZMnq+av0Bf7ddk8mkeMZzpzGZQH/ADnCbZG1fXvWdzXW0vRG9/zyAszE2BB6/BxHK9kzXA5dt
S7gGHwCt06ZCt/jXJP1bHNLvsTkm9jQdaYUqHMsUf0uwquuY7oKq1Ev25EjxQkFMtJqBlqxrnSh7
h8sZ9/xaDxQgZVFg7WAsWS7pH8azbxUlLR+kLKFpp/eT7XlsWBKmc9bg/tYorHMch/RjG+1Jq6rk
wY+VnYfchhJsAzJWQ/sDCqd+xPOTrdXYQaGBEH/PAKPs26qell06OP8uQVn9e/SRatEDtzRd2vN/
6t+DghxutXjULMU1PKcg05Aa04i55ObXF/hcD3T4P5kTMSEMo4IJpZzwXqhUJomxhKUUVVtHUHpK
HRKEUOyoYPIRFAEXAqTQe9W7HVcbIa/tnMJwO+gGBblKM5VdVEXh4wiI+FiP448/XyFyj1xKtfL3
PXktrDe6Y9w52tGyGBVqTxZvgyf8hakVlxFBxdmR3mpKY3FWMoanJpmIFzC+bkArL9bktiKRdAWZ
sPyhWulzpY74bnU9u9NqTvIwP297Vrac4DPvS6Xe69Gsub6kYZJQ5RHlmfFxbXeEepti0Ohb4VWz
PMpthQZwfj7EclAwP7brMG66uQm49I3wUOQdmQOMZWskSMW+j2etLO0+t6xT/91RulWOOOLTHqZP
kMbVk+EU4GyMNjyYkcjOKs6mpQAN8yPW/B2MQe8z7dsXYwj6Zz8EcxFPVo8HLVl7iaHdF/T6WvwX
e9xK4dkXPp6moTy3dniH1myVSj//wq3/1kJhbKTpbG9RnzdoW0BqDznJ06KrM/YSo5l+YXgxpJHj
wRHT1rIQ3eszL6cjHKOeIytzafUHMbwgMGtEl757zEwr24eu7phgD4B38SG89L21vRDMyWMWpgmU
LTKQJVar78PtOdMJIAvgQj3TRL98a/P1KkJ2pfIvk7OimUn4nPaoi31phqfO8dKDRdeBsYYYlC4g
UJmKdvM56NfGoKSLKPizH9guOYb93A7CXBa1llCgrwN2z5G6IYGhfZiAmLiUO2hUZLhuW0jbXTdS
QOgGuC/OZLwMVoqs3Bs/YicicyFp0wdF+kCCJtvcEpOYH8J8OMStotAeSYztIEV3nTTrOYrN9mOw
KBeUSmo+jGEp9kOrIEQkqGResVdLSAZczrEBFcyjaD4FzTmeQD0NuU426NCFeLqYnEFkGBc91xvX
nHIJuLpUKOn4ZFe0FgXDOmkfpUbpDUbHknpEd4dRStsW9VcPKPiA9zg4FPNBARXCmZl/FFLnx9vv
gecHB93pf/2bQXTOFvt9EEVtpUlV0w3JMCrJH/xrTMvga5EVO7ylyoaGr85gsUYbu11jsja5kVlN
Byf1904wkNTrgKXxy7BeMaZjwkbK2Rf6U+tY5NOyPcnwfvXyjgARFdcKUUhaN0e0QyVv6RvNS5LA
qRhTrORQDGhHjDbxt56QPQPPJ1OcehLEiWynMZH4cRvie8NB+c4m/SMl8rc0xP/Op/w/ZFhu/pd0
yt9iL//XoMv/hxmWNrn0//FfoZH/FGG5prDw8+uvmZfz678TLJ1/GJJQQceUBlE+xMRwnXwnWCrG
P1R4SCwE7TlS0rzNSn9EWBoq6ZYCSCUAVgMzv0VIUJ3f0iyl+g/dYP1mU95TdWmRT/lfb+y378//
yv94/NdQQHWe6/+8jMmYlVRehG5qphQ8mmM0/3oZY4nzmDgysUhSSjedPpikPZJ9XHVacOzDJjgm
LNfXOWqkx9xeDX329r3mRwMB5nOaxvMwFv0RWoz/b9Yp//zeDDoHGME0jUUKZ3GOo/9LEpIAQ9HU
eY2pPCWP3WetvkSBcF8GoyCWjYwF3J/lnJoVbTJtso5OyRI+q2goOyOIn0409vKWGexHJA785Rv+
H06c8XtME6fK5ObXyVTQ+JZYRfGN//XNha1pRUGlUB/pDCWnn9fSvPHzk1/I6ZRrlVwXlr0shd0s
aRDAPEvYgnaGOuAlpooyJKO6KBOgivBZ0uVUEzc5DO14yOLReMSf+UFUwB38NIgzYbWrnNE6EUp4
T2tdvTh6sGH7Nh6CCCHeLVK6J1SIPQPWdETibqBlKLujid1QGOlPQs32E62exdQ22g5Eb3VUibzz
9UT9KIPpqQ6y7q4Jy5Ut9HDt6RpFxpkU7MQOOnmfun9B7xb3UXrVqUDe/etTOd8Cv1+DzLG2iq1J
OvP/1t9iHPPSCHNPAE90iD9lj6sDMZ3QinkZvtLxB/2d4BzpDukoxYCfq1DkY6wYZJQ8dfPepa3e
i2Qg6Wim5xDF4BkmUCP8AUtLLcudXkaoXakD7oaiUgFBB1RpEwr3GFnrTSJ9F6eeudeHoNootrKb
u+ErE+O4WKiFc9TVPri7HRzHd9ahLvSFMjtJ//VJUOeL+bcb0XBU1cFTZrBdsNge/3496Xlreo2v
02K5/dPCFzsd1zo9xpfAyq0zOsJFksjrDcREM/6ARN3eiZ5wwdunSWsI0rdAoTjyArh/6uVfv0Pj
n74mtBMOF7wpGbQYreY74i+3oxxwlfQmitAgIARmRl3VWKVWM2EqBy+0Hwvj3svUjIo9zFXcD/5d
Ede/cPv2d61Zb5O4gduQss7YeJVzIZ2+OqWm88afNTftOFan2Ao+chg6J3WoiUvpysr1e2xiuS0V
nEH+8s+7pte5kp0oyVZJOQSPg4Y+CVfEUUoFQ1R/xD1s3GM2YZmcn6nxzfPoNUMM8WOyRt2lOknX
DYjrui+0ZuaahOs42902z5ZJBawDFFal6WM40cIyAZzRfMw+nWRA+w1kzWcxdvw359exfx9TLE1g
rxeasGCH2IYu/p7QmrKBdwYDR6/aRzgFB3PmKzjnYdAeyliXC0WdoKePhrbJ7RoFN0oMZTpjwceD
3RzDHKytopr6EVbum5067HY6fN7Gz8qS4YmijebK3LKo6E6rKHSAEtAaXLSqwqqwQCvoa/jHhxEr
RqD9ola4HCbN+zGQPQaUtz1MKs1QOMdABOdGJzuoZcYy72hinAOBT4M6ot7Nq445NIJDm7TXAPCv
VWHrnXKDWoX91NEG0mLlrRSTuS1yDQZQFT1VjdjQYd7rlOHwlK0MA9BsZqTntlgZ/biqAqqkYVBd
LBEjhrOLpSqtg6y12MXbOckarXb/UDjAxcgiO2q4RJeSuBk9tj+SKOIrSx7jwH+hR7ZUqREoSbGw
HZXilK8+IQOkO/6IuDhzTZS3LhQOqE8AFAwtekjN7j0fL3XabPAykUwQqwPZML+6PpTPBO4srFRd
CAa3w+SAGlCUaEdMmONiRyBwJJyVq7nRnKoM9FaQ6DH90Tp7wC2uzSVBI74bbKUhmrGzUVTCH4CN
3ZnFSiWqa8FgrS6BTqEiMW36f8aI2cnv83sNAEBhK+99KjDQVeNdzO72LgIN8n0wNIH3lliFvNDy
rdWl06vGvtcq22AJa0LuiXigKoTl70IhecZFBMWdNfrRRi9V46jmtYM4Lrs3DNScPfSqjdEW3j15
hQqo5aR+UYPpV5DY9meP40zFmAB64kyzPLi7HRzUQJth5Cz7Hq1ctfOOHWJGEHcZ7kD+gtRNQSlx
mueZMSe5tRhiCbPxpQCDESw0NJoxNcXPwkt+RE6bv4VG3WM5yOWzl4bEM0qjf7Q7DGVZaB6pg9dn
QbtqyFQKgRVaVb+Yd9JoQRJpXQPR/ZColM63VXpq2IgX9IPlDN09ySPtNcQyoJmlfIlLbC5+M63L
UC83peLXT4rlPMPRtjayQvNdlPB6JyYpUGrGQ2U0013XON8oqrLNCPw2dGeJII6UMM3eOd1kEzaL
Pj5hF4UZksyolrbUY9WgOA24hp5AF7wPlpa/eaX2gJo8utd1o0bO3zn7HPbVSjbVr9ujmmoqFer5
F4jfPKpae+R0SrbIa13Zfx805fy94RgHQy6D+R4vkWTuie19aPPwHiYv9DqksseSfdyCODLnxSFz
Z4gpzRaNt/KdaZ9jALtDEg+IElYprRhKrHqtdVzYg1+4YUdopiXxCH4fDBMfle6WODO63HKbsm1O
fx7m/IBtl4MSc0q+nK72Nr4W969gqM1txFtxQ3ame6w6MzUw0Newk7uDpanHOAjEQyT4gJqPY00j
7nVnOfI5VB/o0tM19qv1EMYPGR2LO4sQ1oMRS2Wh0XpRSTl8RzIGQbr7CEvbW2gN8KC15AbY3BpJ
RSENik6zEA92cBa03rKYMY6tbqyVCGG1rYfqMeqQrs4NkaaEpg40cBfGgrIeVoF1bJBHVrW5tlWd
6FedatoTszLsjdJ4ycPgsRipV2ZSjq/FJFRX80YD2oLJqkKItt6kVUOJX8WfrNrduBVpusxoaxHE
PfUX0jNs/NwSEE4LH8yhjNv0X2pVf4QaKVCBzqJSNTKWPJpI9qXNhecVqYbmItsXQ9Vc4tAsN2YF
4FKrL7GyFHXjXBK/uGS6LFc3OB0u3ua+GgNO7wwGjaANIouBhVr48OdkpO7Z/GfuNKY/cybhI9Fm
UGlIbxX5/rvS6wC1R+8TvhoGpQOF/vp3Bdnq/eCV9vz4Bg23ya5G14gVgRLKqpkfxmnM0n2yrYsz
hl9dy7eXTtNGTQdQH4F8FF0xHm6H1rK0DfKP5FlvnGmZpS2yiwptTEWlcOlbTgnXasyW3aCzsGAL
3GCGCJyNtL13YYNJn7Bk0YkJJaNoJlcmEKct37IPjlR2F80a830lm2Ih8ZpdlMhPj76TvHSG2V5y
pW0vVsp6E9bsTDFVyJ2QQbmbPGHgkYF8huYMtBp7hENfdcNmDJiuHXynhxAkGD3y+cfb49tP9iz+
oSmyGiCVwNpCXHr7aF4dJ8dKvlQAzd4B7RF8aPfrmq+09yvtaNAeIT43RnjG4mXp2SoymxkRyt3h
QBBTM0DHg7IuKCMjQU3VdRp59cKDW3WsZhigbxISeNsiTLgH7ITCAvfxqtMm9IxQ3/+To/NYkhTZ
gugXYYYMYAukziytN1hXdRdaRKD5+jnM6o29EV2VCRFXuB8HilG9ybh2H7V5dR9RNTjbTff3/98T
KjMLSwa9LhdJ6HZs7/xtk7oiWohsmR6AGaCq2+YYadPSRNbDDsVEd+9PpIc5jIrLEmO369VX5r8c
+ut41mTVXAln4oBd8Nr9H0gWyy1OKcP3CRQ43iduQtxlyvK5EpZ8TlgrmxbAOKf2ImZ8nO1B3qmM
Vzt9WVVz5UobIRFjjKg8XxFP6z2yBdpigJDRprKm01ox803+iuNNbx97L7l0YhgACondmictFkIw
IOPOMsfXBZb02Z6JJABthXt0M0YNnlXeuchsg1Zr633aL88+Xd2Nt7F5Sup/fWuI98JeCf6Y5/JB
mXC110rvnjUA6Qgxkr+6M6n9//94pUjMBGdM9dFN34OxoobeDH5ZYXw1SzZe/T5Tz0OV7C3PZ0Jr
kxoyeM2jTkmKdDT/5616gxz4Ps8J+JOYkDKyxGpuFfCR3c+am38tIjBeWEmPWBrRbcvBOXfLeKdG
BX/JaL0bk87misyfMPkECXkq98nkfmY5WFRs+rAV6/GhZppxWVvdCJB4HUpLEWmvj2dKlOnO7Br8
pGNx1f0W2xiaLJzrZjADgzKzZ9zUeWp/2XOenCbT48/MKBEh62b70bu3JtwhjUtHPNd+lFdVdtN9
StNS3aY0L16XfkQI0TzihuFlmSALNqu1ZxbeRI0s3nIjca4dLWHQE/QewAh+Frn1ZvHUX/jsxrXc
izmGzAJ1XNpLdm4n5H97BpUw6BfSVvK+2XkO2CKGaN8+/50kGXdABoMhQW+6Vhoq7gHWEHxBaFJT
G2u3RWg7X6d1d4dqvCKqYKWNsn+3tsu98CiYbfbyGBHEkdgNppY9+hwwPShrYhAlztnykbb5g4+p
K3nKCMrZmwh+oOwgK0IPw/jSmw9Nc6/j70bsmDyWboVbQZI5Z9DDWMPznIwNz9YvxGBrP5bs3NKr
YRFJ01DcYUDTI3+V3AIFHiRWVl86CMEnqzoAj2Y//kTn6p5N3UK/2PCjDClopxXMTGu1l75o9z0x
HFAitppNP/gp27h0qu9pRbgNlTlH6iIzfUTXy6KztEmFHslWm+NnUWv+EXXcPmmbPhL+8OXULD6d
qvwHxfPORhF8N1OYqXmo9wQRopuoiZVTTpj1zL3n8u/qQ1JNUv1aW+tLmjCLl403RjN+kbif52O2
lFfcs1iHeCzdhafdS1lMxPn0Ygxds3P8T5e7JVBZa4apaxPLY2C7L0HGjb6WhQWMcUBxhIurL8UY
mN8hzrkPPxmAcEqi2hizrtqv5fLPXwqUAShTK914cyp3CoHAqwtRWrdB9x7NSdcic0u7KPMKqKd/
i5Xx6vagdKbGiQ+yy+9zw3V2mSl+Bw6RXWpibZ0U1dpifNabSJYb/gPwKxlrjQPCsV3PFmv9vR3D
FKzt9SxFP2296XhdyumhK34moe4yv6zugVFpeg64yLHn56rWv/TXgef+6E/o72DUQpUFFK1jSUB6
sV5v8WhGoKQ8xs4dEola3A8OTGbScurAztdvD3gA1uUYylMHoyxLnPNs1KSlsmgoS1qoog/L1inY
gMl5l/bWE1CZs1WwxiBWYKvfgQnxK52mlKyYmsV26JZko+SFd+uM9sXBw7EX0rpz2kGeS0QCw8jj
bCmEY+247EoA47sYoHiS9PPV5ajXBbk88LGCaVn+5VlxMEFHnezejonurbhEfIUEWVqBpJjMLdKn
mfIBh7cfFshS+xEwcFQ3/r8cme+wSGfPODw51C+uWVqbDeMrgXUaSJmKKM45TiFGrgNs5w791hkF
WFiMo3tEmuwHhJ8JwjhczC/tS0KORRXjOWfJ4F19UofpcXMVjbhlKfXPFXydQ9Xmr7UW+8+QXyA+
6d2TViRTuIje33nV97RuQgKSRJFsM2uaYQjr4F5PW0+Ua5JVhe7y5UMNoDkmwQex3UTQZbAC6gp9
jiO4IQgPDS5vkcRPCGLWi2BnHzjtfMQWyW6ADMeD62t/6qTe4EYrET0StllnoSYhPQHWWP2bMVvY
8iObSz9raKu9a6OVbDpLi5Axm1CVVjxSVOnmlrNle48zHZzZlO9rA3+yE2hlZxJWHHYVB+KYZeRZ
7BNxxd46yE5B1eGEAQlGAoeDiAN2zcnqjSug4J/Gn7gaaah4JhGmDgM6QGRTgTs3eZi5Q3ETvjch
xn9HPdpHJIUDpY3L+Zj284/UbcGBAObITbpobSs76rw7J0e+koz1X91wnpKlcdD1UmLju7UjryGm
hdlqGToGxZ1uICQiL48npAvJlWITFZtIEJpr060cETUGCi+vTsg/vQjEtYoK6N8ZGJUIXQCRLbW8
GXmsH9eiuBQjKRYLqG1gYYtxRDOHfNIxA1sl9dnqnU+GAg2On6/OmItDqZXDvk+0U2myaJOOf0q6
GBKYvQ67eq2OrRMXT3Ujdu3wXgiiNkFVdntvdR69mDI5oY4LYRM4wAxxggAOplWWBmejsUmU8eAu
G82IoR28v9loscvxGVQdQrseuPQO11hQNpyldYryvXQhi2tAgiaPALqRGODNvpjQPrPEWlQ46KAj
IdV+KB0t7Nh+95sMHIXfXoyGZDXa+HuCDp7nea1OmtWdPH/6HDVIbc4/xMDIS4awyVMUmOWpwVhB
LvWzC/KTfOt8Do3RONlWtaDMB9KZTuZpcN5Ls8hCZ5NeFV53yHXqV3KLw0kitNmQHHuR2weTwcKT
2y6PJN9SwhZGwWqRIwHJsQMNh7NsAu065LfElnOYFpBtvYm5MB54FC96s0ty1LlY2izogdzdJJac
im5bdzY295itdzzYYICNFqJsrTAQLHF6RKpwMpgCCpEygWTdkHkyPudbAqyTlq+T4e7RK6gQ1EZ7
0FNZRBOOr2jtA8iJ7U11B9Mwuv1U8anPlR/RFHQXRkPixvSe1Kk+yIClgvdgaG+D3urxQexcY35f
fC74tuazG1SKkIoWLWuyaGldwJn6ypViiutq4+jCaNvvlEFlVAywpR3K2sngrfDAoBqAizlPm5YL
bhxxdPFUihq7gWePX+A3LrZZfgEJ7/dNrfETOA2PiiTl2Qb6NzIo9wRIIMPe2zCoeOGAScQpFPMV
Idh2oLHbsBHnEdQyhqpCZpO/Cyf91oG9RFnWv8B9fe4H+UYwI2KusW6xb6OmX/iGHbCa2OuwhpgJ
VwPRJNwPhBzMR6+f3KNdj9yYTt1s5rhvk9FXJJWR7DqxlXU62whykp77Md5TnIogF6jhECSAPqIO
CurSswJE0ztF6gAsLw8BbLYg8eSDkzKh15pnRqck6HUg93FQ1Sqoann1cvNVA98SlC2elGJywRjp
gAdABkbElAK0cV3tzCJeMn0yeIeW4dLNKQHgCXDtekRcElvcqVWW7LwcihHPqb4vdP4dbXwFF9Of
04T3ylmN3WR0+BIqWl054jt1ROjy7x87DCBZMdV8wfl4bgjfDFbK6msHeLrTe0pIxxrZQPCnr2ge
d868Yi1L7qj0GQcSNtlOxPoNPTasioNvIgQk6J1jazHAaTeTnkg7/oRe0Mrij22XT+lND3q78YCY
6TKJcR67Zb5PveKcOUTBt5oJzBZ7XoyX3UzdoC3sm4iHC0sChyOt6A5e1mKdt7M5EKxTAJCv9h1j
/B3t7IvP1pp5GncJj5KU2oENELEWMFVD+r3urFkNzYXKW46fRBAqDTCsR3wZdsqrL0a71hdwQjCt
Ew5AYjKOyWorbHW9ooQZCE6BmZKa8bzLsfET8AFcCHlloONKPdu9/JR8P7eZbHuynE6xVjeHTEvN
21ysqJHwPaoOZ6whP/tZLWej1wrU+RUvvY5eQjPOtJEoDRVmeMAXFtif/gDwewq6MdEeaC+zY+E0
6d7uSi8Y3Z2rJSCsSJ5swLsFShBtwcrvYRYPxYqAeuj630RgG0MDgA6KMEyHdHtH3dEcRHq7o+y9
8z0uP1wIfzrdIBbes+4oNIJ5afZ+f0sHG7NX+8ctUBbNezEhpSIcHH3Wz7zwf1mbJVEsJ2+YTmRZ
AoVp0CM5P1RjCI7pOORhLMW/GM8im4FPhDS3jmRzLxnfCEDXicB1r7KSPZUCvyRxPS+seIzA7Vyi
CzEWAv82uJTdz3wp3EAZ9MdO/m+o8qdFmlcjJwC7vmshnowL6pnUz1m/jcGI2aMRP+1kf+NAZ9eW
5IjRyTTT9fpp+XFxQYRVOb8b1SJCSoaXvqNtcZaTuZRGSBe/RCYRhzl1WYCrewkK3/ib2kjtfOOF
ERjPHef4WMldMsV1OGlptUsFP2S+pIA1uYR6KaJlwVU3ukQhMTSRhQ5fEbOho28vRnZvP4xNDQk4
brpgLPHJWXmJMqe/16rHPMbE6U5KBcDVnH3ujc4plvpzWdRvpasxSp6RahdAQZUHixk7KfQTDQGs
bnd2lMT9TyH7NzerGP9WQApB9XCujM9QK9XNMZGcIszfAzKyuEhGdigGodKDVpqENTTnqUsTWjzj
188EhAl2tQBmIxeoesFCrVOzzvqrYKlpuwPT74SjYyShwMc6Bm3gm1qH0LX0m3XSzpo8+9796f4P
rha9fUoZy0cLwIKG9UuYKOrS/4n9Xn43UMWe8okdXM3tEsw+IY2ypDQvERzfZVXzr1/jE3k2NwAN
+3xyMD0JUNIKyygOX2xsRYxxAmV8mDp9CCgmuYOG3ex0DrDHVsa4Sh8WvRluYEScg+Tf7Rdzz2+L
oaMxIj2TX1OsRZj5unu9g1I+2+W/iWioSS/+xLSnFOfzR0t/iuJSMMVgubyLN5HxxICcFPYqzPts
vqmkSsNE0JQ34AQJvFguVYd8NLaKvWth16ljDbWimN4hRFx8d4Fr1BBpl25sDWn1T0RktHsN0nGY
o1gLejbl12585S5PIGcjZs2Cwu2/+y57FbNdPOn1xu9LijfZTdNhNd/wq+n3erqU1KqKS7LjMylT
/JPTMmd7SHsMzYzhLZW0r/G43DPNzg5r+sdWzFMHVRThAtDVYgvh1pKeKJ4yYEsMPgYAfVdLWFHl
VDuEsgLn2reem3hYSYOAMS8iKHfPOLY4sdocQbPeeM9o3P52HgtwWRKRU5K1W6xegMjNw8rKWBGm
i3udzfxjXizGweq5Lx09Mo1i32RSe7AhVATdQBluL/FTZw7jRTX1U2OyAPA7b8M3ExiFdZbErOkM
spTMKmhEqrMYEZAps9dajJL1OtEJFsMZ9UiOn4EHy3LtKuSjP/uiYupnTHcj2D4xQPFpJnSimH1t
4XF4Jj6TBY9iaexBMCdIMmWf7yUjFW9AKsDKmAyUMbDj9s+2Z4ztDytpM6xF5JIuSbdfbe2dXBtC
Ss2NJTaZEbqdXygCzbFatFezdu/KYUwuaCOmoK5pEerSulfazRqGsxzIWRw92HazHnUKXxZ5AXDY
g5adXyBcWg+QFC/xEH+ULs5fYm1/sbQBceKehxcVKI2TxaFS1Y3HaiQdyl65i9BVhl2vIuTdBCUU
OZU647PYd/aLocDDPsYNmEPICDwI4/q0NAyfqWM/hUvtz08MUCTGEC6fwP4QBOLEH3bH3FLcjMzu
AwHeJ+gtpljEysJanaJpmRxGEtPe7L33Qu8hGKi3wmtRfZBW0DE6CqEIkVuQtQ91mUekb1RRFud0
FiPVyTwVF9j3LyLunqhJw3gmkFzqTrzv2dftx3aHV5evFBTx3jRHqjiLTd80mbs6r2vKEcLAfYVK
xbTcMTLzmp2nPTQ7/PF14PQ2+UwtYqKhsKb7pK2ZjhErSFzWRhNlJlNz6M5rXlwtSAYNmJlQX3CB
YzMgZbOV0ZaVVDBaDaC7N2EToM8dw8Qdy32pS3xp72nqPrqxb2DTxSM0jEPOYLahyMzFFPj4HuFC
YTG2knOlsamETPQCzJi0T0egGVgUlAWWfEaPzg8GJcZXC9IQ6hHeX3KR9M6N+DXLSOeYvxkM9rSU
MW4BthFnVjM/gLgkuDh+Wl1C2SxSz/IWBvAWYI3ccn3X9lWHIIiZn9GBfaAdeeo090uY/S9Hgxty
SMKIZqQV+JXxUTJXDp0e5gZBRIbLXhnyiJWZjJL0l4Wg61RjFCAWu9iDxP8s1/HqlDKGQRJU+eJf
GYRC8rJBcTZcVzbRRnG8nrNvE43zoXWaXwGjkAtNx4EwJwiKEX2U7Fd9t4QT12+ti9BPqUf1ykY0
QMzmHUSRcW5WZ0ND2epkv4nFLawjZZxiYwqnnNMpoxWb0x5yRUtsgDnz8kuE+9C/24Gug11K/DCZ
8feo2Je5DWO0WiAJKJN1OSTd9IVwGIML2z7Pkf25XItLtxBoJHgcEKHO52a1QVXaWXzI4YY3izi4
bkKRssDwS80/gzbwounlWyxiUAxYkpImEmN3kqRnYoD5QQFH9DDaWsa+w2vKm+EYVHmuuZg30yqv
+LUK56tkM/0GMfgBpfMQTIYOP4nB5U7msx8NFtyRRBcHwoFYEbocNIVr3iUN1lFUKI6l1afxIe6L
/LAw4wrmXr1Q8dtc1AIuVYedUNiIgFrbtVgwzfzHag3Bs49CdO4O1np16SV35AyhE0p/GzZLnYmx
ObG0oFO9/Vzb8uK6ILS2/51hSVI2pJFS6l2Tm6/ZbnucrCzuxqo/O4sSROaVz06aPxZFBdSM9KVt
y7KbvNbYGX4PUOCyMpL3Ko+lGASwcMlZpQ/IcpRfQFdLyKTq46w4d9U7FRTewGk8V8ACyFNk6ECM
634lZ7aR6x8HkAMxLRTt+AAlI/jKrj6Kjj1wYd7R0cuR5ACaR0MkPylskCVFWBwL5AcZ9140KCPb
s8WOAz/1EKy1Nk8kxovZ/kfLHXUGE3xGIY32KMVHnhgC3SAqj35Ynfs5KQ+CaAeIPfHeV/jcfPGc
VgyEhNs2u0185sMAPuoDNzn65LDztJc+jsud5zfjboEYGtKh1lFbqn9tKRmlYTrNEraKPhNp/vEP
JO3Nzii09TB4I/ngDSKIPJsixPXFSb20RdrezNYH262w4g9gk3iaOEz+jGX94M02EWEb5wK1Gimp
greNESbUFN6UoktRa9QzxuxUgiw3tOvkfchOEkdXKGYfcVKS2zbcb8T5qy/+kkflnl3V/Un857SB
Ro+s1DuXSug3jJBvq+K5BI4NyqFKxzvbTx4xa3O7EGXykZtwHBzzWLZtc/AJggpbnGAuM3I8avAt
m79FHaVSvHcakpSeysP2nLPZrhe9IP1toE9Ph+/ESSjkYnSKWcpfdXH2FzMycT6ktgti1PgsL9w/
17IWfQTOlfcOt4iz2L8q9cCXlmuC/4aQD78NNQe6FJSe4yybcpcM04PS4xxdfQVpdNaMo0+OajtM
6mTXM6tMFAAWgKV+0f6AGYG+klBPFTCJHmf/kIEzCVgQ6+dCZeM5VeRTWfO8gy95MV3/XA1GQJ4I
wgi7eycHAvVk0xMa398hgsMm1Fhkk2VW5CVSZyZdbzl+TIQNj6ZXt3H/FJ5ePxpIdAJDQOKwxNQz
cdL2SqPtKEor3WESuPUuR7mlJWuUVVXQda4MhlrLTrX3KVkxQs92T5ZDe9Wa6Qx4ryHcU/st8+wB
zskBJBcJEbI75it7tgb0w6Dg4jI+swJyjEAcmI48sa8P1wlnufSBgaxNsu/VpYXaxHHlhWNpPta+
5B4g5X5fNg5he9IzQYYVd0XZ86PCz3Xy4+RkJX0tZYClM+4VMVd7Tk3b9ZAylrm45hswk0lCHHWv
Sy5eFr/8XkjyCsTg3CwmeREyJ9RSzIjDcZvKYopZGe4Hs+v1p9RZXvVmvyhWc0UCA1DzfCgcu65G
cljm2ndNeAh8QMEmlpYuxb4QFIvXMY86z0WGIqJ0W170+THV+gf2xubBlPmfbPXufcZOjGgSprUm
u+eheWrs4dbB3o8sXSI+IUmJdef3POcPC6nH0UTHh7CYdlCHg5WSbAQ9abitNnVo4isASvpFz4cz
KdOsr3yTbGEnvkMp9YR/5NAQUAwpY/0Y+KKbVNcD/8PdelmimqRG2guAyRtUF6C1kBnJRKFV7bvi
jbCmO1kSJNAwkzIn9aqt525I3zgmcJaRcdqzQoSfmhWUSYO9m3UOq2zwwkndbNs/lzNr2474TFkv
t95oPzONyM0Sbz4LvxcAE/XZluoyLLl/guD3V9rAiAyDQrdiVh6MlauHCEQ6lGHDuyCN7FZJ7t88
89KwUTOSvBh9DWSxU60zFs8KDUux8A9IK9HEavaT41wBjgOoW2OGv+1wbLrqqBctZxKyrSP9bxij
NSMFxOp2k0Daoy8V1BFBIo+dNQ+OXh495f+hOMPGLlqgDn6F2IiiK0gk94Cx6i0xZkRAp2Ss2rhe
VL2sAVCvf6XItGOm0Bcq/3OSm/Zsm5yi/K53Nt3TgCivRgfDZYR92yV44dy5RM0IsNQzMsh0Bc9U
cI8hIThbjJEYN2qXzlaEYPk8tH5Cmep6p2UVjE/QwWTOUiIFik+4R6OaoFX6C+qzyu9TtJbOEViz
VyJVxPz006TuHDRmewBUd2G4E9MJcKNJVPUYKZt7g7FnnNV+SN5Di8ewLi6Zl73x5ddMv3QQHqP9
NDkiMOpZD5mS26GD9IH2I4pjTt68KWF4kGNzYDkKVj2HwzJjop6njJeUjJtqAoiFHECs/6rMuHEe
L5FEnMk78FV07nvvrCFZO9YpHegtexJjko4sn3SqqADTZ89O2shr6x+vch6y1rajsWPpJBeESIV1
J7X8cezXdu9POIxQAUFH0GCeMeKpdO037mrxwETWAN9WsS4tNQrpnomwMTZsp8K1i507T6/Aghfs
mitujj4FCKXlsTosdUeBiB7KJCqPZtu85s4GXBfJng7uxai8P+tQ/mMFkwe9Vg8oSMoIsf2ZPopc
kslyQz2p/0olXsiqYIds8QCy9Dyk6R/fRoqQDTqb/NLrOYaS4ZgLa+cZjOXWqr1nDA5mUh5UWaHt
sWKErgVxJf8GoARuTfhILwy2Fd5gQx/MC3BwPW/IyjAClhZXjV/vQOrCcJCSr42RmiAnApcAd+iI
2R1+Gc999yqSSe3clNNbsl3Xpvgxx/B0Mrfi1Pa+lTVf061d9VFQ79xhPTa6uhRr+Ys/zt13EzEg
/aVLSctqkUwjcflbDw2hbuMnhRkSpWmKRruuqSA7pmnycc7z72SbFXAd4YRD0RTFSrJ58e/MjL4V
2Q97n2Ktdv4MD0mt7TsIuh8ituq9oxiPJ6SsDgDkwrq30SiYTXW0x/dYZfEOvXYTFMQRysyvjyXJ
NTOsJFp6ye+rj1FMbkxQDea1ENNTo7vDru3VQnyT/Fx81lHtQnSd5fdXDcF/pzH31IhNKEbxJlmS
syL7KNJfs8dZPU1c6WP6veBTJkEJR4Dlxj+8iMAlYbpDS1UkPqJ0CYgK+oV1C4O3EYfKHu8bb8u6
XC9ArKv97AxPXBkcdMX2ddm46VvrZ3FB+NPY0POiQJ9tMMXtiVw3iuJhfa1AWASpxI/upOnHYoOF
b1VPVWbs2NI/9mb6b4BLt+JhQYni/tYE9SgehKHH2l3aDVoFk3Z+5nKIWPv6gb0NkfX6x64f4Y7a
/xAzvapJv4qJGceM9Q4Be/KHld7kp+ho8+Fr6X1K1blEai+xCwvld9E4FWw0cphRvlVsTBI0tcWF
EdQuiYGy9OAU/ZRSEzvSMd98gJ6W3aptIN7XubGf+kHxLc2/Bc5GZijFh1cm4rh3V35gZ1Y+jZIX
NL789mz9s1OJRrLfTHnRwmuYkaw1QnwDQzb2o1jfIXJU4cyUSwPbggQEPAJJx3+GDamAFNFQriLU
E9UVYyDw+Ub6Fg/gOVE+RRrvZxezfhmW+W0YWaPhh+h2T0icP8iy98lxd4u9nNHuuTNj10W3z8zi
s7ss157MGSQfL3Sw+kP8/v8+vNOWZ6Ofv7A3uqRnueVOH9Q/tv9vfGrY8tDfhIICmr8HWcTBmout
gYD4cH5rLf/ezw1SGwp3X/uM7+oWHrBlwJdlqRZYjV5CLKChZcUL5JhgKWALxp66FdKkalgHgFWp
1jE9mUX+BrtQC1O/BQnl2SCUqUwOHT8PxWFKMrb48EuNBAxOv2bUX2rV/AWbwpoi8R6VSZs++NPb
dtQGy82zim0Z4XArstux3P7dJKFuZ3j9g54HQF+ezJ752gDBUQNFGcTj8HdVNF0gyJqD5Ki5NRK2
2epqwaTZc9RCEynSFb5DM2BNHu5yL/kVifpmWvg0kV7New9YFXYlwRKQso/yBlhyGw3HRbQ4YDpj
wq7cGVlS0WNd7hv72zFeyCrm5na7RzZaQ1gN0xMwcscWydXzBBGYEIp96u64IKMgnupX150fzM5J
DwDzQ6WyyzSguK6LlFdFL4m7XneF9l7V9bPXGC5TZ5AKqGsjK5aXfF3QyFg72+U3kBXHqoR7QYwl
YktYewVcT5UUF19RFLeWeTRbOSEro6fEJe0HvlmDGnce9AVpDevns85nv1birIs52ft1xpTdYOZr
SfnaKesbFRhHa+pz96ua/WvF1kiwi4h9zrUsryJWQYxONZOIqK7RQHnJ64harh+z4aT507YiYgWj
jMe5AMXgV2l+0OlDjDwje4DyPxwSAapnZm4R00M0wn2o0d7btplHtq/TVfjylQE8M9OV13oU37KX
9BOzQpYnjRecAlQZeR6pIn/CR/SU8RRRvyumiOtLbFq7sSX31pyZnmAmu03skIMxpr5YG0YNskg+
5JqK/TSvd1mbv8EnZj9anvDzHFa2bhcFsUYnl4HUUyY8A/RU1v/yUm0RIhqE/XwmCgCf24aQXNvI
dEviAGvksYM24thGlI1onONPO3eS6snRlxeT7wXAImJeMFxhk9TJ3aaHblyUr4rEkdXTKGK4B0c6
qCV9pZ8bjp1tQWSE20cUH5P8eiAjeRWHySvqEEv/nRypQrnaSx3d9ZLoQBu8LwmtO8y1mrF3QdCW
5iIHyI3h5DFnOgtHB7ISMbBmdy/9Kpry9FtYyFvarbFSZv+ALRdsDuvJIF7NOqo6tlZ9e3Wt+dN0
Z5gimLNGyNGn2pEfMq7uREkiFlxG6uY9xZ67GLfWHoe9p+W433Jjl8PbCJGKzJhU1Fe7KfvR+IZD
mpAr6xAT10DjTT0Irf6yM9dqOa/1m23V037cMhewGjwIJcZD4Y5dZNV/O9w92JeqV8gfz90kEQB6
/MErgLGWJg5Bo3sal+lIB/3S2+bzuqoE8CKFDnmy7/3ikxmp7jOJn4MrYRdPxlvqjO+jhNxNaRfM
idaepGC/NI5J5Kbum2tWv6m9fjIjT0NAAXdlM917cQ4qxqv2WIji0OOBDLSZL0GifHeIPI0p2kJ9
opCV6hwr7P8QbW+oIvxw7Zl7eKBmDLs5NtVq7UgqxEy+dlmYdtnTiHaYv78QtatTp+IR9SghgsUe
IsFJH7RUB5Rk8zuVFIYxLrI24TYdidrjwvfTQ00+odYZvyzeOKYysD2d/T4bKtCElSOSmp5AqNgB
4yJYb5Z/nPw7oP7QSwZMkvp3WtaPorBB3k1MGUdZBGpRG5JMKfgxZE6rUnsXuJv2ttt8+ynlteXl
t9STRBNZ9tVnmIIZntX/asM/5DJmhORX4FZ8inz7NsXI7Hs1IBKsAD76gkpD8AC1VLEgKoAZ0KoO
Di/Y2EDOB5RjMMnCwdkjJaJcXdtjjZAg0Sa2T2hMQmQwP1bv3eUDjzTYSaaMBCKhCkViiRAN6Sn4
SArlpkvEodxubcyfBbSs/5NNIH5qExIICzjnvBJ3lYnxge1NRmgjAXae7+99zSRJzaiYvQ4/M8bL
fa213xaJL0H5K1wQgXpnpKGKU3tju2sQutKBuT6l01Y+Vxq9kjazySDX+Oy1PnuwcmHua/9gY9Fu
VTffFvr3I3r9VxY3LJbcXd8XiBPLh3Tq7tLeoQrUw7aa7zCnlI/Fmj0udW6frTZ/HjXSQOcnEMUN
HVB2gekIEKyOD/QM7qltsg/INt5pLtSuUsVtKVYeU5Xqe/QW7kVv8viwgGEKmk3So1nvhZnWMAW7
Q1v3OwyG14WdMklNYdE6dyXCxp1TpK+jgC8I1aifnTcHV9ihLDmv/QwseDIlOOfme5hb6Kb5pEYU
mn3C6yjWSMUIKx2REyRsjJGNTTGwK8mLnlVPVeqwCybu0Evdr7y0jnZRLQyCNtS6t97myRrDYZ6/
3fYQC2+8JCWoEYbp27P/ZJOC/MgkiPfPO9XzNQMYVLq52sc+A5shf5vXjVQAEdK0ickcvCsUH7zL
XnMaR2Q2LC13aToOUKC7g5ZX+cHFyYbQ1A09oscD2yiTjQVNc79EepxGJJ93DN9TMrSa12wdNFZ9
IvLqVF4XRIDGkFqRpv43bN+3sVEfYKTyOegX9D31Toh842dA1++gGgP4LndzW52gjR/5Z2gic+il
jWsxp9nUxXKW9r40uOyhY90k1fomi7GJb2Mt0I7DIyFhkAhjKNjjCteOMyAYNYwSFhzqBS8O4gqT
2tWwgmGIv2r0P6Gtic8mJNrv25/93//4Oo/lyJHoiv6QEIEEkDDb8t7RNXuDaE6z4YGEN1+vg2pJ
o9BCGwSLzRmSRSDz5Xv3nuvIzHxvGK+ZsbOCtim3KUglmKrjWWujW6ZbdHeqiIg94sCGFuqNCbkZ
BORMuQ1AbiX23lTUN4X5K4lc2g2CjFhhEec1ttE+wyu6jsu1ASx5ta2wGaz7vPR47iAqapwxCPrO
gvigNdEtnbyI3TGe55X8wVybNxo7mLgU6pfey9+pibc8pkWq+Rac6khHWymh1Np08DnkY0hxaQQM
OhkE0MtRngAiy/8psVjvh8qERyKeHcx/cE48Giq8Tc3WutQpsKXW/lLOiowkZuuVUyNrJvO88zS0
wwMFsqBHArTxlTkaPv15llmO1VeVgYw1PLQlZkl1YmbpuoliIGnjF9kl8SLCG7UoUSUwTRg/papA
IKcVoCA8Gn6rEJpIfSfZtEGW06KlCb6uJdnV8cScMS4oz2Qa+UfgaxA/JyTAobYqBHQy6dGBRUxo
bvMeRiR+7oUHxwv4Ebw3rZg2U83OoJoSu1KdkkEDH2tZOHwzk5LKQG9q6MUvvpsVELIXTMRtBsNO
9wjTVGPPaZHvthBmdMbbkio0jQbxJlpQgmH1DzmLDvfatNXNW0G3j/5SC19+qPuNasO3toL2nJQ3
BI76ECOS17rqMoVY3lkVtB6BqTccy54zRFRhRLLWYc1YA9AVYK6+Af1hfKqOm0fnyyD2n4TfnkbN
qK6ppls0oCnFkqb6IQqXHBUvOtNSdtBNtcRG0slzh1dBrbdEzg9vzS0fBuOGrW85KC8S6xV33nds
QhG28E1xFja2o0FznWYq7sO+d69xYh492v87HA+fGtIx5ESuEV8S2iBLdxTlGoY9+eWCke2QhDeh
gXfZaTnWlmp2jQLitReeTVcFXmt4zW3a3QlZoLIr+Lt6SX7vO7wiTad/dRw0aR6FB9QmCuYO4J3E
Ku+977pUT8m9sJqzP4zlUflNrdhgxtfWKjWm+/RHGNUe2GLLneZreErQCY2CiIM0LA5erjFBCowp
x6HXeAEH1kyu8yb+zhIn2ktvAm84ecnOlMgLcoi9nHoqZAF9vsQ1H/0sk75ZTL01XG3M6ZekMX9a
jMXz9MS9nO4hRP2DLjDYj3I4gaHSbswwvpQ9YKmZX3WyW47SIMY7Ufq5jrxgQ0wIxF2Q/yQincqh
RzQpFdKsijZOiOB2TQcEhWISk8Q4afmhKYraQMkZpDsk8d6GKQaBoElZXMz58vyoE3pwqDr//O/n
K83Kthjx01185pRVv5Q2Fp8JBf+yRfgiEOE8LJDYiBmH7V+OWmMEW/rJRFuEng/wsAq3pUf1gAod
iyocg1UmjPaGoNDF+srX4Txi4pLEv2pPGmtKfqBqNEnJFNOIPR4if6c31NyDO+wBWax4nol6VzDd
NQRwiZbbr2M2oZc35/N37chXI/d+ViTPUf8Y07uZMjDQRRJdrFxN7zmrG3yu5kFmnf1muNunlI/x
ZnQ3YUk8/5PCFe6pJ6mdvmw1PmAabA0l84MjUSGKCrrT/3rJtnfRSue9Iib+nlV7MxD5Q84XBB3F
HrHPl45Q4pnQ7etucTTHfts9iXDCg5FqB5c2a5xLZ5qQHAZ/k6PCPPq5Z+3Jnn7NksmEjp65hx7G
PHEDTnr2CP6MSiGPYvLlkSeeNxbU/TJKHef472XoEvfYxS72OScCIxWwUpiu1ewx5VmPPGntiyAh
grwMY5lnFTF1dp6+KdztiT+Yj6HX0zeAKhcr6c2rB/P8YhvdO/EcJL7qrdhVjTY8JCSWe+5/JOM0
POpRkj+RDfVmBIF0hv+KpRczR016nZLwkan0/d+Cp9e10uxggZfZJxP5AE7pppvJdpq1LV3yQWcp
k4NuZN1QnezIAy4/VcxG6FbZBwazQ9ERE5Ng9FhlYSQ+I8ziC4JMWaUAFUK9FiR/+zWzq6i+p6b7
zxN1gkBvtvm+EWmJURVIgYORmNY/QaEg0Q2Z78pQxLu2ge71vDTcRH8/er4kPIpdPFI7QTNsp/We
hxQKJbKXdW/eGAZn12PaJZE+rFqrlsj39GSDNUJHTGP370ZJFGHPJr23rWYdtiSmZKYsz/9eHJ+b
Oi/n3zffQw4WaET++xLM8tTe088VuuE9UeNY5FHG1hyNoBnYFmhAjFQjRwEslmnfNCc0S+sWackl
idr511VHO2DkuNALjETSQzGONCoNT3ZW77CkBzvLLOVBq0Phrp8fdlG+zPDTQgoHGCH6goCIgGDD
s4QhUqv6PqbI73I1Zofe96q7ZvtfUITUVsDZO7r9JI6x9sNQkBPWXtf7b2zs2oJnublzYEPHEs+A
UCRV6iRHoi9JN9M1mrMg5vRlIfPk6pj0ziZmDoLd5jlJKKOG9JhAbfRUnRDWt99AuM5OZtn3Qp9+
FMaolrR09IfL+oY83V1nw6RtDXlx8A+988u1WDKG/iTp5WaxRaJIq+NZTbFLaC2645LOqZt7v4Y+
jI4S2zjDhZFRoW9sujwa9x0WAsqGkGNMporZxbKHT4PcbhDWVanc3RkZlXiGrW/p5Bn6u/l9eF4C
HQlOS+RUbemUH7NZuDPsM4p6Y2/NHvDAp0cbwVx8CDERj4JfZZM0n38XixT3ABm7bPBx+s4Ehj7B
DOspURSsdIJ/yH3hL69Pdbvo4oigZZLhCaDykvLI7Kqqd0YlCEmSzNZdM7sxaLTW+YwslwRerBJw
ugAZ83OsxeHaHcLhqOO7WfZzx7VmPIvUxDui9fWPwsD1OsX5sIrJNZnapH0gIA8RmcnggWJuPwwB
Gzhp8uci1MTS05wIUPd27FsHInu1VTYhtaK6/730hbpGToF8OCeCyC9vPT2QW1xNOv3syNvW0/Rp
K9vcNdLPtwalH50y55bVIOJ7ve1RDE/qBGy0YCUb9rEy03f+UOEhMLRwgycg2wFfPvSmqb8TxNbI
I+jAaeEWfnwaiqpErghfUPU0CG0SaOBAvFZ20L0pp4pX9kRd2Vjmh4gqvIJsqVYuuy1IgeJFSMZG
TBaiRmvfHUITzL7L0Lyk2Q9zICu5rlW6l038HpkTFNXReKkI2bqk3EQBvJevKbVuMe3afSCY7rhJ
n3xY1FhrbazzDTK5ZTBN6dGc3JSDqIutF8IOSnNeuqVb7qae1LOBkCpgK/t+4gyE3J1Vu8Aj0+Zk
WfijsUocR96Kkoidsa8rmrdltW1Rgl9SRJ4XTCT8LK3+G+7StMaGgNCFI8KKkXl2qkKFLsmpSXae
iUjENgU32no4Sml0bSc5ytcqGmxIrNi2MnKTTsD+vG0VOZRK2XC0AHCteRwZas3w0sR9x7xIiLku
SdHpkYlmiSZOPIW1F743eqGdKUS7V1NrOVSreze6xpqGEbWJHUpMPWOf7Ia2FsvnbS/SCZq42/yS
WiNfrPh331L8ShrTCtEFdB+8cgZCSNaJEJtcFnPQLeJzOSMd8KEax7+LTwJ+oZ1xRTQOX2m60kr0
+xo1TkhIrUB1Xpj6AgXY+NNG8mGYXrqu5qPE0ILzmijtDtyaZCljtxLMY/p9CIXzlmvNb5Eiy1KB
KU5VVOhUjJV8McrkTNjLLMwC22BhXXVKidvDG5ID2ID8NsVhutZQ2KD0x2ggRfPHUSZaLH7L86jn
2bmFGLGrMvPRGdiO6irHL1R0/jHszX1kp08bMo28DuSgPSfgENVHGU9+3im3o3UfYf0nM2hcYCEz
Vs8/rO92D1Pv8cGXGXFG9mhuMU9mVGkO6VON5mMg8jgCh612Ck2CclgcaIPqhGMOFhVYbPtIJmr1
T22wyQccAp4rFKko+YYK+I8hIm8Vxi64konYG3Sl/l6EubbEcTRRFPcYIMYaI3YYfQYQLl4K8Imz
19rZO5xPlnpnCpgPXLSM+FDUgDN+rEOUdHVrjwMXS5/mmSlOcaClIk1hTaZ0yBUosCEEXCFoCT4X
/zGckqWseQ7cFKlF4LXi+LwMxsj528tymjAeZXIiIub0lSa3odX/QMOBOawKWUM8CR0pbNAyu4Y4
hIwS16M9TKd+vgyNWx8aWp1ETFV41qUzHuK5pZeY8cWmd2dr1EQBk6ErG329AMxZHVSc/UhByZ1x
l5BehdZnUZu2zkMaZvTqyo5NFgWFxO1HPlU9XcZiLqP74Absx9sWgbD+nn1qHtK3HPjFbGp8B24g
z52w63s+7Sqb6u+55AxhfZBtU65zkV790W/20uxpDIbVcNH7GD0xS9G2aVyXYOMefcfcPaYdxijG
z5JVm4hx1wbqVKIHeCAB15aKryKYCB16lef2Ni/tRRpSfNQdOb3eYPecxdKXjIVnhaGpf6egKTdp
NYV0p2xYOt14wuyibZVfyw0GEOfRkRhAm3k+08uIw6YdrmzbiLZGaq8av9tZVRc+cp/6ocZdXMQO
eP+oOtWVFW7MmX7x9ycfov7nMK+AyHdvkzSoMYl2BIIVhoB25hJPQx5cxpjc8koNK31+ZARGjl06
vzTTLtyOWlQukZr4Rz4o0awnq6rMY7AXqJqFrFsqvgJ2GbjgoABVnUW6gUwjmLa2QvSN85l4HNpT
+6DMP0h3GLdD6JqHOLPjE/9Hjr+lsi66k5LpN7PUmaq/uzjldrgFU47+YHBc8giWyp+CcwzBy7NT
gpU++6l1rrKgf6HTqQww6l2fz5xjKELjncY5+72VH0LdeKti49Brg/7RI6iCr229YKKtrhadasO2
wXxRlS740QYSYrN0RarIrOLFK5KhQBZZ8DMDGrqRXjrtXL3kSeWBpSEYD6fnR3V4Guyv2Qs02UF0
xfVl34gbsm92gqqvJLUu9QUyn//+NPI4wExg11JCnFCZyXWcVNmhTTuymkxZrEZd2+qRbV7shsEY
JwVzF3eeeRN1uRk5nJ3pom3rMlaneArqKxYE/+hU7c4iKGJtwbZY5V2VQEEMEmJ3wz3L2WoyR/tV
Lzr3iOnHXhIIx9m+c1bsdevMy+27S1d62zaYBYg7VMwrI/80yrY8GlPV3dy4yPYutTwk16C7PS+l
MAGIZ996OpHM4DDzprj0xHAji8c/dmMNh0qitPFGdYzs5ljEMj8SeuDdpd1vnptBP8GG/3uvtoX1
A7bZ1dC4HcgPTF5LCRG2DAx3hRbY2sL/TPamJ+VqAACFrpnkyKpql67q5dFoU9jsA0/1hPfpWCjB
yNyrKf6g5yGXNPJHXEzaJ91PZhbSDgBKk5XtZ5ipyiqenVRVABqfi22K4NIE1niokmrP0FVfFaqC
7hL3cD8jc0CsYcTanSePWiLxH55AoidatL6FM5UMDPFMx6WYVlrgaWuti5KHab2mAONQeNvsh9CC
GqakW6NwaaaoMqGETixxbAUjn1iwV1c0ncY4LHwy/sh/dVi0F+F8T+OBBdwAAmNtU3ZUQVUfJhKG
TsN8sdv0k0VhYMuJkqNyinLjqQlzNzqM15GqoZUtI9LBrTeqbz0i0ca7XQv/2BqcACFDi0ON93Tx
LxK6dMqfOaC5ozTb8CXCbb4sjSzcdR2JEKya3RbJEMpc3cHHTqtp44AAQvpqprfetoh6SeVaht64
qfw6vXnCvjxBUEk3AMnu9PEYtYi2ishytk3CTMBOaxhrVf5etmUf7KVUc4ZQVyyzJi2OiMSCVedN
/VLj7LRQbdNtFJ1TEsuyS5bJ7o7tSW1nNAzSIePsR/JOi6d+MSd6GcQcflP69p8J3qReS1OAeB47
KzQlTYycvYy0PAgCw+LRrE4NWZo4LphbMd+d9rmP0iyrSD0So1verFp3tjr+zENlh8AuxsCk805Q
Z5xn19yXxITGBsCuynUXzx+9paFNmzINV8+XGGxY0fKQPm+DtAIBUrKSOQfD1p5jmDp1xnNMu93w
CD6R1jERToF/2kQKa2top30T2KfjmxeWXdAPJbDFLsNmGw9afesaiGJmgNNDNd67aVFWNJz2Vn9T
dWZF/dI0KvtEuWafpOlH+yHMXuyy2CW+F92mXASvZk/O41TH2lakSAYLMVVHPWzKTRhK5vGuvWp1
I/qBihQwBQJNIiy1X7Fda+uMkNBb74Tb54KqgZ1MhN3TgLirINCP5AgkJy20z0jd537q/FtGmE4k
e8pKEwhDptasX590pTLd995gXSAlWSe0YHAmHCs4W0bEbN9jWowqtSnHm2Un5jVxP/1nzE7VLx1D
s3dp1F6EyOhYNXwPDIQMXTi90FIhKnWsjyqLbdCROkhodddbAoiMuavFqQXkfq1dRNu8EHOfsGDK
H7U9TnsZ4jrm/9gxKN9zrvVXfw9aRg5EnEYB7hcv2FZuOms2vazfCeaWx8Fw2dRYp2kmg2s0p5/j
BFbjiYFqDe+mTD04Zr4MD3ZKqR7U9n6OcCrbDnz8HLkD97ReS6KQGdgSLWP4UXz2IuJR56NvZXSA
GaxpV3uochDGF6ueo8vhyW2zTeezJBNi0eLGXtel25wgjr6HGCAv8Xyxa/s6WFV+KOGJmEG/NZ1U
XnkA+v/KWsLHlx1KAOSrurR/1wYJokPShy/jV4udY/MMCtH0djoKu107HXuMgsM5NkJ7L016ZDCf
SNyaxLvfZMENSFL0sTTpNx/Lykg3BqKDTRaDznpakfMxD88t61qa/3KgezQCbeWyFpF7/fdlVlrd
wQLN9Jd8luidt1WMcXHypP42tJd526g3YaC9lfDh1y2QFv6gFjEUeuNuDY/Nt06QJRdzQdElZQCK
gGBJOIBvejAdtDBGFZaSEFxHFwz+0e15SUYKAjtR5hFPsvaGOIi0yJvWOCHJp3jD8fx9G4Qxbjst
kTtRDLTZrG3YB/SPYFxBEcD2t/JzvJm25pXrQut8/i6Khvs0tt3B/y77ojtUZdP8YELNs+r+cGqM
pyr1sxfPVSebEABm//m0IS/UQvldVjupd9U9zVeDI+ZzCnk0hW7y9/Kih5sx5Hfq7jVJuh25SMDs
SiQBbijrQ+uWAfuOHM8cu4JNYIGH8+3WPyAKx4zjQDU0tepHFbTd3kdfdY04HBP76kFPG6zpmET+
HzpVaMY9D9IaiyaLMfoz0YUu2qE2v2jDQfZ6CZYFOrCmpcyGqIbJirSMk6XB9MiE/SsnWvUhI/MC
ZtW6CpT9Airu31cpBlmThL6NDp3gx5Q/aKE6n7nUaaYOab8xh9r5bOkNwZ6Ub/TTsKlaH2DwiFMY
HfMli6EaaozPj1AMwMAy82yj9NPUxnJfYeJZ5azvOZSfFw0f1Or5URQzKHx+1NPyw5/br60GmXIs
I+P+vFhRhWLQQcU0f6od3PQyz2Ur22VIWTZHisXs0WSTfovYsdu4BmjKDk61XI0ABzodndh8mTwA
A/SimyU1xb23M31jJcz/4dgVSHSw5LtoBk5IjMiXsEA02ES377NwEjhpOBE0vcn8lwy3wh2ITUXQ
aRmUQ0O753AaH625mih7jj1elbzaEI8+YZB84DPWKAZAVEQibc7JSPXdM5/fpbCSN7JEwW5CScEK
4XyXWGxuHaW0Cn7TeozuzwtjW2sXzj+Qk5veTf8zOFg+Iy3o7tLEkxjSsb+jWuZ0OVdlyQBfpRDD
4pkKl6CFpcdeJ9cSM8GKc+0/fWGr105r16jlYISnvgc9zLY3eBtvEuWZQ5IhouZiNene91Bn+cl0
AvWxslqKKQSr7sNueBPVANKhmB8ScrruHK+Cr66jHqvgQKFPqLeOVNlbGTO5R3EgkFFHiArBVehT
sx4GDdNC7RCLx08IAWaS3KcB+IJmRP6RduAGO5SDa8ir8jQQzkGeUvkjwd22NMPvCjXzsaJCkHVF
Mjn+32cd3BX1BRoyBwCt9SzEW8pmo+TApbu/sC0j23VQndJ789fdoMfHcvBi1PQOQuOeVbpT2ZGa
48hIaAMj1tuHc7dMTGGxe24cdYTExafyXqdacejSfvxh6XmzrDOPcQfFRaKRGFVPhCk2Ep3eZHkI
zzGWH7BgGXz/b70EFNIPXvUqUUtCNsmOhsg0kOlrsn/7RaqjBxjJe3p1MCet46YWm+fLzshhqFXi
BQwXPESXaboMB/erVN01Mrviva9Vta01Fxk28W2voTv+MmshL3UiyW4VtXXJRtxNOZqaXTEh2Vu1
xZCuk1E/MwvGGTL3Rcuiru8zSIZzI5/TZFDfB0JADrCJAJNFDl8SNNquy/hzZlp7IutrBCxILzRL
G/lLj8cv6tPy0aBq9qb6ynKndgA8M6TEqr7WDguMNkVqmxn0xmlE4VieWfBWzYEMGDIuxJHOcz+5
77FmntvJzv6poWYFBKSDBNIf1O3igZgCmb+O8trymCg4MAbuVTHLIEsv+SWKdtvNUZm6yfTBrZLp
1FkOpqP5bc2c4di5QIZMJHTIYVtjo8zyC1sIzsAi2LP0uIeQMS/p9E73otO3eWaFMcRFwCKwyAd1
bBxpsWTrCTfubVDfLiMwQtns/oMiADa145TWlmQZVpaiaDetUURnAEfR2SWmqV/8+9ps45eKpsXu
+al/P//8qAgbZioaWCUv8/sNMBtyEH19uvx7cWpA2w7ZNLEWNLvn50O7GxgSiG+daFhtN9KEPg6o
l4+jXRt7v7XEAwZp99b+qgwUgjgIcGpWzXjjnWZa5+rpglWtuvo5yCSv8aIfHXikVRBayf4ZN1c1
9Q7T104fKC0gosiH7/tnNofxR8cglDpDAB8rvJciRspjmL8LMihxVbbWmxGzwUcEWdmEVNN157yK
JN/atwTMF8xtedxQzdUeLcNnU6LU4X6MeGIepak198Tfinf41O0/ahQkZsZ0E4RNmihSCm4HGy5k
R6/ueen1Ac4GAlve8DfaAnuvaL2zM1+0Tlf6aqiNP9yXFukIRqGv/v4LDult3esYwf/nq8F9TeAC
JsqQrla3wZl+0/Aw9s9Xz0vJPGzHdqjYaQqhsEOh5ars4WiLqlhZJq7LDucv8oHKPNA2v9eJb12f
n3pe0iIUPPzgdv7PPzh+8ybs8lop0NtuE4ZnbTIDiCvphzuV7aHTO2vNuztRaBl/+jlLCfcS3f8p
sPelzLLPcZXO88vCssXeqdSNYpXOsGNYj9rsOH1PwnpHMcMdpunqLXLyx1S5m6JV48/e9uo1Vm0G
2/D69rDpNiOO3pepL9ij/dHcPKvrOD+ikl4WUWAemrRE79ikRE6OlS9wirKk06v6bbkhJzCDLNVg
RCYBR+4PHKvZeFcV0G3M6kPXdbKggWfVoniByEKMq+IVyFGG3oCaGKFPWMYWcWXdkjhYlrr5Z7A/
aP1zNDWceJs2uACpL5EmWzEZunEXH0wD6bSmVwdndh8z0vLQEabzmopG1ZkjycNPjhU6lnxJO9gi
AA4LOEoQf5XBQ8MIOlUbLf4ymQTvzMgFdMdkHNHKKnQgqRKxtEYNyZOOZo7hNoYOBUwRNEtx1M36
5vcNkqY6VGS8o61ueECK3p+JgUiCpWYuxtIbFgyRzSVqyQTOwmxPo0uH7L25237JMHz+D3OQn7Qo
krWnuf/kc/fTahHlM+JftqKC28HBcF3W1GxhyBm5D34P9L8ldeYSfzBTGiDFVZeXFxxXMI1p7/ne
dTS1GCCm6+51O9lHFsgSBqDqkEpz68JUWbpVCaJkONHD7K4Z5rUitggnV1ODMdUx0BFm4XqSHK1b
5GieqAFiYnixYwoodrJfgU/bJqAfixRitn5a46eP/G2R60KRgYtUOSBfetdgR057bKE0IA9DbWX3
qWG5iJjnEmJ7GmcLvGfF+87PTnWbn8qg7pcNdfpiMk0oGBF7JP03Al6/K5+YDGpqALtFcGs10zvp
pGIotwWo0nHKjxRObaoZOpY62UYtNt6Q4EM2iX0syDUeSOuw3FrbFFIH6xMNJQs+pi4JjX7ZZOVP
XQcgkXYloBdD+WvC0PgKWpuauEROopZhgIbVRiU92Kb1U9O7JcFX8bKeYuDBot5nKDl2RYRDszNv
IbPbN5fIRErVll4b0nXTQbQoG/+GVpjm90wUJVVwll6xo3EI2uhJ7+3LzrjSg0m3DCMXGkj+vV9E
0b4rCQvmTLNyyRnA6AV+bUqBgIy++xlWGbFjBEb2k+XsIrUKw28f3/jDh3DZtyraTy2sAMvlV26w
Bx7yBo9CEItFOsu+8crIBvsUENpVlzvJqYfIWAUN7VJMR+XYgnsJnAFwK+NnsqCKoUI9kTygGzC5
yrrfYOx+AuEYQSiazUaVw3VQmOQwiKYzx1KgzFqNzvDpWiFkxMRxZ5XzwZXJG4I9aw3xjLWoo3Dt
5TeHqLVhyN82moiVZxPMmg8ba0rExuzqZh6SJiubQ/DCaJWFlSzb6GbnH/wS0WQKMI5JH7hFEISM
+iaKODN7SzRGx7kZfOJQpdVYfBObY22c3mivJjpSx4KWOKnmG8e5fFcslIVnbqfJ/4gzzKLVyKBS
YsQ8DJHxqTnY6Apb3oJIZJjmMGCTbPkdOQ7vdKj99GiUbvKh3Tlhd1dQhSmL001S4bM4CMdLrh4n
JDV5J8Gx/6cZNtu4iZ21YO0FFcX9ZpXftdt9+wlTSDJDiNYNyMRQY7kFLfArdPKvQaYzCGQGI0Fd
X4aouc7F/Ci4uinWEp4sopeu2gMD/pjYljtCJtat86roH1zNGAJ/YIBagGK/McLCOkWRPycCDgBU
CBZiA2CpMhRkGxPeV4lO2x5xROhdmi7qgsyI3iLJoFvWtvoiwecSmba6QVanZxwDOKKrASiySn7X
M9jHZo5IF1eUK1E5SLDlvtG19tD29nUk0FQJZPDMiG6uAafc8qZo3xh2NMu7Z78yJQdQUJQG3bkl
m2qRxEi/9S57EHSE591XP7sSHcZYYgL1p65chYZBFnpuHaAfInqOjzno8VnNcxmc/OYRXrpWdnBM
SvFHo/Wzznu1S/pUO1Sj6x9sHj2aOoSdY+Dv6exUlB1Fj/C7RY0MeP2PBvwR9Jd3LBs3QpOuf3An
fZQR3EK0cxvXhoNi1cLhUetz8Ky8Y7WoVoWBis8inpSKG55Im/2GuQarMFrmZYCZWhjgdt9rBVA2
zdqXpNS8Q+NfywqnNT4RtURVigpJMsHwEpCDQ+9c0xIizRj0aOBYdzbmTavZO+gxBY/KQytpMJCn
3jP2Zq2le0yGuPjD6qSnuXchpSha+y5hDdajDUiAgKx+ngyeNVGN8VkbtD9D2lwV7rOt0omPGHvx
R+X5B50XdFF+8ke13VteTT+qybiYIV52LDrKQv5MRTiTTk24Nx6H7ASScVV+Dg1omlbvf5Sj7RxE
jTet5/MYa+HaplSMk+DZCYvxcPemgkF8Q4B05vB8OM2OCfva6SNx5NF6AejDKSOtOWSNGAogxCGe
38aj1h9iJGFunNt78NMn2+mZOWTdAZ0CXHA/OmTeEK7GAKdJo5X5oY2idpPl3EsJbtRh5Jzhl9kl
6e0NRobfU6Dfmk5dRVAYZ7dODmUV7OwoFx/uLA9BppMil45+el7EDxVpq5h/e+n9IKdpxbKOZs6g
hbsotCjeDKavX4zxbRQj4tLwJB0dcWLBGmyYWJQMC70I/HRNf+DDw7uOG3o3RPmXB8cn1lpnLZts
qesG3WajaLauQeVRar2+9McAfVkj1y3u5rOlOL/n4KDsykAugmSkK7JvWoTdpWvQtlpkKNDAWnqz
HR+R5Qo+632yib+YnPjeYQLzh9PUfOWKEInMtjZ1pm9VGvz0dfU7lwNqJrAItN7hQoj4kutWsmOg
sEi0raa1NHi1IF0b+C+2TFrunWa8Q6mL3eLLiNXPaOj+UYNEWYMlZ0OztkfMPJ77CkSsk6o/OPL+
xGZ+xw2FE4GZwM4dqAi7xmO870XqIIZKHaiZGCGfS/wvC+VB+DEr8gUQIsqNy6ziVQ3Gh4AujJU7
r1Z0l1Mf8HaeFKRYR9MDcS0O6iTfEReKbrRz73GKKNorPJBMwCjWhtsjApMoyKTVLhs17LOO7qwj
yIfxKQQflcXsQOjwLIdVEmMrZ3R1jwQ4hJb26VLK4NhUtbXvSWO2a2dpV+50qrIEdVXl2Vep6N5O
1xCR7O+u1+4YwNc9cTRvDStXNQMoDfuV27q+lMjspxTKr92RcfqnCUSzNiygDg0qkgKlcNN5aq8M
zCrWEJ7iuuBSBlsHe+yEX+vsUVwtmqQj30LZm0pmABo1/ZcbKHFVma9fwXc3rhbsPBiSB5EnG9RU
lD7j9B5OEEYrK/mJ5Ud7sUTd7APELovBtz8axnarxBcPGgg2YjSZ7lCayN1Yu+AUiMRxeEp2DGqh
GyvIJL459NcMV2uWNeaB4/J/hD2DISuZESpNvgFr2e9LvKhxQKrPqNMFgzEXYWrXaIjIHqE6MTFZ
oC5Y/cxXu1DHzoGGNZgr1D2GiZx3ENchD+NdHjl7ztKbIvUYrjDK3AUJKQrF9LATn4O8Rc9x3Pz/
+Vn/N+TXINLDIKPX8YRjSMh3cwjw/8onQ3jlgN/DoF1NJM24LeCcMLGctUuiDtMvdCUOOyKiwSBf
17zVqJtRCOSt+2KM8iuol64RmQzNUJ4k0XD5/3864z8pO7PeuJFsW/+Vi35nXzI4BYHT9yHnOVOz
7RfCtmTOY3D+9fdjVgNddp12nwMXCMllSSkmGdyx91rf+ku2lzRtnR9gmNghHUawP786UDHsfcaG
Vxfw3EjiAVp/kJLRa28wF3IqlRtt7ExfZ4k1Phpmg7IherON8MxjR9uoEqoe3bcT1gEDNAsrSS7o
LGfajvgP/W3Cx4MXufwPoWSWMecYFukYFPn+/R9/o+vmSd2RwnUdU9dd2mg/v+5aOaB/0hb03j1B
Gw5tcsHvjf7MG50TOq3skcXpK1bSfEc8cfqHJgZeDnwwzSI5CPccg2u7pw9XjxttrJ1DLz11qIdu
jRopebZE8hx4Y7YJ0A0ztGo3rOItesdMf8TiqD+2GLs0BYNuwqxNigVkBJ2M2TBJXzvd7k5tHvd4
iZWA/WCHK7sBCYpZCRikRZxBUYAX8GV0QvCdHYNiGlYVLgoKJXPd+lVxa1pDPXECLMBdJEBoJaAv
FZfMwg06lKmeR8cI7uES/ZyNdbKPWLIHmDRNHLEqQmvbKbBcMOTwPlWllLy7NlS2Chs6e63m2OWQ
iZLImAe8cDcLr12DYGNtEIl3CDAEQpwFacv3EPichLaNC1OdJ6cIt1Y4BsswtchXR5F5sEsNBv98
uH8KRv01Rse4+ddfpWEebuidvcJqYC7WJLTReEiQRzV/1f3r71/qhg45BuTGWP4UXp35UOVYgAVh
6lNdYsEo2JoaYLpXcswZbzJmYg0Q36teyRuC/0U1NxProJdPdIcI9zCAnQt2P0nXjEDSOaQK7kRr
o8zHwHa5t75Kwxz3RoeUJKCRsR60PKUEb4kiiQRdhQJv7v3gGM4LemRri1cqXuPmKSCtVO7OU9p3
FXcZPmRIHyQ1Fof7p1YSXUfGMVLpw2HKsse2sasdvVr6qNplasjFmkxx7jykoBDEPhnUgvsxNCG2
G2VMogGY/YGA+gdRl0g3JEkPYCf80/2QVymQCleBNbVC7ZTpBTWx3pAcQ531UPel+RIBVPS0eHqa
8lwgKJzEKqCWMsLA/RJ4ose3BQLFDMjoEQOjpqbql05Eck1Kx5sZJwp/Ysepuq2bKM+J9OS1EYV1
U+PFTSxtY7eNd5ADgoK+bgDXms7Alto2D6TRQHkv6/F0G7gqT3iUa1TOdgA/QNXNhhGI3y4mN7JO
DfsybR6WYvVKD3cdJg9bOjDTcdCC/EKgWMX4sP4AOkoAp5s1eDLKpah64zCYHl5SMWqPdEsYi9IN
XXqBGdOoJk4hr4xhmcz3STPfHfnaC5x0R5Jf8dYRZb8IGG+ZdVY+WmAF4WRMRCnMIAEmSt7JxgCx
7lnOSdSqIOOTMQZYV/8kDcAXViewZ8GxvqUBboEiL9xV6Mx7mCiF1qdchGxTppauO9QHgd12QfKC
yhR02VpipI7RVzCOjQ6jDN4VTwjUKeNpmiyUvLDqhagIynCKfSPjei+8ktKc7tdOGyN1iXyFl7RA
SeZXHhOT+e9i1hvyy7Ce1EqyVaGERgEqq4r3VTOPruZdCJpLeLVleEJD8d23k4Fh9pmiwTr5lo18
Nc0/M4e3j67fB9COagyBicrWtYUlcmTv6c8xpmZpsT3Rc7WOSOHaDlmOAEMzPlBTjJ/CGZfuFZkF
W7BngAMjWNkDVmPU4BlSKnSe0gt/4NoVO+aW5T6DIrnqWW6WatRgevZ6eYvNKdhhmT26qaeuZlTb
FKtl8tKG3CJacyisLD0hLow3nZKEzru0OWTtpQfTRcVrFf3ZxAWOJdUk1KWIIduMh0TG8ed2BjiP
SesSY2DQ1UDvgB0dLYfw2293HxAppdMi1t6IGxhgVB3kiCgIfqzdvqL2PdJw83ZeNrjbSG9+dGGX
PUTpUF1yQ3cXjWm2FxSM1npszOhk98m460T3uejofHQ9ZuHBHVYZxszRd9Sbyj9FFpLdwGSPUfdp
QX0CATPtLo3dztMVrdhi1+iu0vEOfmicIyJUrr5vafsxJ5g+J+dI901qB6hZF2opJnITuw6jzzX8
b3W3yYp2PqHzqNLEmKYRpkD/33kvYQud4h5qVBME/aGeDxYdtGXbCXsNzYQnqFsZO4Zt2fMEnXvn
suEgG4hS0fRBM6UCxhBozH1EPsZKo13wTet2IHbyI72aapvZ/rQMRtRK9PhRWmfZ2eIsvGW9D9DU
94cDg1rxR0zt/yWZ+1+B0b8kfv/y6f97LjL++6/5a74X5VhHNBfvEdT/+uzfZnv/9DX/Lib8p+/M
T//nq5tzt3/6BPdd1IwPNBzHxw/Vpn+8Cn6P+V/+T//n//m4f5fnsfz4x9++F20ObejxI+Cu+nOg
t0cY7r8PAN/WHx8/B4DP//6PAHDh/d0hV9vzHEFjxLYtgn//CAA3vL+b1Fcw52xpuNI1iPz9Z/63
ZfzdtV1Ll4ZFWetJi6oM/V8T/uNvpvV3FxGgq5uuaZu2QSH5v8j/FnOs8J/LO2pRabvAUy2PwpT6
9OfyzmI6kVmBA9KpIvgnouU+4XZ9tFDJ01LF+dMMyTqcV1YDZP5Wdha08TF/ru2BYQai88VAg2KN
OvhaGQ70Lg1oSUrJuputBXr5BrzN/Q+1tPFrLT2/aE6mY3m0y+cT8fOLzlOdtXxkA5eZJmMgHNYm
YSrzzbCwgg8CQM01kAdzZcr+FhBSsigGp9hZYbv707t8++M0/ZSe/t+dPSmlp9Oh8Uxh/1IcAw8M
vNyGihfDGCAHZRyWpa3X4Lh0Yk3QEriV8wPXMTwILwAPAL0N3vT04/cvY946/PoeerpwbGQkFi2R
X95DP8TOEPiwBFKak4u6KtfA08+1PSF6zIhT+P1PM9xftwSCTYHJH8NmVyBgtv98+hk+BjgLKp46
Botxic+t862vGJbhZDdg3kRiLXNGY88xWBWYMOM3ocf+aaKEP44G593RD1nfv4VMxsMiPoKGP/cW
xA037cu1Y+BNE+mo0w8syeyI1XvhD3A8DGNvzDxSxqf+mstqUQ/gP5jz75n3N0ccr696O2iHnJiP
XRInctkQ4PUEHZPSJXOOUcmEX1MXdl2bvqsYF4dwswwl3VOenHFYZMeCArZ8ytBDP/cNO8fclGsl
Q59HhvfatL21Qkpys6N8YWYpPMGoZ6YVZRFFiaNWNVEea+V3P9qqGA5CPcZce7eqb7Z9KIKzH8fG
VuT9dhyGnL0cszflhk9NrOW8LvYWRugnBy1LGBf2SMGFfa5HBErpnLJlDzs6O+myJxlul6ZmBfRR
bXnoTpfMQgucVIm3TXXz0vRDv7GN6NyTAbcm3lkbwqOqfeIBaKKSGhpspCBEYHCC56QrnlMLSI4V
bm2r+jLRreJZbb/5ZL55QCy+lB31jdM7AUxIrHtjwJAEOiQobzj7mwmP0iJpq2QPS8Y6W+54bEwP
RWIAzpQ9VH61h/JGLnu0hb6gDh5IyEGiRa20fNqbbvMyOJqPosq/+OTSbYyx0Q+1jZfD7Eh/drx5
MqdDGFJvRjm2r2ULbzgUbCpLb3xqXIBRIekI0M4YzMmmfkZMql+GrhRHmEtoxscY34LRbxPl+SAm
EPCaOn0W24UuZcEPWYpIQ/1CWNtWgyyXEdjGz7d/+Ng9D5IewcKVRUfkCDHORG+uutkCeQ9Zt3rt
kwW4fzRkddBNAb4AZxTpDODPtbHwFr+/6YT3yz0+33PSE4ZpEBtuW/cl8U/NjSJ3RQaAKVhaEV24
FMWVaMjwIRxt7PCq2Y51NDFFbWr3SwTVb6FnhX+Zya49oRvtlPXPjFr2yOyjm/9MqAy9esjaAYei
1qH4M/NdV8+6UkzIJCNTrH06eSvlWeYjG165+f3vY8xrxJ/XLCEMXXdc03EcCx+N1H9eQ3R9tGC1
gBzosLOvLIRVZ+3RHee8qWru9ym0+yKy91pPtqXsTj0Muq3m+f66KJPD71+M9dcXIwyKR8OmScIf
Z17w/nRyU1WkkTFUc5eLvC06AQUdC5ntR3ww1zEzoUUl1O9iPqAOI4TE0Y11o9ktYUsFvngsMoRk
GVl5kIQunAHmzAk43Ne9PIVxa3xHB5lCUYm8G52OpTYQ9tDTmio6QsimmEzHqCZGVmvHc4f7/qnu
K+3UZIh56nmbrZIBeoeh/3BNJmCt2ftvIsistZaHIHpKH8pdqT4zca5vluQU/v70GOZfLz7errmv
ZllCeOavbxbX8yBBt/CYw7KK3RJ5C43/k9Zo2ABnXSN538EGfLb+Ukv7ezTI5IO0lFUhi57nQkPL
sbHdK6SmcT9RN6RZF23LKk+vloPK2IileI5G9w2den6pZ8d5KfNsY/rTUwB+J08cUowaGIo6AqTH
yucnShuxa2oY45P0b1AsmvGjNG3nqvW9+1Cnec8wxNvcP8PM+9X2svFcN45BYJrD+jOfVSdCOmEE
5pWOJVj8FtewMBt9rQdkJ/aSfdiKsMCntB+wIcFYIPyYESgagK9miB3eMqePeYYR99liEm70MPTZ
lYGPg2CHkVMp3PEUFT1BKjpJgFUtrV3ltCW32mgtJr2tVnqPFIXuXUkiDLP6jMnVmqVZ3yA3+UHj
eKFL4scXvCf5Jkpob3k98QtMggmnI6f3wU+IffB6r/xmkCMztM2tTDFCBSWkpskb916u6rNTRvVZ
4/mo+Zmx92qrOpMBKlZ0QDC6spnZVZq+aSoaBqWLk5pd2ubupKeL5K0nJBAMH4R4wVb0gE3FefKm
uAKb3OLVZnWu6F/2sjKe0ZmCFkozzSaGonYe6SgXC08a3cwqJoBOxY/AauonH8XZrpPY8Io5WduR
JkZVcD5RCIdOp5VxFpaUD8JiDQez8IJDW3eFOrpmo+By8xG6Jnf/+0tc/LoCWI4n+GNbEjeL7Ylf
VgA9qUWsOqfCgGue77B40aTuZegHWulqyk523A6vepU8d/asjhlj7A5V9aMgevjBysdqNSmA3ngD
XmaBTkhM6Dcvihd0E5ovtv/KUOFbWEFzsEpr+x9e+1ze/Xkp5bVDzXIox6Rlzn3Kn1ev2B88r9Sg
I4MaN0DJOda6rIFSkhFLgRWzNzSU15K6lnUkRw7jPsL/z6Weo7oscP3NxtF2yLpV7jcgHol2WOdY
9x9Ij8eoGvQoepSRgkoU6bnKwd8GnbvHTTYuFSCp3/8yxl8eDPwirmfOWxKXspqHxM+/jZUntlEG
Hu9EGM2MyxHVRVgj7O4j6AeezPdMlesHF642kToFmYGkDXYS3VI2GofWS9wHGhNgZowZYmgW03oE
wEVvPNOPGVpOAV+6TRqAH910aXM1PePtBWjm9N6K73zV49A8anVlHpMkNhaN6n24VHwKuveD+NP8
CODRWYcahEaadz9cGiC3Wr/UepFfqzKfgC8GJ3zZ2S2ean/lBHP7L4asJA3xjdSwzaRpzmd7eMUD
P+zsSskNmpT4GqgOYUGsdpFITsoiIqexYhrOaZBdPaDs1gJlg7810T0sYMGk1yipql1KzhizMkWy
aZPIvQrFCZsBYSoEbO+mPOpu+SQJ2wgCqFEhQgmz8ownd6W33fhkzB9XHbpa2y9OZTalD35ALio9
quSQsbo8DRW1bjGONv0tkiZ83ZpL8+4tD/tzgKQLWWHRrL06MveFBg45Lt5D9PLI8sR4StkdYeRH
jeZmXr2e6HyvTPbJx7BLbjwHyGMzhwGtIA29ypyGrxKGVdfb3jEn8GGZjf3AtRq2aLvcGOEqY/Tf
X202e++fbx3XYOPENkZnBKxL+eutE8HgqQRjfYSY3b7PWf4G862KIyDVRLxXW5S71OteleIaSMa1
FnbpJ4O1dYGuRT8Xw+TvEnP0UASgyejzPvualAEiOw8EXW0fU+r2H5rEeRqXLzXmmWm2YymakMds
Fh2ByYT7H+LRUUX0YvctOcEIfdHPdPaljUbxYCflzc2wHyXTQXc63Pv3D8OqmQ5W6jurLkOASRLb
dM1Vgj5sJl4pLy23ecauniVtIJQu1a8KXfwMZve+mLYsFy12WfycZDDNIg0JX+RQlBMmMErAZP37
0yznbfCfVygh8NHT42A6B7cMMsjP9zR6XTVWGgbG2LafwyrcKYYNpzDxyl0REJyJ5vU2JHgFjdIm
5UEPeA56yjtPnvjodaTptG26TRPbJ5ARIE5CGrVjBmpcd+zShFSb1IfaCp4mEOFvpmwfsSLpDzZt
jYcsUjcRD+AadCff6UAQCc4j4SZq0g1sR6QuHUFjtQ1MY8yG8fF+YEi8gUKjri7pdIMqm6MtO3lK
SXWmZShhIikGTNr0bo4Y2wlSzR9hNalVnjXBRo2fVSsIQmtwF+PiCDd3toAiUcZNovJ1jAHp9iXB
QrGQ+2rQ+qNRi/7oxfLVjSndgYSqfS6N7Jw4Vrax+oxHvQQnVoypvUrHHkPt0CMcD3xGVmPbfunA
KOg6QDrfzE2mSRLs7fz3dstqAifsJcic8hA2XfsfbqC/zFx5Z5m60jyC7uUaf5kOJh1A5Xkoy6TY
ZGxXkBvQOvC3kHCnE7pFP+zzRyRr+UIRwHOrRx07d+9biGSRFpC+gsaAHvEY4dfxhHj6/YVHd22+
tH669ExLF57uurbu/DelKyBcj1BPSteeSQIjTHnKNZEecvh55HBM7IgnpgK9mREVJIg/gu321sR5
RHGL4M5VuyAvzMP9UBNbcCBZGW6kPl6TWVQNZ8w/xkwa0Js/2qoApoer4cUV1LcRHfrTxOp9dtJ0
g7Ga/BFJ18FDWP8iEmfYZsCoYVCMLePfSCDhzQJRvY4uIG3C0pDS4NP0yfDbll5kb0gwjbE2YOGr
MJv7TX30RYEnHwGhdRRZvYpD1A73z+6HmiEQgyO2xz61KhIPSbO5TPVnP6QBgoWGzCeelptqwgAf
MS4FrO9kp9Z3m1UrmKHlNNIDMbQHzKhQQshBVa2Tv2lJ9aUZcbEFfYkMxHC7U6hDsRvsznwQtCaW
gIm9t3yQ3yM3Gt4jMONOqplvoWkPpI6QUpzOq6wzNXAmGsUOVqiHGknV2utJae5nJFXu0uy2dzD2
141bTo9VzLWeeMDGsHE5R0cT8YHF+51aIdlqBf5zwp7yVRpiEi19vqBVmbE1oOhtnKys1mGFGEdH
PBePrMZ+3NjXkUoME7p+7HhiYeDmI71408OWaJTSiTaFxFtgCVPjbLRyR3e2XOQmamVi5+Z0RizT
GJlI2HPac0FrKsgRkbGg75E0d3tPqm6lp6ZAlBhFZxzKjEbdxqBOz34QN7k0ZjM2HVRx0AqQzAM5
MEd9NKdNn05i5yZxdVZlT/hI7+Lgz4zwaOTN0cKLAU13jjgbgKkVGuEqwuvektL6rvntQ6GVr6GX
Fes2q+u9D66RwC1ATU2diuP9o9JCk8NUvXnTLp4/BFfegp4yT/I2NOotjAf7NLIdxGZSiUfLdTdY
tpAxF9FVjVQ/MZLHEUbdUWk1YP7RG5qzmRX9Vsvrj0m6zblXOO1UjtQxsCRy/p4MpxzZcWW+R0H1
JTiiGe22Yzvgz5ntrwiJxTbSKEAd0NJL9jq6HG7sIemd4dqGQEk//InyI7+yR4NqPD6Yaiy+uX4h
eFxN9a2M9fAUumpa3f+HcG6wdjdD6JgPRg0mjJQffGrkVqyDDPtGvZc51d5AzMpVKwJSY/1GLrwu
AURsRNEhzaOBeL9p3FR26u6CGo1lpfnGE3oAZLcVwgEDpeu6kpO+7bM51pDMBk5AKpMZBG5sU5yt
m64mCceye3tp1WOAS5DJzthNHxMZTRVEr2e/0/UjMHZQa0SGrhHUtNwCsr825oVmvXG5f5JizoLR
EaF6tg0QclFi7/swPk0zTKanBXFJhno293ouOaAQqyWlyU6fCw1dA0/SIg5SzKx3WYk/LPQBDnZ1
iDIO3+deE9Dueoh1O4QzMFZIx7oMwguIFeHKZF4FPUE0D3lgJrsQXiZLdrvTS4K1a9q4FNV5tUH2
Fy96x0h/EH+sWrkebNT7ZcagckjcMz2nRa8HWztC4VsmdfV5w6+bnJJcvHRNZh6B3f/zkDK/WzRp
q1a6Tn1La/3RjPPmapn5ayC77KvD+rIgUt1HoYHDsI7N6qgkt5wntTNXSYFEitA/WiAstFUJFqfy
BTPmlEFzUrhf9AhIyIp6dtMQpcFkzb6iZ86XFUHy59TJoiWiyensiICfQCrHcpLKPpYhT3mBAJS0
isPgVsewMqOdTNwf9/egtOn9erzHAF+z4KH1s11CU4hQo096qY1gZRBSD734IYGrHRU6QU2JV6aA
8jDMhyaNvEWStvFC7wNvF+XAZKshxOXQu9YlTbL3MXXci5RJjHUDxk7Ju7C3yranh+kOj3LEdmjm
bCg8KPguXsc9hgj1yeORHI3yMa7plwxYud9kXjylCowiEnUi2nibTb3R9km4CoKOIErR66/4Ri8O
YLWrst2IfsZwa5RmPwdmcAnK0V91yqhecJwdPBmyzVC6QLNYQ3CaD0y7kWmXb7rfiTd/qs80ldaa
ZkzHLLXKbaE70yZBXm6Bbv2qF+3V5Yl8vYPlMJMgdyZbx2i8jtSiuFpD3XXWBFP0pzmzRcgyeeBZ
MJtucfAAwiK6LUOogQe4cHodVKrR7N3IoVOvurVRGPWTFRjAzhL/wTGJUh+ZSWxcoyyPPDZKsCXg
aCbUTdiYQ7CctncbnfCcGDJcAWqdTtmk6UjBg3Fbl+lHDgeF5A4oOwgvVn6KHbYF5yW0qmYRHtL4
FIwjqukBg3M0fTeJ4PoUAdQxSAnc2LWOVLWyQzZYs6EhJIo45txB4I39XVtTkUPnC3aZXRjnZpwj
gVtndrXFR5lVqEm8CN53DhcySuSBqqvfu7nLAlXCR/Bk9NW3x+YgpJM/5nFz1evYvQj02Wv2+8QJ
pF2zaeyKx1L5CnQfDahWPSBZb3a5N2oQBDRiwIphjUK5xWbUEzeAfX5bGAjiUkfbp2pkpFYTDaP5
DTPBqnoa58e0Y2vHeHhD5oJB2GxeRFSVdN8IcHO4X7DuqePY1uo8p2UwCxo3KmokqXs1wSbZBN1O
ufrF8iWzA9JQOnoKt8nK/LVdIYlNc7khpQKuaWbYy6YI2WaFYXtrCtLZNJNUwoAHR1tb9atZfo3Q
vD+pOcxTKzznQY88IspIYWgbjd48eMtTVE/yEtoegcTcl9/qrlw6gWKp7Keebm1OSxwr3guRkLfG
7YKlmfbxJh2jmDNSDgt22hqjm8o6Sb95joA6nBL2IN2CFPCRFksyrYYsOoCgo91rYVdwkd8PjuoP
etjHR0eN2H7J7A3w6d662tKuynrgGhTEx4QlsRbUEzMI1jNH7WqVjy7qpJLezNYR08Lt2nxdQmwX
ky6XRR5mX2i97aGskKCK0gHL5lQeMLtDe57Co6lQv9UtOy6diN1rEaOqhePlnkMjGJ5c2Z8r6bBn
KMqU+ArU+Xptw6KOsCzRfyYwVAKIt6D/0JGT8Q5N53DO8vd+JKqwyTR6Yi0hsboxOajLSIbsajc6
dFMxXElRN5exhTvAVunIToAuoB1m6YUm7vDmgGtwS4TbyXCZEmct/fbQG6TqAEQDOIcyac7+cT6c
0gAfRJD6baof/8Xwun/kKmixDQtULEPWdyLBdqXevgShk58KC1xVkREVD0H8PTEGn9IJAm8iqy9Z
B24xwsB4MZvus0OT71BZWsqFlWbb3jXN2/0gNXmwohSff5yIazV8qcEoX8I89q5xG34fhEHWYI9D
kkTuXRPaUOW5rpZl2V6wCCnYOUHwkOgkhUXoXbQMKKOtyMCykvEGX+vdsHJtlWlRfUCYWO/aXLRL
r0YkB0Yoe9brek611LsThmrcHUNLYFEls5OMAuusGSHBEIM3oV7RyExiGn9utKxF6DQuPbI0iMpz
Tu6Uxw+ZLlZx/SGNEDgITd2Mh10Q3JifFlu9c7Qtj1/ziJ4JV12XfwkNtuEag4W5ewyosAbQGiCa
2oHrJ9SmT26jVvN6RNKe3alpHslyX9xPZt+HzsF2tRuMyuDK8yxemD0uLs/OvodVS3rcVKyHbO6R
IHa6tfVgY0RwzqNJKWVaxidJosp6aAwMAl1jbmKwAeQymm1G7BCN44jh7m0oYsF4UUfs/k5aUEQQ
j4J13Voz1TpDTE/r4nN7rIN4uoQV9vBpKDq6/JwG94fA/ndFW0dIFOJPJP8wBUzI1YYzFjsMTM4j
JhNnJ7r3xprsi6GI5A0wS8WgTBfsfnmWIJf8GhOh7amlzwj+c1QY+sose8CG5BYtisCpb/fDPNr2
jaw5Warwjo5tnhQ8wyuJacW122sAKTfs0p5aHFGv9rQHrlqt+4pSprIDcTA0c0YU8RFYyQQTukvq
FAFBbZxWN5IPyz8OYRUfYxLSrniL4IKWcbuuDYd81i5r1ml3KweHyGdVQksYnK+RcpNPpAZNQW4S
zmIXm8ChhUBfsVwPlukfAjxRu8rjB7YOg0scgfm7aSEJq4KXuiKzXuRV+xDFOaEgqqJN3E3e2jXo
NMQNoJxqMFL2Jnm6UdWcpqWMp2TuwUy69RnEGYFUFhmt7uyq9XK4w4KnAwm55qmq4mbdWlP3SiH+
RSMHp1nVU+68ZSNBJ82gJ9v7p72tIVC3yYhrukoeiyJ4Dlwg/2jqAGZWgvRVpwZ5mKZfvaLEDZXV
L+VszgnY4i3GsqlJ4LnThpJcHaIseIxFr66e66TX8XoHKN95ymOYfbhxK/H2V9+zNPpBohr7FIJ5
jp3ntsu58Ec6LJfDgPoN653nLGqd+tCCJMBdLShkdCDKFtbquGS/yv7NWyVRaD729EJWU5nbz4Bb
vqK3BikI8w0qJW16N8NnRybs6l5CYT9+h4Kf0zNFsx+Mc+TalHlPCG+X/VTWrxVhETfe2KtrCKLC
mOqfK0Adi/v/ZHTuubG5CgZbf7PG6imtnOgNpuJOS2J5iIFTH1RCslpPG3HhOHZ3scfZa6XC751K
9EufBmyS44yOhSdO9aQZV/QJ4SHuGkIEaEl+MgF4Mdfo7UNTksexiIG1ofs+8CPrU0n8xHOdOyz/
Nda9P0DF4aR2yLqzpc/g7xiZY7COMj351BBf7lnhY4P148RoMcQAMRBLaRNzRh7PuIna+Nnqx/KM
0jfaqFwSppbZ7q0zO3mzizw+OCX/Xhs7Op15XV0tgGid7Nwlmkh/73JdnbXqRxzDznRi5HRkVD/4
XVQuCj1mgxYm5uF+UDN00AUl1xfSf5hg2uXz1yCZOvAOfwrRauymOW3M7gAvLNqB0D+6isyBugqh
U0X1ZKMt7GkX3iUCtFlIsqsJKRctCltNo2+Bn2g1xfTtkhJOjYcr8Yl83O6pzojVSNp9zlT/VdSt
SeZVYC4NWzirtEUcWOE09+xavZUYek7Y7HQQjuuur+0PhN0yaaMPZnUY5ILUedKmcNzkQcKOHsej
pzfHqsiM3ZhkD0Ppf0CF0K6dZWePIzlPUTZsjAS9u9ci0nKs5oElH8qvxfX60OQ9oL2Wbzx2WBpH
nx6lPh+kSZpz0HnO3gmGeCGErz7lgUFRIL8wsg2vQ5zG8PumkhC1XC271q0PvTYNGwl+50FPDcLE
SDrPGjxAU11Np0AvKGocZla1jeTY8WvnqojkYwqPvDHWxhf4XCQQIbqALG9GPEFaqGEeDi50pAws
9MnzgA/JCGU9NXbYNU+a8M/AYmbsNIchKUkMb1Lrxajc8ZPkxqPBMeW3IWdDUVRi/BLF8btd5pR9
IBA99KLQcbX6nEb5ydAn/0DYJQe9+KFDG9iSAB/3dbGx2qY6NyBDafB1yxL29Nb1IaZAdorXZTS+
Z7SjwNLq/YOvRexK0nIv4rq9ILxrL46rtRcaE+SL41U4w0hh8xo0A9G5xaPWWc/12Fs3Rn/ts0qc
lci06a2aw0aKuiQZCQEsT/X4FDc6e5C85YoeLpHqmHSFPJGpx77gfnJPtgZDI5L6Z86A8UQaY9h6
/TltuJGtGWAUlm54bQNQmbmenbGj7Fp0Sq9WXx9rGsk/iONdi1BKsiHEyzC80+n85mqkUBPxjvHY
ngm+6FNAG3lnzpXHdovGWJ9TjCEWqLexWyWb2DDEVre1OTF0DA4VnNlPZWTNvjL/GQI9BOziEtdp
dw7Mr6qvsu/+aGEf06fophsPCRjIJ1SWKUYJoAvS2Jp+FwAXQRdUozpciJZZdp/l7lUxw0Q/D5hA
sj2eL+ia2/9TY5OBonzFNsnGRgI26CCr5CveQAVrBdsJVqyE++FLQwrryxAkm3Ce2Gq4ZUNOLIgy
mpjo757LtHdvMWrKpeZwTtw5bQJRGVGuMSYyNNkAiICUrNM4tfclfFJMYpKOZMXjrShu98+wV3xX
uVKrWTHKiHKSbyH/FHjWUFNfQgAIcUIsNKUZZ+DawxvfKomAt+oTiOfKV5swovtk1bQNEkGSCH0F
Y8vZtZ8G4g+ONcBTsmvaWbcJVDTUtGnvk9N1Un7OpWOQKGc0C2Lfs+9Op2lLI7fsM5LvTyEy+B1A
mZbdZ2Vly7GmoVLlbnvGX96dEQQXh6gdd1HXkloTTs2yUCMp8ehlMFgXJKyZdrCfz14JdpNWCaew
GeVX8m6TZ1zazZvvWg9NEdPFvd8o8wGZL4+CoHcO1DBLIFHFh5A4y826yF4E9sNNaIXfPfQeu1xM
xW7o5fcMdwre1fb/03Rey5EiWxT9IiLw5pXyTlXy5oWQ1BIk3mYCX38XmrgRExpVT093qYDMk+fs
vbb/5jeVG/qalh29ziIp2RV3TDANBOMLutgunTDKMlb/0UZz2HQ499geLoOWj68o5kN23E2LtXJQ
0x1+WCtEbmifdP5C5pHqzmHEsYlMPG4RNAgU4DEGVpFfwCBtc2+iXhScjeWrZyCyYJjUQ+TiO2JK
0tNQbAxWc24gywwZsTP2LDXtXoHduzRTcqdZHhXu2GpUiK6x5oDfXLCbtmfaG1hiDeulL9onXxf6
g0tE2AWJT4SgkugPl1YraB8qWFPn6htGgluRsQvClfmmO5Pz5AFIzkq86RgF4kcu4IsBjuFFRtSG
JJHGzJT/lS1xZ6JNrLs5D8BTBxESP796sUYGMn2cD8sG26F0yKITeZSrIfL/UdJpTw4az23sd+Wx
SktWL6+kY2FaBfaWMuGO8JDRjcM1M0Fu41GdiBdr4U+/YQ31t61rcYspp3uF5t8HHJCBLFyssY/u
Gz3ub6KFvOZl2n0Qx1/gOCEHJlN0LQf7pQD/etRT+mFhPSHEgmx30Rego43lf2UFXrTrpyR5ClJ0
MzE/TkIoAZnNA7+k5KtmDi9SpDqQayGfRJZt4lECamEFfmu9xY8dCf0pz120zUMznv5eGqIgZxrn
6A5uy31iCv1C8JG5beNk2rF8rsTSl/37ktsR1mTLhYleweCfugIuXCySDdHc6d6f7YmCtf3I6Zjt
7CqPn4ll5TG1Krbxptk5ldNxUll6zkFHmqJP4rEbV/Kmiq48M4CjQGaKvTdSVW0jP9h32CgfFIwg
NIn2BitM9j5LyQxuMshat7NjJqTaJWkuVhCw/Fus4/sHTlptUzuIL7wPYlYLsojmqnhQXlDD1dKD
fd7ThGKwg9Kjbk49NUpUxWszTyuECZQfKqPxwgB2unX0REPTmJ6yODMfqW42DqXorOz2nLdTvfMW
c+lka+lDg8H23LHwW2o+uF6q3RViyM6jY76B+e/PmYJZOamPvxdBo17nUe5n+X/MkGZjvK7hFB0Z
TeG1EPm7ndgvhIbehjw61SSc3hsjTdBx2tSp7z9HBU7QSWGpbl0w96Frm3KfBgQssGUwwdVw9udT
J/YRNUxVusVLrAiiMGtM44oa4aJc7a3EnCsqS/yLk/k6jd2HYyUW9n3nFy0DMHgma6tgjqMXy//1
IdmCFRhJ7xpdlKlGLtqdY9juA2JSg9GROR7dEaFoPzTzoVlCspsFGM9ZCJKQhEMSVM+BX+UP+qy3
j3MLZbUc5oZIJL951DMyqjK98hi7kRyglDz/gdKEyVEGiUl3Ffw6MbFiB8bbOHSgYXZqJJPaWQRg
fkVT1fUeMjftrhO6GebX/P6qsgIwfqAEp76O930PQG2c2vmENS6gkYJ7l4yzgkIGvZzX9gwlq+6Y
zDSiYQFBgfCr13nGFSwsbhSM/Ma5X0y1re45+7JuUJ8BtqeeoAwm2NHlxNUVeX5nNR8yRVXlDt5H
Y7vJ4x9/F8wgJetgZrAVs2Bd1PQQGzw3x78vTp+R1NtE7frv/5AoVroKwOAI/3tk68+KKj6D8wzW
bDxvjQGnox9zjnh5ABUuXqrt7JWeYn7nQZriw8bRSIREdTeQLHrRvP/a2DAg95qbW5fI6rV7U8dU
qJrUPRTM2tJVAeqH8z8YiNKr70VmHRgLzV8avI4QHo97xdglzmQ6mITiTswykn78j6aGWPnPP2WB
Wv+haw82XtXQP7MaEEFZHoahXaOJTS+G5qWnRJtuVmfMm2Hhg2uFP7wP+iXqlKDCWazuGLH2ekl5
lCKQvDH1n88NghQrEfGuiDBkdJEx3BK/2P9NoCUx3kBP6Jg33qNVSH3XkuZwnjkXn7UYFoJhIr+3
q4oVsDf0MJsog1phr4PMfCo0w/tEgnaKOp/7uh7WVGfNe0FWQF/yVJLj3B97E5fwnqK2h/vizUfX
m4INhPpm1fkqps/fUudq49mlAQmCTBRHGIAds4WGtGOj7ndDOc8rJD7wvjPOeRps4XU3GDc09mKr
6X20l5nz7P0NkoOGdvLU+Ec+o5+eEENrNOxrrNf7wXHe7LRTe7PCIMCTwLKpExcTRaVkE68qmG7y
ohN8FhaT9/i3dficvSEKkSvAWepolSbtPpI8aHWXwT4dyS4saMHeTbbxZMT9cPh7FbXma8pSf46V
TSeuibO3/74DEQsfwbwFPkrwiVzK3Rx70YOvGhJUg5TFvk7+DXB6yWkeCSO0yjUTm/LGmo2jdWLu
bXUluiNmVEl5VoZXIATmWg0ikgfPH4A/9eULurrkHGQEV2geo8emsJjme4i37Z5JX5DyTBBktIHP
aWwUHXxaUfVXO0yKsDG7upGV8tfetDynOie9zcQb4E4UWC+ZYTn7zkRh2fC5zuXZU4F7J8dKvwIE
1q915rkw+cTRS3kSh77UiU8TzorEovwldxqd1BgRvZtKoEMXE9Xw3O1QR+i7kR9zC0YIoRIprWEq
jQcsp+Ytx6L6nNYP1ETOpq4ThBhWKu4o6ftdp0ZSWpeXAPf9fa/79s6YZuOR5el3LJFAB0Yyrwff
1jakysr3iKs1Rfn81czuDD88K+8s8Dfk5nTFajYN7QDRgyPl4JS3iN0BD6qZ3HVxf20HKe9U2jBB
c/ub503jzuwBOGWVCStxNKO1iiPr/PcF3DqwHj1udyg/P7NxiPZjbXFw5cS0kyQev4JzxHpBBNn5
72UzZvugpC2kycdeZMW3rxuvBD2pVRZ708pfynHRzP2HqksKrTY7EOlV3LxofGf4Hh2Lpiphoxsn
d+6m+x5CwL1NI7Z2KdyDoLsbc6QYOdGtuxzJ0ppFkrTMhUQdLF9EAVaAqIsercccXfr64qaMeckz
OSDG5NXfl7ql8m1THtjea24B7Zlcz8COJlLdRbm3sQ1P7Xw4SFtwCc2mbwzzYcpnaxV5nBWrMpAh
2XnGhx5Xzw3R61fDjL7J/xgvKXoP8rf10MRG/gR16hzpfXP9ezXUGKYljNqVsn3SjE039HpzYCRu
kwArFi6FPU/u8e9LHvdAe1VylEogJzaneRd76AN7Aj/Q4BTDklg3jruKLIkHuxjSBxStJ2XVJ0+R
FVtK+rX00K9yyXDQ8jLaWkwxj0rniAC3SbWcdsKmq6fHMpj9x5nhaGhz5j4gY/AfmexZe2gjA/dV
vU/hx4GmNSX0ddQFdun+zL009lJoGtPlnJUrM8BFtX3+ouV6i1C7Gb6YMh0qUG1TCc8+X2qwbIFC
/3339+WP2sxJ5VniONuSQ7TVFRb+LI/ZbvUHKCH0PMq4QmqZxD9Dlj3ib3YffGNJ4I2W6d0iNYWm
ROPdLXjKefX363nkAfrPpL8CxliSBa7Ib2ohrEmnvMQmicxKK/WHcfIWQJ5TP+UeKH7YgcSBokmk
reiph4hPRRSmcY4TpR6AIvI8Z8RdltqBSRg7jGSOJesfjxBhPdUgQ06df6Y/h0hPj+37zEUwOSOE
3UG3G81B3SVxr3bSasi9qov4WgmkfUSgSBxFxPNxCS+m64pj1xOtOc2TdiabFLy/mw8kadV1ExYM
LbYMxf5FzSRDLfIX3G/enGjpM1Ppwe4ShzVuB6+HNLewBuzlSxfjOrdGxOlRa28hy4iDW/k9nwG9
LaMFrAP2rmpZGUBn0ZkDakNs1V1uRE/oEOqrpVjp7JYuikrGt7b35fHvzmI+D8aYNzwlPGala+VI
ZJZvOa5BSdC9oNymncXtXUOX52bdQ1aMLoWnmbuy4hr//Sk0y4ed89icSHSmA2LQTFpZ1Wjt/17P
ARNxZTNpV7rGumfX00vW209I251jLCdGWlOfXRyT9monsZqgrT0XBLckte+ERge8AA0vJB34Wf5R
OcG+YfifDfFGoq0Ja0c+BOyIWC1WGuS51qOFkC1BEQ/wjq8xdjY/ZjKLFFUGUVigVGsmYwe/dZPN
3l2GVwxC9Ua2r91II+HMWP426tpXgboiLUB+kvkCc+0tYyAzTSXzrP6AhIMAkCOAnWHRqhDAR+p0
NW0KT76hzTm2/UbmydWQiLGmD5sGb1k7h9zWVuQaE/yp3DfRcdjHIuMbxibLjvUQ3PXzsEcozXXv
f/gR18K27/zoFM+HpH+rjA+rN2+MAFlwko1B/3Iq41NQvSNBxz5KzySg04Ib3gNEJNRxQPKfjV/R
ZW73GXwwAzIqnDuO6eizaAq3EcnOp2USOfFJQBpt4sdq51GjzRw/mqkivYCKMyPfgv6/nL3Hrvnq
8Ixjf6Mt4IdlMOw6+e2009E7wLTb+QbLL2EP6YyGbyTUL0gIEwlu/j9FrmY20yV7nsWzbrzjDdt3
+dFYFNrRSi+0HTI5QlDuObN7wwyY6Lv8LCYgpvVlKEoCc8gamI5+/5FZRPi4gJW5/GzTmzbtvnXg
ZGgB3IfJHNae3YPM6NdB/TibE1gMzqoLaoBxde/Ul1grSDmYd73SqFgJbqJqGJEVewaBriQxjGjE
Zn2CI8ZkO6cFPKB60+sKVJwHa6zZsnGsBMs/iSgnoOMrOEFe3W4BmRD/+xoZJpMg1Jsdh3jYzax7
/OhWRUh9Ig55MO9QPa7aomBQR1szytJN6tCarZ+EgXC9KGFipREhm1ffgKlCnxnRM9DulMjpNKHz
6aK1G/MDCiYtcD+YVJ+J51hbktBD+mKfuoT4OdscQ6J1gCnfTclg55wSasI5l8L6iSMyvLA9G+O2
5CnVrL07UBA60n82x+owAYMoNHPjp3AsIp4wxZaf/ZCHuUEKdUfnbWsKk2MZOfEORgHrMExfk0C6
GMRgoeKL0XSfSk93mYifJ51JS3yJ536X4/8jThm8xL7IiXdpOFfGsjuAXdg3AuQ9nygw1HeXPW2c
f1CJPek+MJvBemiHcY2+57OUbCzV+JQHsXnH1djMWFTIkEatFI4e0YdquEOrsxajffN7TC8CYbgD
iJBndsg0ss1Fte3Y2EutOtSttqlwCdjIApSVrhsgVkhZCO5z8nsfKmTi4X2NaMeBfiCwe+8Q3ldX
xjqIxCb1OaD13WqKqsfRrQ9CgTZDr5NGWZjRoMtiMGPJCgDi2gWHRYzEsRsJ85L4vYMqOKIuLEZW
LETiR7xnOwKUczqe80vMLJ3xyqkoE8IAVfMrqtjhLVgfZa1xPcaLEPE51eZjlwR7T6c17ZD1g5rc
cxV3PUtkuYj2dXsPhPVQscHYas9U74iLb0tILAKs6YWhMdbr3tm7tb9OtSP/aO5nnT/JQBGWZd6M
NdVBKKICG0a06uIW+GDyW3URsivnNhYeEjqSgCDaNJZzQWPYhggdH+lXxBpZdILa3hjpN/XdNna8
Y24VT/WM5IMQQJAwK/TCYa5hywFfBDObnKlSvYrYReOPmLyj2DC1cCZVxsptRjA0ODvc6bOeP0a5
8SbjeCcYZekaQZKzPFmT9y+Hf+OP76PzWbXll5pzYF48lubM2iLd3ziatrKA7aNpJx7BKyPOlah/
aBahSjN2QVNjin6dZs0Og0Ruh7b6zqyPTIISkzbjILIgha9RaAUnFKhb24w/6G6sYstlZXJ6uSKE
eCvTplr3Q8Swi34d+Q0Jt60ot0ZA65swaM9sN3XZfgU0afeSpBCFVMIbylVemXR5Gb50aHCaSQt9
syOqvrxYFeoczd94UbsvnXKjSIGzzOJLsQKh/d51MeBPIlbZVrYJXRzW4sxo3qaIkxsnBbsm0Mtr
9wFjaq2eb3HVnI20fG5LeSuQ2vH4n4Xh3CwClVqz2mqjsZ7LkZ6Wd1d4+k9OCFCWPsaS2jlKaNfg
v4jIqosCcEnTfrDMFyI8d66HIHq8okIkAfJX6cHOGxmfdv5udJ2dIQs40ewFQ8VUKRtrdInGzeYh
aoz6MFflb8s7Ru4flk78GBfqtx5BpdQZZIQh/YIFUa2xQdJWLM0jnOaH2UC4moiCeS2AOHI7Ji+c
7ejQ0gI0bRf+poXIb3HwaO+DB+HPZTwwOBTCMFH8Vh6nn7go6MB8NfdplL+4QlBOsX4ZYmdY/TEC
Lo2d5uoVWbAgmFd02kISQ8mqIze5Ft92Yp3nplslyV0RkzSZKJTX+VNgeWuHQKwya7B4aefKjBhL
g9WPM7ByLeuTlblHFt97L8ixISKZN7MNna0fzoLHydC3teaDB2s/F9p3xdwi2uqR9psZ3bmu243j
xVtncu/7BTs8j/scxKpuE2Of1HedT4D97OvHoG9W5fTPMfu1Hf1OkG58aMCiCC6Z6Heid7bKa65u
EjzWULsr9JI9rpoxAkfrPxi1uY9Q98IxLlAutFiyTaKMvGd9ApFR3RUuTQ+SdDxgnyBvziYGEqiV
wPO9B4BMSPvGzRDw0ARDIRkITI9qNt6VbZPDpexrI/AbDkSJSmgIaVEecvLDVn5tjnuTGc/O6E7x
ULsbKShoCyZta2K/EjqUsJt4uwQPBuS11GpXZYw3UlhLmUCGg/S2/urRQ9JJ2zh4DTCwms68rZ3e
BCZLjIbSD44TLYe6bAWE4xKTzmfmXy6n9wGgd10Hx9p8Fhb5DVj6W2B7TeG9JktwIE9Qy45SDy+l
SWkT64cWklHcJNvA0bdd1+JjyBlLy6tbxqScBqfBI7VJ8+4RDCOShvdDwUVwxqqlL2zqcahl5QcB
EMiftfS3tSM22mCvapyo2UWHtlRldLRId++Ja/fFQ+cNpzhD+xOz4UEuQWKV4DaXvbjoQ/xo2+ha
2M+Hrrex4fg/eUoZYtAlA6+Y0cVEs2GnSypI/RzPjtgMbT0dOuQq67lVn0pylWfmX8zXPHRlAy6L
B+GXx2kwaWaVqzihQor6Ot/1cIEmcmV1hgsICKGmewkjabwXIcPF5ILV71TMzV0RNf/IraW1MFbX
TBP3RIEQ9pRbLzFqhKFssrAxkVsRzBOVRhRmHaFEAP2OtuIblD3/Krt6LFBtL/TpMB61g5+M9cZq
ao4joE+TgDeyZP8owdjb9rqFl/Hrtv4dySe/aK8A6ycGaJgxZ/UCdK6bJ6NHxFDpb0MQP0dt+aaP
/iMQz9KQCLe4X0ayCKGpEx48Tsi0Kuea5h4UsiodIV6UgPh6rj4Ia9Tx9OkBXsdQitGSx6uXjvbX
ovn6Z7iZtxrFMaASWgsDp85EJrggWmPdtLBadYd0+Gbg4JmYyYqn1pnynmhbKMV+h3Un93YlRiOm
/AbtTGKykUjbobFk+WCW2bjoTc3KUni2Kv6cll9t2y98itxTSbY2LYx5esGBMo/dzRJ4HLv9LxmN
lEwtBZA9xumRUdxoQsU0IgdNsqTQVe2bmz97UkMlNaHqLtiPVFL3K0/p1kqT5FJP/msQE1zLIjSF
RnuG0J6CLrVAZVN9IeHIWHoi5nA686x0Gjc45NNw0+jmLigLyvkpcFcJow7Qn0uEZfayjJKtWTfW
TITfycCBPNrJt5y/rF7egxnPN4eInNBR6Y9IiKLIZjnsxJmBuhZ2ZfpR0n4h8OZA5IK9mmbCRSYi
7vX2+jeIE4js6tkhmYepkSE+OgvEFVJmThDKeJna6VLAIESDJag03DRZE8XWSsEjWToEe2v9V4U2
P7L/EdTg9+I5i2Iw9/wfTIwhQ2onmwiuyi0+h1g9NNN0hn/PyZBWnYh91i5tkToYaHZE679pUbvt
mJ6FdBOuZMf/1kP2zjK3H/LxgHCDEityTjhePHqyctda6m0044merfHkYfHhP08+Ayv7mSgMJGRm
boWJYVO6kahWARQn2o9uIU27lZ4Z36UZPy39utA1DHsrGNYOffuvUU4djgjADzmKKeFYWHune7N8
0kcM1LpoNl3lf5P9XYR5cDOhc+YeqYottgsS9JAI9cXRG7DuwCIhMYaxqIvGQOmyh5zvXScJSEQO
Dw3pYSsF1nWFl48Z6yUdsEKKlge7pl/S0Oft0wIQf0RpML1qpSJWYSRRs9UTPOzVUonk68iIaJWg
/Cv08kdOUcchfPyt3K/aNAjScJxh3Vr9P8/euvTeasYfXZY+54L5LkOdjwyxM0oBRL26pSEiS9gF
POtryglusvq7FCA+5MMiPuZXz2WoOeQpTxqc6Cw+igoBCAKRIMztGY8F4ixdZneVVd4zfGpCAbs/
TrkH6s5dyZHBoqPZzgrNvMwolCMWgII+PrmC1HqWGj7TijBOcl3YgcEHwFwIG7x3jE9gl0zHqnCa
08TAwre0JUKRfE4NSPZkGGAehheP+cFa8YhJ1gEY/ySzEbC0kQ7bemlZYWo2r3VA8WZFPWiUqNpF
+fRJ3N8zc3PcQ/KbOmRczV8ts2BOPbiRoZZ86fqPnkjuZn22tpFGBJDe+HuVg2t1Sqw3DcDyrKk+
/dJ96SFDQEaSe2uiskD2mRLka10HG7VW8eS13Sa/Fw72u8ZmiTGSgoXxCVj4uxTDS2Dfy44d0y3e
sixGHyKJ9ANWSzlFZrQCw56qnhJb6DdPc+iJdDDi5vS16Y2jJuiz01eGyMF4vvV0aJCmRx/RuhJf
fa0lOV4mSOawhDsykG8d6uWnQ77rKrWSjtRw1uSFZk9nC8llUt2GiJhSDO8GDV1iQthL7IyQwTBJ
1J3yvXXT56d5ROCKCEBzxo8Rb6UKhkuf+MdIbw6Oj6rAs29OH2+MON8LrXwNdMIWXU8djBHHB7iX
VH2aPV4YWS1EDOJYFnOJ6/DYWv2ayMtg6SyETYHZ1mmGD1GIS2kyDGnlB6uk2hTk2ZSRi87RRqQU
LAzr6D0JyNRAkAK22XO4d800rBN/7zb2LSvJGBs0+61l7eunb+Vr784wHZS8rwvtMpLe0KfuY1Jo
XxmaMs15liYNCMv4JrLwpFy59SLG8RHq63Gk49m0TGZb/A3UENb4LAz9CT722YzmB/xU5wRjIgHR
3CN+yqUm8IOQQ2td6yiKtZSDagknWXkQXDUe945NfeTYraA4KTxEhC1CHdfpqrvCfsDV8pXlzkNG
BscK2IkKVZsfytw21wLF4qoR365gMh/Pg1rXY//iVt1VDyoERW71ZlTzq0wufeE+FFSJ+C40i3vF
I2Bj+YmaklyiTsT/bNjUDAQISkqUuwO3hmXJ0B6NnAEy+C1apt0bxx5UZSCXKTjitR7lh37JiwIR
xlipvdML41l0w9vybyrcF60hBx31Vuu4j25QbYfBeMGutSEv8mu0JOmsKbI60gw8DQ2JUtraJHMM
Yvs5KPJfjX2/LYiUg3K6HkuOGH8/Q1xg1az6+xgxJYB60x4vSrLjRMvnzCHpMW4JMOmhPir90lvp
YYrJ8k2Kr5aCQR+tW2Sife37TZtQqWQG+O6i8glqwwNrNeydNMkqoZ60ovq2uLKQS5wIGmOfYShn
03q0RX+1rAxM2HJP+47MOXANx4Wlz85ok9fLAcfS935zL3qNKKdC/2EAcQzacq8hvfHj9MEVzTf1
Bm2k+Xd5yDsKr1x/s1oKpEnimi4Fp6v8S8n4onzjW6YiW1c9DNVs4JyIUKDpAIcujkUMnjC+aFgX
/bXmfhNN+WUMlFxRfg+Fazv0NLOM+VxF0MwJoq3aNzEbwwoDFDqbNHlqbG7Czv5e3qNemv8CEX2W
UXqA1/btmRb2Jw4jo9kSyVgQh5fPgr78sDYSYOxFPIayThC/UruyEGf/fG8jwDY7XC47Gt/Iaz5y
Qe9w3R4sCbZfDBGllRq30tJJxpt2KLqP8wwuKV7acnZH4lEJKp8+l61nXPgk50Ac2x+d3a+sGruM
NAdg5F5wcZZbmrAPKnUThXh2GX2fMTPBG0Vf7koNE4KlTLidjsPZzbmOWftr4CbDVWu+mSOzMwiN
u9azth1c6JWwrRFWhPmGeoFGYDm8ESj6OzqYHohTRdrRkgrjN9MWOdW4otYjJpoWrBGcTXc8A+TH
z2s591ZC71jqirDzhuuTm5GA1NBfc3rsEncNyb+UoSX8qCbik699/axnLtiPcUFR1f45ksDIMp32
Wq2wOfSUsiQEgs0NwqDhKpQKEGE7oEOEuEtzbNLWk+TIMaroq7XHYkMvQBhuualKe1yNTuFs5oDJ
h93MAw1TdG42Z2zCkNoOK7oXH7IDB5xgE9QB0ZTViTBAAEjmJe6ym5O0n2YsIyKd+mkdf+AiJ73T
dsJWI9YiUOgelIVfs9CBWVGi+F7+FRfafTWwFJV0mZG0FXVv07a+eqKW676zyxWQYPpyS1QqYBc/
vakBLl7qkGuU209Z7uu7QSh/2+nzAi7ieDWN8nnwbDNU4EQ2HiPmk7W4IBzNPVRVER2HQvd3cSHv
krl2dknDZuItfNrGjrY1/b5VUBywNnBAynWa/owDkR+SYu0gJNb1oTp1zQfRdDgTJPVBUPM3aYV2
GDtxischpbIjVXC2P+ZK/5KBLdlJ+D3GtAdGZW6anqLOTrx734j0lT6bRBimxqm2R6ANE66nUaIu
p9k5krqyKtz4J2XAGvoVjuuYvp4ejHdOwDDbYsoR8Hszt/uMRg5uDUJbSqwi8n4M/40RP2/uBfqW
ttJ1KVYamODCKju8lYUIPbv4cLvoBR0uFl5C7AUH9N2Uq6WV4KNyq1vUe8nVCtAfDD0nq9pHM8H0
rn6gc2Vuhm766UtwjAmzZ51uLx9rTmK3T6Ki0ZydRht5a+kvWrdjU5Z7IDWAjPFshKXLvtuNm2lU
KOgBhYRmLX514oHipny2JudItc1Z3G6qTTTfpZGp7XptOnaVjnArm17ihbsyZke5ZBmXCYcurasf
0JUia8Nl1nAjAnBTcFYw3slKUrYsgAXqaryN7i4zs0NscvDSnICPm6NoiSeHmMpVwigVcTglVVnq
m6HCdSTLaE92Cyr8/FUh2A/NzHh1mR/b8A2CmJQRi+SEsIIdwHgQlYsNRIZgMxWaEYeiTq0dvADe
6B7KOjrTFboY6LTr2YtXN1eKjn0q++yj6Wjqyckl16XQmedb3X2Fpy2y/HOzWH/4yw25dBHouznD
Ind1+4TthKaSDtzbZUe0MpbKZjzmtBPkNZEdaZVZcatQoDEmOZJPQ/zQYutJMmOdGu4btvovX/S/
lIfvEKq+8BOsHEyKQjC2EIzH5ERCRqn/8/jZloiC4zAg9ivnGnM9rTbSDjd5gWrRG2CGOZg+FfIP
yAC3BtXpqp9Xi+Bs/fdfhWF801RrQoyXcc8ErI0ZsBctP0QXu2sXcuGsq6NLiHBoIMicl82p9GKW
JeMZ7eiXXpnpOgYu5Lbppx/rKQ249zxv90ZTniNt3uha+4SgbGdTJ8qxuzSWtZ6z+TXNhld7gb1z
esTLytmc4zY65pEUSOy95QhZyUiPBU1EHgP14cXJLsI1YNo0lQaF7bZK7NBnSr+SRYLDCJ9RyLEh
iDHruo9FKdzQ8dZ4QvWwa3AnVzwqRtc+mrPCRzWDfvMdQh9Hdeu6HRjfmd+eHyqZPWZl8WybiBO1
5QNUFop29l8YBeQuZeIzn8mq6dB04rRM7+cyv+978yUiAdt3mtts1ISom8RcEwyDTAdjVIUPgum9
q/gjDb1/mdxvUw5B2PbeU1cnCHJy5i12oEGpsE4Rz1wEujWipzp0w1mW4lpXI9tqPF1IUtG7/BEu
asKPlj90ajg2fXSiWYRy4SUgNhTcuBY6wntx1Ec9i6vlVifNbp7IJDqb8ZKPNWw1NfNhKNh4nic/
bWv4gO3D2S+lFdNqwWby6RZpvpiZNva3Th8ZlFPUwvXwlmma1vg3qgie8T7Bx5uvE9lcZ9vsV3Gq
v7ToaAPHWGNxI4OMJCEGKxSx42Wm9g21Dzun0KvwltAiD/NkRNrPk+3WDnXYGL2nPjhY495SOVvu
HJTUrcUU+u+lTS+e5CBiVyRPm5jog3NzLyM2IlAc9LHM9ujOddED8Qy8t/HcwMo4NoF3j1Xn12jq
S+9P3+Bo8Hl7T2nHeI5xDurYwSKCDJ21PaUCk4r3Cb/wOZWS5XC5miSGwFVoshdwmMxUWABCnxWO
JrfCxePVT7izP4Yh7g+1QIkTwUAF2zlvCEWEO+1vMHhGIYygfVenF4cSfGv4/q6akhORLOxIPWek
ApVqc855/FMAgCGI0XENjoIeyNaPo7tR047Ky+g9e8ZbW+GBNhlNJh9Z110pg4nlSamRcuEfTcUI
j52brdHdmU7xTAzhKVLpDagMKKr69krsrcHZtcYbV0OyKj3OYTEOxaCXb5lutxuzJ5cqbRvyPqb5
A8XzE9lPhK9I87vwGSECnOaqG3wwJCKSuejuZA2sSdnJporaF0Aw6Npw7Z1KLCGod7UDz91uLhue
gTglBZGtCxMY/eF5iZp2v7GpbmzaXkZQgpV3tpWlIw2YPhufJq1LjJhcLLS9Vd8sMa+bzEWTkJjP
qS0oW7L4jWbVJw/sThvtZoPXV9K0OlSW1xxsQ74Obprux6TFGeA2a1Q2p1j5ZEX2iPR7yZDFSMmj
y2gnYlkPp8zCx12a73Pkvzb22U2YSBtDTtej0R79/xF2ZjtuI13WfZe+J8DgzIu+kUjNUqaUs2+I
tMvmPI/Bp+9F1ff/XWU3bCAgpNKGMy1RwRPn7L12n2G0SygfqkMr5aNTZUTDuoBPh+iKYW/pIAfP
ZGW6s/hhViOOC5N3LZ+rbaM0R7t33rQCkByX0FjSfWpUPhsoXQ7l4Jwzwv7yodABxqIzyWu2CIVw
X3ihDH317Kxk8UaWhT9DSuLs2l5tKY6hyW3I9iSC95Wq29vReSFIEEIx0ZWrrlI/NQRNcVpRWYTj
j7q3PWfBKIXq+OJo/XkcyWYY+CmmG2YrYavpSrNO7Kq0vRqd2G8Hj0sj6necJ9T92nAdcmsNurb0
qyB8m/rs5mrxETHWcU6ouqI+XQkC6hDktShUuGaQjNJkDAm61DhEJrRQci37Ngw6Nmg8AIy2rRAt
JjAArZNP9mzZhG5dSDi5jqTBMA95rfF6rTFNcV2TkTojhsDn232BXfNFkX6N/HmFl8oaydVQCQ/0
OlvF92ej935NREYwIgmC1XgKk3Q3d1G5bjL8LBlgKU2hU46/KDgAJOeOHVBX3P8Zkb3JVDzjSqBm
t8rzHGo/emYW5FPmX+htAGIaL7LRSS+t8NjEY/0aOKRL1I9WgUuXCHNehVzcCH1E9ErDY0yP0Dch
ctLMpuLsThENwVVshEvMysE25REfebweUkwFmVCQ55GEVoZvUdk6JNgcxmzE71S/MRB8kI3yFc0b
pxJUSe7bgDM9ct0bMqvPsbUJDtNgixp/hR+xxmFakfTdaqKMR12DRzptrSF9Jy8yBXbLdWBrQNqn
9mvMDR7BeHy0stHx0YkHa3hN2o74hYRKCtlK6CXJW1pzZcaa+xxaFSVVtzVJ+F5VGqMnYfR/DYXz
Wls6BU+sqdSS1iYb0IOm2DP6tv3qMqZXesNrjfraD9N3BiJnFUAMIJ+dIipGHHrFcLremdp0S1Li
EJXlEGBI+6jWFJA9uEK8bNONgZrCKQyXGJqdGoFLZpJrZJUfBdX/5NbcWyVucGVLXiLCE6vldUhq
bjJKtc0mTswRfSSjc84t8UOYbZMVWNjML0UfHxqG2SMnqp0aVk9WnenU5VmOJAg+FYRLpt0y8bRB
a1e1SnsQgaHH734rihKlYFPd9Ky8BGHAGBnQTjLAggwyIu/KGMpnWjTr4Ktro8xKKnDzYJ8jiuDy
TG4XcIrQXIQt1qVM2VW4iiuKsAKPqWyizVyeTLf6MlUjlkKVan0W5Z7+KPNa+JZrl8lw3jaaL1M2
1bQL/7J69NngICsysx/72uK8GaItxHvPWNokQQm8ox9k6U1VHIAbtb5Y5ZXVdOMaY7PQOMHwuSNy
Dz7qMHCLLVNuTBphZNQ9esl4yP5a28Y5tsxLU/PfDBWLeJpB/YZxetllhpRqEgIJKPOCpKVuoKMI
2IwCURgHNY5fTaC6TJU1/psECK0V9NirQLfWnGF3uTp+Z+eHqBFehXBBDeXMLDguhnOWHkKFmXZI
xwsXTTJz+BpnPvwAiNAA9+LMVGbHJkHaLwa1kOk1OpuKUjioCRch1NYK7Xy1MAc3amu15w4y+6pH
SrURSb8tYyf0po5Ej3yCYBbWlzF337uYEHU04W1sur4wyw5moEOYMPC4DMvgvtXXeZMgAxHRc+wa
qZ8UqleYvOqBoqLCScmDTh3h0iqfAtQHc+uXNNHcAvYCxZYCwcOmn0jXC9VP85xx4j9yc9lEZvak
wJffCiiqaER65dqaAew6EdNtwqplVM86Da1jXKuYvguNGPu6xQWXWOOut7kWYrtsOPUZX9NhHIha
MyoOg2nkGxGjaTVITgz+Sme8UsC7vh6afzXFXPjFEOIPicRNiwy561o+BhhTYMb3PXJ4o0Jhl82c
b5wQolzzUIiK6fBIdyGguGM0d6icXCFVEieGdCXMtOVsF8gHo2C8nDDUOVAPVL7ZAW/XEKHZefw8
GDQwkMGbHiAb4YVdaK9yMTBaFaDKNGVPabWaoPCs7LYr3pAq9rRWoUQNkYHwr4vQvsjZH6OPCan5
IRXg1Km314ldhT6JNvMR/TVdjDTjxOHqn5FOfKZpyA8CDvMVfafJj1SJtUWWR0vxOtFE2yLruYRD
M4C4qydwsaLsBYccEw49Dbco4vvT5ICoQJoYJH5XwVAC6ME5osPYw4C2ebRyErUroenbGovzXmnh
adcMC1+cet4MtnYhujD/wc60gatjfCZTA4e8qMdzUKTf4qandRTxtzWN6DhFm5j1kOv091PkPjm+
IAiDwKnOuVDSW1Y/GmEj38PaeXf1j3b6UYN4Pv3Ni07rd/z6Cj7fZ0OoaMW5G5+GOsr3ULVpKael
41d2Fx8N2q1IDmKyBoKyftXs/BpGpKQ3/FtrUdXKw/0BHX22j1LoY9hvV8jDrRdGR5UPH6s5M/6m
SVebXArlfCigoZ+G2TAfNXzIwKbSdzWZvyjtbJ3sJENOmBFRheNXP90f5sROkMqWmyIwnmSbrW3o
K+jM6vmtnTknjoVdPCu0G6za6T/dR4Tazbd2KRjNoMP268wSMFQKpmsMvo+2eAjwTVx7MqMBl8tL
E4C9Ktp3CjIE+oOlvSiNHezuT1Ndq7eA0dkP+9nYq4KbjKYTf0Gl3tmbxGzrnbQyQXvUPKsyrfel
VU3nIciSddH1FXjfETyb4e5RDaFbxd7y0aVHF6ajvRwLmFUnK9NQnVPpgP+0uR3QMqQKHwUJfQlM
nZVZ68MR7bHJ7lZ8tDXoGoAk/UXMxtU1TOUcFpjgymlKz6IdFxhjKJg5OOrZLQPwCHrwHgVQUNI0
U70qGSovjzkjt5ETPlfB9FTPbfEpVYTyg4MpSWvK+aLC+j/QNR2Yf0XOEbcEgldSaVdERQBUV+xH
I8nra1bNz8KyoBb03K3xMAhuXM2U+CZkzk2pIbuZlAip3QQ7pNRoQ/R6Rr2X2BtEVeVD4ibDliQ2
yGcOLXK3zt0HGL7uAyMT7Kslyia3s90tCLFbaZDGGGJPwoQ11V7a6OjMkK/7OAdKBuITeVlGaHzr
lTK/6FqQXcb//1WYt+6eouPv7+t6Nu8Liy2STOrsmOVYunU1a99Gepqp6JK/XKbDQ7dGVuAcU5Aw
Ptv6Apdp+t1sIS8Bg5vdSsQP/lh3JB8Ecwx8IyIAz+q30mpoFoKlkUk07Tn68GmkMcCdHxHbwhsd
gem8kNMKCpgxeR5pb06AoDRmes3pM143bd49Ylqp9nzqVcQwz3XQlY9GW9FwGmVzDZPnKbRtflIM
Or7kP1O55VVtgI0a5oTWtKz4Oy26CJC0vsIp6px3dGndiV6roQfMs8fgkC02qSm+JGnLnwPovkx9
nK2DaZIbu+VMOYKQCZXkkHCjOZruZx1NxB90Zvy8hIYbSFCYVo2FF/RQtPG8m6JkT7emYONCW6Jf
JIoH8hX8qFH7zaRm9hkPcLzWxYzPLc1hu8KAAMW+fJla1vcozI44EOXO1vPx1ZmgUlXSkADl5/HV
NJUP0LAw7uQQ76GUNZ7DeeBFlnIhzHVv7igUv0bUvHXSIH9DQGmlBnJGlehO3WzMVZ3AZkkNF4eJ
5u4qV7+ai91Fy8piGw6cPlp3kOuGYQSWBAkjYwz9hG+R9QniMJHwG5NBkSc7YIojAukxEwoPWs14
fcy6fafXyeb+9qTTt1yfokctzh/bMmgvWqYQHhNa6pPOpuEpTVo+RhC5bSRpINBqfB/wnCRF6Y7J
fTifpFEV21HRkIpPr+TRRk9FzxglxJu8mww6KbaSTh4NfEyDY/DQTukAGF5x0d85oBvGrPX7kFDL
plfyq9aMxwnFM8eRgplgYJ8NbkdT/BLCj7tJtEpglbVP6iLlRcT8fjZpi4mqKtvJyBzeHo4zgfxS
Vx6YTMGE/P8ZQFWLy8x0nGMbLd7MSntSbeQsc9vuADzhHe0tazvRpN/rLspDtGNCkm+Me4qeNxDp
nQznFxfP+Va1JvtI32DYNCn1d4UtI3N0d22S6jMbbXy2jOI9GFL9yZRkASYKTtfA1fJT7VTFaZo2
cwXNfwDA2z1oLxwL2+w0W/q0DZXBPRSO4eJCLzpIDOP0aAYVngrLgtXHERlRpNcELXvLcoxtEGRd
R8wbyD9kwYSq8LSwRkCKFCiauK8RRuCbKq2GgCk1khpZXtJae0Jfn27vpqeqQK1juPSsgqx9GDq7
fYhAcRFeSDMNM1Oky2Y7EDuE0VYsrlJGmd1MFGlpcAmUGZE5blhtTfzMTFWtx4XsubHEwIvb0QNY
sgPAbUUJt57qoFmzeYKrYnO4rplFBxytrT4lDjSxd5OkIz6TrkwATbOHwtcAIW1oYKBEVne2tXTT
ctRCQz2YzLTT0h8XxoLGYWxt2cI93J+iYto38CavpllNJzuvh3OhEplMA3KNyDMI1e5NDqY8h1W9
vGqBesKek21qrUT9QAyAp3VIYJSC4Y0hoxFHMe8wTt9hm0X9cMQl4QP1iV7LEoJMHsLM6WM9fNXI
UudC5BddZBJhmI0nsFzqRtLbuwZIHsEbSfFKDNu+luo2mFBwN5mdPk3xw6iWIL8zG3kmXcz6lFsD
oYx2zamhBQNHgAkET7CINxFk4ZnZ9VMbcllp6SRP9FRGwq9RmYHGo48xpEwF63jjmDo70QjmdTb0
cOP2WbruUPKCa+7zV7U3kUGP3UZvTNpKopkOWMOVDRPrh2AxddGq0zeMS3/cGUt93e4aGlGqGaVv
Dpk5yjRLyPpeL5ZIadqkGza3U1wt2Ol64vfjlFT2wQshHvYNXrFJ5sLTqHILy7VKuw2WfKiA0XGL
opvdE7NqOu5GJdPJG1Rsl3XLNZGUgPOa7lNr7PJB0bvdHPFyDfPXUAUpaDn48gepW/u4D7fN8iGP
pBPTYGvtnQEx+DF39gBfj5I51aWGm8tRVDEO4MRuWUU9pIwcLc2BdniWduNz4eqgk+LPuVXbNwSV
6Dx7AGy5jdOntFCKxdOxxHaM4CXrtkNHS8GYNvy/9POdTYOPOOC2ixK/sA18dyImWnn5KjZ482hz
WEkVv3RGXBxVmiEekpL8C/X/Gw2lk2TS10kDDp9ZI3gb6NSy1YYpZIOVo8zpYYLi8dQXrc2VntGU
RW/dFdBbadxc6qxpuD1IF9YN5OdwMrpLXznaZTJAegfuYlQjBeYpYlOf+4YJhAmOqqNJu7IIbLpZ
rcSxUvQghNqcfN5MYIRIgvyThKBTHnyOdLpLt4NeYocFGWmLOiaOUOKOx0Qx+QGccp3lAelvBiVi
sDCA8BSsCGFV82xsUb9AAc3Kz7/302VT7cJy2hfsyCT9wnszcUf6ve1YT7g3oETo8WtuKibDCX1n
MMTzLGmEB+kmCfBD59LraXkiGgKxCUIUurQ1YJ1FyuKW34PUNbf6PDieM7RAVAUhXXFePxd06yH9
65S+UA2QB4/p6f4gjADztnQYJFvFcKoCSauMoecHAbw0/XqhXwQR9FdcNR+yN9UPiYxuTdbyKmsq
uL7J/YaYmNsRYd9jFtkktzlj+w5e8DWWSfJpONHWatLtoni6OfAMyCVDFg719en+bF7ckVNcPt+f
waAGGt++VE0zrgiCrTlKFzlzyoppY1TUz31SsBnb+MUiejJXu7MYEi6IKcVdaqYwE+fcIAiECipF
TZcTqLxkqRN2+9LQXTbonJ7cyJrPY5Kq5zqznDVqis6jrZQyzM/SZzNSH/vYMb4Tn+ZxkMX8eXUt
RX4mPe1V2jobRDf4cespYC7bNLwIy0OBJOI4IdzHUtUgD9ea4/0rcJcUCfEEvJbvE7ZU6h9EvBo/
UO4phvYD8843BqDBI7etgJhUJzgXonsDoKcupKjgPI1Rx2C3NH2waMkDMAN7P4/tM6nryYODEGDl
GsSbqAtqSU3nv2gDlq+mJhenRGTtEjtO37IKlBGgk/pidNELkEsOnwrE9kkx7HdHpi+U1di5kKXE
hqpcpVAZGiRoFsmJ5tdgHhBAWMuVNjg6UdbfonH4ai6i5thoTLSMqXq8P6TLV4qxSISQTvu628Fc
nhlV2Fpr7sxC1V8aAnY9Oavm7s7bV5Iq8XIE7rssIfROTvU+gLjJ5NDlA5Tn5g6fiDjdDxCiY76U
VjXZJu7cWNymbWK4pZqc9MGcbhJ8iNrhaGxzsFRq3F3TrEt3CcG5WzUQSA6n8rMwEYlKiB1XJzbf
RoaBKzGZxsckMy/tYqgnQSkOtaYPHolx5sckCgRpY38VUpiXgeuAkYYzLA23foOZI3xwWxmeE2tY
q8wCH+4PucP530pcWp6D8j21XUIXC9FfodbVXueIB67AE4WqvKh1SnePfK6vZMrwL9CnS1Poj/fS
tOhs4A8EWinkDJmKqh3QkeQL/Z9Ofy4/7L75Q1bTr6Etum5bqiDRwTR5tJcsp3+ktVljMWR92lCz
BqLbySofHt3lMuin7jaoWXdT+qDfKrGzDzPtC3z2nd1mwz4uivTIOP2aLQc9Qm0FAzHetv99Wqrl
wAG++quoDnbtGp/VWLueaUnraDSp+5A7zD7hFpv7qWC637lVihEkTM/3r9TepfiOTT6iej0clDnh
eFEkJ5ez340C81vDTXUbl73rQbgAYij65wB9PfCrwnkMbJhiEZTFda68pOgpc3ZvpSB9aO0Yx66L
9ZcBDZqvMc0T7BDnIql0L5sSx/t9ZsbPYaKGbujCFgbVpgH1Q10iT//x6o7NHESJCcwA2qCzM43+
4LriBw0BBdsHjsbf/zRtebPKTIZlsf/rv//L1vhxtq4S5Ep9bDmO+lMCT491mAMEIZMFfpJv8OtX
ppN238oaC1MM+f4mRzfaRkb3peoQIJs6zEs5+E1NzA5TidB5nBnrHqpa6PvYyL5VaYZGIczcfWKS
X0ausnmt5ildKo0/xAZaP6e/GrptO6ZtQYHRdFu1foqqGpN8tBkNDGu3E6eRF+fAyTki6PKRohjw
TubqnO55v3QS3E3CQ9qqepNl2Z8lM7w54SaXT0azziEX4ChoSIC3TOFzKg8QuTzKTDU/AouQ7Yq4
OL/OIlxwxpDuDZB8YTTFWzuqf6gtsxATkfB67BRtnQcKHdSWe09pGTONBPIek7o9KnPlEh7auiiy
9JOh2cGrpTd+RgBYnNP71WnQ+FSRG3cMRhqu+Cz7eqmTKyjOFZZXzgiquclbNWBskpwNQSRUFKnn
WJPVZkzgvDYlfk3VzQhLqAeM+QLr/O+vFpTZv1wutJCZiDumoauq+DmuOBWgjoSO0UO3xEXngdZT
6NIq6ePNhEsPZyolag8L70EDErdTO0l9gjUpL5wWJWDh0XmqbzZZhdugqpk1ZowGh5ozaVuz8VWT
HB470OaoQRBchtn81tjJvCqIEfD6ggEL2FzrQGnbnem0Oc+hSOgwoya1AA5jni4f+q4r9mbTxFuU
he5L21ZP4Kr6bxn6SY3mWHpp50S8o4KOMVzW2VcNEZ0GWmUwly5C0CpnKWkzOJF2bEl3ItGV+FEX
p5kv4A4/YgF80LpQX9F24VjdBuotEaZ4mNBcVI0XOS2swVI9Al6G5KqFysGZK+Uw6DKEikM7cRwd
Rl+K4x4spVf3+RiPuAnyZUBGGqIft/rsQXxobnjvGm/GIKEHqgBlnneXrNNQwcQCVQOm1qx81NT2
FDlx9SL6QNy6xlrT7nP2g45eCNPFAzO7+EWvlXqvaVFGB+9AP2fakplD/RPp4w5SiOGPIeMJV1Er
7vuYAEP2jCeywZBSqJFB9gBfIU/qH7gTOysOETvFcYojOLXu+PsrzPg5qsqwdN0QwmLjI6TLuOew
/mP7q3Rd9AjOIUjn6jNsYnE/8PktXC8OGDh2+7HZ6YBwMQYSJ5uCtF11HNH8pK+Dda+H9qVUzHMM
sy6W+Xs4IwR35k9QGnLJCortfDdhXz/JTvFg5jCHIBim6NTgYSKZJFeN/qTEb7oI3Ecc9npfu7xg
6mKVh6QVGbH2pU0AVtgHqDjvignNe3Bcmi+Q4hkfh9EforvMXz5wlm0zOFV1dlYN1MZPtwPKC5kb
MSgIctRihh/ReIxJjVkNMuz9Fpz8nhIrOTuBtQ+cMbpOg4GMs7Fv3P1V744hrZZUDNxcMXwxmFtE
aiRrZyTZJ17YkIXLObbskL6uQQLFvqWW6Xk2kfl1aNlsX0ubZD9O4qsRaS222LAFs7tGKU4mGEFi
U85tEsv0oWrnel8zSmQaYbdbKQOYfI2q+ZbEZeVGIY4+NQLn7AxX11xXkPPf9WFHK0V9U1pZ8Y6g
8aHx3/8hn9H4NZ/RdjR4B45hapqDSuLfd1RzaHE1OUWxtpJYX0c29D1V5LBVojZ6jAsurJH7MWCv
EY+WkvZPNIYSssKG4jb3s7aSYSV3rjLE11FD2iKYIO0sN0Ve1SS2s7Zg9G0k2TwboxzLo6alHCeH
IXlxmibZqI47H4cB44pbi1LgcRXRpgw5oBTqFL8j9nNJCy80eDKu44kAEfB9C2pqo9zRUf+8PxsT
zSUEg5zE3F64jI0qdkAA0fjkZnANcW7+Yaf/tS6wQNa4zF65uaJiMn8q8ialrONGNCkDzmzrmmb5
JJIofjBm1LxtRF8o0ZudMUn1GOX1R2Xq54EL9F3pp1Mw9+99L0+NNRkPKXWcZw41CROawfkM8A9V
liTug3ymdvyOAcr58vs9RP91D2Gqwv5huJYOdEX7qaZJXPr4nPlQ6AOWZeb00pcdygONw/f9aVFW
OzMO+8faHeHyK47pK+Bh9laVW77FrWZXDNiRMzhyX5DhGo16bOsSc0u2z+zRuoRmOj6E85EdEeU9
J0z2qvJxjGWIVqLxSY5FfoHsfk9+8/CWqDYtLP0Pb5D4pXCzsJFqDtWPaRuO4SxX/T82yiGwrKJK
dfoXlTFvozQb91ZsvUuz/ODC/vuzbRvyFpfD5BmY4Y6hFUwHstiYXAsuyt+/6Obyov6rkOSCsQzq
MH4Vy0ZV+u/fxwJ2jq5OosPu4TrRvXM2wMNush6Bp0RZdJGk61wKUn3+fjDDZgSNgc5kwjrI9Jr4
iwjZvf2g6XrzxuU1HGoah/jeeBrrJoK02QUmcOxCA0AbUU4bKyns5xmESIWB+knNIKFOgVJfLEV8
NEFn3jqgo6vabbIH92oyrnrTlbbcWJomUDnMndd2fNwZfJHoEeboHdxnOHXjJS4Luc2Utzobyn0I
CWyd6q1FPVH166pwOrATinVNSV4J444AM45kf9i0zKV2/ffLqRua6hAcrhK44ag/vZxqlTJU4eTC
tgH8OTRceVDGAW+qYSvrMRzfXYE8MYj6kT0ZrKmOhvyCReJowew/2dxid7XoR+alw1uUhRJttWpc
sG4knkpwIfhZ7XuHbwwCMUCkyTMjbu8m+/DzYB1U3XrFyKeASuHEEaviJfEYYYkN+EcFxPdjMIPT
S7LqmqgUeYrApVxHdvaJOR2aYEqsTp3atzD+wCDNjcl1Y1AMIrmkRnSYVKP4kYje8RSkDpffX4b3
mv/n103XNWpU1bV52X7at2hQJiII0hLrIVos6tKWqy8sv9Ttkny4tH7MMQ/2mVCPGvX9mQbbofwc
CfZIUU0mbOfQqpg/OcULhdr3MvlIaF5okfmKjE5bj8Om6Il3lZ1wVszKYCHYgbuuuAN5DilxB2vE
QdmqcuYFY2uWsOUNt/8wmxb/TUlenxzIsBT8gjRQvsTWEkGEYTiLaSE1HeUtqDtfigF8ywCQMKBj
jCpDz7du7GrbQBC2W3bW1zLR+5PQMk83rHGnqlbxSqvpUUlF9RjoAqZmcVK52G/9EF8qWrbr37/O
4udcR86nlPca8a0oagFb/XRTTRG4q8YYktyqxsNpGux436RwMrqU9Ng6xjZtRDmaJZDSANiPZSjH
U9/Zn1mZkOER281VZKQKB2WKzgSbHIkNo7XDNfLH9PT/6zclGHNpVAAH51D9742J2TBjbhABuMOi
CehZxDgiWuduIp4Du/ocmYmf+jqxfXraug+FYd8QP/bgzuqTVVi9X45DRhs/+QJwgCl+n6MQqgP9
D8d+Pts/f+I5h3Ovxc9kOrqpiuWu9o8NHZEBTTGg2ggbtqm6DRMQH+jsd3q9o+Bo8T7ismZQGu8d
uaxA7it7T6PPSQ60o6b2MLeHguQ/ccC0QoTCMB7b4jghM2WAQV7dSKjCibVQIJLToJ2cdll1eJ61
EwtcbA+WOzw3NaKpZQ31eVSXJe9LX4w4Zzs4a/dHN8BWfs6rC8IExYW3u6mrS6IQ+EVy4iUW5766
jNWlUs6s5r46hbyc84AU3sJ87bf8nfsaxZklQZ5EZ1WcjehsRWe9WR4z4xTcH9X+xHIFs7emsq7g
tasPaSfqunbb8poDRwDQJ5MnMEjaCrGS9jib1Vulo3U4FvpRqU59eHKrk80X88msTpF7IvtAcU7u
fWn5Gfg+axrPMj8P47K68dzcV2udp/RS830M1IDArXOXXpIRaR/EtXORXqCDhySvwg8yz9cgOzvm
2bovJbksTKBxLYazZp7n4TzdlzTPuk3b4txn/1mTfWLV2RmvWmefDBxr0wnmMysqTzI4ssbgmIll
Bc3RQXIcA+2iY3zQ46My0vtbFoE8M8YoguXoyeh7s99jCo/fqHVYDXFn2g4yG2zaqd9VqCihlREV
ooMt+MNdTBfu/3FRk+YOQ98kVlyzlov+Hxd1LazBUGA94LgEeLaWjAXA1qHACz2aqSy99kJmOcKL
R29JU+ZAZkNKQarmA28f0XC3BAP7Q7ssYfhT6+vGssz7siGGEEyq+Pl9lVCw0AzcFwbznktM8W3E
6wqjUB8IBasx/c5Eb4bzfFkTTzusPv7Q+QQHoDDT0GB3vlH4EachFB5ApYCH6R6LZBfW1P5nDbHH
QjDhGmvNJVSSnR+99Vowpr2vEPNEuCzCNZXKcwjjUZfV3FelAODwgtQnkcpJ2VWWNRNINPoTSbaY
vUYf62inLUs6PvrPim8i4HX89r4EaeYxkU3+BPXH8VnpfcWOzwodn3YWS78vwHwcwpbhro9UEAgJ
S0t8MLlq4svEJ8LDdr2Scl16uQFbFmUwFZKXlV4MIiPxkmAdBSCvwDCvg8VAucYTAsmwgKBarIKd
g18LZgjva+jNmWfUHor8aMQXz/7pMStEzwnMNbE9I/QxQbLm+yJrXbZ+8ZqCFW59KDAQo9C56NIn
QTLjHZS8RH5oYltdFu2kpaPEW8bbbS6rvq9i9lsTh4Dfm34Lgrlj1gaex0fwKO5LAumimCKI2PHi
2GcCFhLVo0P38nRYmS0B9F5XeEPhgfSfiUJ0af5ywFs36vK4nF3k8ljY6zgEHua56bICErqGZbWq
V8MvMJdVKvwRl6Vnpz5L8oaOy+PI0vxm5HazPE68jxq/CWIqfqtlNfelxlQd/pK05fjMM1kJf5Op
NVzDGPkAOFjftX0x+DaKisFXBZQpCgd/rJbV39ec+A45q+hsDa8wvMzwDNKkpNfBsYe1VnoR7yvv
brAusGPtEehSv/Xq2h3+UC7cTyP/Ksu4+YKMsi2TclZX3Z9ubpWsshylKsV+oFE4GWr0RBuG8N5G
92Hy5TvsRBF1u6P6tqlzl2uF/q7Y11BglQrMzZTp89V29HLrqNl+5ASyTQfUuaRmre8RKv/7kJEY
ubbtd9d+T/v3vOefeZ/D97p/F+G7fl/Y7VEa3sWGb0r2Zhmv/fymN6+OsazAeLX5OnhhRfIFTH10
TeRLm71k8gW9qG08s9r2uW+fo/A5CRlLPmXhs1k82ffl2Ay/lpWMN924tunNNK6ljhEVTXFV5uDN
Yst5SqWCK60MvidWXLyAGNk1HIMenRH9qey7ZJ1ROt5+X7eZvzRDbN2krcbRmM6/6fzcM1eHFg1b
wPTEJKgFcml7vD/IDGsnibLrtoRx3k1Se1UrC3hNZ4pjXScfjcsGjZ9S90ZutKpAxdVikMbEmSbv
khmL5wAD2IOiXqkYBxpNFxszwE6QlAuoo8zVa5/N3NHd9Jibk3q9f6vl6cpG3gVAKXLxODtYCBVb
+LYTO09yAtjZYe3JguQVmKF5xJ//z4dYeMXCTZxrsRq0kXIGmBQchxBgqeI8Oz2Iomxo2EMQKBAZ
muzMtspfGppkf7jA7aXe/ekCpxoG9iY4fSwjiX/f6CZLC1K1mbnAa6QQ97MuPHC5h63Dmtw9mQCz
uyeompV0/1khAlsY5/dVih0LCEWQLY8TVJlgazhef8l1DEiEpG6ZxIBFie0NseEsAwtqt2mKZSXp
RtYbQ99E0wa9HmtgtdvuvgA129D5SBSNd6BK+2lHAgh4WFZm7hJWtQ+jPW9gEO4Hkm44kU97BtJT
XEhYoD2DUTs63R9KheYN4ct9CyiOqMx+Yfv9/iq1fxmC2Tp6JJTVpqPprqYvf/6PsiGFYtehwiKp
vKDbT+xMRNYA+a/SeRz6EQhaVcn3uJlpOtnDNsT3iEjamY/3h77JVEYBgF5rpBC7xonHh4D5FF4H
zfjsNLGu0Nd5xlz2W7Tj6YMmRPLA5+GviETaHYqV/3zr/v2maQJQni3JGssfwAT5MWkS315CIhpM
8WPTY6VzYMMdC9427FOShue7i/Z5nSfTq/s/hJ3ZctvIGYWfCFXYG7glRQLcSW1eblAee4J9R2N7
+nygJylbmrIqHRSlmUQkCDS6//+c74TJ97K1ks2cTMGTHHTMajGp3KY1OET/Mb+R5X7t9YVum6jF
i14o5kH2C/qqKYoXVcT6yflutzggytpNv4IH+xbIKf8+dsGxd+hwNEHxdC9uVwWCccUli8GNdaol
nf6itXp9c9ui+Y+l1uQKmON4Si1sAd1ctpuqy6vnD766t/cB84pDoRrDApsY014WhL98c0EOaino
2nIdzyDBVap8xK7rrOraklUsJI91lcMh+vMf1d4Xn1CKWbpDv5T/chv+/lerojObCd4rf6v2grmM
0FUg3oHkK03Cn6lzm1u9zyqW4QQZFPOk78zR+gKNnbiiVtHR3gAd++BNvS/hmDDZXdfiHZmqMN9M
CX1SNo0+cREndreTopanlNDHXYi4acP8rviRJsddlSUd9m1zN0zy5YN3sBQ7fpuUbNoprq1Zlm44
jqa+eQddp5Lxgr5unSUCADrJbWCZAoi0/CkTS6BXmhbSvbTfIQCi7RONn9BL+L1NXPHYEIL35/fz
/uFjmy7XheosTQ3NuU+iv1wcjsTRpWcxecCRPEV2X3tFKhM4Q5n4kjUEO2Ll2qlFnJ+Q8T1LqWqf
iDEifS8xrVOqzGJvR9MnO++zHT14DSlNGm1tUpHtCCgGbNEIPbpLgpXVanLTaXFwHftXzYqGFK2I
YexoWJLVgJDfCh47q1D+47DPbc3oNbaNz7M+gl9dEpgRELBVsJLsOA7yc7VI9O4HV4Atzm1Lp/5v
i0eeVu4mmaNrhvLlbBAD/7OoPxtYdpVWDoe7ZPR+UOLub9PJA38w2vD45/Nqv5subbqyTJkm1W60
A86bXdZo2U01okNEaA7DGqbLwspV9rwh5WrCRdmokTDXSWFC+W+w3NEDaQ/38JsW9KwXTJi8pTCx
Fqt15E8J2QF308TcxVdjvmYKfHJF62MaF/Y/QatxZufH3OoPhKy1P7NX0aEjuVSIrizbEHb6/w+T
UQxsUm6SGiOR9fnwpUto/dZMbYduiJ2XLpnB7KnDFxHzfCO08Bu9uxAuWp891gPccgJdICWgQktg
PB6A1NfrDF2bpxguhLU+dCkwOacRI0iSim6jNtLYwC/Aw19FxTZSIv0EOp4yfLeAlGhTk8w5wzMm
Qxk6yAezkfH+tkNnLHQbNR6LLf1t7dZRigBxEP0HZ3HpTkaC5VHq5B7HY7/pxaTfELOBtthIGxsm
bKGKZxoFClJDFL4u2F/a7AcT9qUZK9+6G8jiY02km8suj8BiTOyueuTv5g9RU/EYnvToJsDOWM2c
XFqd3gNS+fCJ5BCwpMjs21IAIWFDk8Dd/eDi096tKLn4qFPzH8eiI2Euc/MvN3Xaka6ZY5RBwu5m
N9tp/0pyR3ypF0FSlLpin1fxYh9Od1xmoFLxDuwbR7Z7YazGViLaN2RE3JIUmw9ui2VT8fv0R8vP
5c3RBmJlZr1ZRVAQBIxFkNm6HhIv6ik1tZ0yPlpkch+UHmgjKMnH+69CUbH0jW0Cs7KWNmQcnpTK
1giLz4yLGuqXEb4GuT3xVXPM/1Ro9YBpZ/Y2pSO80hBLrBq6Rfu6EqCNk+BUp522MmbFvfSqVp5G
yA/raM7nb8xyeyIQs1d9UFSfh/C4Cpz8G+nP481YDiK1v4KPjchsGV5TNfqOyLm4WMRLkKFJzTkL
HoiEI2arahHnFs5LQyzInkCNZhPZWukXQ9+wGnHCUxl3wSprVS+rSg2qq5RfNVnHZ7B1uyqx0USG
F4Xlx59POlKQd2fd1WxhmZwJVGL226ufm3CgKQYJqp2a3sdSF8zkP07U/wCUhctqJnWLY46zxCHV
ZmPOyrQTYwmn34wHdg9sgHXzKnsKNlFdG/44UxgKwRwWvb3VyIb8YdTaN7o7o9equI3mKkT06zQ6
0C1ZPQ1syWe4VaMqjZfCZkUUSVf9YQyEwZMasXYlVcTBRjWn8Uhe24szJa87zXM6M99kOnaTqq81
r61zWAbjWD22nL5d4WKXCwHTEOjia3OA/iCdyfwsTJBjHXEFR3QcSxDRcGsHN8dQI7ACqUH7YEj3
e+3S+k2qxrwNASKD2jiqIVzIleyXOyKmkpJGUHbmWJ0eLIGOLujL4FQSXoUS+y87T20Y6pb16OJ5
RYowA4+f/NKSKvxcMq2p6wBAkgiWTtliEIJEKVaExasnnJKuV9IAQkVsLS4sfR07iYkvWwUQB6yM
glETb1rAoVfWZcM2t+twnwJlzpFfgsDlYEcqLGkVgYPWdhS/YSa8OrL4PHWBdsIBHtMVaaWXM4uv
7VYkFwKEEf2WOv9njb63CGdg8uoS6PdJtvje0EsJLQMMOqcPcaYVezmn4Fdbtd721WR5I54az8y1
+KwXtc/F5h6N5RDHk3scTS4FIyumfdxY/XOh+LaKUWWEufrMkuUvIcnrMqUvJT3p4f+HVtU+f3Cl
m+8euzxyKWogPWOvwnL3zfyiEsWpQEiv1oOmVzurM4leF3p5QUUhy81sPBCiVttUOTcCsQm49PvI
RwCdG1YOjIbuzymu0aJt52E7cvqNZfRk0blbJ/Xs1BPuFkyUmfKU9ozGc6ZlZLaX3McQ+fI+FMtz
S5/BAxxm8zD4Vukb90EaFxNDjdSn9MvBH0u/B+oMtL3048HvSj8cfDP0KyYP0ixDPyvZFHqolYb7
iCxPHz2tmjBGIBHEfEtzuc0uFm+v8QxcMo3nTp7eeLntWZOX2l58H33kd/fRRL5TLqOK/H7Ad+x3
gw9aJnjQS79ZgP4+OZqMYvAzfM3lMqDKR3yI0FfAdYa+2/ta6KMlHbkBQr8n5SL0Q8tjBOYyZqaD
2kPaZOFEfihZWiYeMch4qBmpAyV4GRN0nGI7yO0QbWW0pevz54viff9RkD9HlUsltEnT3bfyTTKg
sqKvddx/HUsxNU9xpid596S1xbnA6uRjOXeelvzFVd3N8ZOuCvAEQ5z7Fo+XfVJzxac6PJSmn7qv
yM4PrU2XNOpAaU1i1i5R+MUFVIPXYDpXU98dSTALT9FM4aUq3eizOgx8QRGkQya1bh1oaKd7lW0Y
Vgr74rD82tdtZ2xTt09fQif7vvy3d8cWbKUpLiw4YAgVtBikSpIfIZZ73argsUq4CrnaHlT7m7a4
KDPwwXAS2fKSeA2LZAqNL6Gl/EAS0v3VROZ1yJXvKFnnx5JQjJUpSeLAzaNc/nzC9XcCKcHmxuXx
rmuGqlv3xdgvyw8BcyNzpMrpTO3elxa5Fl1t4yGt4icLS5NKHnfduPOnMowr2mLstuDz9iwP4xQo
jisfasNGo4hI6LWMWoxdFrLL3gqoWUf9yUoVkGWdEdz+/L7v7bzfFif4saiJqugo2avYd33HL+87
4suskGXEVJgFeu0pNNcjkXgPilHXe7TnNI7HZEeIVP/IrtH1tPJlHh3zBlpQ+aBprr9bKLF0c1nA
6aiPKGC9VXVqhMSZ6UCGImmIlB2jqjyRj/RdGbhvrMwoIC9jfYrB8ftJBh4TV2nuxRMCjgxXY1hO
XxNjAUTLFIqHmFfYgHSEtq29S2wo7Xoyu1/I/r45jVt9oDuhcPl2vYE8CVEXImYcVzoalN/Xn11Y
ZG0xEuk0zGg6iedMmJJyZXpw1JpIX1Xi6Ch7/eAOpk6PjIM06LBENgzf+z8orcg4xDl7PHh1W60X
SwqyUaPRLEmyKfICOxBxytaifzOWQ1s37YUE9R/AMaxt3YruYAypPNxfSW34XA5t59kdIKHSTj7x
mJx2soRiXVU8nDAEkAnfB4eOHCUSjpJhawMz3nVZ5uIXosG5ur8kCrzdq2LLsil3noiGHEsvrBR1
I6VuAdaprCMU3AJMStph78U3eP/dNCXVA6Ku6GFevG1jabPT0pxo40SNdk6cALfPZIPQiYzoWuPj
XIdND96BFdb1/jvMxu4lOyIe+N8vErpjU18SU0D2BnBSujqBw0yr8TkfJG4B7EYc7AoYvrKgQuZx
k4BluKk5mF/YjQNVYBI6ctmem4RNX2Ro9RUzLDy1ETp25pLY1mnSN4Oye9YMEHN96SDHsf6OC7qG
2YyPuInT0SeyT8DyaA3w7r3xAIesx1SCMdswFl9X54VGVwIUwJQsMrCZTGL7MXL3VjibT3lApoWZ
oBrNbBbyqQI/brEigFADvyZ1HcOGSxXObpPP9jCIh1Gn6y6nRseLwmMyFepz6zThtTAU/dV0v5mW
nb/kmBzDODD81Gyj/YCeZn9/1Uvxz6sqr4lY6nqylpYtscjndl13lbOrqnkAU4CmsNO7/jAu6QiS
aswhx+kKcGR2PfgUZCynydeM/eS2x2S2m1PqiMiKPyFxO+VRAusm6A02uG2AhsGc0j3oCRULH5Y6
CL/NX6rLrrOdnPMUJ6C98qI7OyxI7j/VUz4/ODWaFZsIm2PIXMX+0+o0ME4gNKOGxZySP6F3np6F
CuYQFeC1c+fx2bZnKDN2W65ah0ZBSaOlN8phj/Z72NPb+eeVLsdhX7hcxCQ188Dl0976rppvjtS+
K2Zr7ilqTLefv8/a0xCU7vH+0/33E51VJ+5gY5jzXgR0djo3m64gmfK9pvMcn2w2QzzZbuTj4aPV
bDJ6jDrYp2EP/29WZ2zxGbYviB78Nr7/FooVjs7YPNSdU5wFVntvKlVwpPAvTj8PbT9vC2XRR5VW
e6nsqduhb7MQGCtL/ZAOu8rUtmJHD1+46sXoIb2+1H3enlx14ekPKnT4gc+jf5oDkxNn693iPRX7
ut7dfyDeAaSHtVMnaWp+aC6F7kGDZ51NX8gmz1+UItzyIHc+N+joiGoZdrmimEd6J0lYuwcKI0CQ
7r+aS90kTJaDjL/Wg4PtrzZ7InMWx/KwOJZba/SLBQ+Fv/ngyuqfg7P86LhgU+rUHDw5zsRN1+UP
udh4uDILzBCpurGXHfrQODBO8vpyt5IqYaJ7fUzuCwr/ZBcqWCHtEC1/ZxNBFDNjrpzICHedw/NA
L+zqqsIhjrOmP7OS/lugSH+sDZjVOCfaYwpoah/U9ROqjhbVkEA9W6AHSloFl5dBC4hQv8Jz+YP+
rAPzMkGEndwiiWlBw7uuK9WYVoUehasWSAFG/hBhai3nQwq9aj+DlLMMazoGTYL0Y3l1P2BmYFU7
GTM9YfHJUeLCh05pnRylsU5moRv7ouxfHI0QS8USKHNpV6ypNcywwMIOQtVMUBZhl69Vnn+qbbcm
Zk1PEQoENBsqM7q2Y3QwyrbZqx2Rz2aOIwSBGmTLLqC72zngOEAOsHYpl4DKWC3YhRr1xRR1DRA1
A80tKetUVsjGDiXbPU85XAqL9OXEQ0mKsZFDAAtgu5z7qi/PipmGZwH0TVtDzpazUm2ifhi2AQ60
53joqx2V4HbNDlr4EQ6FVW8CRw6U5p+DBB5FSE6Pa9oi3coJm+VJEXV+meffzeVeSKCbr7qyKvwU
ZNAltHJgxawskJxETzYltb/EaP7NXs780ps2GRjhFL3W8S6o+DYmR0yokLL550HJAxIKrNxZC+6B
XRhWCazSakEKp4jt5rI5YH8I4LCeqaRL68E0Ci6KNRli6fjNjaMI7iEi7hCpiBsr1r6yhuBRs3Ty
DfFqaUpvbedoHs9kahcP0zQTYSUB+TqzukOsinnXIRBASc1iS+23fphEOaFWCIxTmuQ7LZcTbfz+
b1dhM0b8FJ6sEHyP7MSjZoQItRIz2JchBQm4SJsxYY+fSuhamhnGTxiJUd9MI/KIqA2e2qj+S00T
8ZcVFjjRQni4PbE5wNOco+n0zlHHTvJQjzC8xkjFbOWWP9rGBAkuos9Z0MtNYFMtzSwi0hvE66yF
3HWeKxQG/n+oAJsdkspSkaQkpKaExvfZNqsnczSNnWaAdiohVXhIYB2ywhXBRa0/jlpu7spYTBe2
BTgxbbIU8PBM/p/Xu/r7ZZrrYp/Cx2C79EXuou1f1rulNncOcwNx1QtyOBDZVwwxMTWg8KFA8mAZ
jX4djfqT7IuKr39uiRwuXY8gdFQvWQYGcnS11XbT2Im4plhedpEdCU9FT3jN3elFMymHWqEG5ppK
QnSWWR2dq4yYoT9/kPfKR54A7MqEI3Q2/ubbeieMJtvpJMyiqDarc9ToPteG+qCi0HXiEi2TPBjo
G9f8b+GKugtaVyCPoYTObnE61UnyFWQoWXO9+1S2+lcVNfkHC3rtXTcaowgNAUSGdPmx9S01219O
tpUa8QBtBLRzMRQHy+k3xmi0rw6Uu53CHfFApFC/0uvKPZYdoULTyDN+Kfk7UYHr9zOmuMgMarr1
PBEdmf7153NovO/X2fgxMGMgqXQEHfPf35/CutU2ZjxuNbjskyPK26y2chONtfCg80DY6Arq/7Hz
Axu23DqFseRpUCqQ2dKaqqx+Y0vMNk7eB5cSVVNk4ke7H4KiAmE7qaV//7ErX2kle4YOj7pLlPAx
dL40uYGmYCROuRulu4srbgqm5vgsVHFAde2c47z+qC767vq3bXYnDsVyzTSQA79pjNr4/1Cyixg6
S76/d5btoHZPwzoykutE0IAfhOWxSNvgTLwr9UakGcbSmB4p95FI8xlGOybNMftgI/ovbgkbCa/g
ikG1j6fgTfOITDFiuIhTWkvwGCdFad1zAu2C0FqIG1BONkpkIkMcQCy5JLQ+1Hj4u+KLmhN+uQ5M
dJTzNB/loBpnpsGClPfYXDe2Y57I5rSQjkKj4VYKtgXWtbzoSemcx6+JRJhlk2mCLzi2Hln7ksWS
t8UD+XaEIYqmPHej+GCz+P7epTRjGUjDmYYoZ7yVIdWNabZgQ9gd6PbaKGLIC50OaFEXygVu8XaU
jfsYUSrTAXceRhpHJCR+TnMDQVjVHpVWN87D2AH7zunTsHwLt60WOx/VNN7tx9kfs0VDZY7Yidnh
Td82j8yq4aokfUhARkcUjcGsmbrXOQC8kofaOpxK/QYxRLtlSU71sEwfBF3KVZMGT2zcMD2XZXLE
5Gdh0ia00Zzmncxc7Xo/WDgMoRKY4Mjcuv+g7X3XZvxW2LAFOmuUXoCC2ICpby506P1pVjc5zUjd
+XueLcGantRpbIcaGXmmQqq0W20bYrRuLkvWtQKG55Nmw6YIpBV7dOzgIjUVko2FStlHzpNiTWCN
rC+Ng6425eG0bpWYYM7lxyEuxT5ODfloa0gkZjUXPNWtxm8ymJJhq1dik0fRBoNkZGrfRImLY1KP
bPypcyWJufvzzPa+rGMznWFeNGhz64jk38y8SqzoMTYKWNZAKKhEQ3iWcnzuXGEeByX/0RqEFyFH
5/zr1gMGXu1UxDXS5YSQlj+/l3/9JjS+BZr/porE4e1llJqpy36OJ1VzyiEfr8rMnV4HerhrHF3D
M8AvssbLbN86WnbpQ0ccotB6VQMXZAL79GNaO9bNlUv3SIQ/yL9UdnbBdnhwImSylPCDrqaZErjN
TZ2ZQUrd/tIV3THv8WdGoo8/swEPHnoDhVNaW+Mxz+0vwRLYLKsGrSfYz60aucTlZuyMP7gQxftG
FCUt5jbkQ/gU0EH8/pCZuDKiwSL2L5Akoc8VXjQRfiYXgOJGHpLVyNPNCyyiX3nz41qvys/kinYn
dS6BprUZ1rCobR+6MYk/u30L4M7KTtHi/84mFyh2QY6MQu5GmpYCtjnKKscaD2ZHv0trY/kylNAP
22qiKb5mkt3Y7D4OMjB0cK9huy1yzb0VoLUfLFGJc6uE1R4VY+i1oVSfzNxoV0NVjNtwsJh0l51q
aHaYdsm+UkW+UdrQeJ2r7kucts+9ETjrnuAFdhJtC+xTa26xqCrfAR85yHaJc2ifDTUVu5So3q0u
U2s/EQEmysj4UhmBTatBjuC88hyTCZrdDtTNJonSdmexzfwCIBOD54YTGJFb5/Zg2Qf71Y2dnjgz
bX7SFCSmhFPZHyjI35cmbbHMJ2h6WNDq9tvVlpzwraK2y9dzYwFJCuxb0Tc/1IKEChpiipda13zW
K69NkHQN4L9yc9RvRAMbLw7EGVk0ezJYgscx5J7LJ/eaDROcIgf+5FDrhD3yEw76+YNV4r+scITA
vewQ+YIe8J3Uhdz4vKolMd+G2NUNYG1jrOnQteEmVStyxvkq/IIk9p1WWrsoIrasbcGTtOEA51Sx
3cPyo1i+x7QP/sbaC5usm/S91uiVX5JesU4mCaFPH7g5VfplASVI8NYFaz6u9o50loMWOukVqBEa
hJqKzTTrX404m8FutNa+MUGx/3nCcd/X4jUX5yUrHfofy+Lz9zsuIgMlkYImaynLF+6xfKsIZPsW
aw9ctMVw1Dq3B0vUf5Zq0yP3Gefj/RCVEVy26NazB9CvbbMcZXPtw6uqXRhujUjvMpxrc9+GF6Gd
Xe0cQl68tjbgaLPMI7DEFmEq9cIQ3rueHX1TIoUQB1NbMLRN8x8og4cgd7HCRKnN00Exr/zb3/pa
wk8pKlTqNU/+ZdjaoxE9md0y9PsQ1lOaPzN6NtH5c6j8M+bmJQieW/NlbF5q86XIXhml+ZJPr4wk
e20UAEfEkXwqlFcGWG1UfXk/rJSACp8L7vnmRqXXhJX7Nc9BHEC3+2ybWbSFz9U9y499veq7dSh7
cQtqBsgMXUectmwdftkasDnG2psCuNFsKAl7ipQA9YiVGnKsQnuDk2QeOHbkU8bUS46zdgzbY6sc
LTojB6kcm+rUzssY3ZNdnJmXGKZzDopzX8AbuDgONLELY4YW6V4q91KX1wYpxHwd72Oer06wjKq+
BQFfA6E8t47X2i1kLt9knJNnG5g70S75c9uxQdXT8KgAWCN+0a53YSWiS1imgHAszSv1nYLjeq8u
iTd7padOuGPMZFbdB/VfRpAdGE52SMG5kBRtHuz62ETHMDhW6jIMEqqLk1acyMOYiLOAqpidGSTq
6dlZ2ufWG4yDm15q+zz1F5FSFrwM/aWwl5FmV0acXZPhWoplRMM1Z6cqrl1+Y9jjrclv5riM2nrA
0aGPt8y9qePNLh8T99ZpS5OCzO5UGpjoFw5FaWXRA1HdFKWVpD+4pUWpWKihpyNFven0Z8C8N4MH
ZulRnR+t4tG4D614ZASC+JJHR9y4yrB9QpQ0xc1Mb9mwDJVS8H0U1vXnyKyrG1+d7irux6i7GPFV
aS+mcSnjC0XEPL6k3TmNL3F3ZoQdiqazNE+dPHGs5KlNlwGVi76qPRzN+8gIJnEPeKgZaXOIm0OE
Vyk6FMN+KCh57t1glyYfsGHeSw0RlbLT0nBIswZw30KK8nCaBF1I2A56VD5FJb6YvlPxW0ByQi0r
m3PQunyczHpi16FujMUA2gxSkj5tyrNBG11jl3q4/+p+GNTEOJl0iibLtR+AJssV6Ou1kvXzLXKd
9qxIua01SC0RzZJVBj4eiji9saht1raWOp+ShkmfOxNTRw2NbPm9yMmjnTrH9hEqxT//fRUxRGS3
+xAb7jYlvXBliqqnKMihgNV3iXsz9Dq9tVdT+Xk2K/PcGHV2pa4CCCv9bpt19kmOLcFD+QebxfdY
gGVjgtDWNkCa4ONYpG+/zB5R69D6i8Nybc3WM30JF9XlvDWXTJR4QG6k0sF05qYGglacowIBetQT
dj6FT+WYj0+6bb04lpXeYN7FFk8uI5Ubs5IWgYeEe4ykFF4waWZkBX3QmH9fEuGdQ4TR2HlDtHgn
S3Kwy5cyH0H9S+Ts3dzMKzo7LxkMKxxHsJzSvLKvBLWToOiGrxZImpUGgnYl+rxDnNcX22IEkiF0
YG5d2uzrJU74zw/Qf2lmI51GSgflmVoZXeHfT28i5skIKhIPuokcwdJefBqhE/pSxZsDnF6cJ4ly
EgjnZlAROECAmdbpEjAJoFzZFtZnq84bb9CkCXIee1Qx5MfEBVGjT8EXZPSXrpw/Amy831VzapHr
mxjWBeFyb6tNM9BR14lIR4kQw7wQsRmuxqFJ0FEFw8ZsDbxUJs+LgN4MMGD1rPcsd5JWZ83jTF/V
WBKpFCB0LE2bNSdAat+1HCSgo/7BapJeNifwt80pfWKNLYFA6cspfluFGdW5txJdcuPZtMBAbe36
wVKPGDIA/jJwY8SEa2OyXvzzy0DgEObLwI0xB0S5eaWxeDF+2jEU2FixhxejU5fx046BEYPepPJg
G4sh46cbg2ObgYn11BmmtPfTkFHHuA2WgSejAMhvLYaMOGLfsQzcGD8Hq0QGpZLO2tnRHg99YSbu
dpgVgj/0Gp5goe0YFSX0bpd2u7jbha4fZbuYj8PWC1Rn51eaP3W+kvlD4DGmwMsMrzC8EF9JuYwg
8sB4M1p1a9FS7raQy+NNmm4ZFh+Ej2Vssbz/HLL1GPO8DHfWMhgag/tMblDkfHyJ/cuqZdHTou+H
6AFv581WFj5NOLeNka8T9W5gJabKscjfbo2sOhXkuq3ZDw1osA5FS2qQXU+eRXn2UOZiOhaO4jfA
okC7yXqbDiy9/nzfvlf8cge4yyZbVxfnw/2+/nVazM20GRvS2aJpeTbWcARcKv5AZKwGrqDZZCv6
YPm20Tqd2qu65G70EJh7kuRmfXnwUh5BXV1oD13VQy2MTIyq7iRO2MUXyIgDAF72VEaiXFM3OTWo
c5gbBvc+DkldUVbkRziv6CXZj2mBRiMGn2o/AaDRldglyNwqtiIyzA8mrPc8MNJFATYhtmd3ZhKn
9fuEpeZo4BAXFGtE4/1BlomzAnhPv1ld5bHxPaFXsgUqi82531gBn9bJCD/589m3lz/y+02tGzyN
WLpSMntf1cuoWTqZli849Gir6ql7Jl/Y76ylHlRW4Z5kNtrjkbOIdPE6A/TcClgPL00Xfo+0sfnR
snpsCY8/tiqpYUMBaRLG6Yj7zfyrbEVxo4JdXxaV4orLUz2MSxtoog3zNIsNnAY8siruy8pEYxq1
0zEem+rshjLdVzlk4mnRJnaVJBGcjMs0Q4FAbxLnclztHKdTr0ZmuM9KXaEfBF8B4zYJnoUAidIa
brm7/1NT7ZKNDFZJV1ChFNhvJVhfn4da4oekwT8EoyEuc6TQw6/qVwHsTMsj9SVoCgSxsfZITQ4n
P53USc2BCrB3fbRre8KcUocffCHgut5/IxYUFYje+CDEux4JWYKIVOa0IriGysscuifHpNh9f1WZ
8mYb7DeWkfXUwndJsIyxW4bMdnO3611/dH2unW6ra77CvNX5g+G5zFvGMlj0knhH2jb7TWBo1SDP
GiWLtWAnMaHuRgXwZawOP4caHgxjb91H2u/jfk8JnhEHO0NbhqWhvtnR4x9cf/GWaD4jYOLHJR+g
xPYCzHiGNzNfVp7dembrKbNXCuY9b6buQ1M69qGV0mSPvxc9cV3+UO0YXbQLrN087pp471gEyO3t
em/W+37ed/M+d5aRMuQhyg6xBAl7GMJjZhwY2ER+DiAFRrWMcj7m81HA1p+XMeULpwC4fEKW0Qdf
4X0h9+aecmhHsGRiYlvIPr/f2EWbVNVEhiDtiXa8IA90z7W2jygyAvaDh5fgW7ghSwc9WDr/aXsE
hZLGchTE6RFqaLlP7CwCuNLFT0nww4wgJyBezkE78ErJsukQ6igamyDd22X8RYG89mRXCZZk0amP
82QZD7WCHrRmKXirjrAnixW1+k8D+O9rWYr6OrVu7Ucx8muRDfU1DM2bOhHEarozNiBH2hii2+9J
Us2XLlbUa08UChKPyvwChjBD45hRGsvZCM8xwrqHEg7equPDEpRCvlRq+qLoXnTFECcouuKUiE4A
+Dftbd64SCqptpOWZH1LbBChCBzkg4ESc3VnqmlAWVfOEHS3nqCyIJvda5I3lOcXZXgJMBFwaIGp
mT+DXkEvfPOWqTLOAWcCY2iDul3bXQoHIXVbANswsttYN7YgLHHL9pBXU6Mvr1quvHaznX+Pneo7
rS2yX/SAU/LRmt96V0hldgcCRsMODN2CBfv9WiiNcFLCycW2VZ9M9WTQF1SXIeoT6A+3PgXqAv2g
yhxqp1gD7b2Mqqektc2pbzckX56q5lSD+Mj23BhEnTenvjlN0D6i09gs2A8FKmZ0ipCwyGPCA4O6
sjxOvM6WkWHFQjlACMB0oEw9Vf8MtaLKdWA6YST9Mp0wpnz/c0ZBU2Bju71PKgO28WzHZKKRk7lM
Km2+DJn7TCpKsMwo3UD3wasEsWdeITydezr2s9p3Rt8e/dlaxhDtxgqn/E4fd+p9uPVeWDvBsd5b
9b5ykLPzNNmn3NH3kcgDg+VbBvbiqHSHPjx24dGultGER1po1Xws7sNxjhTo7EUTsIwxP+nOsYc6
kp+6/NTkpxrkSH4qh1ORn9JhE8MCH07xcMpy+MKniPmAaKH+5PTcZCcXKQvYIH8WsXls0Q4QwT08
O8ZRi9iuHxt5DM3l2JFDyutsGZrgbR8NcRimg8WZng6U5njw9P+bTZlKGcypTKhMpcTXMaeGwY7Z
9OeEOqCVIj3jfxPq/L/Z9NcJ9f+zaTt4BvGx9wmV2TSngHufTVNk0PX/Z9OfEyqzqUYYSvXPhGr/
24TazHtMBsymDAUmtbHMqcymsF+S+5wK+KUOf5tQZ5gwztG6j3imPXXSnCNDctonT/2r5axzyuEn
5ne3B9mxzgeV0zuD8LfpllsM+x62QWyIrvu2aQboMu/oZ1XrOo9SYPJCfypyYm2jsRIHIN7JmRVc
vWnTqPLrbCRjRx/rlVxiPqkWmxeWkwYRQRUoewPhLQka9BvUMbsULnwLOGbhFjmzxRVXZv9l7MyW
40aybPsrZfmOaowOoK2rHjAEIhicZ+oFJlIUZjjm6evvAqv69k1lW+Y1c6NJokSREYDDzzl7r33o
LeHerCmJCINMOnodWhcmLgmHVlmZZ1tZ4HyQcnTl0sZpihjMz5ZMB1UBm6dOUgaiUtLnzXYZYg25
/AvtgmH/oYvM4wYfPTMbh/45T+zfbzdscl2bDz2o6yn411oxUYigTkLS0ZvXBLFPF8ZLqHRhj/dl
5Vy0L7s4uF8LxfcM1WxFtHOIzQMOdls5oDFlxZh4CIepEVZGGQH0Y0QznrVqUYdcX4v0r5W70TJG
JX1kLardyAEM/rU6N7LGKEH55kaAKgs9qvQIYdp+Bg+dmmZHhCOJlcgoTYFNR3kagfgt06gVh207
kJmobYds2Bf1gPa12uSAXCdRw1KEKeJ9NZTy3ysGW+AwQNtXRUBNvy8EPixSFy0FySoyp/0jyC0W
wV4s6YZQqiBLTvlhYKEwJn+sOTT54RGPD/kjBoom/aC5h7UAyRnNRTQW0UKOydcaOuSMUUcjYd3X
uEb910eqKs2KctJerahao8WKinX/RfbfK9nLLqI7IqPdl9ZGax5tbYT/joXVd3IOrMEhbuOwaocZ
SMR4kPJgjAdCuFnQMVubOVOYa2HKasJ4DBW5r/yFjLDBpazeV0ca3RAQqYjFqm8DbQqgQbA2sS/Y
Y6y4C3MmZQS/rSGhGawpDpevNXQMHQ945RbSXM0DPGjFPKTWvmikJAlQgSitoyyJci6Wr9WOUV1H
OJ3Gr9XVEc3nGYaAFq1j5GrRUkeKRhJulOqROUYkRzlfa9Xp+nt2HbHcr6WQ0sh/wRXytWpBMX9o
BFkoB46u13lymBE1V4d8OCACbRiQijATYcFVMu4r+1p0gWwn4KMCJQIyEdq1lfC5fS1TYKr7KgmY
FEHHtPxrkfCQdWFmhMocwhou3XDMD6w+h6mwr3Y+KDqpRwdXP+juwdYPqntYuEjcw8R1wiXRRSPX
BlcLKRtsDxG4PPjz7JSyi0wr6tZ/r2aNWIAUZysquXy4cNZ9pV9LWSKgie4S6aRKtpGKdSeP1jaa
uEZyYKjR6IBgPrDTOnRVHaL56DIeasnoEu71vtT0wGyfpYwhFJCkCV1Eclwm+b4AbXOEZCn9vtD1
/XnRaeyHnl92bOZcqKzYpAxGXr90JPK1WpRupYWLhuLCxhV42aQJSZvqAjaRbPWhLS6//jiD2vCv
X9GYWnqPmvl+0+XoO73l6dacPLd9G19NOglCJblir6ZdrOEgMnT/lmL6qWLDPHHq7rTwVq8GCdld
ud7nnXneliS9/so1sNIxQYoY1JinGZGlKMH7wfEsobw5hT7ejm5ePxjlzkPYHv/8lfhfHJ+OZu9q
M1w4tNc4Jf5+w3Y7bLI5Sdm+0NMMBIPGI9aI50hY4inbf/f1RzrDYeTvrMK8SNPzNF1I88Kp9kWA
Waafpj0c7mQPJ1Huy3aP9XhM9COuiQICr7Uvm+y59GRjt2tOjTgdDE5iGXmj+3K2C7FdbM4FWvG5
PLPG8jyNZ9XYl5tctu2lnVzKdl+je1m1l727r7K+yparvL7qkR41h2S5iucrReyrKK+zr5WgQZ2u
4+LaKbqUeEtbgSy66MhZaI0E0GCV5hwn5yTdV2lejNPFzCiqunCri1Q/jQykGOhngVGenOFk8RO6
gDP3JTErtvtCdOlY+xL8eOlJWfYlxUnLLipxqrATfK2lPBO7OPEDOhfzeCZUfhzRye6rYXDUosO+
NLdLtb3IcddeVjXO20tWulyxsvpK2ZPK/gLZQkDBH28IB6WhyRMb7dIfdGTaWs9xU5I/iiAVONak
FBxSKvMmjWclmGRjPCy9IplsTOUrR6BnQRd2c7LtNmaGfS+BiRoJ0Zal3vQRMt8BwDSD7BlWRbgw
VrgZE/2ituz+kQHn8NiTYz8a/XAttpodK6M9yRzhKO1NvjhtechH83Posmcp3OQR8nIHhRQljBYP
oeizT1lN03sNRmsVpAAstFmOvcwQYiet9l6UqB5MNrVh1tvbBq6xv02dQi+grbxMWeqgsMzukdtU
cO6en6U9PIGSxAujI+hGp0wHMm0FNAVjuN6suvGzerO+O7G8To3nNKVIHbdxvGjL5E53Zjuy9X44
jLVh3a6VMgedlr2QJWxf0d2kkdsx3mkUzJG2PK9bWoNunNXnLtUv0MoJEmIqXNSrpDnYpOKbrtBx
SFbjZlUn7Tym6nL79SFviappNo5NjhmDtiygOY9dfU7XVX3oW+2F12e+WKcKd1JmQQrstUusjg8k
WZNf3vToLND07YHIEspTtxPexurCmAluScase+h+TitqGQff7u3XB2VN4gvDz+d288fY3M7qYJov
jThzAjZf5RA3F6u1OPDGkuzbKtUXtanK6yFdbgBuEwBiz2qob51DDigSAnXqSGOxiUqMAUrHRUu6
bhqPqc9TUof6r8+yvq5iIeFT0g5tTClekSF/aopRfyxyvQDbniAxs65cB2bkn2+BX92Q3z0M0ATT
KUHUyumdUdIvR9YNAVps06T2NY0EVVspr4VVo1KPUQisRfm0mHnK7ToWR4FcfjrrOqHkNAVda+lv
2FHDFZ+xb0yYgHmHCFgEdxYUJTnOGVmW4GXTKmi0+4SHZulw+utwC1aVJIwzW0yvSfIfEE2guBuz
B+I2C3mpfzhuTGjAtKPu2hzSn66jONhFO6W4TAst9RiUmUFrp9AOmtVHgrAdt3Xe3cmcW5Fl5ZEj
MIivvR7N9byGWkNJTGvfTuvX1C1p5VjUqETA0DngpmqftHj5KJtVPdL6MC7MmISdea1d/L3g1HG5
P/zFq/6HYY6D8RrgidglJzouyt8/d7S6JKSnsGu/WTTzcX5aNuNn5lrVQ26QPWrXWXHVZMrtKD+w
eRWXXx+Q6FZe3cTaUczOdNsOP4ulzq+X3rpaFo0QTDgMsWM+dytbtDvrgb2HXqIyxG6O3sSWGWcq
YyDvciN3Az5zvOrVbaJrb2Thqo9cr9j3wHu8r+Nt6iDb10qCLTcigh7yilg+lL+gW8vhp5XzZvdT
o4XNmurXVU+GoqH+C/5utA4S1Rk3TWVn2aNMykjK9aGvistBmSTPk2x5FtMUymW2n6q5eFMs5Tbr
k+nxywc/xT8JLO//aoT6R9SHoyIaoaEL2Yk59a/y2cZJzEQhz9qnYCS8xDb25X6tjEAVBkXdvqru
sJqHSTmo5mFROMdGm3IwSJMfCLbel41RrzhWlFTwVsPNiYriiGSzKo7wM1g6E8COrsXR3I5pf8Sr
YthHZ2N2fhT5ybaPCe4q+xjnJ8U+slLnmBWnnLgRUgGD0sHFc6ydY+McexX+F+PTI34sLkyW3YNL
Pro9ZfRR6Y+2G43l0XUj5WvpepTG0TTtq5fR+LWmNGK520EXB6bdLLZrpItrchhAhCJ2Dqd2JfR9
UV2wxsNTmhTV5dY3gZyi9mvVMmIRetLytcSh//ooQB9z7C/GxUszK/Mnx+x/rEeCb//i4fy/dPC4
rvYECRUejc6I5Pd3ymBPiqisHjBSsup32YCSPt5QPTgwql9rVfvYNkAhjZJbNFMV9SGnuC3RNYbg
q5QrRMNR5qQJBJQ7llbdSYOY3omr5Pw/H4b9t0zwsQAjy4iMOHsopWZ/0wom1lIhZ3WYR/cOb9Xn
3DhXifXkls/x+myXz3nykn6tdngxBGLgffUz4a5RJV8LSZj0GyHvhvY6LW/D1+qWN07bJYe4uZfX
9iS7h95yb/98h0G3+4dDDW0IPBQM5CEsoaX9/Qs3twQ6WiujpUlVbjqRTgcynkU0Wdr85pAcQWor
gsli0g4mLj3UQzb7ojZdjPlt1zjXndoRcquZMkQaCeZk0FQvWVFlp1n6bjh9ctvkIDkStVVv+tEm
Z6xGtNmpQJksy74UurG8WbMhPHBDXtPyeqQ2iFXizYb7xFa+uS3tHH2ks5br1UD8n/UZMwn0N0E6
gQLmvdD6a1MMHKONhrpXdsbRiivtvqvih23IjZdRX4+VUqsfmvPuqDa6Q2dbSWHlwyDb9bIqhU36
r14Rtk6izFpkT2A40yc3uRuyqqQDRNKsXuTYGrr6xh3RKdREAPqTGNFQWWK+UrOlusSy65t69Un4
3PLYV1kb4VFpTpjP5NF0lORW45zggW0CMmEy3CXc4myMzfYhTfltGkBYYa0ZqEJTtpGx76Nun58G
KfHxowLm0c/LmgAiJM5js34T2SwPs8IusYRzA3/yq0b6+iA0PfeKGSrbX10qv14paIxAd6MswBtE
Ptovwm+++NjMbjf6plhIEI+VZ3Oaf6YbVC1il8erLLuVhEBFhStmvxlxef/5N/BHaQ62JGpRvgUu
Vkf7tW2WkITWa2iQfCOLIX4l1sVgtwxHhj5GJQapt7Z4wOcNZXPLycqx5yAb6eFtElHkrCfBRNwr
hnUndMa3amCWU2JdN2kDzMkHoK0K0Nba3I9kPf/5d/6H8QLfNFuSTfkIvsH+FZmRAjKcNGQpPkU0
3Aux3UCAi73RUS1agMYPrM/rlTIyPP76f//jY/nP5FPe/ut81v/zv/j9h2zWLkvS4Zff/jP6lNff
q8/+v/Z/9X//1u//zT8fJVOZ6k//ylX20cle/hx+/Vu/+7r87//+7oLvw/ff/Sash2xY78bPbr3/
7Mdy+Poe+Dn2v/n/+8m/fX59lce1+fzHbx8E8Az7V0uIq/jt35/aQ9++LBn/8f9+/X9/cn8l/vHb
cayT7936h3/x+b0f/vGbrv8dAcYuH1UtjGVUe7/9bf7cP6OJv3O6pQTci0CXJDk+U8tuSP/xm+n8
HcmpsMgo4tSAfoPnTy/Hr09Zf7dNxDjoOhAMq4yZfvvv7+x37+D/vKN/I373Vmb10P/jN+61X8pQ
TBeYewQtdH4FDuTXQ2GS97g6ahtA3FQs3krc2FktrVe0QKDq25t6JoK+THE7OevAgB8aDxbuQ8nw
VZHFcsgaitecqaRZFbGniqoJpnEX4DvOrSpjzjfq6PjqdVtrdL7otdZ24mHnU/2yxXi2iVz3zITx
PA7Y0JETrqbVwgwohjKUw2AFLX9Bo3+umQUsOptENNBI3jw1OTrluvfcUg5hXto5RqsWH0a1pviM
dUSvdHt8aWkAfNKUCeVOG4L/Eliap0HQPS0TGOxReW7w1FMrHpQsbcPUNb9lPQidmK66NwHbCypN
XwKXjOSgLghyzZTpIVueYnMMCAZJwslwn1QerTkYdK2IrWBrG29Z0MqnHPwZoGYXZlnjgGo01PfU
YYEKvIQaIvuWzTZIChKqcF/7a//OsINAjDjLvUGBO9St9gW5ggSejzw8t7sO88TlTOaCNF24gLqa
hoSxWt5a1G/lNh+RlH2Ww/yIYQdH6Dp+twnYoH+wwtcePaw1nxgHJRrINPWL4XuFcA4ihPsz1jgQ
qC5YBrme2HiyoNDVSM1T17OThHSOZcwDXLJvm/gojTwO4yrluGLVYFcagjR5t9f6rMYO8UpaVpIR
6O5QlAutgZjayhrZp117BYQUaOXjXVNmtNPFAtAvtXxox1jaB/u0OPYpmzPC+GTX+IVDaO1YV96G
KMNPjGREKWLfGYROUyNNnHrqmLhY9zKBLURbpEfGnhDWrMst9twdyVNYJarA+b3ujJ9Q7xzO4OnT
UOqvWvwG1o1rqvzIjQEltKoOYeM44Rqz6RMErio0oYYIjM9yEKMyBBNQhVbj4Z0PKuF7e02ozE+Z
4t4OTfGYtxzw14VWR8Xx116Mb8SYLgT+IrSowczporC9Qje+8krA0RMtwWPf8HBZ7bHzK9H0BGYM
y0tWO9OpntzrpUs/0RgUwXbD8yU7xFOle7Hh4LnR9kQuuvnUX0+NWZSXHVmAHv1oIvnG9xxtTtqD
1d+z3IDG69RDrYM70DCjVUxXhfmmq/iRNHpjjSotX1mUEDYYBjILxEsxoMcpBJVJor2UqKvCGlWs
vzqIkrTOrsCuMmKcQEYv8zusxluaMSLQcgjwAxFllU7cbdomEVQjN263c97LDR+K2hFw2D7X1lIx
3kattdjUN8iMg65dVM78mR5kC2xvTV/ro53avlZNptcPDc7Hiil/szmfZaEAaIph5bsE1hpuoQeJ
tc1BSb+UwsJ1/c0V75ZbPJA2TvtbVcFZtdbkOys5gb3T+NPspr5YU4TvboBK69kkYPU09HvX19J3
u2zt1WC3hwWzZpqH9TYTTIYb1y+LlQujdwC9O+kzJjZq0Lr+Xirl25w4+R6RljF5tL8DrwrGPH1p
ViJv5GjxltvmDdafHKhexbSNZJGUPJzAyjToNimv8n55Lxuc/41UtL5EwKotAAmUhIQiRTkaebBZ
HWOenDaCUwbThH+jnolMq9ta+iMHa09rPK3VyB7cahK7Zxpp0zqfzKz7ZsSa6RvA5EONyMxOh+AC
PKP2u7lENl9QaM+KeCL861yMur9MSu5nsQanwWmCWSZHR81eV+ym3pZJ0B4V9i892Xg3UdHGyFFQ
IDaQg8mzUUtwy9A6wmm9Hex4vSympyJjCNEqA6h85x0yZ+5lPY6rRbY/slELu9q+tdTyzU6Vk0vR
cwlW5ZROq+FnfcnrNCH7tOge+aYDz8zM0qfRbHPSk+Nd5lSU4d0IKMm3Fs5kRqEpvpzADU7LYzKy
B4xzXnsNjQePAq4tlesldwFSZLrrdQoJj1XLVHOnAWXd4m+18qIxtKKT45GusTn6K3EvJCsKv7QV
mwv2I8YBBXTnNNdU0INgFGyBoLCrGd6DdD7dbfZm3foxKv3Vjq7xeru/3sYLRbc6D+hpi/KwZKw1
XTcDupkqlp2vIJfz1mzxOJyedzpaBLzXZBqX3RVGm1FC+twur44Yt1BJuKvXpLyVOvuCYSWV51r6
a1FOFqnkWwgpX3rKbBdAhpy7ZZCndp0EHd9aBpWaRuUiHtYGg33rJBdau5x5Tr6aO/+6H38s8Ejx
KL6VCsEIjuZGjd40xM7RcB7i9KIzuG6KeAFJs6QYBOwM/CJexlR7cPKRc/AM0qevYViPItu3kzJo
uwYF9Vx5lHzGfgtjcgXOyivGdsAVu1R464cfieX0vmvD7k7tDyjgcA5iZOQjvYGEFANv7JODQp2T
Yk1Dz7mwWfNML5eE40JvAnBTrGMLDQ+CfusTrodZfOyvNJcvuA7ZD5Sn4UAWbDjMKuHimcQEVrI5
UsNDJA1B5l5kDb4Q3kqKxemylvXTlOVMTLm5cCV0YPEBFSklYZ9KyShNA0/bOhMStDENEyliX7DH
jrsaueIpa4mxomEFykW6ONmSmgkGrb2Dkw6XjpE9KJvx6dr5bRNTd8Wof7ru1XQaxKg6V2LhDvet
wuumNoFldTcI1lfugvLgphAcBwWQilsH8zbERGSRlYP+fyXgGvhEQ+i4860T5UY3cwLZWabvmeHe
2LRVaKUtBuEd02liSkal46U5xUJnlkMwN3nrLXX3xnYAkzILK6Ge+l0wD5K88/RuuMdmunqmQvMz
AcwXT6eYgZkHzvcZzirsNxVEfqrvyScb7twumz3RdP7Y308zEoh01mKvQoMCxRrd/di2XiPBf9J8
UwYy0LpOu8hH+BXUOwykYmJVBBdNnd3jPNz8nHCDmiOGS7MYKkhYxksb2Chja8mGbItig/wVP7Tb
yNc1KBzjES8WHdkiVk61I2G68zpac//igtvZHZFe78x3q8y9ZssDzsNq0AzdpRJv9yvy7XRIwX2O
1gegGN7n0SviXPPc2LmivyjhgX/Ty/xG60sCz1rrUknk5CMvzYNuQoxs9WyIOCxr9nR/EGClzJoG
eiHPZnxv8limXpuaSJEDgT567ysI2ziVKahFdPxXXKXbSm+J2FR11ZWAnLLKm2HKmEt8aVOhe1XS
97gYyzkgvtNHR4ju7iRVV3Ba6gzIrJvm99Vu4XtsReZc1TE4yzWdbzblm8lO5TtJAoi0OjWt2Dhw
jFXgMk9wN0keGbrFUfH0af0hoLZKt793td0LxDHCij8Lo088yOIPbutg4qVzEL+tKt/zSlKvVCCU
mxOA3GWx9cDVmoeYwV2Tf6+h1nqY56dgP9bkIr+u05JZuB3kjZF7K8fiTYMOkFiAiNJ5+OkSBykS
g9utUH2lWc7WIN45gnFqTTH4kPcb6lLj1XRoVOjATeNHgaOfDlrxfTPyw6LqR0CPL6pqoYwk141N
0vCyruu9trThl1n1o/zulsbnmjY0TTN7CNKBJw42Xs7uhzwWD3aDGTsm4Tao5d4nTTffqbbBs9f8
mAvlcug7cUxV+WrgO+oNWANTw32fyPzD1YmUKdNvRUP7hoMUB+iy9gzSQdgI8RPL6q1sSI8B/Ixp
oNVRIaCH3hAFbPB2Uai8qtOoe9OeS91MsM50+6Oo92cmrdE56f2p176bxfaQIkQChLz9yN/UEkYG
ESWRarM3ookm2sHKyN6t9mGP2l8ZS4w5tocB1VcXUwz8t9ULx4uHLOhj63OpquXS4AI69TOPRSa6
QnDmL63ea0q2BkV+OIn6A9v3GqaEzh0qZMMrbCqxojTRMovkPia+TlGDO5/ro1Tpys9Vis5GvAsH
0ktN0WGbCvIfcyTItkI/3Uq0eBNnWX1N22DYShjo5cgzkqDJNSER2y2H1DcIQMo0XyhVFmrEaSDz
gmiyMcGhlci+aypRNvbVOV3OsT0Zkd7P58RaCb42gB2beXMx64+5tCzEMbHD02SSSFNsoixIOLZW
yem65bzY1DM2CS1oZ/IuOfkSdXo7KwQmgQv1dHGHA+5nVXUPilJ5pe5eMAKtqAe4R61KMUh2LW96
3gVP3z/MDDi9AiBt48w/YsVsQlHFCD6LPJjp0FZja5/iXCkDWNqeyagvFhlKGyT0fruAwSoGQjti
f84IACMped25m4tvUFymWX6Xy/JhKtkLDJlXAQrbB8dcbpEIPxWzqyGVmk+OkB6v+uWyuaZHRjM9
KnIGy2q6zAhz06vkvIcD5I3yiFD/Rm7ZN53/x4uZpNhURSlpO1UDdBlaVdCP3BtWll1akxCe9QMn
G61VAZWBs4SPQ+MBTXSY97hgKBE7MX9Q+LJPF/Jxg+tyEEX83s32++IswtML+2lmRywGCThPlMEs
qLoXl37ACC/yWOqp4kM9ttoe+4OWHoEnSqKPaiYYMAZ9RZX02JgDE5c1BFSn6DSt2Ks3eMAuPx/Y
LzGBzU8qTrrlgTxUIyROwvG7yuKpZ1w6zUgGTA9DuwcnvzQEp6Pm67rG8sGGWuHcOuwz1R47z0FE
Ye6VWSo5PZZ5h7CYB0GPB26uonriwUN4D5aGGqbfWGs3pg4mVebJt1EnPqOeZ4oKmNBpP6aBvU5v
eu2+Jy+GMRuc29MskHH7auLh8nqB17SrJ9/uSLqv1um06BQT9bypJEXi39kWgmg1+iMTg3FCWywg
2DVXRJ1Pd/pmluGW3mclzwyD1gTP6g1QS5e/csHTSE6eTWM5Otl406/TsSStwcCLVZRXnYTGxe2R
3oNll3AusFhWvN9DsHQmTDXps//dG+uN63itQTQZJUa/hCDCQ1G6x26xjlcns3BwUgkVFVZ8opV6
i8MPxeF0R3JZ3IsHfdmu2nSfXIw/yYV0suS+LPLcw7uTeELLThtQ4U5eOFg1PCHRpzjFFAjRX3WJ
+1jlaKqWFMcSz9VKAupd5HsMoknKQvUygyaBQi1U5Dq5AYr73o6OEWkYI/TlBkfKrU6ooVqGqo4u
MiHIeBvO7qJ/G9qq9ygF7kZjOZeJfZa5+OlytjWJVmuX8bw41V2NE0Vpyotpnk4Fj0N4HMSbDbdA
WPw1vm9s5bUdjZux7D85BV5bdn1ObOdWxPSeuqJ6Fluya4xdYzqBKaPCTSNFVe7aBqe4e00YMxbx
fAVviqUzUbcby56ZgrbxB1p8+O0c7JruXOTJqeXBj/Ydd4bpmep4nqrqvlXbs5W0iJ+W5Hsl7RfN
TO/kqj12nH83MNAYRurAlNNK8ryiegjacM166TafmzohCtHvsRWnTBV1d/Ni6eDRG2m6mxyPdAXj
1P7863RheKmiCk4dFXBmlWm5WSMPJfeEhDw29b6ovZFfcaTOz+Rw50e5FPfVFVt+Bxhuxc18b2z7
RJYCnFn/Bc6XpzxhZBwPksKAx5Yns4yRC2NSr6uUdzVTfsw6z1NEt5s/7LGC4sfYG5eJXC7T2T0o
kzEF3VhdMiAIWpW8FUdP3hoTZnqsf1t48SVJc0ajjzyF10Na2ge9HT7tyTltJfmeg4lbD/hhGr9P
bvVzU2ng2Do5dQrfstWulWcannVfa4xnHD1+4Kh2bgZkYbqiPYvirK5GiiHauRK9wmvFCQrSPhbH
BuGokt2Vhf1Rrd21ViukV02HWDgTAwLzTdXqkwU4qyThCALqYo5hVRaMGhQjNGqmNOl2y3ziOJsZ
U6tUCfL+JbESqiJ1PipOQ+0z5UfFBLOnfG7lq5PeFwYzVN1+QWeBqB0LjYJzizpCgDXJMrYg1XnQ
GzqTk4HZ2iJhQW/D3BmfF8ROq7itpuYySTnyZ6IsLsCXL1vF7utUMJOUxjdk3fGmk11WV0EFKyXV
OukbVFn4tiLHaL3Ere/0QnmekNcysV2bW6diftZLQz8ONJSIrPvpjoK9uLVeYAtBFWrp6NKDp0ah
EdTFdGGc5XWkGtbIhcFrtuSe2s11CHmk8lOXMgop0HHUXKSnG+dP6sQDqaWmz+TmuddIQiOwJJat
iHquNXgWTGTGyRdy2y1EGjo3EJBuZ/tgI3kUGC15zxovMPWcX2YvorWOC0eCQPbzfVMhq9VoF/Vy
nb4V8XcpQEfprn2HHVf1nNYiToH6BOKt5dHWQcjt2/QjXUOGeqnXpBl+LxZr8WK3aNlA/cwox0Nm
4uvLO5eOd8LPZCz6U1+51/VI8RlbP2mhnNWqot3bDx+d4DZLsAInJqfJRooRe141ohuY7GDsxiWI
FWtAmFmnpIWv/E9j8i62nrY6kYSbxdsPXp1vTcrar+vmh1Z033Jat0eeHOGI/Hdz2eIJp+mTIKvz
77nR3wpBDVAYj4xKqUKZ3QagAbtTm9svya5oZ/zowSFavSyxbnqJ/Ilaz2xATXJeQRF1LQhq54HO
LJ5p3hUsdCdQC76VpNKrY9r1BKvI7boiChatvIP5v6GznMaAB8GDzsNEApBlFcGEyuNGay0XAcLy
I6Mnl2xtfuignPmdNbzDarG9KbNoJfXNR9mPRgRCOMi39qLnsH3bTNy8Y6l+07vsHa1a7E8LTWA9
d39UrQVlIJhVp/YFgQe+IijqHPpEcxl31wpxDByVQTDonGv7HEGBqhFWyM5FYjzJwGSQqjvjsSwI
KQKCCyeUG2SrKDDKnGeI1S/4+AUvKv5JEZYZG1gdw92VRLUWteF6bRxrYQ7oTeRXnNB+5tNeQheo
rpOaRl4cz1uQgzL3s6bL0TvGVUi/mveIsragQRG1FTaFhnw2Rc06AhFpmsxEnewyP5qP4F1Dd9mE
Hzscco3pSZKycqdwgTfQac01uVZsjBL87ItnF6ri01j1a4yQgUJXJpoNnhFtM0XKoJRwlmvs8hUh
IIOGDD8R3xMriyY3JtWuab7rxCIZDPR9fPeTl2Xm5yiakmo6AWKeYSNbpA52Vd9Cq8ke5VaXqDUb
IBzThPNaR6i/0mroRRoYPVfkWEIzKJKPNk8hSiBhdFsKWbjMG/GpBsX68i6Kgn+ZgD2oR3X0M9Pw
AfFLynNaHyJnK23N5MapskglD+jA7cXFudIjs7reAQOyotTqSTnVxPrDrROb05s4lTr2BEVSFRZ2
caK1fJ0yAKDh0ZFDVeD5BJRbBkke1On4QxOoWtv0Zm45aM5jfRI8fS+3sbnoG8JTlHKAkUOgni23
7ro3J+4oWnzhiCmpNdJL1HM3RczBr++K68qCuJ5D93e02Z97bmpaPxEvkK5tpqeT11DEaFwAgyuI
DbwFScJhAFVhtPO1bHb0OLhZhx2eShZ54pSql3RVgm5pXrJ2vNDJJ13VRN3P2sjIyOO5UTNnvGVq
Nnolb+Du53sUlWMEZWMxLdkAplrFRzI6DqzwqM6ItRTuXdb2E+IqbIYFp5ds9LKYUCkbYcC8YVW0
MuDDQ9v62YSNbyjRb7RCLY6FYiQ32ibu9RzG8MhR26OZpJ16O7sbXHP2uWC8PqlpWabfMvg3UpnX
S6mdC6d2rpOcFrXLrb+zHBiX/R/mzqNHbiRNw7+IA5oIknFNps9yKi9diJIpBr23v34fZs+hpcVO
Y7GXPQ2m0VJXMZMR3/daowms2d9KhURC2UT1urLbqHLIdvY6qvo+Xaxh7K6wqxN4HTOE1dR4Dehd
8WLW4waRWSB7mKPB3YZd9mTFGiaM+N8JrLQCVUVFdGt1iCFo/tyVsZXe+txeqUl7zMy7V4+s0XEN
6u0B/mN77O+lQb4v2NlDq9ObVmQjf2zvo+20wvRgFgT8w9ppNr16OiQEhxJaynvaa+OLdHhXByKS
GXANgsmbNJADZKrGEtmvfup8GXp+oY/IAYUHLZrovWmOg20OQWjOsHwTP5KTU5Q4bwxnFttheTOV
nwZ5RJVPZSP+MlY/CF/iTY2RifhLmyvKxttgfyxscutq8CvtXCTbBp7yGL7CdBs2HtU/ZGIoyPZC
ZL/UIKTTkv709fRSxetJzhCYemsZFvfv1MgqmBCbNQmjuOyqr5woBpBBpHYo8IeNhdfVayt43rS2
Akol953w+tuBxGFLQpJk8Taazl2FG0uk4j1FqksgAgrfxcs2ZT6bmylp7oljjI5xq38SzGocOjaw
Jk9+1TZ17WFzov3J4CWnp9oRkB8IC6naiYw7PKNRALlaHUZfv0ReBQA4OPgiKnM3z+JxdruB6zhX
rOH2PtTrcpbgCLFL/1tqtSx3IV+lctbmJvTSG22G1R5KEsy3ue2NmnQHkbORsrGTy6kvMe2lFVAC
1bDdJokoc9MW9Hc00HFlWzzK0cfv4fEPqneEsFAaRC2UDktk35ntOWm6H0UHapIDcgLctC9xaILJ
WFG5WcTUUHY0WXRhA/qaBTzlgLj0EsFQ5LiX5oLCLElB4MbRrAJ8Z9dYZr4LFdtNBDAvmy+OZYN0
1F/VmHUka/XPSNJY6cN8j44l5csvjK1TrGw1b+8x7MMz37oOSLKgjiZMgyLkNOgpytuaWYsKj8lL
5Ua2Ua5hkfwJPNliwt3gz/cpi9RPjWHgTbbcW7MSv6qYkIOaLqBNNkfnJC6e/Kh1j7XtfxtISSWN
Yih2VRjt3Hr1585uCqjkfW0ZYEe/fKbn6R7NGGuJ/2InkJRiflGiv5+L9NHTirFun9u0cvMIduYQ
KqgoDn6jxIucqeUurLdIvZF8fZ99slMcyYZsxPFjysCZ18AnUCmcF+ODUvh7mPS0QT02FSN7r7S5
nL2eDlLvZMTlS+r7r0YBUA4D/FJRO0CswQXR4uOQl7d5mdA8pI91W9zadkYsev6jcodPIsx/zlb9
FXiagPflyQa130QGmJZwFwxHQK5DZGW3kQM0WEmx7aoyRPrd071pWyxubBnMBB3R4pzmFhSazgS4
YROb2D+T1yQsvqRm9DotFWLO9DI2cwMRMLqb1npM6joFCKYLmNzFXx6fq00u94DZmoxidrO8Ng9D
fQes+oSazTzmLjP4NBk2tzOG6ZIkW7KfUF1lMNNBnVcsjm56jL3+xvBr/xSotCjBZEbiuBPXO1GM
oQM7c+wdnVwTsTs6fm5r+zBAu5ydfFA7x4M8z0Gm7q0Csrc0Kj+Ip7m7tIRMuKbuCJdi0nRntKei
osrF8VJ6x3X3TmSSe+Nl4tmkD4TAyIHVVFTUX8yxuotMN+AfUQFDmLFLjF7eIckvYCUPXT8/Z4uQ
dxwQB8dNilMfrcUkKgz38epcz/1+2uVUS5yStNo7hUnlgcMo7hEQf5NQlXuQml6baDTdW898GTZ+
bs0Hd57evJk5qfVCsQXPfYQlWvbmIuk8WQTxEtWGobRF7cpwsejmMBHzQYNnvSk98zHV7PGjNz6i
Uu63hWxCvpUNTbeuGXQtMRs45doQIhD4Hp5qBG6Z1dAhXmEpZ3eY+DrFVCpsqsb4SDwXltbRX22G
I69XDUg7b08HT6iZLf3qGp4nsEJOTKhOXiBF4M3E3pbAFyF0oSCxfWtCfDmjAN6LUwKiwyZL95Hf
v6uUIXDlpqwuLh7mcg+CVDz1ZnyqiWQNLDPMDhMlZxelp2WTT3G+4aWABucmIZ1eYgUNuy3c6dBk
eze2o+co6t6UZWMQHAUd8P7wpYyXCLBoeoaUAYaBQPCLdJ/rHqVOVmLryeKbsaaZyS/c+WLXkw+q
XREKFOWvZfTLcKflTLUOQwaWSWvE78tfjYygGmmXb1EK+0rvBvCBoB6FzT6bEaHM30f4C+4hf85O
U5PvGm7skx/Zey/sva00vED7ndw3BhXPU1gfSXcln7l3Hqus2meU19yM+Dw2eAyQLSDgAk5HVUSs
B9baFGavmer7MMmtTd3Oy53TU1mo6pAs+oXbNOmt/BThknWSCYQAf7sfjT+TET7NWMwD2YZ9anur
RMhGi2qAujSAsyUBNpeprJ7NFjRKAr+dqfgOlBuhoJozkLOshf3VBiIZUtRInk4dxzhVxSuZPy/k
zb44PT0likPdihz1GFUWl7dNP8foUqYbdn0gXYFwmdkhS1oWEy/R24gp+Zi68R0w9nCYdFEE1sLu
nERwSVWj8T8uYVCvATW5nVxsK49ucxKvjgKW9Sah+e8mGlBoCcc0YB5TPFglt38sppsqonXPpZZ5
o1sYc68w9cYcc3+XmeM7UdElccDdgiTtYVrHWattEdA788vYrHbcmpBJ55fbpCnPU5dEB0XJsQ2p
fim8eZsJ4zU1PGjkBlxxCuevaU5rIO9Vv09wD7oRU7JBdeBNVrOT5Vz74LVHxbftaL0Znv/aRm6C
4p0miWhFqHs7Pg1R5iOEIrWpBPWZ4Z6NBENww+vP4O8eKi25eWraCKhdf6CzYB9LZRyyKBWAKNsw
HOztbCM2dfN7DoiEf40fHOuRF5g18HQtGWCHsAjymDISli8aM4oeNDW7M91wUw8dve2me+p6bjgo
aiYLfwZQNhDrmeWDV5s34Vh8TFa7c2b3RC78aRbGkf6I9lj6Nw4TIeKr9mOpVr2Bdj4ii5u5JvHM
qv3zRLTYvE6GiZG8efKNrjZQKnkzRel0diqxiQY6u5OICVStshNbtphqPP3d1iyQRRZR3Na/CDbK
ChzcKaMH35iWnTXyvlrtF5O+ApfwkrgakdFkeLLjg6DSOJjxi+0zOSRn2pQedVE58IGUszMhvBCo
sukWO6ZpyOlB/XxCQGDxzRLjAezUcaALOvPeE06GOo64RniEfGu25UKVk050flJsUJRswF3HkiCs
gZxF159hkPW7yrm8bAErITuyTOiZAMbqXLy2I8GwCX7+2Oi3bjnvxgacS5QBcmFCfg3rK1M/BYah
80kTrn+IvJQAPgCeYl6iU2LU806CuwDFFVaCmd5Nt6SwHFDszPuw4BtqxsB6S4U0bIgU7lfyKy0J
hLdQ4tEnM/RpmvT0nN+M8yyfwnS+a+bxyOrFEJOQ4TkT81+a946JBMdy5Dl1cnDqLt01YfsATcSw
WEkJKdUdDBq0Cqnm7TwZ3wkzZyODcDX7+WbG0cbc5tdbYRWfnSMfB4LqrUQghEM4sW3n6EZnCo8d
VQC2WRdkKqFeERwP2n2zZNa+ahOMNC15KcxJME5grmvkwRPUshtF5m+1f9c22dprSVTgYC630wDH
m7fUidcYsFVIr2Z6ckRmk4KnSGUoPePQCO9NeXwLSHknK5XOP6m1PKadPqcxhLFb+EhSqorK0UY/
mFHpbxZmv8VHgJIxTuRkLJ1VQ6FNCYzKeIrRfe6beE97BzIYqBF/KC55VZ75U2nJdm45KZv5bHzR
TBSBO0xnH6tlvs6tfSLYJNPhQymmpj6Fm0PFt7Fz/eZ3EPlmo6D7aP1CDkEXSkwadGvdG8R4k2Q0
7R1OvUsNXsLgUd31U8LSEYRTmp2nNPnws2StMmPRdUonhGNLXnOVxkevm/iacQSYuTD32nfvQoXW
wcqBW2zREIfrRs/MxbhGybtGLIAQgF7EjXD1pbb1T7PyYjSE5SG2XzMvvLU05c0QWw7qh/pxHsz7
jBN1Dzd9doClglQZ7c4zz2Hv2tuO5qtgoY2cU0hg2nTyn10KkcuG/1GG6XsTO5IeCdFDLDAqxa1n
bYXDoGcom15vJGQKFlY1NmWeiktcITI/ZCH1QyN7NXqNuwqkEEEDWG5FK06cgxAUZvTFzT2yGRu7
3cZd/GLVYfQW+8WjacMU2zroh3Ham51D6p7bVwCMfOxs4js5cTT5uggviwvr2ZJJynQzfiUPgySQ
DDk8H37GhiTH7cxEGAwlb1mZ4rTVdHzlijCYnJCo0OZccVDBsVNeGFW6TT7Y/VaNQyCzarhgCMhp
RtlW83zbCXJhFYyFnEOTqRyA26KcZhrpJyUpbMtyYKZ9t7VD3rXKgqYuQy132CshbNKQ13jhphgr
eZd7fbYtnIVObSeDypioRNe62mYdnpcsebdWoXGLZMqV/XEZwlsSi4jkjqN7lVdTMLsMjVWIqi5N
JrnFM/NRGCH5ZAfYBcsqd3njQzVx/I2u8Si8YUA64zylBDpuxYSdsUoHl8D98mLpBvaPkzbEbOrG
+usc1tV2Csdv2RJTioQTcJhI2W5G2qPM+ouI7swIaqOY1JfBZbTNRhu1mol0u3EolPJUsjei7lCF
r4XGM+7FICRUk9+nfWkGsQW5BmISp+Kh6vzvZSpuYd8RBtjS31KAy0CSIodKcuMANU+SwkKlGwGw
4A/ObrLL5waMHRVTAUTKd2lDZD6Shzl67ueQxdjC6uk6PSyS1RxKZT2IfoJziOb4IvI+eYzc6gvB
U6xjcXrIjITS4s6o7kqzs2EXgCXiqPgmPQaJWFE4RHz3biZLy4puhy45zdX8Lq3+owXs30y+PgOh
fbT1LM5lEz/zv6e8rKevhf5UNTIG6k2/OqW/bBxScje+IlrcL/rnBdWjheRBpPahM6eKid0mB8NF
n8yDR52JC6UygqgGCk7pZgbw4tvHJzQguNtMZIoUrt770xJoXRybZRU0Ncan7ZDwnDPw2EQZYZbe
yKXh9vO/zZIExbDcetb0syOPbRpJTReO/8n4+jX0MwR04N2YTXiuOLJN/6xbdZwd4zFDu8JBEJZB
nYyoeEa4qIbaLpVBI+GJKgrO78RYbZ/OT2PI94L4HNdMeLPWtd6qxKnJ650zKdTDQ1hvwFRydgJ1
LG3sAiVC6VI4xnmO8cgKPdBIF+0IZ3gxsgW5mpVkaCO03mZ5437JYCKNaeU5vO6eJEFPi+QZDh5n
exaxBy8VWgcUBq7VdVivaOtqZ6aMvOt5ozTPpvXt4TDaLjLngnjr1H2Ie0DpKMqzfUh8kSg6hdTW
eCFIdt+7BgfhPNALiQ4U9MNG1lIEpbKzrTtxEvKIrAaZjIMDH3sEkkG/5giPJHkJXvTpk1vPwmm+
G4ZJsg4D9VS2P42826feOActVr+l/DAq+dMzmcPyAk5nNJejM0Ygv7rBPz58Kxt533lokHHsPbZi
/XyVv6eVMhhnJAJNViQ74M2uzMSxz1+6weQa1xvVRegVeLIbmaCsbef+R9RIiqrUsBxq8SubUp4y
2m3+wUav8maxAP6pemTClMzzOWtQWibBejxh1PqM3fAudKsZq+nEfJD2DyIunZPfe0gPoup1RXza
MduSxhSk9ULsF7rXcEif2oVKNdTW30L+xlE5L6Nvp/spgfhQFOZtCotbMi2QGSiyU4U38cgIqkrZ
I/hVGXL8yX8Ok2ZnLvo2Yqsf6ZDeWlXMPInJNWMDMsWJb26FNG7JgsptPuYSzmchG9Gx0OtDNw7H
3Iq+GXQCaDQAEF3O9zCdvg1oBJKyol47dS5J3fwMy7bd9Dw66B/rkmTWC2ID7+BX2Ys2pnInjemM
BiDetw7stxG6UJdkhAi5vHUW3TaDhX22MeWdP80kchgsd1H86Mv+Va1RfamBJ9YcYkxtpOI0I0rF
ZjbWuFhY1NSI3aBX830HN+cYroOKEYg6nQx0ELzttXa/2FlpHryUHL/Grr1NqG309QLlYqXzaVvy
QpctokI0puYxmqH0VNluzTb56tnWHR32EA+5+110FqtHFf8SPjVbTiwPbc7w5Y81O8TyHJNPeotG
FKyxEreDdxwt4zkvoaqJRTbGRu8cAnCihAGmijDVtKytEyAbFOGlaasakhdMaDCJfSLQERXoPCA5
nwnrpJDhGOZUrBbPU+f/qGxXnV2+LFRqHWUeySN047pum5euBVS2nW8jfqZt36s3w6TyGz8Qlxm8
k4yNOz4BJOnOcmA6ryFJ5g9PDA/5NH1TQEVoeNCDSknirXRvIgM5tc69D3sezsLw7LM5+cmmNtRE
pbf5nfQDpsiZYhWaxg7CUMlNF36ztVwoAlze4jkGqkupabCi+YRtbrsYtwtI2Bjy4uLuZNsbl7Ou
EnNfGF4WpNBAe4qiHkrpPf7vTXj/F3/db7a9/8nN9//QhLfWbP3PHrxT8yv7KH7+3YO3/oFfVwue
4f7LJF8FMoTUHRuL2xrI/ZcHz7DMf5HEQ3AaWXIuxmUHe9y/TXhS/svxhXSptjKpJrFWL/O/TXjS
+hf/qsXdv6YoCMeT/xsTnvV7NJIUVLZQ0yyv/w3Lk+LPPCAEFra6srK+UTxFs/8w6SU7LFOKD7ly
5AU5LqtsXAPA2OD1PlaqO1OpX9xbHHSWPI8e8dSRwX4ZucOqSi0dFBr5SMPH4W/P9d8Owr87BtXv
Du/1h+W6cW1hSX5zZf/ZWeJnuVmkNi9DMqX3AKjNbtDZ2Wx9eRnMXAF4pjOQx/Qwor/Z+CEUnl+j
eFXZA2ha9XXoviA0BPHuxLfr74UfGaLKNEEPLCR9kfsAibGmwD0gHIP/S1LBUWtxQk9aoJHLkSA6
dn8AmjOLSV48jsrayK1tNNJ/2LtHP2mLU2XTguLAZTlTXBFRFn+2Nix+TP0pcq7RgKIZV6dLSPpG
CeszJvkv1zbSUwPsenR042xq99aeyuTEGR9dYh0yMlnNW1Sj1rM6sySflUxg2RjquJiQ821nf1Pp
PB8c7XwZOMBPEX9JXnvlXR3u6jRSB4VOhplkdG8kW9gm4wzBOpcGWejN+xkBG0t+xSm6SEnbBlmW
DY0sIcdPYER+Tg6oCMrqTOLJEbLHe6Vv9ps5paz/Colrv9CVy+rDw9L/EN71h1f6+qH7wnSpJ2Pz
Jjh6TZT+W153g/fOUJgXAwsF8qYa1AjoWoZbkJd2hV/ai13N7aUr2SRrt7r0Q48Ij8W2HjGG+Ro8
LQzNaVOkzbupuSg6fpV8qfWJieceKsC+WTIXF4gX3kgC0v7zd/aPwP1///iupUjdt3DU/lkyVvta
p4tNdG1sOe2pzIrlzpMJ6hW4ni6Rq6UFg1ySdpt5+NK2pBlCqlSkILp3ZQ4cQQI+y5uNhrU3kBKW
eCdQw/2TI57z5G8JaX/9lIRBmY7rmThyTfv3hzzYSCLskp7UqV4ejLpYrxzUcu5Ih+4MBjmZH0vs
2KQfo/ScehLsG3lhZyMEqE7vyNEmVjvqnoU33mWZyC9OKLrjPzzJ/3ZU+a7DSbm++BiGabb4/Wf0
zISwKLww2Oq0tffb/kP2ebhv1ryYzoMSZuRneuWVxB2s9xjeuA29mywBobo+yhnxZuRr4J8kI9Wk
/mI7HbgO6Sj/+SeVv4fd8DR94tIEDn8+8bVcbn3af/vKelkM0m1NRYAn+7MeK+cl1LesbneYeLZl
BP0yD+8DUPVrZ1W8hm36Wc5ggTA+AdvisI+t1g7oCLaDwnd/WUvzKR1arhcrI6xh43Q9qt86uH4I
o72eQ4PqIe5Vskm6EG7UqxGBUIt4FxcIJ7UfPYMYEm7vtAfpgly1lR0SClWh2Vlrp3OdPyAKnPdk
pr4sky++qBQoOacBRpbO0YLGs/xPdFP9Y6vBFqRI5EXbWIyzYDIYp//z8/sjkvzfz4+3nfYPtd6Z
f7zyZdmli1ND5oi5qA8ZGaQXPxZXa4gDVs/RtrBw9IjMY7CRY96ARqSuT0Yd3Q+m7BmoLEARsQdH
n/8h8/S/35i+K6z1xiS9QWCC//PGpPanLbK4DIrK7I5U3ppkuwqWCK+88YuBK2eafrjaB0pvnnSV
n2fsN4uL3GwKtQDNHw+oUzLCyWoYCafOt4ObGvdDgsvrPz9He/1R/opSWLMDrs+Rh6dQCQlK9fiR
f/8eTq0xIxMD2bfa6OfY8syKQeS4q4oi4/2Y3rs2R65rkxmTsL59b0NcY9MMFCvWSwg0wUAkrbE4
+luVkC+eF9Rss2Rs0iV7i3qV/cMN/0cl41+fvGeRPsPoI4Qp/gjncowGXkKsq26BcJk7ODsJohqh
lmmrsrr9YMrhxjbtvT/jCWb/8M94nLvbOW2Hf7p41hSQ358e+dkYPD3CkxzLWoMQ/v4Wu3RjR2FE
nZ3q4RLrvInvFzudT8asXq//j93evhhTcmQ5ne8629KBIc1XmVI3fn37cpl9jnMSElKQOcdMZDFE
Sq0wWTXVXoUGIfL+eIrihkxQKl/3Y20cRVHpf3iqHDm/Jy2sz1UJkxvUthUnE6ltv/8uMkLc5CZZ
GlAnTxJSQzKdn1ErKMyTrR0ko5Le7HhxfQ4Q4KDQlBc86IAN6EGn9YRxuuWdhbfb6RLBtjPSJ1ub
fbUfwtJGAxa4tSjP2dxcir4nzDBKL61pVQ9jheULL7JfKfsylOjfKlVX++vcRTMPGpcKdoJu1u7U
rpOHE8cv0k/RJSfiR0RPPV22Hh7BYR2mil3tfrRNiN4uRA2vp+i7PTsxvKJ3Emp4VMvi34tusfZZ
mXzQ6f5joLDjaPukCgPG3Ii6IHi5dOj6Trv4rk04cqHuiIMYV7hVoeGDRAkwZnm3oZ8TcctL4HpG
9bVUxddkKPWu9vMUsUP8VE8elbs5lohGEoUAh6iqUV5mo4/vfC8Y0ti+NQCLRRbeRrybexQYUOYx
sitrdMgNLNOn64A6zlG8Nj7ee9wqOGjjNz23AnuY9Qa4YezlRGdMpAzckesDoqvw0PhDeYsr5Ggb
BTn0prgxWz3BXAFl4A8q7/AgUMkzVHujMu5RBZJnizZfGpoxMEc57GMY9VT9g99Bn5ZlOihziqog
TPVL3hXvuQVDlZF5cbh+xGgnDCZdit99jjldFt+vP8k4urdkKUBpMB3OJBYRPTXva1l8F8KYHkoj
NElpJ3o/Klr+uy40V0IRVRva/SWczJ0L9eSG/Ep5HBInz6OebMaINKyfsU5Dt1WqG/ZdiSTBUB6m
pSVttj428yixm6MXje3Gk8BEvsVfr/VikeVG8+f1Ik3q+cnsyBnOuvw1Jglvh4ASwmDCaYMAiUId
z3nCzYW8Yzwhop33/LL9CthT7Oft0D2EkJKoRyiKcY8pTzKSzd7zYwjpaKz2aUvuEQSsgcHEt3Df
4IOr25bS+ammeZlU4ipPJMEF5Jk5yKZ6f+LDAHiZJtwvRtVG7+Nn7VUReGelDuO6vAyA2MCQuPiN
0tx7Y3gRNcQ5GTsaea3UjALo3/MmEZSa4nHUIURRVP/wBuH0wWicTYyaQSutH9cpMhly4AHP2VYt
/qioGMEv9nVeFnS8VPwwi//dakFlrl/yMGzKJ9f097q25GWpmObXl3tO3TMw/wHn6u0SSdobbcL4
4yzihWapJHOeF8pdOvDg0smJcWOFpMrxiA9KooOb32w0iKd0se5R2HunPFQ/hyFH5lnC5jaaIO1U
s6PNTjEAeb53In8pK3K7QawfrYQcUYj0OLZukoUA5+vTrwQ0R4WahmSC5oAaJHzy6/IDZuGupDAd
ZYTXbEGeAM+rxt75jdftvFEeo8WjdKAC3ewdXviiMbZ2kT87lfVqJTHg3/r9q5biWY2m2IUzvFFR
5rzhBflVDkrYpBWbpY3rMwqxi2tZ1f0U7fKkf6tT75Pd4SbBxE8ardoVhr9Drj4FfiiJ/a6iFZPR
7vmvpzPhE6tUNCP14+BLhf1qo5u4zwiRTfL9Kmu/vqZ7ZGNRIJt03Iam54GTqpEUCblc1I8aU0A3
xckphgDYReGIxhmAbx1+scTR+2iSRYM2AaHpXD45pIvURe7QV4rO1aAQPEOfhYIfEMoO+S5rqjUP
5IliLMi/Xx//9SRbQnePR9F69CoIW0+GDz1iLRqyaMTMyO7kZwiRBNluMt4OcUls5HUwS5BVX79E
rgpvVNWib7q+zIRG5XdtFW9jhNMnGYFW6cNY5pjo129as+6zcPbX07nmvVdAALj7km9t3bT3CVdr
t+5GyG/uenNGM6ZidQghcE7Q02IlD52WlrD1xvUk0KptzyfJfrv1XC5vlsj+RPQrdDv+EfiPDVE3
zSnOdHGu6xn3pxhCJCX0orHd3CsuwSDznWy/GAVCxfXLgfBhPjbSdYM6to8kO3KKrC+SdPSRsqZ8
1wt98JppTQCFU8DNkc0c16MVb2GD4l2TNvPu+sdYPgQdmFTStBbxCX6E/aMlRyThXOkzcaK273Mm
Ul2kRL2zS13v3+uN6VYTzkywdH8m4kssU3GOfRAPj+xRA4Ay03RHtvx24ZRQ/eXjE8A9/qQa0uz/
+hj66VEl0IoT+sotybNZwEa1i1vSKKkfzp/y+UdStERzz8kr9trnFFHkWaZI3aEnSEZoLXGhuQBF
pkHnQkIexZSzlSIZ20TpkF9C+pt2JnllpLo+NEs2nBa/vJnTXt0n8asdjep2mHoibXBNffHehU0O
6xWJsYYRrU2Uu0HVxuXewBPrEZZBCHAZnlkHWgLZDdRMHj5+L+umhzYWHxFEK0OTC92bLMQlT4Wg
oxeQhobpH7GJXsfltbHJu3T1Eu5Q8XiYMThrI0EZx9IVJDP4ZXiUc3RscPgj7TORiWQDM/L1oxqo
RMq1Ve7TuggP1NlsicZxz0iLxDFXHOzTaGHvrsZ8h8O5OmXrK+Tl9nHSk7+vCWDaxBa/qYuQdaqM
MGiXhXEmRTWlelwPUfImyc0Q6PuJqWgi2EgcmoZPcgF2YWV/GIkpn9wm+3RySCyN4rUwySBYgYHr
hn79Rkhe4KahdoUnxDCj0BUiiT/7UREkpcOi4g5J0OWwGtwU8wm63Q+KuPkRlxQl9mil0PoQ0pDA
L2Y5i+fiL/dznLqH699+BQHKGcElLfQoF0JGw2oidXa0DghUa3YxorVMY/YoNYirnbeYX0vPG44i
TI/OAueR91P3GKYtXqYZVKFCcpHNWbkTnM4HCZQdJ4iSNOf19Z6sMie+DGH4lE3yVBetfSNkuyOH
YzxVaaKfFrLvshYfRpEL55Q20Tdz7Cd8B+kbpo5VJ8d0nbo4q7UNFqm75YukJ3tPf6gKhizbGnW5
nZKKdJJFLjslSEWw/cjgTGxOI96HPX5yvLXYAdEBB2P05FFxdOLp1xx37uv1yjasD1uNKgDc3S+g
C1yoNQkZsKaILpZ4T8Q2Co111ri+vthVl52I4bCSadq62nr8a8V32nErTVjmSip9JysYQY8ORiuJ
4oOTd9bWKNbpGe3QdiikuTeQ6u3ZVuoT/oXmPsNSjeFz9cVgp+Zi0znWo7KUHEXrsEKet8QjMNEB
7ijj9q9zu170Z6kc9ByWV2+KzhsCNc/p7noQm0qEB0VFV9NyWrJQOKf1TL2uh1KrT0cPdN1mqCST
hMCWK8SqkmkXUuoWuKoaSDTCcUFAYMFWeR3GXMsnBAN4uFD9RaJq2KMHvoGJ2bVDTDtVCM2ZhePD
9Q52kNsRre+kwfVykvNA/GFPUwOSaKcq1Z4yXhcx0KWMH8LMpP9l/RGHLL1hvdoo7ob7FXBNy/Ji
h9AhCjsVQRttTSL//vrut0mo9iqBhyKJmEydtHseZ/zMtX/nuyMhVBX+BA6SKzRz/bqXTS+3/RLt
2FlBkkZ9A8NDbDinP8FzzR028NtwvTK6PsL70Hq35st1sJFlnJ5Du/xpqsUEgIwfPPBG/JhoRAbC
uvnS09WAX60MiLxydnRI3w7V8kpub30ifgrn+EBdj4FITGToJDor6IScbys/xuhF/uj++gHU+Hnr
wVvL5lOqRyxMK9icop2VVMfrVxDanNtqLhH4mj0pUDVANeBzNwiwaMtFpwEOzUsgERoOfCinsdXL
uXacWw/4J2yz8taq9Q+ysPDcllGMSg7IaONNGQ0Ii7wHhX2eh+YiUA28TGF8a83imeyQb0bk6T3k
rqYRvYRhj4ZBPDZqGI5225MVoMjnAqILTae69fLmvpMENRsRH9m4JgKIURGL76M/7EZ0OwSm10ys
PVbie+k/1+T64dUJD7aLzRdP0KdE5LyldtdFobIcsaV3G1mymukWKh7HI9LhBnE9uXULsf1sP6T8
L9qndcYnzX3xqDahZaSJLQQ9Pv6DbSNH1EW4vwPH+tp3LkB/mfbbSPXWxSiaQKIw28U1WiFirLFf
NDm5Lf7afMkfybAqTykKfLTJwWIt8ckMyWzwzelt6qJ2K3z7vVxIyRodkexwXyo7YnTEiuOYwy/J
ZjQDLvCiPRVwevj/UPOa8rusGSvrcCZqC2NMbONlSFEW44Nx0Wc49ZsOC30mFwTJW7h2bXjOgWkv
C6TfnP3WgD1Jbmxi9WmuK7CotTZ/GAKY+tqjlyWUeLAmRnEdso/h+KoVgsKZNOy8HfXOLKNvtjQ/
xTS0lOBNgK6l3PNOqO1/sXRe3XUq6Rb9RYxBKNLrzknaCrYl64UhH1tkCopQwK/vCeqXe7vbJ0h7
Q9UX1pprSqF+Kmu5nx2XGzBKTzYb9oVMl5FmjbyH5wvUoLvxVFnvuzjfJSK+lcS23abCYzZKm15j
ZgKcCIhLN0rs55ktM3ph3eUvDC6+MimX0CQcYg2j372BQ72mmdqGcbBFxB2xorE+g2Ai4gVwVSAG
4zLX4e8EcSO223TaKkUsmKN46lDm1SiV4ctSsDq6vyLwgwmCdqenUa8CfDUia7EY6d04VgZagIX1
Faa/vcH8hdN7TGmtIooWZv7nriIMyxZMdmTinOooXyR+9PydH+7UHKDhnpO3hvQd0y6mEz4nAm30
HzCzAlIERWZjQSnhGR3gS58cwqKXP66qDMGiNK8eIOFdSUbpk6PAL4wSVK2VXyMqdJVVd6/o3H1n
pv+SxthIXYTIpiD5jGaabccSMHlTMN4AmFPYrOWxEnyQXI/dchw3uZvoLRaFGNIEf+2RHxieXnCt
CB0rBua7QX0cYxwMjGNp5uM3ze8y4ew9S4Hft8dM6nY0GuJldreu6KcHldaXVH9FU3v0lHoeshSQ
mCKewZaYFqL8ipIiym6WZZg3ZsuvXli9TOE5WSQgfTl/+eNyaPfRuCk999UPo4tbEfHbB3wxTd6f
M8IEcj/52zWmd3IZEtkWpiZeFigKkqGBMsM/2hU/Gxg3CFeCtwV9acYAO4vfrlszzKvCz76IfsUO
+h8viM5ROcMIy/0ztdJPnNcOMKTxhxnYTyGXUlRmzxSYD7j6/kz4CJEqhJemz/E61AT4WHoh57Hq
933zMAcJYhygyJCN0V25lftrtDI8Df1h8GmbEGDeo6T+4uq+54tjnfmRxy3cVhvbRxLRLxB5WOsK
DlmeyOdkTiIwV0RhISOhxh2inUeI7BtixV9dKA9qcXSivol25cI5013h7OKYoXyKH6V2Ke4ru/m0
XentWRl4O66N17Kq0UYpbewFNSqHOVVZIoJfg45OUQ1rzUjHs8eTk0XBMWiSG6mPXyLM8s2cWa8q
I86nQQreeMODnIK/veeEAIvozFC3fsU5iDt8PMMOIhVqWUTnqM/QkCcL3jI1jVe2bWS+zeoaC/SC
Xd16W0yDj2g0z3NceKdCU83Ufu3u3crSR6O9FnPp7zoBQ8jI350GSBN2c8r1EGlKRpkA5ultGsV0
FUga61l4J/iI22q0gFsLJotfajnKgoX+knjo9btePvJtM5KleaVEASFJ0gQhJGBSx7VVrHMcA0F9
KfUFn3oAM4IYB6ecAYtEP9nIj/uuSRkYFRaU2AK8y0DaYYTgu0CBsinn+n3RqZ4o379s+9Um9JkD
0rP3UCGlrz6kRiecevi48+ZsEiBJfY4kuZrkhF9xPFa5Hg5OjJlElfE9t33idjhnez94TzHdsmxN
QUDOW7TG59Zxnqg3FusnAasUkpfQTwqwL84Dc+Y9mmzMPf2k92zG211dsOOWzRMOFLr3Ej2zDyN8
a49c+Ao1r2iZAvhO9SWG7l4Fh65mVhO1WbXtrZ3a8yXu0rI3Tii4NpzR+rXwzRxM5QTylKlhC3KE
Hhx7mRxx39JF8dHUHG+dQvXbwD01XfcIe5tjMJzPMVHnZLUMfzJT603sE0+o2dyU3Qtz7EfwiSe3
zZGw57TcuWej7hsELl71jsEYMootLz72oBMqnZNRP1dk25+sqvoiAwJQQf05ZfUP1aVfWVi6EHvs
7mIbcPvRY+QIe00LkDumUK9w670S/5hsps/SxxKRDRQazMpS3GDZBb0osz52cY6BIT7zPsuAE01L
+wViSLkNui/UBR+dRmI4WKgOTY+VnZhbBL4ep29EgqTuG2y/1c8Qxtw1Su5miCOeOfG8H9tk3xrF
x9yVOPg7YkS8aMSmMXbHysKfzSvgU0HYi0Mm4vhAMmaS8Zg3+WZCBYAYU9Nsu/qZuxIQsnB/IThy
MGsOFFKle2mCcE8xzOki2JdDLrrVgYm/wOendgOm6JoGmTSkPJj+6fndMJEVucA7pugyowPYu9qF
ywGzgoclbXZ2QkgTwwGNUOCQLxLn+uqDdr0BIaGCjPsHQ1DWeJUtMHMINqvuL1YexWaIGw7QbiaB
JLqQFNvtJlga2zkW+T7CF0DJNu99D2/DGNlby1AEaGvk1ZD2wMyhWxsd73kQd284gSv6kyfdv9gW
z1M14K6SwRvMzWGnxQA441p5nG/YxlH169I52RMu6dhG2BojhKyhFxDryObQJPM62OR3KR3Snxd1
ngk8jWSUiOhaauat/SKtaOaVYBBhGBa8DxoqWF5usXPvCbc/++OEowqUCGGqGqx0khyylPgbBIXU
YY1nXupE/e2HdEbZZTyVDUi5EKiHn6TlUasCbJbxktcpKMlGfOEd7wD2xde8KjAj+/MnZRNeLoyd
Y9C8CSJztmXWEa44yH/KB5UWSNPca9TllZhwvWmKFwOYCt4n5JeZhjSQQMTTyvzM+mg+Gj4JsDPg
T5eEOQ47xIcgwfLmsw7O2JP0PuoWWWNsgpbO9x0unboElxjgq5vRDTIZjiZwG0FL+FJxshz939zY
ryLpKGdAJDoxQ4AWkD3xA/7Oj9tfQ8uYL3lF1nwRFGDQTusd/T82jiaSG5KVxMapoUu6sFOh8ToY
ny36BBGau5xtwpRTskYleaWQXO4jpL0dlDa3nLLfSZKe6wbgXJLEz14I/SX/aZG+eZFY8oe68La+
PStihXOq56ZlNmoSP581njpagSZic1D+jxmrykViRN60y39lUQqJIWie1z9ktRy+dtnNaaERIBCq
zn4BKGf9K5VcYFiFaIEOz+O2obB5apf/o3KwRwhf1SkbQof88Fk8QUqMQYC0+3HU49lGk/2j0one
tWQepCmlYoawCq4K99Dax5oFR1zoPxBgcGjCZqsQXV84nDWE2Rm0cL7oRKIoOmGTgSpJPqKei/JI
TmOaxeJsT/V74lchanKagdaLsSUW2NESbPybrAbPtXT1/USKC9bae9S7Pvp2rPuBA0ojG6vybOG1
6LCnUpU8hQMoUauY9EEsMoFq8bOvqgI29Hhzrn7EkTSNszqX2YhJP5fNMQcUssvbBqpBxCqcaykn
U5y4QIH9Adbmflia0Ryk1d7kf/pWO5WfKWnqR0rcnBZmRijdOBqkHBUxlMIw50MsPAhAfIhwmQVM
aPZ92Ko9op/nkvCwTv3kYlq1Z0v7X47Ogo1FSR3WKJiCktxPbc2/ByCCeKZ486NP2igor4zNmD5o
tvZyvObD6B7wZ49HnJH7wfK4qdu/scI3XAc++WAjbjM7mYgpFv22InkD3MqQ3k52SmK4pxMGz0P0
b7Ydboxetfu4oxCXPcejyK3qlhiwMHyDBL3W48cX0HFJEJ2aJ1sZaIkTxOHT9KLIkjrGISq8out+
UrylQ4MLXds2spvsTpJS+isY32gI2ICJdGaRlT0AOvyrCpr+sFDvRtDrZ6fj2V7HSjW9fQ5/Eyiy
ehATHAgztS/xbP+s8y58rJukOXph9q+b8hGmCACZ0O/9yzy+EYP2/+1U0LoC5y6w+FywoUmiENBT
0j+sc/jJiy0Gr4l/XucR69SnSlGj+BHpKEIQcolIrtxlhvkoW4f20k3PcSJYAC4TbatseYRxfN7b
fDEqTe1WNFYJRCQe+Sl0/f3Yxgm9gxb5ydJGdiB8ZY+r8T3Dffyjy/1H+kj/YeYSpxhNqadBXp/k
VIIbCWMiiyH+b2en5kqIvkJG69eK1WHMnhsOQKLi6WFoAp4CA+jt4HUAWVHx3Qqb/j8GFEJJnlzq
GI/P8jCzmBufcrt7T3PrB6gthNvzNJ9SEXwx+iagdMyv66KudlgrgPA+g4/AhIVL6HsEGgAvoY+l
vImV8xdVk4NVgXHOKv3KOsniIF+iDUKf/Dam1EUPL0K2hJbq5DXI/ZL082Sh1LdcR3gruTD4ramb
YdOwFcS/h1m09rJ9F0IJdGtgM8y3djXIAj494COLxMzNspm/IKcVhL3C1IFpxjarGrlt0+H2LVSU
jF6hfwMSEhGYlmV2XuNjjazAvSg2pV3av1BEhqduUVKGfB4XAxJ7rUnLzccMYo/b2gdmsYihZ0qB
qZ2sfcCBu+0rJXck7RR4a3Lq+Z7ppeFirAmwtUZFQWVTk0aQTux5HVMttzf7dcQFKCdqWvZM4XHM
/X+dZT4luBhuhUu2nu9VkCLa5RHHUO0vchxCBfQuzkOwX9PNJdPmAPTvra0gRVEs01sk5rNg13wu
IBJsRd08dagQr6YSjwJjbDDr8NyFRrJlFsa+AIAS4Qy597KMRe1EZeckZ9iNl8M/pq3zpbogOHpj
P51SOMZREmWHWtXJDbnqbx+T16MFCzyx3tPZtu+THSFi7139rb9hDtVsZKcqun1m2FGMPj6UMNj8
SaSEUhGENkw50Fsk77RLp2iSpMACl+A218WTm3owvsm7NzNOX8ychwzL/3LcstGtWW9yoc8FSrRI
PPuVDS5huQ38j4RV7VXaMrnIwL+pBqVZjqSq057gOK8u7qKv9Ft48Io1fAGyopt0du3SsxEE5ZXW
nscjDO7RkryG+/Xez/U+cwGIDc6Ctlh4jJphaYDNoQXXsmk84x446u/60GCRklsVNz+Z3b/FQ/kr
1FDHvt8EFYJ9r41mrxZ6Vp3UF9H7j0mqkNA1AH1fYaKRA1dEbxAE60u/nCFGjPvIQXB7GhkCbBtH
vDkBXBPXmJqDVXX1ocPUOwWYqBir/n8mHrYUpGm9xPmVXLaegKPiCraXMiiDXef+sdlrXzG9n8yo
bM8Fy8kix6NZefTcNN/u0R0KF2CN/+BO2DJVHeEu45Vbh9pVjvjBhih+d+r5OfHsT5xi+aNvpf2l
ggXz/SUxNMWbrwdSCVmFVMu2UszZD6sbKgyp6q/Tpqc0gPsvWX2L0Hr10r45OxNOgXK0bAw5gb9r
hR0/pZ38G1iXVaqAMWWBOAjzFiRw9YgtJLSsA/4eG/8y7I4niPPP6EymwGE+mRIpXGN1ijXDgVjh
JS06rskp7X0yBFmDxiKQh5gKJjZzejJCjvZ2g0EunzIIKwyDT67q3gvetWfLJdeiAf1Q9UiPcTWf
AZFbt2ESD2PeGoSXB5+y8p7XpwD9lnvN8vLdlu4PvA27RuSILfLyTzzonHiIi3R7zdyz+a9UwtsO
WTXvWvIhNyPqSdMxf3R8Q3yawIQSXyC1AZPeRwgwdITKOU3MamcQXCMB1hjTxvGDHMdSdKscREBN
0O0t28yvEHbXM6hb4JBONE84zSXpjtiEcXKP/2adf9Ve4mwbFFcU3aydE6QZe5ZUsB+WCm690OAf
qT3boXNRNve1KJGtoYjBhUDay0ADFUNcXdpoOYOy6k5hx1Ys4NwwF+GVSuGnhtNXrKP4t8mrtOo8
10JpPebX66Lumy8rCIYnPbEqISRkkEH0XArYPxjegqORDfB2eveaK1DRYcVsFgP0nlhQftA5Sndu
hJ2vK2J3H/RY8Itavo/tBFwYdbTri3Bfu8nv3qvWzzcjljwAjrJbv6syCJwTIcZnAWiYnXD5vB5X
8yJlSZxqBzHIAsmW9ww/2OpXLtgJViebwW0kyKzsbb1HvgX0KKOMDytNjYuRz79nBAoUdAYn6FIY
+C7ZGS5gjXsV2r/DiZmaGfYnTQgaPr7UOEVE5TLbB/JjTOkGJqt5jIbkb4rpTmGvg3yvHiPQro+9
F/4LPOM8ZOKHQf6oiZQFXWRe490Nm97Ym3EfsgUUmASWA9PvsMsWihNXi54dM5WZIFLrVwpg8LAq
d1fVnmsaL0lotduRqcxRF9N477NFebvAqFoerKGiBKV3zhhHQGIgniX6t+4n+2VpX2v1d0whYeiA
uYehbjH800Pqe0+DxWfwrRqioJCACa4eRtQNZqpxC7pwgp5kaAjs8WMYJ+2hMIxhS3ePoHd5S7lj
4iM+57vUb/bUwtemJt2UqtlxIhMvH7L9r7pCXpFpswJcxNxd37HxGCCUdPlk7NcvoXeYN+lQ/NQx
AshMq72uidGMsXGuf75cgfK/to4ZgPWLR3GpDzxKk4Pyo3SP+kMDyCmSR1uDlL0Sn7fYJuRpKJfE
lYTTdl3lFz1lDhjkuxj9SxejenZmRc78nN3Xf2KMGOpYAbqs+ojpTMqSRzYxhAqcJycPn+UBfmhN
9sphxH5F3wTGNMH+Sb3JTcAQjLUoTyTzpuLRGKejnhvjgorjEZ35TycGKhxLA69uueS65JR3qOKE
Lsh9XCTa3ph1N39kNeMsB92Y1Ce7mcjVtB2fQZY659IeoL8MBkUmGkgehLXLWktvvpucw1R+gqfU
wPlAYeQJfKLZpYAEG8y/MCU9uQ3fpSxfezwXj5WPDK2Bt3PN/QWGPDLUJyGOf0MUg95r2i2SQHWo
XflIQgSpsHyMq3VjJg9+TkxGHEXjXw3O4sci40mkLasPugwvaZzHW8Xgb7d+e9Lp+MMymjdM9wtM
16iTxfw6Md14qvhB+0ClZC4Y6Y7sA4bpLhzxtYyMt+yCrO0wTcZjPiSXdLDOZgqVdK01KsPFI+ii
Wqxndjly/ruK7zVKz70U6Q2Q9lJ9BguQAg71Yf1UrQIUtDEOdx91aW6Q2uWjsAtmgc80h5rcWGK6
uAJe2wgYBinFMwCA9GLX9Vs2iEPaNR8JseCWGCCsL28ArzfOXSQwe4Rg5dYQJdA3MHisZT4awiGP
618V0isaC3hsVc5AE8a0OrHIpfAiNEq/hjlkmrXFKRdhRGY4kCxifV+74Livjo2b98xvwhtznPAe
ZM9u7sqt39UMbENy7Vtmo+sbOZEUpkN/Kx2AuOuNWZ5nI/OO62keZ6qnPw/bC8759BiN5VU0JAaN
YfW6dqcjFxgTxgidkMaAC6LoUxv8mt9CWmtnOnl3XU+u9R6Zas89grUQqBgm/sWzf/bMhtYqwbBc
VJ/MjZ1z3+iJO4IZu5PGJ9uOU0RCvT6sx8EqzuX4OpoEEArLHffN4P4XxDW44R5Ia+pvyQLsTr2Y
WCxIDdWqsAQqDWzmxIq9E1Lac9HAVkReCjJWnh2sbHhyWIQnkKOPWUwRQsoBTus4YMWYAlanSX1z
Qwc+ZkBnrDzEuDzrzlEPyWPmNM/rk2zW8mRLfirGWC8p0UXfrVZsyI3pK8Sv6vq92DaYwfc2/L/F
D7V+CYJlK3PrfSh9+4qGChd4TlhaxiuGitDY2/D5NioovCNYL0DSUX0ehuTFb4ZHspLsfdSyiwzS
8cOyEuewqmCRYtsvcRTs/Q4gvO0kqOOK8IoMlrQdH0T8crYWcAr3XW0/r8dL5udwBgLfINOK1U+S
FbzzFVJSJT/Mtq+IujWdh7LIdvUicHEL+ddfVL0iHXg8ezvYV3EiL6bDXqhy9EM4nR0wNuszWSwV
s7907eub6uV63PaCSZ/vQzH2ch9jvkCb2CzdplzEbKpJT+gjSIkgpzgEVLYtegrNrBtzlCOUI2TF
/y1kg2DSZc6nLIZxsTcROTuWX8zl+e2W/1RN4RN7SA7JkPI3aqt/7hKX5rDbYxk2bUz7j1x+G9Kw
fiZZN5EFj41Z0vFQOgIZ7trP9RXzlqJ7uVdmxOqpdj5rTiCY8ayFVwtfwJt6NZ+oiREON7I+VRlO
iyGTxk4BioTZl0/XCbqIz1lwYXD8roglad34H/pcdr8j/1RIircS6fLOUfYuAddyMyzYvEOsHlIc
7rW0/osNE2V3z3ZnvfFn5gkb6OzWLoVRA+7KoFk1qocx8tXVGWE9mRZBak7tPiO3/ZFrYmDjEQd5
iQwGuS4Cn04VT3Oe/ccSpngkeQ68FmA6liugT8P6p+KNPWiFF9hIrV3uORcBGmKfB1Z2MmlRN7Fj
/UeKCQMjdNBUfERJFGUAOwDi7s4jDfgR1hbiKwFgN/e+SBHatbEu9i1e8P0sI2bOi/x7UWR+Hxqu
iTW9HdXWi6x3UbCyYZzn7WyflRfZAWCLGY7TLzIbS2BdHEvTCrfx3LFj5PFH5hMtsji4AQxbd4PK
OSZCh8nOostafFiLQDMY1aEl4gHUaK5PQ7LLGw928aJhjrsSMX4ErmcQ/5VjFN7JpGIYgyK1663N
0COEq8cyODK39bYVfKLtd7so1f8LjTpM/7qNIZ5k9oEEhLCJJK9PbvW3SXqc4yIBlSdjRiklPJW5
7Z6nbv5tOAQFZCETKdu3t67TJ6+dgFgPPHqtywy7PTgkbWwg9aEN8yq2SVb5UiSw7XoHinsjio9Q
49iYzehV2O62U4186Hu57/OSX4sMto1GBcokvT52JQlQvaVv5LAEl7mZ3lspkwdKknyLUk82yau4
4KcJzqWVQ4Z2FDo2TaQeEvJrOZHFPGsCjmymrQ53UzPSXymCaZspf54S7E+F/zxZboQ8fxiOs61f
bA7kx7bkl1hCDpYvz8hi8g4Vwhmmj+2RwEO6ZqSpdtTQSbNXnfIZcBbV4iW71P0SgIIdkEOIg5XT
9UaSYu/15z5x4ye8np77UAF3Jh6AGi7IDJK5gAKWrp/cLcMNL98601Xzj5wK4eEwmuHZbaL0IllK
gHPbV6nzl8mjvVdcoXSsrFjYWSEHJD6FQ4ZKbcx7NEx+h6TIni4mH+Mxk1ZwiVDXXDxgBQYeyEvj
B9XNDiWOHCqczhlfTbJz7nycNZs58F42Mg4iHzS+jiH4SEOnOCcjVyyPH1AlYop6yaUdjPElgvDQ
tXCBjLaLAdNX5whqAgEXEYlHi5JtvXpUpdqLSy++9ToDR9TSLSfu58hQ46FhGH1oLQ9qokaVvURa
rH9PyNTirGIEwutTM/Ync0ZC2ZT+x/eArI3+BlF9TBEqXddyuCPlC3mmsQsUuopZE5nleQ1SpoRl
bVTHBBw+IRQsz6uEsApifS2GOb2R4QKYcxqPtemNp8KK3gty8uIMgVBoR38ss8ZFN1mnyXe/siB1
iM3keB9n+65q6T+VRnNQZo/HIkNAHYfxvSOm0Gme1qfIaUOUlaakbu/Qb/pRlV0Kv94Wy7Cy+oW5
9gOphP865ExOxqE8M0JpwegyVRjrf4a86mpI0cDn5VkyZhQBsnhfCOSZ6NIOKu0gA82hu+PbV9XU
X0bkzNIgPiwhkPv7eVUlG2Ene9BthIoqtv/2y8WuBvleDhBuv0ON+uxI2Fp2lbn9jPmHLgLB03oW
pV20M/1YHJywJoHEFsGxoPqibI3QE25WMfdaqfY4gU9FFv9sRQM1284f1w866XuiRsbhd5j78CTc
tLnBTN1mi+6eXJXwWlOigNVLX4kFuHtMSQPBOsUFcb7OIdPRVUc2Rq+rtTfFORR2NLPo9o/r6Nq0
vA00knMgO+a5njFu13qOfGXkKQ7a0+95EvFNSEhx18OCAMddzMQOsa+18vrb8dk1c0Y/MLG5T7z+
4kBn9M2WXUIB+A37HFZ3kWHisKbzsilxatQRLi7uc+SiPFuP2PXXzTvzMrIf3IPiMU+h6e6RexH/
57jjKQ6H8oGx3y8oFuR4UoOg/tQoEqQ8zKVD1FZb/5wL9vJRfxL8uBeUQm/JuJT09FD7LoqTu+38
9WBdXVJZ/KeLOUeXxZoisv6gZmu+v3LQXID4NWggRsnVrTJB5bPs2xlM4/Z9/2mXyOXX8i7vLRQR
VgI2Dicz5qUwfnBjeZl0WN08vLrbuU1u2AvJCICBQmyheY/aF1fy2dnLTBAh3kdKbkPCGHuQnXMa
AlVt194Er+JWBq5xTRbBVa5YSC2j6AhdJGl4yA8G0kS4V7aYIH6vh0u3nK+MfsmlNGKE0EtDIvP3
ZErkI/8fG8ePUs+SQ52XpS0xK692fDv1oc/kEgRm5Fzq7NuN0aITJJyiCncsK0HsFe60Dx3UHZ7h
sMKPbusHgKAgfVz/kxpMNLs5/c6A6t5Li+AJnfxr2Pv5pZ+Smx9pcfXiybuudQAdgbzWaI8AdtOz
aTmUFxS71zwHvL1fn4dmcHZrBYrkcWfZwMy02c/QND15m4V8tPF6HQ08MeydeUdCf35VPegBq7pY
vs3oOGvyw7ozWa/YyDSHxxFPPsuUzN2qsfvLKzlQD5X6nCfDTQZIiRI+VXo4VPQdJU1Yo/mp/XS3
jgeIXDrLlsQMRm4Nmj22ey5ITk5q5v1V4gJ9W8pApA+3MG0jAkbMm9PBA19HdC3KH3f+kGO48/EA
/pakPKaZOZEbDMtTh2QxsPDNOguKQpayOmEMsB17qzgH7vgviGPUkTxHVWg6QPVm/7lepO0Wd2Sm
m+RaSa4RYDaE6wrnSOJwu53nmQiNUKgbkvfdWt6ThpicHJ9dXerPp3VWMCjXAtffPLH1DwldXJ7E
yGZ1OiSb3gy5SY0sPQwJQppmmMBgi15eUSWkjzNtG5IRFGVj5YgzxP9/a41lAJw99mOktrWpWszw
XX6Ajf20jhGTEKaaO9cELWHojZnQfXc0TQcyqFDtiVXDB4KSms2NyxwRPz18SVYIWQRED/mAtbH7
DlBg4l7jTqG7IleUSBt+OH4frweABjnEk/F/zDntn/kCz4dLtvFn9DTOkNJpmfPE/F3TrM/tpYk8
2AJsXlIje1oHFAOY6KcxHu712Nm7uTOIYhsNi8gl0V/9mUJ89f4Bka9wX4PYakL3iqIx3c1J93u9
S0vmYiedpcMumtg7pBXUfDtJkTYxt8oL8RhQRblzZ/8My6NFClPvc2EtrBCOMId8PP7EL79CwjEy
SOSHSmJAS9vMuAQ97m3iGvDsB4yDn52si9FsM7aTY8P/wD7EDmPQsDnLIWvEB8IAoUpJfUrB1b2I
WAeHdtm/tKUi05lzuW/1n9gy8NF1nPaQG1sE1WSLDTGRbUJ7JksvdvyqtRhIUmodjLH4kbTVX1aS
7qYzp5PvmudO88XIUVeUWijeM/mGQZwA1MoIb1Xyp47VUUHm33Lvmq9SleZrTO9XMtAya6Jw+jCm
6GrNEeRW+MM1HX2B2z/sJSTOLVsVoCgh42LtYJOjRFe3EWTU6hyoW76BhS8CNpHodLPHNIk1G9l6
Y14VPMXHhFE6y1SO4KUuHZr4pcPujZgNC/FUB49J6NPYLZr0AbPcJXMberB2+mj1/CONiofOCz8I
3mRxHqTDVkbF+xgMBA0aYAVZqH7oWHbneEj0wU3aOwPWy8wHsfFKL94bM52fPcIIdJYsvdb0iiNJ
AEDLF3+Znsl7Nj0WiHasgptcfm63hMfvBbsR1Cpbk4zeaQIyVrj6mnaWj2g4e06qLLyXf5wADGBu
sa0U7DYc0R763ouu6Y9STf25hrMNzBNZBMRR1sG6fE9ELQ+4Zb6iUI17WZgIpfiKRHC1MzBqXhhX
Xzhf3BPz4uCGaWin4/pVEe52XLCenu37r45ZNmcW7w/rvdq0tc+cIXhiKxU/MEaA0uCrjrc/ZGnm
2ad2Ni8tkYkv60NX6ana8y28lexsbwqe9MUlPHPn1a1FMDsRGhVkAA5xB4MQOVmL6D0pUuAeRXQs
/OkRYS+/cQlkfSKsz6KS24vYmveK7cyz+yBm6LPOmL8h3PwPAUh7H9Do13EwXXwYqNu5N1L6QbrP
xNijTMOUY9WkPi5PzagXKM9yroElh2OYTWjslxmm1aDydar5c168cmt76nqs+EbJxg+sBumzCr+A
yOpLgOrXrUznpyisj2KqXwmT6o54e9I9Y6sQ/KmWx9gpLMTCNkbStvhljfbNchuWTo39n5mI7NTZ
3cg/pT60htc/sZe2n9Vgs6O0qr3Q/kdsBJBMEcZktbiCEMU5ywmLwho9o5CZ2liEhl3n2bvIFulV
PFUVhypWd8MkEtaaTH9ro1DgTUCFv7w5WMjY2mRspMBWzAmJJtls/Wd1GiVjjrhBTTzIsct55DG2
In2HpAEqkUohOfb7kwTmebbN8L/cnRDyCv0aTOSLoNZeC1CVtG9B46tLL8iI9JB58Pep59yR+ibY
4U5I4sluJ3iBxxRISs/9ZnV+e6VBeh6mVh+9qoRZXiz5IA5R6SNGiZMPDnUDLdzcY9LPr67uQMaO
Xrdvq1LdMiLr0rNY6i7ll82FbxVXeZJLPAsaebIdPPv9JwokecS3Qp6jYV29gF1l3kHyWPqTFcRU
FfXPOsJ+mnG57uoEWms4cDRFmc+0Jycyg9+bJSPisfJHEQbjmVxeFOELITvQ6X7KXFxXQ8v3NnT8
pIFWJyMmR6pORbxH5YvRoWZSX9RiuBtDHe2063+uq0DHyf75iD0vuTv8XBcChuY17K22vnFq7mTH
i2fi7d45RoVIwLPPZN5FPLsLDa81yCklaTOOcPLi0ZO8h/Ef4bfyNDskHKxDuyolGixzhy9d8GOx
TQDwbcSHqSLGkv2YDRHrEs6IdGoX7iIVeHhomvJeCds/OnX1srroLWzia8PpNdHdY3r2krHLX64z
RcyJXraDTsritJwK54CX5MZwFk/RYtnmpETvwJbV4iI51XBpqVZ1delQbrOwRr3aZe9hVhTHzMOR
XZEdsvxtpT29RRY5C5Lytszb6LFyIDQRMEz6ZjMMD+gPzT9AI5JN17F/biqeFHz2Y+LRzgvV/9I4
H7ZpUb1GE9taNMwcHEVwEIVZYArEO7f+QqNNfe5Fotl2IXj62kEs22PLzqf2tXBc8ejBrd/rjmgo
lKDXJT3tIUoYP+vRGuled8eInf4D9la+kKZ2SaQNbuS45Q9KaLFNevZzBMu6x8Qc8WsutzMmt/7Z
Ko8AUy9tyhfsSu1cWRteJ0cmr41h3CLSd4n3ZCAn+r57mlx+dRX54Dzcl6iFW6Js5ey6bGA7440t
gzRkmsqZeCURG/z5vudQWGP6bwgTAU9JKjSayPU+quYW6v3yj+Tu7tnn9zAGWHsRRVbux2gO7+RM
bZ1F8SR4a508BjjIoXIyIL7sICIRNrCMjAPzeSVvAEvxzghWmVpNnYBAAazcG1Fswk8vECNu/AYj
WmEikGejlZ/NHHtXEi5YziFrTlguSk++1UiDKh8SI1/bt+JjGLOLJcz6f+Sdx3LdSrZt/6X6qIA3
Ee/dxvbekRRJdRASJcH7hMuvvwPgiVfn6Facitt+nR3ccqQ2gMyVa8055kFTxHPdudg52LTwJBuH
1GVcNb7Vrhivrlo/5kqZxDzGGGAWCSQhKodsKmfTksu3DiWqpST8BcANHrJFsl2BY2JjjgtzIEFa
JwcqxdbEiJPp1T/+Rev7N1S5f8OcQc2pY+iAq8cdObNT/kRrAmjRDzUb/FJvsHQ0mUk9XtXGOcv7
Ap8L1YvnuHS3dXqVvSCApx7VaOv0UjsWn4yriWmItuCPH6b5r//D+48CAjVndPHb2//6/5GwqE3Y
tL9BLIpv6fhnwOL85z8Ji5r7T0sFb4M8AtKiifTgH38AFu1/2hoCFM82LEMzPYY7/4+vaDr/VInf
VhmXm4YFHge2T1O0Ivy//zCsf8L88Yguhzk3raXm/4qvOKG+/gURcmjaGJZtWiowI9XSnd+BRoWV
kf7qcYKXBXF8ifUOZo16Kujx8gUSuXKeUX4ZzxDXndwpliUJS0T62VunNV9d3Oh62z/VptzKPvjZ
EFb3vyO/cb+7Hq0ueghQjmyTrtxfyUBxH0zRjQb6bBvfaEya8M7J3XIHFzulX0feYkEyKxjE0V13
fnMIi/gD/lX7RDrZuEflURFewtIE+9k88Oz4y4B/ZF+Uza8/XfJ/85z+RlXjJ/VUgpR029KYFOpc
87/+pKk6XUGrYlztDSB5AuddhuNwLmz2ghD94D4O6vtYKpI92bVfZ4gRipZqafbMSZCA6TstVEEw
tQAosiq/W2m6M9FPr4u2HL/WQb/Ty3e/GSAT2FbzEEb5HEwITK116WPHWRNthTd+r/D9h+nUDKxC
3d76YZSz9zft1W3eAFvZz0MViw3WmLNjju4RvL2yqYwgI+CyZnLjEO8dob5bqURNHJrB+aUIt719
UgfAvTEHN2X/pMS0wKtUbihXawzVcfsfKHXT7f/nW3P6PD3GkzwyrqpzXvvtyktFLyktp3wfKEF9
G6OKTlgAPdqum8Slxxn5Hn47fy/GXDtFtfU8ct7ZxRoUOj+2x7tDVs/fX2Ptr+S86RprhgHvHsYa
CzGPzl+vcZXUGgJLhD7GJLHta2U45VJ+KQcpLr1QlXM+rIJU2o8uKX9J2Cuo3rrxa1aor0Wrqf8B
RKf/9vTy45gsNR7nZtU2tP8Bb8RU1bRdBvp+wO7HiBcFcgbwZAO+M1uoongXgylvnyOPqCdFtTQ5
Zsz28bmJoLuddjSSWDtkibUvLPXd7XvvzYyLhu5c8eGXpn0UA24kF54qPIJYX2h6Eu7bjra3RjDn
oi+b9JgbSfQf4HD/5qN2NcPlI3c8knp157ePOq9qnfEdY86mKr+YLqPQUhsJLAyD7+SYLAcDdHWe
teOL638ze4WgLyZmm9zAKJYVVr36+ys/If3+tE7ySbsUCo6rGy5FPwvSXy88zCS7KBqN7+9lAPLD
TlvrPKM3mI3ZzdTimzfQ+/j77/kbm5PFX3fYAhxNn54Ajwv91286djKOWWym/Mz8RbESFhMDX8kn
JE+MraQVZIp9OKkBCcjpUNrXBPjpBgel9A1CT3ZKIfXeK1N7g/7m70NNMhpAZPcfVml9+kn+/PHw
k06VCQ1h1zAdw/uNiJiPWpRrJrNVSBSv5MGQ8DRoxlnTuvcmJ1ySOA6l2c6oSbNIVgPmuofdC/8Q
t+27osZyiYe8Jz9OR9Of8OeZzkumyzxRTWYc2rIrLmpWP1yibVjim0ONMPw6lEgCBrW5QMjGcwa7
+3U0Gfn+/WWwzd8vvsazZU3EP4ttctq0/3odIjIchsQQJYq7xNsrHGt6YdToCVCJiogGYTU6z36m
50+NUhBbpVBaqnn5Ux0z/T793lBGxVOQ68qxcArSo0huXPcwsddNLaobtLhVSx7qU1LYP9tRj09O
J5EYY/DaZHV3UKLOvbcWSUGeUrz5XoEEw46/9n7fPHeus5XJcIQ1Mbx4pGlv4lM9uBj8nNHbkXZO
SJCOZ9WnicpA0uFY5BsXf0wdWn864ye9Z9+0kmQXqtX7vHMlNj6CLDkrmV+ciiDgv4c7ZN+1ufGc
WWfNC4yXtG+W9PHDc5FNWsZpjeNwAcRWkhnVaH2yA3nfHT4nrGXBLElnzFgNtfXUjO4zx7O5nJ8O
PJ7xqqrVukuQMFDBiwerprzGaFsGDC50bQmYZyUoLiVhFhdHH09mwtBo6DoczWMDQSAesDRZA6H2
fRicg7xFvlL3mN0Z7+6pqskZjK4tO/de6d3gXOoPTxPGuVVZEFF9MVxBqrMqYcLuXZLWGCeb8aXr
SJ9zI7XYdNPNN0wvlmSI5CbNs9AdpPa+rZ7GILObjWYq5YFmoU7QKMcoEg3JBRz1NwaA/pFUHKTZ
ua0ymycIU7dq7zq/VBIcl+JT0AxVHq5ib1gNZa7+pCg75NYP1HBfC10U98xTXfJ7UHxWSQUnbSJF
4AbJv+h1e23aQN27OisAPFDjHDK3mLJvVokwfxbMHd9bFydWLkVwKlQKKEKiICSlkuvNVwVeliRv
i7uI3xtcos+NDm/gc4GxtCzEMuHU93x0qp3FRGNBN2oVuZX2Bqd2wEFZy7swEUo1GoQgokn0g2CM
vXc6HUkPYbVLZUx/zG0cZt5emaeTcyp8SmlTXz2lhnxs7EGbdO806CAneGR5BiqT/bglhL2Kxu9l
Ydg/MuLrSCI+zw+Ca7nBoyHTgvwBII6pJLLDXc80FHUuhEwnclDZO3QmlN7aFZ32EtOUWukDwCE6
pkRIA6MPA/8muYTIH4mvOswglaSnqnBFwXMJVUJUHKOgLugnEAr0ic082eu1W+88F+clxSqr2tQB
mv/qFOd5B4wEjTYIbQRoACUUu/xC7mt8apk3bAoGCNtClW905eWhVgQnaCLzMFhFAdILq0WaFMCq
qJz3klDbI42aIuiTUza9IHokGaIm8DHw820DZQUtAd9bFbYNoqKruIdFtFVS5G2YVghINUYA/cnw
U5s0w+B9yKU2HLFs3Lx+YU/BCmw19nr+W7MGLDYK+9B74mekI1jykautI7rzwHoYEDPz9SFmMHYw
dLjQjXTMp468IFqJcgsnPjlLZ6B9oEvEuzZBRloWsaJMI4WuDg8YGrLnBGnv0xBdAzOgS5ogp//s
n7Xtk9e0mzoH4pcpTNUimPM35A8xED0//JL7wGRQVwzYxduPWDrIpbqa9grbyrmsJJ5fqz5JmLEo
yRIkQMTR7X1zbNalBuBSCe9oR6JtkSPVLyzzlTb5exXQ9GMQe0NOkpyI4ehWHe4DCMUgNNG0HNxQ
XmY9rixydRNDEFjNjZdAUHu2Hm0ypSeOBF3QcZ6S+x9EaQAPpRdzlXZ28EuO5WmsfI27Dve75uSr
ro+HK1qyCMyPgWR1cDdAIsNTA/aYVhCmzSTQ+vf5qyYL+y+whd4QyaSqI8+VcPOLOcKG/twe3ZzA
WCAt2ho7ZUQsdtY9O4FX0n1LXkqC1B48fe8OY/ZNpQtri7Eh2MTMVTYmSl8YxCEpjUXnH+vpxdGK
cUV+KohNy842naDo1h02JmP4Hlloq4JSMZ9C3JxmZ3oQORGIzKMw/GrosecNPgkOgvHSgaNRvh1z
q1orKRiKEuPl2YhCpGR4LbeaQE2QlP1ejZJfFfqdQxCPAnaMBrW/8In6CMQjUbovgI11xpuwCAJk
S+BuhuBhVqDlCP6svxBB/N1vWMpFLcGxlAB/4Nvsw7YHlkD+2ZOmOGuVuX6TFN0z7S17gx9sGhN6
ma9tQtMYv0bKlaDei1+0t7rJeMh1yPqOCYm9M+SA3wgN7kxaCxWtOc0nLvw15H1PHsPI6W9NSqcq
1pqLrk4Ori5xd7BJdl7dJsQqKpfeZgOGu3NVOTNsS8W4IGmr7yE7KgQEp9i0ZNDCDjuOqsaUSXrl
yvNxyn5O7/sBXpUG383LwJZOTv+IRpuVjzdJ4YRHrNjF0Ea3zMKjFXJO7H+IpTYCC3vgCONRck6C
ea51NJcL+sG4lVtBIq4zEOnSJTjNeMEqPyxz4eNlD9GTSz0bdgaKILLfymTpxMVRukN8pt+ZLKwk
8taZVffnQx6HzamcXizVSZauMxDw1rvoFQLP2RRiF2EmVOoQem1nvGRx6dKQ96/kVlLZeRVcNjND
PsIs74U4Eun1wSXOxwW3oXft46a78rM5m0aU8kkLo2vNjLQjtVzDn/udBCAMs9NYoZlQ6rYjSaOu
PIZEcL4DI5THKsiSh0XMfGSq4ZPVY8aQFSosYlQJPOoVImHc7NxbRBAl7OjPbuWXeA9ShCtaqaCg
NOoTXteYoB19P1gj7yq3PtWB9RHmdXYRQIOk0ZpPTV8Eq7If67tUgpcqh7hLdJv2QFjb05HUQKXY
EB7JNmTiNjpgAxhNUOVZRGIbCQCw6Z+1HRhucSvEtoeHfWjAyazKzK/470X6smGVRdLvt/gTXEal
1rixizZ7+JH67FUiu9b+NE41mmm1iYN7FiHMiGLjxU16bZ2Wj2Gwk7tUnac2AN06nwa6tLWWeoDl
bOzL/tY3fAuqGLlqy8kcAmH/SwbUNo44KV41v5M/OqAyWDgP1DYUvMEol8hzCRKc/utGHgDIoeHR
mSnbAAbbpazsixt7+dWX3bOGUILBcBjsLM9rbrpBUGO6UWgzXWy7Yb+zxmxd+iQrkuM2AceGE64v
pBCq6S9aEYmHbHyF56+PaMrLNzeufqBNzjd67XE3oYWJoT3WDLjgU3QVvsw64dHVppm+TIdmDRvi
ZRjaN2xHDzAr+XMz7UYNwVmFWLiNh6GZ2AWm3pPvSSW0zjJ9nUhkLtffnyP0v+LOOc7ZnJBU0/E4
1lq2PTd6/9TI9XDHl4aWc4SOooOKr207kwc55WEFUIavRjNUx5ChXVURw9q5TbKefe3zS5DiZrXM
4N60NaQfPvAw0o1DhS53r/c18Ef5H5od/+NMZxPtYqgOP7bOqv17P0snXpj48l7nKJciPpnmtrqM
sPZnTnMuIv9iooq8JG4Z4JsYh9vff1q/cez5tDzSrOj+TYJ623Gd346ULiHCnu74YgEsiuBzQtNJ
pw46ciraSS+i1uiWAMk6hRscJ7DFxWk3lUtMcLlBc+md4EzIXevijOJ0go56EjfNAnw/jtzt3/+w
pqP9fnF1lQw+E8AwgA5YG79fXN3MktqcqCefsFnY/MNK9khqRNKYe6StrAFd3QK60GCk2IT6AU00
9mIyJ52bwWq/KxQNXyTUZyTLfc7sJjMv2BxVaH5vamwix4fq/E2oTCNMRpiaPA1dTbpmXroLJ7Dt
TTBm4uhm5FBTOrgYBWyxmt+mevfHb5gYYzaqJr60lQxIyyBx2YabczLbiuBwLzOvDkGA60joCVUZ
Gq2iSZ/LwcGmWIX5c195yL3ByKu4uOfxjjbNeNj2xvXgOAmCZCp4YN7VZSy87qYzS1/0pl8+2Vn4
NXLan76VTK2wHppPimPCGPGN0P+EMSaK879eoiymCz2q1bablgBYFT2ya08Re48+V74329H58Hrs
DsPYMl8SyR79krpsYIC/gL9aOEk6buGgYuSeDhyW4no7dZzAVTJC7aINmEoYJM13NQnLywh/3V16
stv5duOCeGq1ZxS9GBX98aaFKM2Vrq/ewS9jZO1YZXI7+zYPFecXxQibc6T0i16t4QilPNv/+nio
8r+5FSPdeeZlAa2qCgZxoELQbnnjV8uNbQTWNGqQvS2ZNa8tyFPPXpgMN6RdyodVE3Xp6H5xLzpr
OOLVR4bflogK6Oft5qWOqp1KaDhnxAAcS2H8HMtW3sYw/kh64sVwv6VXxxvCz7J5sn9wEqJWxlRR
gD5cBhYisy5273JQ7UsYt/cic4d175VgG6d9CidBfYAfvLOMU0eO9Nemc0z8cYm/MkdSGUmefnZi
x/sCEPTNGtxyrxYcnjnysc+gx1zo6LKWdly9tkCIz2HvcN+Q60rguOPslSySu9hrqOHn8+GPAGn7
5+qXTcEfajiqK9wt6ILYs87N1Gso2pFQskI1n7y4nCSIXnJxW3U7nyRQ/69sE1c8Qdp0OXDHvOQW
zj0Z++2eUuv7MIjkEOp9c5UIngnck9vCJPA17trkTnUiR/Y/pWOGXNbt1ouLikF5N1z4gmCTzPro
SmPKMHz/LMhHTwU6V3r1KezJlWemoxJvmjrRNZ6+R5SC+lNwX2Pr+Emcdv8KDX2fFwmBtFPiRdLT
Ui9d+01GA83uUPuVMiU92UFNv0nNdorqkaibqw7M+sHDrRioyq6evuIQoOwgf/sY0fQAalTmHrsx
hOIdxcnFmwjvWpWsdUU2R8Ipxo2lCAtjANroIRmjcUWM4n2MBuPVEvULKMhxp/akaFqK/5QovvKq
Dv6bkyhPXpjJr7VlHIcoiV78HpRCFFnQehJ1V1GKPhcmqDIZmxHKVTW/KUD8CQp/kbSWf8KkXXb5
SIy9RsWniMj9qdnKUi8xmxV2dBuGxntWQKNDCVVl3Ujm5WDpAGlQ14aN5FAbh482Vl2germ5GqW3
Z0jGPs5EY61Y+A/1evQmsLJ2sD10DIlr9ku8aPhRbbD9htNl8P3IJyRR0KYyypC3AbfBMzWgGceR
CMSiM2iw7uYuFZJtALS5EuzQiSOQEY69tXA48Rgyt05rrE3fweOtuQ7jGw7AepHb/Zc4maZndT+g
qY6TW+tG9nouN1qn0jAOU2ijq+RhS8abJ63hpiqe2BKijBaURIihFg9bzZuTzK1HnaTtljRJgKIq
HIMFrMl2IxrXMdZQfwSGHXwdDc8YygG+inT9XJmm9qn4MYZKvxTGPmD/AOQWeGsxZuGtlU5wS3Fp
bAq0ycgReBsZpAGW5JmA1ila+kYjm2gvns3pPlGVgYDYDIQf87VuVbteuEuhQNzGkkkaav59WDvi
Gdfg97FqpxDxxr+rGLkrCzmmKnBbi7ys93XOKLFAhqqqYUUwU7S1yBdUcy++RG3LVKtO3mZhBC2P
iJqwhabQZNoX0a/RIJeveohbImnddQ337xJmEeAxDqbP0G0YD8UvMcKD5/kF2xzhsCBuGxGS0Nh0
z2GAKFSJMkpq3Xs1NCXdj32RgPk3TAF3ks6QCc54bBl/4EdbtxVdB1KAq7VwIn81E/4tt1NWjtmj
CTY0o1r4Cquh3qXL2vNy0kk0mjnK0NzbVE7R9RxI525lUDzpjVKeTfAHvRGOjxws0iEkp154g3sA
qhsuRhOUgeIFwUMbX2sfLU2t9MFKh2x1hXx5osE8rnPVTdfukPSLJBr8nUu+zVXDRqw1nXGowQyt
ptwkyp0SwJm0ODw1qb8s6yJ5OGCU10RnJSQ7EQ4SWLhiuyDNYfPQdo8RK11S2YqT6Xt43WCYd66Q
3xoD4H7nNe+1bbM72+6vobCSdWDh0ohpBfq0ZOwfeIwttj2nXauGKJ4ZApCdflbDMnpjE85Xmm+G
hyZP4jfTgsYQA3BXax+tLldrCOZR6eiTEOIGK/D02Q2lSbuMCTdQhta5+3ZWvUNg5ymrHlUxZCuS
1V2eCWEdCLNdznVxm03yu9jmv0Ii8Kho7ktSpvE6TxS5tLPme6NJ+mG6jX3EaFBvYEOr72ai/tJT
4hLIFD94VtJf2JXE1aUpV3mBfVb09kuc89GIqEEN2Gv6FRZmvlAH1palih511acWYr2J9d8w2EWZ
Rn1ZpRxrEOUCz+09fdVZwDhHPXzq5ie4p55Z0DBHmItCe1tkiTzPX9GB5BGsBaFVoSBmOjFfByxS
VRuOG6eB0BL4GRg3aftiLyyr2gwOYEX6nNtSD7ozpbR9IVxmmVqBfhm95A1lr/FCUSZR1oWvJDrf
y1i3G7aIeq1FZnyPpivgKCJZIql66XrsQoiT48f80vioUHE93eZ3sDRN1vzmrVKh0WD1D9dkBgkg
9hTSy7G3tM3n+zwu5LXR269FX09m4uaVzcB3OFQJjyM0AgJ4t1f6ucp1/qqqIEcPmHE5eNbh1pcE
BZqWYT31LmUBhnB5rKeBwZjKZpX3ylvR5Vi7RaT4C2km49km7zghhVud/rd6kBePwAs/93qeo/Qk
wBijr8P/W/Yu9zdKyPll3pHtMVhqBTsUB8C5PKh82r7DMD60tMlu+pjSdC1uveEbpwRwy93xfeem
VU8tiXg7gjQYMkyrS01O8MJpwuyAJh2ocxALdGBMznWfbKL5E8x7G/F2aY8MtAjhLvyfIkVEHPM0
D6MyPkB4JBdtUtTNwwQBdFWmY/zU2CS6U5KqK7ORLvRIDWd146gbiF/W3fGEdR90LKDO4Jn7PNS8
fdKVwYZm1iIjWX07RFW1kzTwLiZQhSaNvXVP9sbKbJXkbAhcVJ6M3yBxNHcxYH62bCpS1cmtJ6PF
v+u7rGKyQ2oej18RuU5qSV7CnLhJ0QISlAbA5YCE90Y3lp3nVPfeVOXCDizz3L2Ss15+0VyCEEXe
XwMsPvbkZuyzNtxZIwTXVqITqyYheuUpiExcABeNT1DN1Ou0pm02MU2kfjQBNjPRen7RkfHvDFx3
NinYh3YA2BVU1EOyRI7gi9kfTUHV6mW9il6Y9YmD5RJdY5cVy0AicnNd83tkjFkX01HGXSvQ/uFV
UE+dcMQp/DU0TnvES9Qd7UrB+p1Z31smc8das8xj1oLF0DP13mnpLlAeejSC89Jg7mq0pOaXJta/
Wb0LTiDQs/FQVOgSpxpwvvfAW7QLfVTAMtkuK0nBzcT4O1xrjWXu4pY9tARQ8MhcUjycDkydkeA7
mBzJUovGy/yVW6qbiLppbVWEss+LwfyCx0NbN4g3V5rTfYvdsDr3bddfuqZ994RMnyo2K8ob8XAS
lpfKSa5pbW+cMvEPxDz9+JxDJeCkF/5UndAPJGR9AC3bCJy/TUMUZ6KXAUpC+GB1rsfrofN6clCC
7pneRnhsdYFwKP+GEMN8m0qrZYtIYgnrDb9urAZH3Y3j7Vj7rOD58GYIFV+rXcqro2Q9cJasZ6TD
b0ajby2hyVK/184kvyu7V5/EWoxOUj/Mb2kJH4OmxptUtsYKxc/w4FIeY6kbrzJIlCl+Bo13hRQg
6DBkYKV7zcN0fO5CQkL7ENWpg4b+C0KWk0DxD2E3D86EuWuM/hY1dCoGcOFPu49f4Po7X72OVoKI
jPjoRUEz76NHMQVyVlO/bdpWeUsPaX6btKGzM8i9qAzqXRM80Tu6RW2ROZF2AUvf3WXfffdR660z
znqbWE/yW4kVfOO1prGc3xKW8xSZVnmuVBrjY8thWKMefu7igLuq0+RCJIi/TSMM19nUWNTj6BiY
ibxYIEaeysrMtwlBfl3cNkuSUs3HkGbmQ8ucN2Uc8tP8S8h9MScw21pELdz5+YeHKl/BXq/+eIu3
rGJujQ7eA1JsRhbHYFPQv4UPcXIkHV6Eqesg88p3/geczeijFzRLIMMP2bMvhH1nc13O76JMJs/N
svIGYC6OKbYhzuermZbNNcijD4/ODe0mbtAGa96hl/oFcB1sL93+EWf22hbRT0XLu4ftDvAtqwY5
bVYfPkWvarxrPLnLhvHnmGCIkXORF2m9vfQoO1gXhbbVVdaFeeEOJNtPzmKzGKGyLeYtM6os60RR
ky8MSzDllp11GmJ6mNNy3UbjW5VW5broQ3PXp/34NgDcHq0SQHQQPFv4B882B/Alx3XlPYOTuxjb
sbsW9VhzkE8mOz1H1qLnVBFVYbZOR3YMoerRG3TSa0reOfS7Xiwp6LyThnhr6XlJ880mUxAgwvjS
NjiJLBgW+06vl3Mh007VDJV3fs0IN67AxkFqGsVhXmsRenBqtVKxbsUqm1Tf/3oxajgdpfbNaoXC
Bu5w8QwmAJqavdRp258Gz6mXgxUpd9vhH9ViE/AAs9iAcoydbRP1ufYu6U+tQtvp8UA39rPZgwJ0
tDUReGO4cDzgTKYsf8G2eFZju3nSk+ZmtyFjpq4M71Fl4sTKKgMtX2Tcqmh41DIP100Ml2V+AtLp
qWgwTpyBbW1aI9iKyujO0raNmx1m5o2pVsj8mrj3Mcz2JnvsWwE8wsP//bmXRugDEzB057bnKIT/
B5y1bjQfYnCxxrYh6YmFRnNCgfaz94PXaJokQPJMTkNIMFVRVNVitFMNKb0W7CvDfxs4JgNvylNw
dj2UVF9cBSiFC0bGcyoapvWlXa1Q9N3DrBRbR6nqIxQAjpdTAzUdO1THLMrxsmLgKGJsOLlmhCtK
KGM/t+edVomx1CPUkXk57h34wmjkcJBZg/cTE/horlyctxs7JtVLVa8OxKqHglY/a7XumdpbfYR1
sQsCVz/PCzOcEGXZ52m2MxiAoO9ST3OxWja5s/N7907zEUCwHmVnczpr8XktzaqIF8jvvBu3Yruy
szE5fnYq1MZN7kDgJHjnCIHlOJWR1hMK2HpX92DDxjg7wpk7meZYnTm6+3c90PKbgekkp29P14LY
pFnoYTjoOP1S3DMYFws+zvobmCV4HGl+j1pc2LnZvYxJ2d7hLX2iZDob19NMroXqscvaKjl/wmzB
IlidHC4MO9/y1u3JvcT5WPm5c8+Jv/Atv9kBS0CIMv16Z9N4QICzn//U/EsxmAEmsDY7TgPkGmk+
p99BMx/Cuwa+Zz01prVJgrS6IJL3tkxu//CnzPUTVtNLCap9Ina1jCZy46VXqbcK3MnLz0O7A/Re
obRnjNual2lZxH7hsUw5sgR4NKqvjm69y7hIlpaW1BcraMnUAzR1zpjvrBGAo7ibuq1tjBbDL84O
j9lS81p74yO1IvBaO8FBGk5Wzh0HY3Fc4I63lvwV6NNwhzIYRodZUhB2ItzFffzVb4x6P452tBSh
4e8r+l1LP6XxYgm4s6YdfYymEj/8XHFP6B5vgiHWYair/lz3jJPoAm/4ZL/lqaYt4iaVq1lAJMoS
sBezIUWt7UWvmQWzH4phFHbjRWU0zG6UBQfKHoQidnvndPQLyw15aQy5trpefshE064Yur7XCo0Z
p9TC72Y+3ouAvTEJVez80ljmvoNOJkFxmac8Hxpgv20IfQQaIFhRPO/EH9LV9m0aL9+KtusuUNoQ
B3bBIbNGeubW984erU2caA+zj+jshdGhEvbVLbEh0yHa+KPf7TwP7iTSskVOMsq27Zih54GMV24R
vjEsSjzzqrokXnvMn6ShAtPnlEU+Yn7zwP9b9OBtVu2yqdd60TukJygk5VkkCEhFRmvPQ4NkslP4
vTc+dWMfUv8hpbD0MgdiVkaw/gX/NrYUK0kRg4BCghzSL0dVl5tcSTmkRd+I+rFIRbXutV1L1FKO
TVo3wV1QGBhzhfo7JWnXcdwfrLA+AopDKOA+3L3IyJ4WQnljnrExEWEDBc3UPW6gpcI5lVG9J1Yq
R3fbU1ZqYgZ4OsBqVNSUQ98xajME+UF5QWplfGjSmp5inv7QSuormbzUKs1hgwYwOUzQPEPtI+yx
kgEW3VmDNd2UhL8n+JoYhbTrFs9lpZbDjXbTUpfixezNt3rIvxIpkmE4WqdG3qBD1Wgfdh+N/zP3
hrsftR+B0WfTIaPiMAnaWdOyQ9BcbRX+i58qBR1gL98LOekwfFJkOUD/DBXQvlzDagx3dV0d6JPk
l4xQrTR9E/3gbwSun0UQxeCnhwT4XIAKWyrjL1xr5dHzAZfTtKelnXCMqdXhaCsPGTuIZjU0T7Bt
komZR4akgpGu8dKewjEJFmbQPlC6tmcn5CSoJujph5ohyzBmEVt95h8byyugS5Eh71TRy9RnP9lZ
UoLE/moFtIFcA4S8EjJ8ccEGwbXvNp0HO1tGNU3+nvBVAihobPhru/LoEXasMmqPSRuxtmYk+t6r
H4ObeSvDCO9dZNbbQf0oTPcjV2D2ZQa1UhcW0TqhDpMSzmmkcD5QyQ3yHZTWZEvkmWIfNSTH3EB1
EzcrpVa+xSr5ghm0CRJ9oNxn5op+m74kn2ONY7Je9c34w2tsC06mqS0CyeYyAITchU0sCAZgRu4E
CbZ1dZrTuc4BPoi0vGMtvHBRSyfZB87wkqagKAebKrZga4BdRVSvesx17JKS/l2Q9SdFahokifEn
IJbFmNJvRGOyDHSL5qYi0Vj45lGb0pJty+zP+T7Aorzw8MVtuG2IibG69uZb7d4Np6l6ht6xm+D1
YVAupBJ5KzWGLBQowHrpfpH/ZqcnL863eOErSicmMzoirFYWCXgeoi00ShmIACtmtOnSTspzosPD
J4xnReWXkB1nsXTCutcq5Wksy1PvRfuoag5NwPJUVlZJ/FP6AMqH70JlZdDJUSDUJtphML+qhQc+
g/hiadJER9Yb4zNohI2+wwJf96MgrZDeHLZinFfVWlZ8Yr1tjhuNzpRUrR+WC5gRdRlQb9qZrFQG
LUa7M5aqncRrRal2ie88UQFWi1AtP6BxgXTqIczodn3T2i++SuplmPh4u5X0kmB+dtV+khpFRHES
9OjnBHKECpMUDbTUpdA8YiUd/FxaRe9VZj+8ypUb032QKJ0sTBlmu7a3VkPLzsqgpGmrI8K5ZQre
YszDap8NBtK9jBN5Z6poHmLiMUTwpKCIg5QbfxkbYeHuM7G22QSg1Iw41m3tvKIccK4W15wggGPf
WsmJK55v7TL+VQ64/h07cil4BpzEsbf3XKTEcdVVxIT+N1HntWQnEmXRLyICSBLzer0t71+IqpIa
7xJIzNfP4mom5kUhdUvdpbqQeczea++R2KZ7JwU6WY+iOoveu7iZeI7DilGVxZSiNouNmwIFD2RL
hmFP6JKIe4HE/oehz3XOIY54sbsQVfvobFJicDHUB8NHXSBDatAybvflxOs6B09xzMDOHE5TYqor
Amji/DoSeYzA3Dt8QLY9WytzHv6Qd73E7bWgBEf7b85SGpRPvPBoyqstze7IULpejTF55NDwC7JE
R5dMmJ/QI1OQ3ocpHlFGq4q9K1b1qVlZE3lLQ8zChta0YC9SFivsJnszZ8pVsQ3aFAhZCa8lasPW
sNhCgtKw/nlkHOCT3IbhABTQbyJmfUxjo3IGyFF3d3nHS0CCBkdptYPrP7M9cI1Cc5XQ1EPOJgmb
wIUarIXyS6KdQlCsbradSH7chEXR7ImB89dFkrhXRIBN9J/RDuM1nCjbIw6kTTPYaidq9uFx6O+K
fN46DfSfKP0wE25jZVt7bsB+NZXssxPVLfLFew/ompTRm5RBfR8AiG4nHhzq5Y0V4wxyx0fTiD9N
Fr8rdoE/wiCWBVQZnmmZHePIlY+p/tYcVoRkq+/CwtxdxNEqRsO5rRP9Ww42ASpi5I7tl7WHBR0g
YpyRBslW+uVTMfUGLR6ZV2mYrAZwdE6Ik3VMlH1wVfvmeciLBA6nMbxfXJkbN2en7LizTXZJvzBm
ialNu67cps4foSkwqJHDTTx3Z0skbLmyxa8tMTGK3or3PSBltOMoXkPrrvIJx4uMO0UbfEDMRYxw
9MZfG46VOe7qlNZlZijK1K6faeEGrNt8RAk5HQUEFsv6dHlFd0s8jY2clAOJlQk1B0LYUWKsgtBj
ZqwREFVLIh1jcL0N99vUMgmJxu5YYBhad2n6Y1RxtgU8cAGs9t239nid8FunQaBOTdZeCs2B2pIw
7MzfgIyMne+Sm1w2v76n3nnyn9nu51srp6qAT41aZzCdB5V3GztZ8G7IF/HHo7aduq+BCmvv00ky
l+QanTEokyUFnSF5cH1N7lgNbamDK7hlFS9WJREjxFEU1l06L+mozUs9RwyFjHI7CvlgZcNZTHb+
UpZEZFCmru3J/25tcufB6Qqz+xN3MU81XYwB1pNH7BnZsLfuQqSRY+06BKQmF8vNbSrxLFu15DAe
TGgM67jNu7Xf4rc18HvzoNTM8wFSpMWYXYySJWWXssRWHsvKuj76k/dHq+rTHEa9DWs2xIqMFNtE
lDv4vQ0Kv/JQZnYXJPDhxJAvDNz3rucid6YCZlgAdzIdViJvjHep30jgwbIuzMdB5hY2db4Ul+fB
oyiIK2oI1KBvGE5cVKI1bOMGPSzeLfrUGBfsmMUfFhdukgI0mqi1ljheqvetnaVPtYbvnUuTVT3C
vTo0eCINxVTVzOs7YzomLQm1TgW8xg05F6n94qQBVmdXXJmdD8Bn8g8JK9PlRXC4zQv4iBtwX49O
tCihc3vPlvhrmQmBavmtwRYT17gZtR0xNZ5ZuMoUSwKQpjWUS9roMGPDNTRX7NZEg+V5tiW85Zeo
TndVWYaFftPfDYPpbth3YXt340dHjNGlt+9YSSS7uWTkB9iWQX7RnuiYYJIMGlV87X2HCxIjNTlM
5dRQGZl8saV6VHb0lpduc7SN37gmZHnTaMK5zBZgcjx2G891Dp3W77h60z1jcEovIAdTi+gcyUGN
10w9T4Gd75IoWSeK69sJ4nJliOVh8d2TOywVNbm6Z2pgwyEMaCi51dOItp5PCsqj2WAyCOuNk3Yv
xBKZe8uzDo4wIXTCXYIcGdAY05rP47hHusAboMSOZVt2dLu9nJM/BF96h8byiJYgvyq2SZy3Z94l
KyPmrum6I4pcoPUpR0E1u1jhyB5LAiqk9KzLUxp6Ia89Lkzu4Lt2hOTqEj8fdLbYjQSLbTrHPrNJ
YPCZJWRkM4iC9LbuSdY7jKi95rD7Y8bBk1m50y6voCtkajiKsPnAaMEgTICvX3xU5MTuxYxA3kvb
k294cmMFPghh75Khs1pNheqeO8lhKkoh14XovvKgNJ5A+FyBh51c76cs2uDT9BAxdUmRrHrZ0bvg
bg8LJZEDRxAxpMIXQixE6DFTS1i/RAQdsiQgwHAAlLAJkX3DORoHkmvMbJ8ZZ7dLw1MmEnD8BnIt
yVS8Aw7kuvNWhG63SkYL8JgZxts8Byo1lUyYkSg5hd4PfMQCD/G2VH68c/swXqMLPPUVWRW+qto1
pr4H0oyT+2ZwT0ngzJRoVbEhNLrV43sUOwSgFbEm70udYuxY26IevwmgwCCfBmqfBH8ptOJ9MXoP
jPwBrmvWJtUEyCwp8BL51kPLoQyQjOamwbVUS33i230lVIIk6j589MfqPcmVucGJJjdxt51Rn6z8
cIhx5xKbdcukRsvv90AVfWYXk+9AP63oRZEwMVwjCyKEH9rgYl3JSKGSs5FDz4oUUZxqmk8F5pj5
pvLkoHAurtIyE+vOxZ+h66eekMIWEQrEt2yTwBFKHIKmBtTRmw7kn4gDf8NC9N6xLX9vNSVZTxbq
Dcb3ts/7qPEENO17iRB2R6OCwiZl4IdRYdtOLZbiLiElmpCfjka19ws2hvwEXeT4DUKoA4gXqC0A
04IFR3V0QtzPBG7f8QnOgFTAVxbBq6TyA3FRbAYv/PHa/ljjVdyyMQarbtJDtpHNyievYs5iQ6KG
4pc+84Rzx1YQXcYfLYBoMwGPdna/t4fS3ivXBsWA2KcC22VnEyxohtiMfq9tG52bAqKyaTjlQzNd
IEEE69aJ6TY7ElsqeFq7yCzFBbJvuRWq/lt15WPVAYHy6I1Sr8SNJ9J9ncyfFWcL3zN35aYuJLHl
Y7Nb7owo4pFVT4aEq5rQznEVcgY65sToM95jVqXf94SztYtsJzznAHu0vHZ6JH8Mi/I6KazzNMP2
is7oD/2D2xvTuvL8eaOsBYk6QgJrvjPbqjn/Gc1yQHRMTdy7ZO6GdVeXwzma9S41h+fQ9oNLnExv
YgY6p4xHy4i/Jk+QHqLhDhZxtiMeEBrmzPcoEeBxZ0h7EqHJ3ibDPGic38yWw2NtuK/I+8TZmPWz
qT6ArtwhZfNWLDyReCjNCt0Idz512KZJQE8M5C0g0tIrxwRGgjiTlAIX9mo/3Y29UdzJ0mQiOjWn
3ko9KK/QogNHMCNL35WKnS2Vb7zPR7q2BlnITjkUgojVD5jU7/IxHhAt0/16kK+GBW0bQe/eWzYf
ZZ9b52jAgl2Y7QOaOARfBfmmQCBPYay9bVCQTRy045cqq+eAr5ygQJROWrRHRQjpKv7Ik2LaRgdC
dNrEZi/QvZi4L+7QXR/YVibI++LXpEaCIZ1O7ErLxJiGZrQBoNQTltjgYZzqZlyju3qqmEZvm+Fn
RhJLMEkxrYqyPLcNEQh9P9/bWLZlIKmFHfXE+mfV5kQRyTrkFVM+rFB/eE1U7W49Y+y2IwG7O+x4
G9MquFg8sdS1qB4am2xAHT1PXUEicPed1iQyW8CLylDt5nCEeYlskNjUZsssACwRuNZaRie3t1Fa
le3GdOvolEAyzKlpV0PafEKRfXNUvpsA6a4pufqd36p7D8o+5cF05Eyt923Sf5DVYB0qI/thkRud
hA0vTkTILPXgIJuz4RbLPnnuPfeEzBYPdkCW8+xhjflc4vIWjtGvzNO/fS54Y4KehmHsyQ5C15+0
L0FZyW0+OjmRWObffCDRT7Tlhm5upJfy7ssu/XF10e+KJurWeyJdiLKPGjIuMGerKJ7XzcAkY3ZS
fZJ99lqlTIQqmL0bK2POn4Iu2yRzzysAb8ZM8n3tJt3Za6bDZJG9TOEkD10ZPKRE7PbL2Mr19Liz
IwnKf+zk2vPQJckU5QIsqX0sRbaxqQkdp5+vZtEfhC/huwfMwkPNqIkGlHWP2YN3qb0KRDxsI7DX
POF1vyfWpTranb2QUHvmP9DRLfGbaCIyRPI8eRnbonR8Q973pyaMj10HmiWHOUnSIciHYI6R9Fp7
YIiaubDgks/IP6dgupvUS9rciZYPtkfJso5zPiOZ2EypBUJ7MfyMc3vXsVlDYonMvjMo/0pEtY3H
5amxHRCxOR06lrsrZXWPIfIIymcocilxjwyFa1Ltz6ZXftsqv3h17iDita69lv+1MQRwzd3ignJi
qAlWnmlcGeZQ2yfJuI5NHO6Vr7G4NC0qRHpKCIrFMW4ZfHk0HXEGA3vqwh2jt24fzWw0JURI6eXX
Qb/UZWJshsGoDzpkvyYBuq64Ej5dMm6vskDwYfUE6Bq8n3gtIEpuaz8lG7hAQNYr4+8k7DcdG/aO
/vtguSN3cs2C17LpJICqrpHXXOkhQ4TEPCM81l9xqA5RzptfoDSvjqnNcK9pjP5ENAiDWTLpiL02
/S6/mNb03Zu1eer98pthjImxhWlxaU3Ym8o7JHWvEvrkoVKQr0WFd64ff7QsyQBu0PGqtn/rS8O9
+Ole8Bqm+Ou25dj7TI/nc9B2NrqT+J1JIxCxHOtYmOAFUYzn9wAB/osJpJtZwzYWMWahiRqhz7ya
z5HIHrPR7waUKrN2wvVggBZ2HRCZqgB4Lu0ndFbG2uij78EcHOK/IxLouF/XJRYjtnsw+wUxl01u
PmaSZLQ2E2wxp/wrwYVk45rRE52LFik1H4CF1ONZbErrIe1LQOZN2W8n0V6NLr7vjerXQZRPH0cV
6Us0gsX0ZwhNhbmHK3RipfUee116T7wJy5jIVvY+lJA56zEd1hk+r00v9U4RpAmHSx8LgXYMpcoz
8K5pZwziHbLJhKVrGLl2SNSmy6XRYUjSD+/KaD+NvMxWYhaayD5GgENePEcGr6m2xmtpneoWH+Is
u51DsB1djvgDxS9a9zJ/9ENUQ0okhJIGWGqEnW3kzISOUG7O0Jom0FJkZynyv0+9mbxrkZynLNcH
aScUfCDSOOOWaXemkwefkL/YQ5HUsR0/h0redR5JanyvNP08TFQdNjGrehXR/BIOBAn+O05Dvcas
azMYMZLTOLtPQ5Uau8LxMCfW1V2bWvOTXSUP4CE3PPDpY+YPzx3WhXU/vU26r59rFyPa1H/iZKgu
aErfXLXpRiu8jmV4LdT4HFVoi2CRPbPeoPGzv5OR+Xsmqbf1d9PGzKdCIhH7D22ZNPM2z3ic0A10
kblt/Wkk56XNLpUmEbLTJI9gkeN6pdvlvJ7+NiGZF3YqLj3qbDmqLxJvmJ23/EYo1AAkrfBPqZL2
PKR8p4IZt1qmlhwos8wvVh5m/37gW7zqWPlso4mI1L6Ifis/XWq++I8og3zvJDHZfjaoTcf3QHhS
I5cNO0jSOjCcx+tBqsNct3zycM0yQc+PFBBozo8SaPeU5JK3EIKG5gPGJVKpK/sr7f+ODAFWQ2Ra
17afuEy9WK6QGP+MQv+XFDQ8An6WKv9MEWQua2DwmTvuRxrQcGdWA3uT9kHn4quMhY9/PzxaDWsm
WUZMFZnDktaGV5ywaaO19r6ZAPMO4Qog2dgmUPEPNmILZ/bSLbLWfu3PLuQuQOG9TzseleZGL3kc
kU53oodbVonBPBBawLrcgrqAKmBFChYvYorxhHsOPY0B0nZl+/TFiLL9Q4ZcqJ7BjLVK/O3YNsB8
+RlpLQmSJQh1sPL7nhkp6wpNjT9HR12bjLoQA9FyCXie7sCUHjSnUkKuyGlDhF6+CRG9OQaHWtq8
w09Zkmx1vzJ18RoaMxe+Iej2ehu9vW/R3Nf9yTOJtIzD/FRU5Ted3Zs/e8kRyaxeoeV4Ijys2SsG
2YlJLAgxYMwnHQZD+nsiRWZlcqLLfHwdJjRK9t9Ydn/4nlsbL2UcniZR81WjZbbhGNNstWpT1e0+
GFP5mANpNuJ5l/SYqWD1s1KCatL6EVnM85f0WF4IGbwHHFcqWdptJFq28V86osHp6hPOnZ5zYFkp
uK06Mn379GuGzNKmL+6baatHHjzQjIPJNDCWvbPzXGokjsocF3TWOFchKQuc3CXZlOHQjh73K5w6
fPTdV1ICfUMdyAhEYsoOR/pryjvAA1Hq79j/ctNgkmyHaQv/pdq0ktyaUi/5yoZzydKBb21jJyBw
443jMyTRE51VEDvPc6BzsJvje+/HyTbKqhPztHzTFIg4Gs303HN3bTi5V8Vy68yoZ6MRa20ty0Ip
1+5Nc6ivOJXZjvXge1FTezkKsqadFbk3nDUyzl8TzeQEO+kJscXKNXN2b2OJhVJiyArjw0wTD8XW
5VPp6VZTp10F2kczMONdx5ZxNBRPfVtxIZFyDy9cuAzCWOSuvQFatWBUQE1EvpYdXzN8Pluhf2wR
OIuCrsDxZBHXSfAUUseJTsiKnxrX3rPZDXe6wbnQUTImZmHR1bd7pyrkOrMh9nfyvY4HYAPovIVA
2GwSl8TeA9/ETIZn4D6XyqnWEmQgvl+oCGvIB80apMLfHk18MHyGdBcBgUhHq3Cf7bgKkGJYDFUp
PsirxpWrdf3T0OJPyUdnqmHbwCpli8uDCEWYd4TiVPvIOYxhAgKNJC52uAAC2vQQ0msdkmwdSubz
nk9d2ldM1ofZylfobwhuSSk+C6CzHfr7ZZNGgB57uTW2T8YCXcx/0adjayfxyGQEpZ0b0Tj37wXy
Sejq2ZMiLnqQXb81VEjlQ9z0yACARj6gVMMszJGW7fv8q4bbD1va/oykKE7BMhtcxiiuIrJgHkiO
a1PCBMSI/aq2TQZ61TVAGbVCgio2PiHHNLvNxsMnveH7fvRLgqucWifreC4uupVE8kL47BVklY5W
al0VTNqYA8YjCah+H3EhVfyXPIJ8FgOJ5LyTT0Zf/gkUd6w/3pVuhDTIZFDeoWxJ0tmlfB5/izAf
D0HRE2pQsc1vnXeEF2g2vT67MrxJ10pUvGSE1aw7FnNFx5x8cMn4DGT5m4p5cT+bRz1M2G/RtPYJ
H76/bI1QCJRXdOSbRkwNvzsrmdqZEaADRuhGIR/7IHkfFn2yg63MNipMcHvUUY9B5ISPbi7YZOfz
1c38SztCp4f9f3alsRimm//yYJjXkr8S1cNcnAtvXhVRyUg4ML4jQDD7BvPpKgj0AVcko2dizM8y
Cp9MG3SBhaF7nBqD+t9LmAaFC0rCooCoQ8gwAUWE6Z3Ya5KtFxEhE2T9kZhClHXM0FTkI2aGdbzy
ip/R7Yioh4ZHI2S20IeSVWGEzDWxnBC41e8namBJnTxZKcEUpIFTDNj+pScGY021gt5CvSDAOVtu
5G7IyggIYNbeocJCzXPjn6aecNw5Ipc7rR7rJnY3RkmpHXX2l2vnzEOf/N4wdpQ4cscpt1IaQlAv
zM041uS2I4HzJ/+V+7g6YpNaKdGQ1OgF6jxzIoiOItiK5HhMkmxPHNpfWrl8Nbs8tXQnhtGOl6Cc
zkVJLEijp62j6EG0ltCDuIM7XFGnSVt3QVs3u0yXL6Jxr0L4850aCg/nwABhtGoJ145BxhmEM1KY
dHQ/zSnqxFMfNyPyDpntUAZ0a+mdGyeeVigMty4Y+BPeRV6FMQu3/jAeHD38mH2BELOuKjRM7j0j
R+pNZgYb4kM3W/bZ82Vm0TZnhdhRBqOd6HjP3VQc5te8NL8GHEHP4WIRGbOfGAj/PcbwO5X9jvnw
wKhCX2qXERIQQExSY47FhqEO4ptTBVhs10jPYWYef6QKhPdUfhJpT45x1k7sUWrmG7b7Hws1ycAj
vnfkGO7dDtRroKxXIw2uWVpcLRHWKDhNY4Ou+THC+JOkCbjygllpblpvejDXPiHW67LTf/ukLXZI
QwwuCf5S7WdM5CXvEnpqrb4ILEF7whk9uzzCSU6THoC3iniXDs2ianRngWCBYXXfVoDrp5fWN116
CeqSrKQPCOschnp+sQsCMdDqMErEwBWRfwSLYX4h4QJ4EcgJ+DxkB4EDqplI+lh2nIjxDIq93UDY
OzdQQvsc4SDI/zolAXEoub4M8tU34WztJNR2GuLoBecsyvI8d7jxN3Vi6i0uLwVEcCDFfBchT/Vj
Fg2W15p7mWAYICeHxdsuX8T7E4uOLh4ercrAH2gSTu5HgXcS1ZOCl+R1+8xDhIb24ivINFFoc0PU
d2ZuSo0y3RTEWxZNekmpqHxX7MT4X54x/7X7ZzNSLIR5nMdG0VSZInrMXJP5w31upNOeUdzFRPiy
sgKj3iQIYndF+1T75cT0j9BiK3RPWJnDHaaJVdhb5aGy5A5Pintw5ojcYMfZiMJkACCmrVzubrcv
9MU36fZH19hWKfgyD34hesKhJ8K2MIqtbZCMFY/eqqLpZXOGxEP/wIBYDLJdtQ0mfC0UnHtccAMR
hc6UnJK8O/O88fHoOd95J88wWxLczDeLMSPkD6LZyZ2HAGc7F5xsb4FLZcQRsgsC8nCUxbxZ6epx
7PR1UDZydsqHmiEUEuD4WoRxADu9vEvtmjHGeN+VAGWMxUTCQJ9QwtEzDoa2vvS8tpLngeE740is
IwiO/KqwgPHQrLRUWflo6LuImeNpNOsngJJ7jZOUA08F57HqHiwL+HgjSJw3tPdJOd2gPrk0RLzT
u2fVxbVq/9ogbV2pSd8ZdS9PkePgzHa7a433beelD7bxYMkYGobJnE20/kFQO63m2ohoGH0Tixuw
JDnWE/8NP9jlVkuahDkg1VIx8VAlKw4kGaj8yAZvE9J+CRzi40AVhzQpl88jD5wYZ1BGsY16U0bd
/T/gcaa5u3J2n0zwggbPPpQol4hgYTCIMWiAEPeKhrAVX4BxLqWn9zRPqCw9pJwFy36GLi83XahV
cnRZqeHswcOhS4mDc4ySfh2hEGeBz0jv9tuoDrMzKmAfSrtrvy6zq4VH1aUDj+Hc4qhLkD6jVXtF
nsSEGPxNi3mKoWAtXvkuUpkl6RZTVcr5HEQvlfKXykX/jATLO8RAmNS5hHPxAxpsmyFbzH1ZWGp9
+0YIOTBynZECIn2Fo4FgPUPW7PbjlWAqgqdq66hQvL62JTa7uXZWozTIAwuxWUYxdIMYKe9rPKT0
A7P5pHX5FPRRcW+TA3v7P1uywmWhWn0Jq9Tn5siwZeq4fNHBN2pmCs+xaqGF8U+om5NN3OLxjfkj
Fv4fqmbWM00g3lUFWnrSoOZlCgX29om5STWeIBY+yHGYLjdJahzlzpoqMbpCGk+AnIpoh9exWE1W
x+Abne+9ZzXOPXZ2RRQHk/4V5miUjhZ6Sm2n9tpu5G92A9gUTue8uJTMyyiXSodqHmcx5jKGpf36
n4aboQaM0t3N43v7oZwZ8sSd2Fu9epjZpTyPwb4dWToPaWkcoJIdCUxsnyqWwGtAnuwwDWzBbuld
b3++z5EIBMJ7kyOexQgdkjDyvUeNoxmx/0v88UiaIHZghGXnh/vb31bLOdwj0OR/Y4+YDyedvmLm
VNs8zhCZ3vhGpsaIGTJJPzDWjahJc7mB9h4eqKf+EigSorRFu4YmZ9pHBtzPyJfpZdD5y0CALibW
oMVhhxEn8zD58fIILrAW05xqXjgjP53WNI9yRESFDCR4acujWmx2PXCxGzu2AH27zfoopEACVceQ
hiz4wpsQT2dXy2zHjYP54exUHvieaYT833E+DujhDF3JP2MucLox3+3d+GUquJVyjMIbyyr/zuUc
nevF14gBB27EDHwcw+F4Bby2j9s6uUOliPo0hld4Q9IPjr+bUis857P3bN1MlG3R3Jf8qlWocquw
NB/RYa09U6qfPmRGjFohfiytkSiZkI8udVm3jEk3f4wpFV8xPJSxrl+nku9sXY/RNSs/GAsP12EB
CuZ2Ccof0eE4eJ+mcOhg+rEu1n1CVtNatlZxqcNpekgbymw1E5SnC3KDZNQ+Kodi8caBsWKXmK6w
QlmbF9HOKRFbcfS4xOP9Mfjn2wm3JAZdni4kHMR7YaeMgae/2VVF5rOuHmw7q+DuFVxInfbONSJ0
lqT4VNHYscZ2ah9we4Rkdtl024szRg/D9ACrkHUGvvobcSjRyKncOL1aeUpGfBGnwAW4fZMzcjV1
Ib9VrhNdkIPZmd9Mm4rTtCT5iq5+vQHovClxjqxKnDsVNjN3l/dAwAHngLDy89SqNTnp/mGaYuSP
bepgDBssRqbaZBr+qfqR/jHtP/MFwTCgTFwlE4FKeQ6oCh/cKSOy6q4KSCdzLIBZEZlXaycK0pMs
KYk7DuAHwb548UDfvqlIE7Z1nc78BT0kn/gabrZEFcM4EMyb1xUv4MGfBn1AiVvQJi9KQaeYLi2z
qngxA0fhWVrCI+gFsy7otngXCtzOg2fYWzOPabSXj4QkAAzrGVN5fh/eEBa3d4YRB7vS7vkZ2SWj
W19LnOK7XoVskqfhVDmSMMaFZURhF6yIXSmfjFR5u7JFl/f/fzoyzR9wB9696ll70Dznh1zE30jN
jxm292Ss1B4+P/VRZYHLA5Z2xz/YZUFzvuG8mgXHWSYMbIrymJjyrSLA7BZCrhwU9vntxiwKlBHd
vJwb8fNY2orcOJNweg5EDJWgL4hxcFtCPuua9gdsJ01y5TOzwuA5jNHmhk+siDYqtHm5XbZV4vzK
PtaQPNLh0i0/9CYeKGhl1iFt71mNEFg5L+f7//1Q+J+eXZn39VA9DcwSqJf4V44b/taDk59uv5pF
WlK8D/2uP9ARTB8i9BVu6w45Qs1DICdHPBllu206pb/KjhoXMaG4RlWRXHyLb1OjGWhIRGvUPW8d
eWKdP04f0j67Og6OpdeH6zkq0g8Cw1nVugadhXIthhILwjbXvzr0xWfiNRdtfowkTv6FaIOOw2JE
/Y8a1FayOsbh38iMMVu4OACg/74ZBow1pCifzHi11+CqacZoZ2WoABykhjeGTIdAYGUxWRdu01/s
hXciJ+stKwpxVcnb7aANCTY4I/r98FRqrjlTgvuxDvkiyughbWv5ZIOxGDJnq0XMpT805RVR2SPM
PmPjiIi/nNU6d4YVfg1YQE44HsMDAQ3z9oZO0NHwMC4mtzSd6uNkePErobtPE5C6u6mxktc+sZiy
eSnAu+VfisUPJ7nRu7GhVJ85uDtppGfCGIprNZIXaFm4+ucWuJWhzQlImIWi1gMr2+Vq3A/pkD22
NYdx6zDRnbjpjukkn8aWUmGVDhAAomjBq5At2EpoZSEjgqTR94nCKm9Y6A2WeJm5NM//LvzG1wHK
dpZVGP2Mji9lFCauaGv378PBL1XRFPNZEwkcrPPSw7VdIaYp+9eUoSMqt9E4jzGOFbS/7SVyZnVJ
suvtPDGicjwYqefgWAnMo0EVsip4UQ43gN08BfOROQWNQ8+K0cua5AecwaPHiXVpMA0C81b+0SQO
ejsM5N4N2M63UaXGa0MU8UIDK7jXaF/hPtlD5+2y3CLs5na/V5k3PVR+/aYdGTC/5TSKHYyBCD6a
rUitpxo68Z1vp85Tyu51dmtQraYzUZZGNsOa/ugGim1NJ0K8DJPH7HEKjzyUigzxMF8nGEw2LI9P
Joqq+y6s2IsvXxG7JP/x35eAqNBA76NrIuWi+n1CHLiI7cC6tHV9MtKFOYvK9eTGzltohPneStg7
og2IDlDuXmqU9oegVemBK5bBEzAjvpfLHwJF+wBZd4FQVo+ugRGtyEKEJRz/+IjRUqni14FG0LV9
9RIp84oE0GUG5PIrCvg1uev1SznQWxkpMcVkml1St2zucb3RM/A6cJZMH3i8q3/XgoerqtcEdBFw
3OyYFliXunI3g20q8k2BFfSy/l+kT3m7AIWdmitniMjIHFAxs+FnfSMbJns16N7Y+W1ZCfBabfVi
IszYCIlOOI86qsEWFPKIzOcuzeN6fcPIWDp1HkgQQ/WK0g+tO7nWEW8HPxlkvMc1DaZCyfvbl0Le
F4H0Gt8ax2pobOMeYy7jJNRnrTl99jG726LllG5C+RwMr5AO9nOext9RXul15ljMJxM32GVL9A78
mv0NANvrpNj1mXi4hRJ4C5bRwh/ZYMBezZj2UML9b8uCfUZjAK3Ym3ujdyQaCdn/cuov6Weyibyj
hRIJL2UCiqch5axFIbiVLeXkrW+rtW2vEUsgHF86NcRUEbGbSbVfwJqYH5L/zIhRGvr/HTnMSwNX
iwMuZJTti/lMh4ND4qHGD+W5yA+bbtxql2W0vnEHrJQMn4yTAs1Zsm0d8gvp25mMLV5jSAMsNJrx
pzURtZQZyXh9Byq4DKGc/PupgTOE+QuBk1Uj34QPNJfAXXlA4SDftB+zd7XLr7L1sksJworTqK/I
JnLFxkL29SQxLJ3DpPkdHbxPN57lpNCxmFOnV3ble89T2wUbpf4jtwJLqp3zQ22zJowdTjy7H1ji
aLS0GP12fuGkRyMMXyTEoXvF2dMsNF3kqPxWzdylGszgH6Wb7w8lOmKQBNN66klnN1EhItei0hlC
lES3I6P2PfNoJXfGTHS4QU7RUxk6TFKz5qduJoM1PI+6NOGdKa6c21l5OzU5Peuyt1kJn8GoVWsa
Qej4A4WgXzE4uH1VuRWfEfVGm66W/UF6sJIGQwSwruyDaUX/acbGu3wqWK7eyMfDBSFKcQiQ8+yn
wL0kdUdwXXehoq8/Oqeg/lFu8gIQxPt37jg8AMuf7BarR0K2286vAmfNa+vtlN+Wp9ooeZ1c8eyA
Q2k6uOFerH5xZV4sk115gpH7fgj9/zCd2QziCCvPwvmhdfX7nDj9zhpjRgOhE75UxKDo2N3PCFnW
KKP/h7Qza44bybL0X2mr50aZOwDHYtb9Eoh94yqS0guMoijs+45fPx9CNVOZqp7OaZsXWlJMkkEE
4H793nO+090VrbYfwejt55FJKLMjnJ5pZF71gANZFvpItTtQcksBr7XgWm97QyAcdgvVrnl052ug
zwwSWckGm7u7D6ddXlFUTRamZxXS8c1z69AjkDmb7vgtIBDgZKvZObFGJhBgmHmlrLFPJeuZn83D
c6NzSHVS84VlK/4Rpd2DmWUO2pDgyGRtWpd09fdTKeurw227SmpGZ2PR2evbbr8MuWmzTefba57a
p9wZy3tZV/SmJXXBjQJraGN8mFtxuG1marFP16bgMYbqroOxXRitt3+dquArNF2ityJ34ILYziYK
6sdCDjrvsuMeVTo8mKm+rxareVXqD82gYQKw+mOk4wV35jPIko64dvA1kz/NgCKooFKOf2qBi0A4
Mpgs9gBAIC4+yq6Mjzww6KLmjhrdgEurRF8//PMLSeqrPcR52pJVeO8vLYUp9X8iF1NbDNcftFcN
In4LlcJ9jQjtxanr2ZnjHDlSvvfIbRiNs3ZpRgLKu/RR+y1VRZg7RysCuzBI+8HI4yf8cOTOFYGz
mMVYThorXOcdrADq/YkGcl97Oali4djA3O9S/9K5yIsqJynviZRNVjqbRuuNZUPidDq8oa00XhMs
254yqp8zAoRDijaQfStwOMkRZL/gYjNXY/oLy/swx1gj2R+DnTJr81LmPWUO0wwsCfJiln6IXG7c
imKc9loFAn9htd2FdXZX+nNwAU3ibrswAUI/7/Fi0QOqaQ3C+UHJtETRQNsJF7cCB2tQV0xVYhjT
VfXFSqaYJpxrP2gyPnJhoFF0eFlv/zT53RcFncZTmYRfbnNCbtzoW9XnuzRLXztGnFetUd8Si74g
aec7iANPaAOHL6oHEFd0OpS+20JCy/qatXSFRaGs5yQWlyiUeC5zFRMRMmSHfy/58RG9S0lqWFVR
72fGxsBgvf13oYe5Tf9Hsd2bd4XCeq6lRymwapRm8DIGJO/RZq4og0bMhRGxGCiqq5+gf6I5OqB2
2dOB/ibcRcVam/uqmSBgVs4qNOg9DJChK6N5ISCD4WSIow/F+D389ifElBssU2wHsf40jO73Urc2
eQHsZy5KzUsCdd+U7VmH7kFjnVdB4GOKgTMoenh1tspWjBM/kA19IVCBS75AnJ1cHQw7Xug3JiLa
ZHgMu3blCvbh2K+fOOkBJGKUi2W5dQsmBljSSzQ4xJvTCZk2Gv5pNMiDT/6hDIErgy+VDuPGymCs
NM+rwMzkJpAozZFTaoYAje5wTYk+2ef1XwTAGL8TVaFW2a4ppasccKtEhv45dQNRiNm3cVGja2Ha
1CcW9S3l6Vj0J8O2CK4Mk0fEoQZTzqD/MoJhSmfYLws5/pzkWCVsmiWrygbM73OiQWTEwJ0HZzy4
renuHE1h+0NJcKQV82NgGvNENURGRO9H27AR6mttw7xxag0u/IwFKXTNv4o4+tc/ESipReqj6Spd
l4788584sG6SYe7whi6U/nk0xUhcrOhXOIAZ/Rd5690O0prdVOghEQAr4cenv/0zq+z+V0rLv7GW
3BdR3jb/+Tf5e9CSdF0TJ5LlKH6NjbL2z68iZLbMosCENazx8XcsRgzxakrohQdaOymr6a1AwRGl
rzTSwta+gWlaMSwMHav6MWOIgu4X5X9B1f2XCKDlhVkW5ZlpuEQA3b7+B2Dy7E66lrPmIHfNwHll
8lwsTREsq9WCLn0qZPrRSRr1Wh7hTa1jGkhI2Rc5AJJXG8fmf3+lLFNxKf6Yc6ML3bR4uhzMMbxr
xu/3ZFjkVkOoJMOaxlkVxe6GKyV1QJ/acs2QZgAE1TW7gKbn19YpP4Rr908N3ugDeq18y5Q5KwLa
ZoKdqdXT9KiRBDmvXEqheUTwqWBf0PCQF7fqvTRVXY1qGoHaLNyXME9B9jLSCbRmvodw+hk1VnKs
RufpVj+3GQ32W6yY9e12nLiV3L+a1kpjaaIDhK9FWtc4TOL97cm4dV+AGzZEe/B4zEH4/Vdgzy+s
aUTfYxdFWv1gt+5Xru1j2hJ1VUh/IL/j5OQtf0oUmc/Yf+9uUA+Gp+mD7ryJza9SEqJLC9KglM/B
wCE+bYfhcAt+GKX6Tk+VwcjSUIzy5L4o5+bgk1t+9p0eeUe1FUsBpS8fCn0i9vxXvkcfGgcEkmpF
PDouwrElFKweaZjWDUagLsJMifxv/DDzn41ht58D6IMVrEkm4m4WnTDetXc9/raVxUkc9mFxIH81
e+Wim9jnokS0j7c/BTgnkwZfP1o664VU5DREIWaTyFDlyWldhly9/zP1m3bL7LY45Bp7A3iV6lGk
gui0XlkgbG0IVaZktDjGXyuiJj5bQ3oYYJnYTbjdzFgvNqMzZJfarR+ttJrezYkmI7h/99UfmXAH
dTY+D6hhaAXm7cOE+20kZ8QgEo09rJ7egokFnhlGshUz2ivO3fnDhMmK5dqYvkknpy1OnIwxV/sw
Eeqp4fnW6cxCYe+YBCyVQmej6yrs4WxMbnsxG+dkpIA67eCxy7Tx3m7TcWkqtb8Qt23bmWseOaBO
svDcpRF5QzqCBP112zCh3MoFgrJki50rCxGIsEaEyqH7LSkiKPfywy1lyeO6wNeKIVvNwAeOGHzY
dnnzDkRqctqi9hDWNBzMOr7mqqkfiNle1S6KKGNS5hoRN7dKaGxdvaXsKJxax8hdf1S4aL70NP+v
/+ezNsPVNtPlArXpuveIAQjd6Ef7xWk6HgzdoV8sqRaWXyIWtScBzC036vSQNGLYDGnxaSHkACYU
BTQXjcfbYXggSOTIgQyMP9FbqAqZ8tYiNVHJ0xjS53wdMenb+UaPEiIUwyGsZkiunZo5pSFX/LW4
zjSDNragoDPw/UxOiNpGC85olikuwyHlAWQ8zPOJhE7NiuLM719VCYMjMet7P2agN8T6j0wXzlOI
oW9ftqQGk8Wwu3Vos95n93LljypWz4SpmNcg5oMooldQffBi8A1MchKPvtZDlpIdzBBZByg6yug8
J+mFpv14Xw9QD1CWAFWXDFoco21Odt4SaixtvTlF/jL8S+bjjaQ3m/Y/uMh2ZXdXxDeuV4SVw1/S
rvBiO6dbXelDdzBKdS7coTsITVza2Mnu2XUyctXwcUkITVsajAEAvbnxOpG2j2HQ9J5moTOazeFh
JKD4cvvQLBDcgAgS9DypfiAsPXqyci/LrP5pnGKb0A8kbdKui6uWIUozaHjumMr8zDob93Gp6Qfp
bBWBHsy3STtxZpBTt20ZDZA4DKOzs3rma0KLm+3t1WezwHxQZPvbZ7lzTXzXi5c90+8PMWqCHZTl
8cXR/SOMBv1Xo3sefMiJNTCpmeyjY28PKXRV8qwc65oaI003TchtrcAs3CrrDGpD2zlUc0sdg1uY
sTxYn/uwZXSIcXr3q0B3HG3n8m4zX0exRfT6DsbGKboxSUPnQajYPFom1rLabeN9OSHe1Ah1BOky
s2yBcMiN+oIWt8aZiO1+JLBw7U7WtGNzhPFoJlcTP6FnBOodvCnjaAzN12m232dsIqda4BqY9Ni+
6DwjF0MCDdEFYItpArmQMls8qRo0YTzSqE39kh63Wef7ViUNIgSM9HoTlOcwUQ204G7ap+kIVxoX
PjoEegfc1/FjXtjwZm7FyO3QnJGQE6WGdh+3xoydi/qptFnT5rrDljeOOZ3uYJeokSehanHz4QBd
MteMJyGNI1zaalfZKscPaJymrpi+5Sb5N9PY0VkcxQaDOvznPnmnyeFsOChru7RMXtTg6xsncQEO
oiXeVQEi1nzW9BMHR7hBAwTXIZb7SK/0fYMH18QlewZkk+xgnzbboCydB4NT6Sqohg+DVgdMI9lu
AL6heU4RfPkQDx50YpW2fZpVZxc8yK+RMkKTZO0yeAK/nH5oU43JuBjpjy6/tAE6scYCJc5u2b3p
1gBnQsFdIVC+f+3FG7ah66++OI5Hh7voMx2fp75/Rk7avmvxfEVHmJez8ESV15sbporOAqGiZpQ3
X9tpohhZtBS13ZA4T6NBlYJwwXm0PAMJ6pvVGY/TPq5G/1Evs9IrA+iL+6my7m6vquPvprWerJjD
J9s60OozxW1xQnPCnzyID5tc7WNjDO6JJuC6wFC/dbq+O/URzEi7Z8zqdyg2rHrxgakM7HI/wyUN
nhFlY+vMHszJ6HfkuPWe4/qLUjTEDNfvOxVF37NpwGPf6A/T7XSKEhrh0TIn1NO+3WXV0CFS+eon
KnoVRnOYEMBu8kHKk2bSYBxIqcCQwUQxi83+KAsoSKIa3meWQgABGPl0PEKpN8N0aybEYpVsHm6z
YzMPD6kDU4qp3F7caIQG0bleW8O6ki6p3slg/kz75NLqM/s8EY6LRBFDCyYdD8AgmpilX9pAGDlE
uuAIyuOQ/SJ8YyMkk4VKeEu3A6VngPoC7SdjR0GvOuzyLxrFKtClMbybUqfGT2Yy2V0G5zOOXeaJ
54EHc/GfYj21pgQvrfs6pkn/ld5bSNPFDp/1BVpmFOMXJcgcgq1BiwX73kNl7TTtZyAFSvCcgpQA
SpsBoNEdZ1EMe9lG5a+hcJy+AFdEpLAABqE8QqbNJcntN4x5lhXrSk3hPfoC5G31IppnvTv0CyI2
l6cBvoM3L1P4rBgxXHQpBLZlMemWl9a57c6S6auGhe7YKbggIf2Z2taKZ101x1tcQwZj7zaLkAYN
R2u2oKaRZoB0sR8g5i4T6sQOjF0C32FriuTrohjYUqUxlarhZ92I4mXHnSW66vzfHyb037NkdaEM
KSSKXFNaUv6eJZvXVem2Y1whpSrWA9fgOi0fEuc+aZgxVeZUopjkgy1LPlj2Pz69/VvQEkcpSGon
YJaxBpKhoxFUkPW0POVIYAh4F0oZD78+lIxUioFZ2+1P+B/Fge8+i+t79tn8x/JdH/87NPzPEeL/
X5nhf/q5hJH/49Wt39v3P32yyUkCmR66z3p6/Gy6tL29BmLNl//z//WL//Z5+ynPU/n5n3/7INmd
qLPHzyAq8j/Fey9htP/3OPArto3POn3PfzT/8l2/QsHtv+u6TRaBJZQtMSkLft7w2bTEe/+dqk6R
58tJU8J6UJxAc1L4SP5Wxt+x6ArBN5qKcnCJmGmK7vYl8XdbGdBRpeFIx6CB8z8JBVfLKfYPp1xB
rLBpOcjAdYv7k5PunxsC0pmbcUpqXN29QbKXyJnopAKxOVyoyk3xj3XuPp9MSlm8CyuGKu2mwC1w
gHlItyj75AkuWM8alN1OYgMOoF1siX6HHRd0YkpVVwSlv5lszfGqGgJf09+lpb+T9EEPDJeRRiE+
XDd1CnGbwgzfVkIe8YnWYwWUgZC0xVmqSantaNJTmTfRvcn45sLoausXNh4oEKTHeHTac21UCAxr
cZpTv9jZAZ0CKpj62VIDdaRbr2KV2kcaMSZeaRXuF5OJWwroPAqwGAjYv2r6/BdXV/EeKXeRowIc
WppCf+hqMFml7efUWPaD8j7NpEbbD6DTWFSMYiFPmi7nzIr0AYdRndnGb7rqYGs0LcbSFPFbExvv
rkwJzhheRjsf/+L1Wb/1OJZ3Xy2BwywNuqEL8VvUMQm6MHUHCGSD+6oq4htDFdz5tTSBYgfHNghy
2lM4d1Xcmux2TIjItTJ3sxU8dU55xlzQrAFC+0coHMVJvWlR/UArVT+nTjquAkDbCEzepggSWGsv
7zcn3V1ZJt+ssoFlk1h3tzsg65F7V3O+7dqxJ5qu/CpCcRjtEpdlW2XHubunB0RJRZbpOGBo0uxq
OvW13LcG4Q4IWPsrDjwDjlu/DXorfVJWKL2wxFGipvZhNmfiKMroJ11G7Upi9OCFsXHxbRvW/0Dg
DkU5Z6h+L30ckOEMWAaj8rxVA7HFtxskz+b+L4KUbZ7h3x89y9Ud3bCVaZj6rQH1h5sjD2wBuLFa
YDrkwCn/qUww3liBvC+mbDz1tMw4ujAAlWJegu21bYD2G0/hCyIdc0tcTwlAN8u83ooJ2aDM9iRw
jwPal1fXxhLSFJHcIuwMgUdcB8eNLQAjAcZlm2ARoyFgotZq9MJJvxGaNNg02x8BUVq7opsl+G0U
vVoU2R5Uvl3W+h6M7vxeKOdgRVN9cKO8uNJdnQ6+j/lu6iCeTSlCTqA9yQ18y0PNQa0O9Grn1t1n
OEbxpdDN6JLMwVdiqKgsivYjcPPm19Hm1gSwgoZhdjVGuzQ3Br4b9AZcpgNDQX1fN2RbNhmd6TS1
v4TWjCTdHRc7LS6sTkKrQLUX/cUb9XsnUNCRpstskARuOpDrrN+e4tIiOonHNvAIIYs43jheDwH0
iFkS+R7MlEPeus/dXGWnNimISIZ2tkls96IhGzl0JUNDvQouiIDk0TTFQ5qXzYkNOnPD/gx3BM3l
vGNl6oFkdDFS9FLfjkRMnlIj+KYgPFxjVr01q7e8GBBuPD1wMQUEpkId06tjWQWHqM70RzvbuK2d
bguTNsY8dy3iTNZXRDd7l+uFX+08du0nBVT3Fw18rse/3MyWY7nSooOvs9H9XuEMhtmnsmXGjzx8
2AKj8WDTM4Jr4/suNMAou8a92fevbkA02yShWkKwxKTpXBz0FRsSa2bOuCBhxDBNW7P9rrvVDr1F
eSU+FUeD3tebYq6RccRluAk0oz3xJMSrqUmxuaTNAkcEOFa7Wn3oDV3i5SrgirlCe0tFhfd2NE6Y
7MjWUsRNO1E87CJwxyc/0Z4ds2FAnzTQlThqVVWNbN3FWY6IaRMT0uahPCeSF7jmJklGzD/FM/jK
vUl7HQXXplly3WaFCilL6r3OCfNEu86Sbr7LiuRa2Mlb4iIcdkSHRVe1+9Zk4FxCbAKvL5m9U/D6
mYULIJcfk6idtWn33wtFZVr787ASDnyv3L82WcnMvTQ/DMUkHnNdj1WpCfARBA9+gRUpFhh8FvQj
6qR15zrchY2q0Q5hgHF7DuVStcMqHCaXUSwG8cxC7N00rbMutUZDadC4m76LM89O2/F+Ti6sA+NW
1cHeQQLxOLfGY1EY34NQe05CvhJY2qtt4r7mN9BXmrJ0nzTEGZoCtRGwzPjQi6pcXG1fI46tJ1Va
W7dBoJpoUYWdSJJ2EPA7ERI2R4XdLtGxsFbR+MmY1V2DIGRtg5eI2X19e5kuIQ3nJPs66z4w9tb5
FCU0m662dx1HlaNewQCzeyB9vXyDWEh2gV6FyFPXyAmx1KtBXKawxm6Cv3/WOpAcw5PVaHfgyvYd
QvOnwAq26c7N8+4rWpXyAAsGTiyyHiNLT0O5jC0Lt9xlyIlEW+ZeSyKwF5otKB6hPRetMqi9rXSb
9og/gqgX14XNC8CQrpItmRfArjFR16/Q+UScXJfMi8j/wTyXRIpQ7JyKNKvWOFst3ktQmW+ukGQv
otmO3FUv4FjE/YG6UH/qFCiAxrVD3Jr5O/CaeydFyd7oWPsmCJKhpXen3N8zHbTvyv5Zdug5m9B/
Y8D+QepltG0NeDu9tRtHhV65P6To3TYthqDKhoFpOB2wMzKdaI6dyKEP95Pf3qMfBLloyg0gH3HA
1ZOfop9ZQXe3d90X01ZbDvfJHjLwR2e6rwm0y8A1Yyb2x3x6jyMouMhun7WmpgMGO+oPpfd/Nd36
LcZyWagtg0mOtCwGSeL3kU3u9IZto6Pw/JDlxOWPwYKC5wc7yiZsF2NaDYugi/XFJQnVByg9h+55
G3CvbpvoTNPqe6urd+yfV52EbxBTCt9rpl/+4oUuw74/Vt3LCzUV2BT2cEtav9ddo0HPabaB1ogH
Qi+qTaLn2rPUWT6ZrINmWHSwgN9WDRpVeIwMCIv+Ly7Wcrr47TVQldo2O45kpWIkydf/UH4IfIq6
1uFJC+vq0C4ZKKVv7lBuNacM483VLh78JPmS93W+O/2qHmAo12tVBsld7mBkLJggIxQnalljlAa0
MCdfojZRFy3bzmSBxpJGcJf7ARCuDBJjspC/i9xlaBOG2hGKina8/Rf7Ls0mnzypTIkjIwxx7NtB
HEukvSCoRYRT2agwu493uD+1ox6CdTFRHBtUlCv4Xu2GQ3+yOHOs0r5LuYBH1UQbzXUWY3bk7oag
v7Mg6ty0I3Nbet2EMeYv3lZH/MtFlVT7lPuW0onpE8vh8Y8XtR5sB5gLKPR2tr5nkLBWc51t5wFE
nF3kj0aOz7DnNNIaZHB2fYufO6vXlUxeq46etR/aADOyCxSYeSaposrYG+H6nmVSOjtnDB9wLe3H
uH+xmTSjbQjfK1wOq9l5Rtdoy8j9YoaI8mwyDFZj6oReaz/ODlEwCfJ10IjpsIHcltKDcbTSPtTJ
cJfMgL2sTr1btU7RBXKBwaEOXRFEB21TOk99fJwGCJlGSvgV+w7YfETpreUeCy1KN9YuHhmxwLhc
W02Fl30g7g8x0b4VJhFlGYsmuN0teSYvZmDdjVl07DPjzShjr9QhR2q48k0i8ZLcPNldvnV8xAu+
hW+O5uFH2HfGzkyw5Wm19ExOUygLR45yRE7MvAPEQrM2ovqSlLT6k6kbuynATpaQD46tDvE84K5V
Xxr9MdN2tS0YZbrNz8bqUEp0EYEHDRBSlwQUFMqo8GhdgooceHuUirBQN5OnAw3YdSJ8wyjOESJf
5eUIT4MAypXOjGDN4Dddw7LlcI81XDd6xGnI8RK/v6FTvBDSSJaV2bXAvhxavtwTRg1BIXlrZ+cH
zdYPZvaVN1ZIhot2OI3+ixWTzlaawCYD/14n7TTTJ2tXp26/68hjAAT2lReJRdPUtTv3A9EzkQdK
3NvUEiGCEl4Bb58fjdHGqtjcCGw9WheYbLHnAtHbEAIMCAKtDrjqdRhhmHc76WHncI9GqB1I77Du
oxdtMr512KmAUNNyM0Zst41ko2iv1LKPvA3fqY1TzwRaCG47vrdr7HSwu7PNiPTWRxWKCaCSnuWb
yFaIfngwnfR7IXJ/C46Z9y/zh7UEC+vbOXN0tQsstIuoQg/5zBtSoNi9uFN7STURIOcoNWprcYIq
B3MvC+4Yrh3shoDW1kF5CjvmiezJ5yI1a4JHZ8ItSm9Wylrhmw6eq7g5FCncnijrK09o6JMSPHde
mjkXrUOvGtYNkK6MpvJMdkL3mMWptU1oPnku3i3POFfhCE8mvVbaZnDVJylYAXtx5G7M3vlGykiL
ObEi7xvhCmyFQzranIrICVkH5YviIAiHK35t29HYKMWTmfN4eHOtgWh2zRNBFxjXp+YSMArhnFHj
QjX5YQMzi3zA46db97R0nUcAwiWmNn0zkNTwSPLHdeYoBw33h1H56Slv8oowKsAHVD91zPQXDi4m
FQtVd5DujMBpyBSBgC2iAev1vLYk0k5DynsdouewcpN00fTi7uoGu/dKeNrDUBBnbsbPeWkQ7LEM
+QXNk4SnED6EjmhKrpsYHGYSa/4GBsFmyMqfQqNbQFKdzq3YljAA7A3YnPJQNfjlXB3qFft/SkDR
OA3PYyEYBzg6rCqdc2mlH+eKED+lBdnapK0+D81TGFPmpeVJGwAbYp3+jlO7IEuQZbKev/ezg7ua
4gxC1JLH8i2cxl1XwxqqGTeDsMBrOaYIrXMAFyzF6Oebd1zMwa7krA0a/U1qU3V26pKo2K5Yj5Vc
iQToC8PJemWyBWGha6tNPaBATxrsO10BVCCrSlDwWdSuCftG0murcavR6l8HtOcnfXG1j3TrB04/
od69GELfoGrbzggPL12r4FsHLYUl+m06fYGX0I5n6YsIwUOQgoOC1kQd53vzOm4RPVZICCB5ACrU
dDCvUz3DNcIOtWr6LcGkrseBnpyJ1rnT7J5hIgf2retM5aIfd5d3lTwV66HOyZ1vxvkdpdKJjYJv
K4hIH+oceS7lsycWwq9aqCMiCHlogvnYu5Y3RpwZECaB2SsS+vc1ZbFlttT8Lk6O8rLYxVE38Nc2
7pM147gMA/dFTmHr9UF9fubIQbKZ80yC3l3PHrTSOx2YAGSOVTQGDyAfucYj1bqtmHWN2gWvKVMA
XeDypZ/I9dtgCKWtAR4m7R0gy416zqL4I0hHlnk1od4MNICUEfV16xgHkBebtgkcz02DYp2VIjyS
GfLTwlVBWsgSkNkX2W44Drh8Hx1pTnsDBtqqy0B1w8Ahk6OvgWRkctc1yMtgMB+cPtsZbUcamXhj
s1+DgjcxmIxPsrKeeinttZhLDgca6kvVjXRAhgrtX0i5G7YcUcunRO9NimL2VfAk2T6xihdRccwp
6RLIV5wtiHorjpF1/972xxSiTU3jhwGGBytZcqKXVxEkGz/WMmJS+32EXmHbaUw8/RbHvFGKDy0H
E5V11rM0BD0x3XGuGsnZfl6sC2RG6zqhaTbkU+zN8AtR3OU7d9AfjNH9gvEPDlXGengAUQ8Fj+eG
URth10EFYJK5De+VHq+bHQHQJz+fQEsxPjrMEHfsULuzkK/RkJibY19b4AtU4xHygIVab1aWrZUP
CLx/yIhfUw0+ElgGzW6Oyj0Opw2ehRlIfvktQ0fnWUZzP2hpvOsc/WtNnyBI0qtfktFgTfTnkmBK
4bBjXMDafkHiU+3bIrRXk/Df3I+xdz5ZAFD299On7fzUZ53EVJdGb+tC12equ50jVEEIjWlrze5J
97MPO2UTTqPtGMZA0Ce8SGMP6CjFKc0cz/ru92OELx+SRUvaFjZaI9/HxIlwvEveM9JJ4Ju1Fwfq
QD/X965VpBtGrGzjOOpo6RpntGYdJK4dJ9/Pwu+ZPFstNO+w7UGqoFEB5cRNMMEMHYoT8iW6l9IZ
jr1PyLms67uwUCfkOWCPOFLF+GwenBru64ijZEnzoSM0oyGMXxzxMuKuvIgF5gN1r0UBEHrxXMlT
QUf6ZMVEYYTjeYoY0OZtuzeaETlTgTNiO8NaHWnvsWVEMzFgEV15FugcmEbooK8vbGIfc7roQqry
nJlojVUDrKV3CFGebBS7WpP3+2qamr3VT/7Knp6q2l+cgtUBv5G97W4SiAV1FOrjRTbZhVnr/BAa
1St6RPduSX7pmvt5zr7LsNmjBmk2UQMuopfZiZ7jfWcw1hvjsuBJBPM0mB4p24VXV+KFEFUqUzcg
ub2pbJsorNBrQAyBsZaYB5S1jWSNKydgtuDYLQVrOlues6C6slTSdgpeDHofKztHiahNxU/IiPXR
NHas64LvmF9nwKElfH4eNMIs7ZAeS4EmNxsB64QzTZzUuXMHYz51FU/OkttbQF8F0Rnch8NQHvvI
2scp8Qt6JRG3OO6LqsO9jGb/zHKTnMaq4ankM2E7/nnU4BklY0p9tWhhG3OM1rkGEmQr/JrMsjHj
mk4LJGgcHtlKvkuLtIkimF2K/DLaFyW4iqasv42DHZ8IRsJ61jQT88MooXgvzzEy2G2kBQLqpODG
kv5aZ/T07BrA7NCsQ0AF3CIWfDoBxbRZbPMSjZvStiHtK/ctxBd6SUipVZmLJS/dgmb61uth/wx7
6SEZHwLbeJINCY1RGW1jzUEXUDWKQFtAlJQbSafQ+2rZuNNbR60YVn1FSH6wTaPcRlGTkkNgPosk
/yHmcGbxS98NK2z3wTJSoSEbxWwpBfrfzjbIhMzHaNsnhXrAjQhgk4psGECEM2zgYDNWmieUag/D
hm/QkZeDvw7p0I75tSqdyZPMSA5uUo6b0A5QXmET6hSdrKhZwPqiBQmlD81dMdLCW7LdzfhaO5p1
CRZzDKq55pIF03Zu1atwY/0YwYUpAwsnw2IWJbz1eHsJalIvbR5ai+xty0yGUMxyY0pAM0nOLTMa
UXFqJxNOKX3wzixMT3YvQTcxCSmi0zCZ21HKn5pbfHFz1a9kDhsG6nhwRmEDXzDT0+8ZmUPnpEHL
G/mmtVVlQoBb3VzYl4NNrGD5x7Bj7hANVLspWiY7zaNZWvoVd9yjZfbZXg9nGI+3H+jOIGv+mZMK
0WLbdZULLFvHUdsLfVcZ1UPr6DVYsfo5mXuxyoLKPgU566bNVd/d5gZTdynTNL3GZbZuwKcegnQC
qpZqBpLM4tVP8V+WovuIRPiu0k+09d9yH8Ge6yb7pPaDo79oXlqNhRds04GMvruGG+08CUJTi8IR
3i2u6PYh0VOSKASq0puDQbXalxSl4RpV7fMtKyy3c+2ScbpeyVgk28qBAxOmS5+toVEIcCnwFFwc
NPXlqz9l+Qn+KFhCwmt3qTZ9V8WQI2yM5b0ItQ37kbH2MUt5umsRKtQ29Bp9H8c6WutrJ3pzR+BK
DHCctcam1NrRjGM6xuB+36QJ9DriMijjqme9nZBZyjvT5cgtUt7dRVg5luW20OAZoDRsN8hS9ZXU
IGsT3rRKA0T8TsbETLce8yR8TpQwNzkg6DXCstSDSKM6d2MMOBXSWWt2rJQ/BR6fVpfdeolwxbNO
BQpNs9HZ5SGce2SVDTsM4uc2sbrnOujXs9VEJw2676lZQMsFjA4JJ3Xvx2Z9qgNwilj7DYIgNHRS
mSlfCp/T54ya5EhaT4TAtemuelq/uMaQ3qdN1byM836Gvfa6/BG5jugQ9ua67Wv7ee7xWkzl+Fgt
ze9UlZFnkEuwHW2F4sZy9HMdtueqp3kSc84huwo+K1yqbtMELFqwDT6F8TKE9ngOAAmQJcFoxt3c
Gsg6RjsqTszpjiXL9RDy6dxm6xGhcwzK0UuikB51CzEAOou/m0mT2cwpCcgOKTqGRFth9/Pil/L3
ZWKCbzcVyUOavbGd0sFnY0EM1df10D3ynAGEK0I8S8FUulgWOfxja7k0dATXyVzx4OPXNhyc4zM3
TCmsc10MRw57+YXjbBmZLKuujuq5zVFwNegQLOGezbSx0c44PEAGqSJl7v4v5s5suW1kS9evch6g
sQNzArecKZESJZEaeIOQbBPzPOPp+0v4nG6Xa7cr+u5E7HDUtiUOQCJzrX/9Q79vRXkUluKeILbV
S9ex8L6jQmncUT1GTqJyIjrtphFlewzgzx6TFr9K/MCpEnvlrUQQuY/IMjgCSi7GJkofDdMkjYjN
C7AKTyTIqjhXAgx1WHdt6nysN4RzBEa39NsQiul06wP83G3Yi6veC26BHth4GesPWkJAhuZ7EC0F
0QpWhomJWnUDhosmGVhG7xMChp4sLOAPNw2U5LKEk8Pr54mrvrv0B5FFkqOJLPvZFTkns6EDo+la
uiEabUeIpbctqhSqmDRXTSwc2gmj/GwyjR7QZ1XbavpgBGBBMUYrr4zC2pUXOe8Vcxhs1Mp2jzTF
3SZRqa5K08RNeIo2BZ7TbyQH4Jzd2+FKGclcyYokPrkdMWNQiTe9D4uwRqsUxuNwNjp6EQtf17KM
nH3h6TXOEHrBUXRnYh1+VkuDtm1UP0iQJ8C+iu+wfq12WD/Refv9E5yJV8Yz2rrn8rKZiy8lRFyA
H9fWK8D1UimcLCryxtyu+fB9r18WBk84vDxeRSBAGt2eMAU2ecyMsAy3xuwiCABBRc5bCJ9Rk6oj
jWbYggVPl99P6qVoIY1bPdYUufaW+upzzBdwA80AFPTbRWgJfAVzpNyD6y6FSPKVqZkbJcd8KB0q
2Ahpvp5ixmIVU9AQZAydJFN1zuPKHbbZEEB+w4xDbdq7ecU3Uj8e2MQRZujbQLy7N9PLukNcpjih
WJhyN0TCwDBmfFilIsJ8C5wrHHHlIO5y4XS9tW6AABqrC7c9fBBMy/Ji0+T4ESV52T00SfnYl04P
kYrwIMyqgtjd6xOnoCoq7K7lQzhg6LrgngRbZeJjDWSSMRRcjLF47+X3QF6u7qc7daqeUe2RPGWP
3UkT+Vc7uhe/YKLXBwhgeIVDoCUKAKwEP0s4hwYiKQKFTnSME3HqB6LuVaFisNEa2MW3+bdO0EW1
WRjcY2fZx6Ro4QFPOk9krcxUORTxRKVvEXvNToNBRds86WibF8XIZcMcxeGRafx1zmzI7ibm5a5z
cJIYr120bQ9+Qz7oPEsbHGaQPg7ToF+kmA2YdQXZMG68dLjLSAtcoHsvdmYNKgtEnSDMlFfM6+91
4srXXlfxo2jVVmA+5sYhvVgDKAJ4bBsA/VuWByZ6DCjqnh5UB1NwdwpcblpVe6zd4KnLzWAz2jWm
BxWGUoOCoLsFKyml+APjX0UrxFEztA+QOI+jHULHsizUGJfOwD/2iLQXTNmwHS2TZSRX3yTe0VFX
j43wMTDILpkeEtyUew/2yBOEPf46A3S67xHmYWfaY44POZnhYN/jXMdCr5QMuRuCtckgLa8U7sk3
sKobDIaeoeUOz9SWMdEH3kje5pETmf520hlyZPqwT9XpGE2ELkUtltdq2Zkb3JWoq8wnNKAHRtkV
HmC4obeD1q4tZ5y2pspEjvzToHKfI5UPEBoTIXu5dheXZIJPVecvO50ETacNj01v6lsRGN+BGMSe
mNi7saIPnsIMSAYTKGaaDkAQ4IKhkMKK0R2ix5yiVbmWcmA7mNlrCFsWWiyGfsXgxZtWOjo1sYXB
Eqkfm1wO/BrVvWv7ymV5YS2IyRfKSBzK2xwiVkrKYAxzeUUD3y4Uj83DSxr4QIX7zWza6d4ojmib
9H3RKd+azGZE3lzG3LefbdW7QFEqH1ys70gDwF5/jEyaowriDA5am4AmazliMnAXWlH21KAIX0QO
bJ2KDVfx7E0XDDpclOBSy6CpGtNKvIy0d1LNt/ghx3svNhAP5APO8G55odywfYRAOVDM2ho+jJqo
5473qfFHbXEBhLjpnNKCGqvvK5IBRrPfGEocH+c/8MdJ4Z73GgPiiIUT4ZlkJ+81g7gj1sZ2eB95
8aOGPTdpgvCG+tF71/q4XdoOjHw8Ob9NwBcLKV9pcOFeh4zsFiOT9p1LfCIzKupDBvkUM45Ok6lf
zbaXlp/TUQmMFyQT+m4M2YdDvqnotxn9KqanBvFfrpLb4MD0/4K1woMB9UbPx406iCMn5EvMPsGa
aZ291hvjg6WWnybh4qupRcQwBNp96g3kqeX1zlNpR61CbxbNGKRkv4phazX6A+b0vAOC9mUSNNE6
m8jUYxdYkmM0vXux/lR5Ap1wWt2rjd2chFf9MKs6+KhwvlobRuXimNV8s3xjpM+NvnSVxADIAOtg
atyHGA5AYjjAVOVHrCSv9KTEchGVS0+Gj2WKBt9x78MYU3a3x9t/sGFBEEhUb/o0IAaWc/bdMNjb
TUN5S63pPCaxudCsYTxoHYBIxrvBotPOL33hF9hE13ujwjssGpQMPr4siMPurgI9PaZ43rdtskvz
zllWnV1jY3Hzqii9TPr0PcFrCLQbmMJxmLH6zga/GeTyurnT4o51CbEUfghsTQK/+qC7y7Kyu+ta
/N8zBxWA5n4fXQcWA5UQhgZDdPSx5Nn1Wnkup4YK0SQOurL6Ny1PBQb2A3ozCO54aBAPpng47DU6
eglA9VxaKpiW0m8CWIkEL7BdxfbLFOCZ7ONW5zsZkjiu++qeS5ZJA1iCpql0PWcfj0G8c7Db31ZD
vasMdbgbgvpSoRPaBrkz3U/GS2VTL+D81m7LsfDv+zxfssPxrOkMbeW4bF2Gho5LqChPZePITIzh
rbX0x6QbX/16WGsIWqageW318KGZLOBBMaxFHz8jD0ShaSYZ5kd4+jh4HpI65bhYL3f9Z1ZQKpQa
54gNlzxusucCJGvV9WRWNKGbLk2S5iXmdkWZyJQNG1MGesAxYvDWORJngL+lllmPXkE1I8T96Flf
GYtjKT9MRHHnJianr5HyKQtnYRjuS2p4L1Vjr2IgK2OIchk+hVNOm72liXgcJnPAscrCaydwi53e
ThjXhqQ9lrl6Gc2wetGN9gHS92TJKrc+tjnmyajQMUcKRbzzlNhfE7Q1wRuCFRS1uBUT6LZJgwH1
l9fu2yE40MN5mGESJIYUgM3Hj++0ZvpG+AMrh9iNZR34D10I3BOo2qny62veAxQWNiGh4rMJrXfE
A2UfO9tggP/VlN14LG31Ia5aBhe6mPb1+M23mTZEaX4xOxqqMuue3B7Po8TpHiA2o5shFDPMDGfl
IiKfinHV6LI96V4rrklrUfLBCV9Vg3hJK+8d5xOHj+UyV+/Db3gFvAjAoUUZOxl5yCSuiAkvTfJq
9Ba5j5Eb1FjARkONRMVSOZdBkINNXeMqR92LDUHPvohjnngCv11WjnFSSs4CqklBhcGzNTlSKJI7
S2a01CA0vaMOEsMX9PBobBXnjMa2xPUPtcJ9AKXrP/gPjPHor5BOZh+QBE8mSQ0L32aEmWvbHqvj
jkfXrR/qNDzWz5jb9xB5RjwzhrvAD0gLuxsOieJj7kNLPXXjpx5rqCHMVzMJVoXTojJGPDbdTHJZ
YyU6G1N8Ln21X/6Hin4sKVOb1toXDPLAjFEqvrhGftcn0TliUKgn1kPr4YQ7Uwj+VzT7c57yvz+S
7I/hN9yW81vzx5/6n/j6/x/S7KUc/n9m2W8+q/zH/9nXf+PZy1/7SbNX7H/BpbfxIdBsQ0fNaxr/
j2eviH/Bs0Xq6RgwXnShmc5/Ee1t/V8G4bX8o24LS8Cc+i+iva3Jf3KQykO1V/nzf0W0t3n7X+g2
FqQk05KkH8vmsIBv/xvR3u7M2LZNrEmhSDCQ1RoeCps6z2/elNyyliqsTgKfqXIFpX9IJ40xB/mc
sADzgulJBJS3UmiYsVikP0hJ0nYyonbJClLJKwrS4lSoFq1UMHzSkqwb3S/WvqmiE2RrFEMxoFRt
I4B6dTPZ/oPnkYDV/hjN4mms41vQOwfaTCiHbnrE7oGnntPByAO2WU7FpnLPCK+B9kYxUugQoaMm
10En0UI131qXyCe9QyFlbEsHW3dBY7lwognQJvhoVIIKPD+7anF+1UaipeWrheM3o67+gVhF9N3f
L7Otu45wLOQM3NLfCDjYxxoJts7GcuIDLnBWORhOTzBWAcvfszEAdqHXMpTAbSEwgeMgOlOZ3kzP
oG02XXCW+Ba5XNxQcNHdPLtTS/0tc7mySmiPywgWZc8MExKAUVlHCi2Sl8FZ6Kv8C8zkQyB/rw3p
4So3Xk5pUKwmo2TrdR6rEisn6Osq3BGuSOohYJWfslCSb8n0Znvi3JXBLeq8cxuKi+Zsxx6hvobg
b8qbd73xL3QEpNRNOOZhXbKOrewSW6dWRbNH/jjc1aHAKJ/4rmzEG8tlXqNZPhSLCY1QGtC2GdCn
CK4iFbjA47T19aNmXas8PaWRB0nLcT5djKv9OHAXZHghakztlvY1vXcZ3oLRryzT3AWD8xpD3YEl
65yrlhs74U4j/8PMmI73Zb9i+BsTkGD3u9pJ39oWsCHB5nhBaQLvwmq3Gpk1C8NMrrqjsrj76c4r
8+fG4rO7cfPRW861zX3o4vlj22cni2tDRMMPI3POWYu3x4CnSc965MHDyiBXmFqD+i76lOvjiGRt
Gvij8MMw6B78iWjyWTfQ5eI8YH2lBCEWBHw/DaZA6QRb6DbffESPmh3d1BK7p4IC1iZBqnXxB/Nh
VTpOiJuc6d9ov7GFwaVrkcGrchRQK1dydVhlcl1nFSarAGxLreGBlrSLpP+yRkH0ekhCae0QIWHm
N7vmYGWwchuzfEePfKnkt2ljdgJ3XIZO9YZtFXk9vmB8gR9X7D2ndXwNHVpCp/KWaIeYUGl8byUP
30cLF4maS4sn+A022aGFtzjE4XMHa4nas7ZTGupUvckvQLo9ceJRry4IOLp1lbrszahY49TABKj2
b2UxMUdu2pfE11eCPnupgzxv8OS7x6JNX4/WcIrB9gs5E4sVhZyOrj+Wfv4yr/1O59IYJfXqkG9G
o0Ccq33O326w4usvx8C/YXw6f3VVkbuqZWngKDa0fEt3Dbkd/EJiNBWstcI2Z9yHLZLomfhmfvZJ
0jfkIgXoPMdsKrRPyGA3o6ru9F4ly2Powbcy54S1vU+7H30KAxYvc/YFyS6wxjwM0nCRulfH/Nl6
VnXWSRHH+7GZeLrVQ2URyhB1xnMB+c2gqxea9qPBuJiN2DnJn4oFHk0ZJXaQaNLR7sNyvW/Q/deA
TDwfBSwpt0sfYbEZk71tcbTGw+OQNtqhLdLPgJi2hWLYqwiOgx2nn1lsMSkbfghFu0yJftaDcmWF
OIswEgKjdBj7K5IFqHU7j1W3EGQUleQCTJNUhfL9Jj4XprGYlYtwL99G72UYXP3dlN+3EhrDL3v4
7jglKcW1/PY2APGfb5X2Gzfy570yhKG5mqvD0P1d78JlIzQMlxFE9/rF5XvJy9Qo2Cp6eQCAfumD
ZNfm2jUxqaWLKCWMh0FrnI9HtRjO8qdd+FKMyOKMTiAgiAaT0Uq/hlChcELTL1PJBqWpP/Dd/7Qx
HNMU8xPqBCh2aOqLIZYOhpW6FqN4quPy08jNiy7jlWM29rDMvgalYWirsJfnn3iAlKzu4IWQvk9h
o7TVRPrZGGKvVuIjsVlDbsnVo/tSJCyw9AcgUJyta8Qe5GxxAVH0eUuMavqMS6p76Pk1Xb/U8Kdy
AazYWyfd4ZvO/wLl+MnKGHsb+kHGO4J1wl3UB4gaduUS4cd39uORSQf5DiiHDlmunQb2Nd911tAs
NpaJk4gS8GNtb5/0cdzbxUSnKLZTHRPsKr+BGolx6UVihcgmhmV2qX2GTMkU0vbGBYHoLITM0r9E
z5KPMGLYlGpM/ex68W7C+dMy23YdF/FHlcQPf14eghrst/rI4uxgcWiGCyVzXj2/PMlqq6BJKEmb
NwQHNLa/pQWc0zsQAbhGdpt/OQbrW2Wy2zBahKY+bOaHLmdNQzBGASCZodolYQPIY0aF8onUZKOL
kX7LKObSEHxlqeKgxvmn/Mk2w0lkGNNPJeEtDJU1optbP8JuHN7fZ9GYl3DUL2HvnoxKnMh9ChZA
LKdIc7iWMRerVbjX8gPko3bpYCoZAQtU1DzAQwbZPYfmO8EAImmMj9FdYvyGF7gu8MDiGpfqr/ze
uCw0VV3F4bDLiPADSNsL4gqhtAL4yelI34t9pndL0fM0NBp/dB5/ZDVcRrhB8yagGMR72O0OM7qT
zYY3svlpjXb5801y/91NIqBCkzZWhtD03/WCmQKCpmO9Etmds1ak7svQcMvLTh25mbXIPwvQIRQI
ZDTBF1hqJusx1O/TGlEG94/H2kg+5c4sf16binbRqCjhy6TcGgnHY9g7X0i4VpNCxWKpbLQZv+AX
08EPlTvVf6tz7dmVhBj5WGL8wXKX94Csz4+8HJ7lvZIbPq6zPJDWM+OTUxRrB7sDHsto8rm6echv
5XZ/iV3rgs0QAeCaeWq8bCIEGPn6dqQ7D204WOD3ZS3PlDbeITJf6WwYQc+GkculwctmJf/YRxeH
3UyzeMox714RZQ64krBnj3X/I6txi0sTs1xA+y6Jnlt6Cnc3C7urYroo7Pzu2IC2rXEmBttFmI57
AHlgBAlx/+rMPskNmxDtfGkSot066qXirBtytvM84VcavUNuaV0qv8+XT2XHAvzzXTfF34tqGKku
OzgmXaZjya7r11OWC+j3rqbgZWTmp6nJr2qZXuupOJlpfqJxuVQBgaydklPNYWPfMRMvLhbZO52R
Hby2OI1BccKC+xhFK0ulapiHRmXZXLxwr7vJrYDcuxahtdfa5oWaJWWY7+NIgouUH9zlKlHAZXZQ
7OTEOU8FJsF14nD9W2679SKhjCpLPoGTR7es8m/mEFFFEyE4dGyaJoNzPPo8LVjmEVxxgZNO7DiC
7CwGwUoAgztJAWQNnwD1Nj+Pkc/gzQl3quMNy591mV68xqQ46HUBtTJ5anwT1gDyg4ZuyCQzMlLX
meZAS+P+ml6SrpKMoAEV8KE1C/JLx/aqW/khxFdurljx82Sk11fdglhZFE6MI3ILtmfQ1OTOUd43
FBXwoM5TSLk6mHi1x/4FoOZbq7wNtrULFGtnVpBzRuaFiC9Bt3Ob1NWY3mgFdRlv6Gw4ZF5r3zEc
tMBWsEQZZLkosoOtKpeg3VZWdqLOYKsvw7Mf24e5ovY6ugkjw1mgGKASKstOJbRhJObPhImwxoOp
WtaVv/UESjF0eHgeUzRzlBWUfQGvBoBE05nz2ojj1Mk7C43KNHeCm5FSZ859RZHmO6sThxiO7GJU
+MNI8hcF0wj4k3Ra+k4uG7mSSlllDjprjrXnFNnVHqiRSZdHgWAMO8+Kb8NEEwW4A72vPne+uIta
/6gp0S6G4cQIkbIW8pMTXyHqXbU0vTWD7EIS7a6KgzdNfubBr9/Be/ZtlG2bUUJiKWQkWiIXxugC
v6gD6eJXBF0Q52hD5k57ih0++0jLZ4vteHMRlCxwyibDypYeOfCGxg88LPa9GTxGVXqzQyF5ctqd
nkXP9GHJYm7l1UA7xg0rhRHVtDMUG/61/Eh5YJ2H+gslQA6PLe1XEeR3DqiesKgq4m4jyOjta5Km
18oWZxPXN1ndQ6U/9JxgY6gcs/A7Au+TzVVTzOSQBBhecEkj8jiWbntDz33L5eVRtfeogYvhIc2S
6wEnXVhDzClB02lBplPrpNde1vWhoKmRt8bo09dSr4ylFcQtrW5/3zSkHSUKD3Jo3fumf82446B4
NvMw6xkHs7em4jv38mY3GPcmzHpkSzOvN9l6g96+4EXwVckfk73baJSMw5l/OzmOQeE1qZ0zZ+8Z
7O08WJsWJkCIVWauOGtHYhMWSV9YtAbPGD/AVmZWnwmu5mwG2RSvQoWj3qfYyKj2V1drN8Ordz4O
QMhs6F/l7iIafl7234GJ2TjJbb70OwzdalGE9r1RBwVDgg3Dv1fc2s+YYB0qWv55i0AkPW3qJLsO
8gsOdg4b0qbg51AbjPYlFAYFnOvfMh80PBnDAzYzsj/ku8Zh/NJg/sB9dc8kJF7nETB6GfTfuUWC
3Leirl810jsUvJqUXrwBkmLW8y7fLjGnE5Oj9eCgUKdtPvtMy32f0L5U4UGpuMc9L+23jP1yeLBr
sPxd5NGxKhgOKkA4gJwoWQYVfyWrf7QZ5pJvzl8nPMM8GDdnVGABhXdaxQCsSD3GO5HDAa68SAwI
qJ0Outyl9niZvz5iGGhfnEWqkd5HOHTCNFkwneVVJZmhlHe3moKbRIRiFaSlDR9d/HPg9T7HKasP
1+hihQ9rXbIPmmN2xbP+1FblyRrvGFyfJIstgZkvwIShgAFb49PHipXLUqng24UJ8loeRtC9HaRe
lMgF78RrsIqRnp80kVwkiNOQ2c10XH1jjBivNIXhBDgQRP3kk4mLWMQZKJzeKTfLHh8T+VGxaOUu
dvX3AZieT1dL5MUJxY6sEG5Oo6+/D2ZIH09iycpJnAei26gWFLpv8jaHFU5FyCxJb1G5SE6lfiPm
EVoeqgB4zC7T9s5zVy5K/vumt5awZdlguKWefCjl4iDIEqDvGJHkO+8djFGufYvfbFcAhetc3jZ0
z3JNjpwRcsXUGSQDa2Ja0gPXxFf9y+oRXsmdYr7JujZJsZX/T4LwvwrhfjZ7rkWVaIF66vTnfy0Z
MqNAu6w2+rJz0YAGGFrFULawj4Avi6Aaa/L56B6BBPCcv6ZpCR2FFAyrn5zV/FC2udiWXvta+XG6
dK0mXBf90pRwj2VMOIKwTJsp5pCHxBgANf656EGu9/eGBDNSKl3hGEI3ZueUXxqSydIJwatoV1V9
OtgIrRd1nW3wC7yYDXUutuULJak3Q1ydy+Fp0ugxrIle0O+diik1Y45AAg2yGs2hhaFnWclK1Evd
k6d+Rq2KNhBDhUU7kJhsTMNZFpSJHanLDvesmm6Zx1ixFzxwq7lunDTo3CzSk4FBnYfVnjoeiYOn
yel7d2naFIRzI5NRL0p8prSaJ6ukCULzQqpIzpWk59aoUudOWPbToc7X8mr+iMJyZRo89YNuXOJG
e/WwfHT7FOZEQcUeUolbEcWNg+973qFMwpjjRXWCF7+ndtUJkbcGcQ0aTCJjmS7qPJBstQeCAgWk
PsfJe98l6s0vtBfyNhsFJaFhtDcCO4YWgwQbvBjZ8vvY0TBYth5BOXIRxciP3zeMfAC/Teb7AYqE
xaCYFwkPjF73ohivEnWZMRvNIulaa7/zZPKtbN52bjkcZ9hMlkBZJqvvvOHvh9x5yL2aKk/PV47I
79wMO7GaKOF1XkaXzDrqzXMSD/fyIommWVupferiZQdZm00g/T53LI217TqIG3gVwUdvHYRglKXB
ABWCRLZV5Vs72WY2YDojhDXZQ8rVoAx4oPraJWyPPkQtP/c+SuexpsZhyiRbA5iJJLQBKWNHuOy1
/pgMw5ks6XaNsvK7LadU6ael559hE29rkT3KDkEx/H2eoz8s8438/7gYPpDHstB7MJ2EgPW5Y+ji
h8J6IxD4bbaPpzLMl1NmnVyjeglUe1V2XHCmfIc4r55m3IIUDS5myKpJ4MosYOtcfD8/xPTxVLuy
sTZcdh1657k1HbpzNzA0wMMeLKE1F35OmmRP6FQGdd+kacvnDlG2saGlrUfYsVgQ3vcsu8Rm8+04
dObnIjKtvVn2/2DmMWvA/1t6PW9Mtsp8AOGzcIX2+xxGhXMIfE7KmwRr5yIzGUmhRAM7Y8fgQd+Z
ku51atp5LtOZ/dHpbLz61Uen1X/WyIw70Q6gmK6p+fUQ8aE8MKXXGmfd1Iq7WLd2kaxtzQ6TgyG+
mfyQQbrCEpp9JU8NuUGnzXDIPcdcYrFJloB5lQfon/cxw5ETj9+/sO6qmD5DZVNd9Tf3ktzoUgIY
bRnTRfkXR9+7QGxMWS1bHKZCHvcz+F8F3rnjY9eQzwsjuyKOvcnqWh6tsqmafLyQ3XWvv3QORb8s
7EsOZnmhRs27Q0y2r5LyRFdwKn3/UgKXy3mIG7qIApjxJytfw8JJLLMRWZM/g+VzoWmt8TI4uj71
ZpJ6ZyOi5ENrRVomb+OqzisGhN98C4sEukkDP6OFDnEkcstnxNMn7HjXMWnIw1Rt0coV69Hxztik
QqxcEJcH0poDzyO6OkaN9WiPUb+ilcJAnKYxL/iP6Ms3Uby6WfdzqpbY1n0X6df5HxWHSUaR0clx
to5qIkMmNvJrcWgEpNLitWYDzZRWxxE+cOizxzwEGLfPJY4ZQjesCEtu/QEnbam+tbCTRb2wSqui
XpFlEGQUiJIQhin7Vh7nc0Hut7xdnbADiwhMGN2ZCmbvTfSxmWuvUre6m3u1lK59yfx63Y9kY3pK
eKsB6xaBTs6XIE231mHjl5PYFokLVENNzRDJxTmUaRhulGBKRfGCZhgJDmUdBjr4q6Rw3xVIW42/
90cGZnAFUlgy2r18WGRtLNsGF5HqWBx1Kgw/6I55+iVPctl/W/pwIt5gMbgUFnMjk/o8G/KzTQ0v
J8dEEYOHBWy4+AkvXZujHA5dWCV7aF+7RJaAPlwMOEDc6lxky9BOQUBRh5eTdYvsJ68JCQOX4x4X
BoBsEnXGOPMozTb5sGrUfKRmegCBoF2jUR7d6AngaQci2K+mUr6BLPtlDUgYVUzo8BLa8jdIWgkV
ORGbnkJOqnKeu/S5AXWfC4ygCZ/ayQXgJMo9wfUXr+Zj5np0Y9E/RPVSPgu1B/WZ1RvAP4Il2V/S
bvffr6OlJgTO6sNznJ3vyo6Ze2KQCi4fGyGsH6QH6S2Rllh2WANRZOJs8Fz+7JD5UUErxyp5B/WY
5DhpHmJ1ZXFC3HuSryW7UwxXGCtZywxPTsNAyNoSSrqs4BLjONMv7d7aF7Zyhx0kAznWcgOS0ybB
Y55lx2QKrsynTqTm/px0ybIziIp4M1ej2PfjX+vk5iZxjYckYWSkwrfRM/EtapDlRYR4Y4u6aMes
WVjoS1Sf5xBzUN5JDrgwvIeK6XyX7ah8ayXiCobyUrVxGYDfDspajonVFPB0MDhX2SblTl2gB4TS
251scBFfPjRk6LyTSohBPb8Nj/E2d01zB6FswKNQWIFAQmjtfs6C5+3YHqqJxBm++DS24bKMg20q
cRsJLkTU8GY5a9tXaRt9deLLBat3/Gonm+qM++xJuOMJ6JffSLKDnN/FNKXyGiEY3IFmXGVljRIR
SwL2UAIjH7UpOeIRDvE0vMVsWNmYfWVF+pLrmrqo1ecqtEIeRi/czbNx2VOZLAiORDmNmBsnLdXx
y6KckqdMoRH5nQRHOWiU7ZDi5J8iJCFTXsoWrenaarrt/G2nigYG4vNRh0dIIfDD9CoeD76rOtUv
bvZchjQ1M6CSacnjpCMlrRz/mDUWLYIoNu78NChFBXV2UUvIYr6VFvIg+LnqPQK/k+zlsHPfkW60
LNga/nx+zZDyX44vaYAIq4M5H3YpFN1/bSTaSv6tlGCqGfNjufXaYnwmTnUr8YWpR4RQmtpFDXYh
yo2kevJ7DNMJ+Ya8zNyHjzxDBnLbk7epSiOEDdNiEOusrI5BHt/cNPmHQ9f6d2cuNtuOK/sGxoG/
nbkpwwzVR1q9DFKe8wBrQ7h70CP4BpamMCgsv4lWWUrla1jdbDc9DGfJ4qiEubMlQGrPCKZ3rpQJ
WQNOXm1Z0opyunEGzRiNPF/nzVz+je+gsFPGh0Ll+5pqe28n7b7MxM4u04Pclebzq3Gjg6LTX4W6
M+2SOMSCWXuUj5sSkzkqysdEZ5pL5utZbgFzcy7kp0lLsVVSYz93X/NjFhniDsrIk+sqP1KXN/3z
XTf/mlMxV2kC0o4pTN3WaCNle/lL8xWaST+1NY86NLYLLFRRQE1pcxoVORLyvOTdTT8cy6YhiqjJ
AMRtOXGzdRKTg241z34kR6Pwm40qu6xRfxlt5aXzpws+Igg2eywlIpjacz+gyLGpnDTYzMXmnkmO
F+SciAJ0SuLvcm4Qtsxta1J74OKgcCVInsh4/cIEEj/6GNKqKWmQctbn1BS/f74ixt/aUdMi9gkW
kgxJYe4tl9wvV2Tq2yoUCmmrnjcme8Pa4oPDFkueZAtBWI4wlhxLZy8eYbt07UshhqefeK6ExrQR
EwHFPMgjgt6rxbw/AGgQawxy8CvmHBxDthanWEQTFJIyPDDcfOAwmnkCvW9Zi8CEaNk9TBhnLlpZ
AQbkKS17/Oog609ySE7sMFMOTfuHxaD9DUuQWwDfmM/j6gz7f9sCQrWytHzE78bpoy9NKc/MQAF2
8lXSmuYioyjqBKMXC6//dsDBJniOfc4EK0AUQUrCxk/jf7gbmvs34gGfSXf4e4ZQrgA6/OvtiFoO
TYcYpmXYpVcXsdxcfkhE3TGI7q3pkiWyKglIKUfpXObNOPVg+4+u/9wVzXtOtrqQMGs+2mekT6cQ
yXfXmweJiEiwc9Ltx9w5TA6bR2YABpUEQetET61/VstJeNO6YOWTyx1hyaoOM+XFkzdc/vrojE+t
/TUXYXMVMxObOkW/A4lFsaicZe3U0HO4UnMiNx/5F06LX43uNXhkYH+DmFNWRXCZUNkQFEMWWtMA
LGpOfXQV8ZD2QFkDnN4hzbAX3BAATB8r+6Ik6j+ZXABZsEfLryTrrXmHCsN23zAnNMEuZ8h1LmOQ
77LVQBBdz285z1NkFVbnG1+DBi1LSLysrrhvM82BBNdJVFqxy4Vw1M+ZOpQozWnK3Q85bPAnugU5
Zqms6IkS6TGTsyLN7T8i2CwxFRjTOu3eVzjmekTZevDeVgpCB0Kw3UGqXzlenbUR4vDHJbLljZrB
y4zSUlJZkDufAnxK/QzBioTRxp4TvR2Mq23vpIRXa2yxyKDdzpiqDuWv9UygZDnRYJwIf4puSPYw
eZ/cDD+/WaTYBfQA2Nw/tqSnNzC/5kUTyMEDFhKvY1DfSzg/jsFR6hjtcXrL9P5Zd0yovJT3Emc1
1WSbJeUDdOyzHPfMFc5oxD/M0PwJVvcwuFMPByW7SblQ5hL93m2OrlTU6PNnsu9c28rzpPS8Y1D0
0Hb9clNMoFtzA5tO+rVVAfIn2Rtpki1WIgB3rH0X/F8anKAfQEtNwzE1O9ho/zCORjzDU/ZbccAk
WtN0jEZMaLzy33/ZFEFKE9MEFF/KfTDCkHhu6nl7WaXL5kS2AXL2YmFjr5Bjy5BEx4/FUoxzEmQH
tAangHUyZBkcoewgJ1lt81n67hMauusg0Xu5ZZbE6w4km1RycCSHFhJOls+KHEzJJrlQvcdpIceh
csaECfiCGWS1HFTdXDXqU+BJsxReqCGDpfghV07PnKqdXiRwaxvBTQ5O5Sdwav0Mo1Nup/Nzi0OP
x7MtX+72s++2g69WCiACm+iSmbcYREyHvA7T1QDUus7SdI1/9mccQZYnFfjq1RnS+kFbIWxEdHXO
LIbjkrPYAeTM/+GPj4rmf4xhdcVzSmqJJDIAT59VnKIppSHLttpY382ts+xVCBf5T/bOazlyJMu2
X4Q2aPEaEKEjyAgGk8kXGEUmhENr4OvvAquu3ZmHa/MD0w9lXd1MZgi4+/Fz9l6b8ZAl/TzoeMep
wihIgKtvnLC+jWvA0M83r65Vm1ndHUbUG3g7tvf6hw7wallk31jv++sSt7XqqWXvnDMkVj9Waf7U
WKbv6+YUxWWA19r/2aTWb61fGT6J5Wv1ua77F8VMdtmSPQ/WrPrrbUniAfx5Iiyuh+Sx3hWof9wb
XuSRCJN1tvZztfzZEmfw9alNYGXpZO9kQ1MbpXf4PuxY6w+SnHEYChIbaFphuKS8jcG2O9W+bexL
ylJdi+mfzRjC/U4jfzVfSyg6Z9xcBB532vJ3xnVMWphMrHdkNU8/bGgW613ZYaj1M0pU1lGiFWd3
teEcsxhZrHOh9c2rtqNvGtqhvJUQOM/m5+chCl51jV1svbZbdvSO6pn/69hK7VVy2Br/GUbXjPFY
GJCGEYP0uH+KUyqtAwm2NT6n9dj5kR0rs3JNSkae/2oieeM/44X1IpkC3VYGBO9tvQnrdR7Ic7E+
yoMc3hrnvpat64sjC+rJKthU4yk90hR+hTr3s0RgTfzFkAJ5SfmqRt7bKh7oGNJVM9GR0f1HMAyt
QAWNQhJZRnL2JlvfFzAlFxDKP1dcldZBHWXSbX3RpB4/mmagtWP81m35feaYRTfEAQn0gUanflu7
DFhf41z++n9FkGUDYQ2lr396IEZkbRwYKdkpw2cMe2CdLGS+gsoi+Ll1oQg7rXF3+Wy8ILX+kVmL
JT13OqmoPxND5inrvAVs87PeDH4yhj6DeIp2aqs1Thp5K1iqYz0di7XZ8vNEKQzTF24e62B2nWBh
7v53ctkBfFDkdF/VXGDWMfB6SV7VEWGv9TShan8VJ//c6Uyte4aB0liH9RK9HgjrmGj9+ZVyvVb0
C+ftmL40ITHPqyA0pSumTgDHVkXxz4GwPszreHE1QBVF6P8000Y6XExYK7N6X7sSP3f2qEvf16O2
WHvzc7Jd0otoJ29J4gprBRfadeW0xV3P+/M8LA+qJT/Nu6vSMCrtkAvzS9d72/qL04a/FJJGssLj
ObvWybU5kX3X1hMsC17b+sGF6yP8c9P8mY/2mnrQVP7Uj4p7Uqs3s77b+jddpI+iFBC/neM3BD3D
/bmyFIuGK9rx1Bw0hrIq6cd0+JwmfnGno41gbYOne6n4heXMAqyYL2Gqhe8Soo9YX2VSKLiWZIA2
vDKMy4BegXB6ay8itWLWjv2c/yjC1xFtNcTfU7rBIPLyc7K3FEfrZylYfbnQXxTJ3v3cBf7XJPI/
ZTHomCr+/y6RO1nVHyL5+G9BDOsf+cchoqr/MUzD5EJDtUDxrlIs/BPEoJj/IQzR0mWFQPRVfcgF
498gBt35jylr6N0wt8umys3k3xgG3frPWv8T6AEVhv0BPeP/DaF4+qdCIb+CmAxCKf799/+ay6hB
XP1vpYxFIYB5BSi0jtQKG4q6arD+SykD4txahqYaXFXghoWYVOyjkHimNDUvCARfSEFwtr1QAQPQ
jrHyTL3k5uhFK0dJ4MPUFJiV2MG48pQi35mZzkAxNU9jP7w1c52sqQ0To4gFEJaE1K2O2u7SYtyM
p7k7AhWy6bAkqpfZZnlV+f2bBQK9v6wsVnvRtnJHFrMilolugKP6GPFiyoTE3ms1FLq4Gsp9YBF5
tq+n8ZRlvAI46EdDGga378yRZqS2+DjkxQYZEn/eZDbUqbO8IxnnbsmXJa9l0PEh0Wr0+TcaOdJ9
eMhn50+XT2D46lq4nXLL2tFEPoalJbHFcV6qHY38VxEWZAmn2AITfgmnB60RtA+4uSiAmMhMCjwU
VUHdx0/7hgBm3+mGx8Ce2DU7zM5JVZ+iyMD3Hs0Qo+cJo6qk3A1o2jN2hCjtvzN5/htp5Vev5T4T
xnPokFwD4nzMy7NKWlmf58csnoiHKh/EkdabzLZfScd9VK21d6z+S+sM9s9YCbKsM/y5mSKXtuog
z6h1I1QmaAbQpr+FSXJrsqrjGwJSHBEb3tk3dp9KVy5NzS0dqKcGfjoJuXoToqCoA1yDwGQrmgpx
s/X+quoz4tYoGKvXTlrIiM3C62CXLyDZ3CmyfqeYcFyjbjpy3CLfMobC77NS3RDf845iiQZ2Tqp0
khwSDlUwvzF+z0r/Y0DsBpwnHbh03kWcOUE743gGo8CAwJSUwM6hnfQm6k8BLyCnmeeBgwStGeL2
zAsApvVESC3f64jBcacW0MGjRJe8uHfEpunDPLBiaAFS/2Isc/eqN93vRdawExEHGCkYEioatxLh
v6BtrIH49EzFEj6vSQVhmxObiorKWvKjKCYG8ZFTgJSh7p31iUsLJy9SHqCuVdU+shqTfYqqIBii
8Qu8dnuAcIcqKdZXbGHtSX31VgqLIAPbV+3O1UcFhQLmVk9L4pyPijdSx7I7N40bGslxJigD60AF
E7IdOmywZxw6dEdEVgf9lMNtgcMyyqHm2gWZXVppv9upxVRImmOvl7WgIEUgMEski4lq3gjh8JUG
U2dE03dtLz1yMkS2CY1ud7KBKnc9rz8yKggiSR4YwFEZLe5NQucORZj9iS3zOdUS4Ett/G2XZbQb
U4Kh1uvhbHG4LvDQ0kartprQ39oKHhrXI2XAqDQxKOeBiMnWPmu4xlIdMqzJj/hyH1NgOczJzMjx
sf1LG72rftdA0ogqY3STKBVztz4gEsRxpUw2eXYq6trpMS7ieyBJwyXPAA6MPbMS7PGJH+Q7EeEH
M3hE1yGTulk1/8wtY9RR/ShiSBQsBZWdJruCMMEwIWkkyqjWDhaxumUrF/hafjUIcj2jmYHEvk1T
T3BMD5e0yQy2U6nF3z1Pu4gUN97HZ28xNIByPx5oNn0oI35nmCNkwSfxdlFBOXUW76dP49ucEY+N
4zmmn1NPW6UiWVhoA3sZaa5bO/NAmnV0Kv0O3hZcGrq8VBGDNFyRc9juDGRia8LSJ0qUWF2nM4+t
0BkGwbm20IZNGvHUDpUgQzC+kHKjz/NBhe/k5XNxTyM0oGnPLqDy8aOjgzvAI1srTb016VaOLY8S
URsAKeyY2SBZN3Y5ZH5TOISwTnAZxIJca3Y8cilbd1Io72sHly3I5k1qk2FI7FYhjfMpDouLGCmX
W8OrcfpWnTO6siWecyVR93nIVxTGhEBXmn0TcxJfa5J+drj6h8OsSesABmJHJ8uHshDVYeAvq6Mm
QbiAcSoLkW0kv9O6HdBEPONImfkfd2MrnF1liC9t0U95xZpMVCh9hWgZYLU802VD2GxeDE/hM80y
NU3D3SKzm2vEC9TWcJBWg1TTeKmuMHvPJBDTkAgj2G8Yt9eWLaAEFKiZDWo46lMNQzMUNIrFMKC4
VhZyf2DKcL4SlTp5EPXBGzITBq7gNo24pOGIuiFWr3ObntQJEN8CVqvRh9wzSaG4VBWNUk5Vz664
lwxSfaj5z2m0y31plTUw1vQay+id9fFbSqg5k8wLBVQphd++iar1mhTFV7uE30efm7FcDgkktPaG
XFhbY1K+y3k2fBngA1BmnqViwTYJW4SNP67VoO3TbS0n1yQNex+7IzRDuHe0aDU37+Ue5JIASCK4
ojf29Bnz/kE8LN7EbIRNYwhAosj+aCRfXdZzs2tmr1lD6mfsqYoq+1PXcoXsq3lTLAVj0yp5adXF
V2DDI1yn7FcyQCmdyfwyTvQ/RWzB0u6wU7Lq3MpqPhayOAJJT7Y0Yj8iggUCK2eODkDEDTuK7Koa
toOGxAXsG9kyJmTSBib7UA4SjP6IPAwLeDNBbheztetjM/7SiWx/XuwHWy0ld83flQ1ORhnCWsUa
FvuKDN8fZnrj0eJzTcFu3BIDv40LtgOdIGs1C3M/rpDOMmoHTRGOiwcEFjoZpZkHUQFNXbf8Vefs
LLUQErI1/dFyNmizUW4hHp+SWmz0pjd9YbYgIBqFeWpF9sdQh6XXkqHqrq5BQ4wgEZQ5QvoSZ17e
2QcSmKDKycpLk7bfiRq2BGf14ybE1zdkYXOxhukFvqKy4b3TibCjkguJlwE3UVLnu59Q+RdEu/L0
JJ9dJr+XA+KzRlTtU7LUh5hcdNFCSZfb6qtPuH5YzZoY0oFIHqXUhWucknJu07abvuXacHawpuZr
TrfR4wyFbhxhC1ri0AuzSt7qELHdbBIsoAWsQRuxk6v5bhFltdFtuiB9X42IKUpovcB42iK6SJXu
alAplQ79A+LFODKu3IXmNTNsI5HJeK5S61fmkBq0gI7mnTnAAVoDhW/hSUr/FBfph5D4UF9nJ0/5
aMGbqKY/0IzZVUr3Thjt9zC0hRtagJaGiC0iSWAPLK2yhQD8qSbqtBnhtgVqIXVeqLCoVzi8Z4y4
ZDo17FGqM+ypCZjd1OZq9Bu/5IxwTs4AeOvG34XIFpFIl8XUH4jBkQOvQuGkXdBP1C1HGkISR9Rb
kXBGac6HijDBw5BYwp9/rrOOfhznjWNs0gKNYxuZm0ZLmLs41rNuUunZ7WfL8ntnB1obAa+hc5ux
disayORfmbl+tFfK3FTWUbcgqn3p9HOM8Dc/G8a1zJ4+U/0zzT7sGFDV05LLrsa2kaTbTnELTqSu
oqBLDYKTPmjqbaAvAav8qqJXQorw9hFq/E242qhc4U0iptDyQFGRszG0imwc5TELneb9eJSJCSpS
GkENTUjUILQYnpbY3kpaTY4b/Ghxa0IYFfKyhy16zrLm0gIQsZAUxGLYjs6bVKF9UYgs8mV+h1h1
wDEA6DLnio8+HIpF10NfObZI0gYadjIJb4ZaBx1kNiv96BAuU5t4g5r6EHpdOao3pvKuDbBcSHT7
RDfpj8q7ZFF3ts8OnUyVoUmJO0w+1yR41cqV9iNuqJIImx4E+VBfmW25jQnALJyDrgKIlj8KOEw6
aLCM64lDQAMaYEAmTY7oVoqZLiNPGlOI6eLcg/kSonODxdk16mVssEv0+xTRe70eD8lmyh9Wb6+g
UtDTb8UIRTGeWK9BDQR9+eEl33DcBtjofaeIdxYHPeUNKHqPX3bMpWFXGukha9V90S17LJJIoyLa
u4tnI9wusMSlEEtM6SmhjajN9/qmLm73pP8FxlwPXth76VeV0osRfkeqEZnx/WlYu31+mHkLfqQC
aTUCrKCycBXCDvCWHkodQN2RnekROr5Sr1WfppxQABIFyD85uk46OSrvJu6HW1ayCNys37bikBDH
hbqo9cuqdNOT/Vy8qbOPeGqUfCe8RsrZFKCOKOSKbbn4Qt4N0ofSeLF8kW1Qu4dUd2v4hPvRPAoA
piUpQezZ8HNym1y3PaHKm/IVxkobnSHtcXKiFt1y/UB1Llx5upXxdZzPGmzIxHop00M+nmo+J704
DLXXKEzD+PDp8ON+8FqoctMR6f4w/UIyiXU+sIeHUb2wtTZZEGdw0ba12GnNrgLVw8ngIS8S6NPC
tVSMOm6y6FTdAkf1CiwCOBTYy1XODmtQNWR/ddtwTLdBXX8DlbX0P3hiEO4SkshXVqkeSOzQ4i7h
RmKf3Kgfu9zNFxIl3Gjxl5g04NuCWcxAvj9ycpyaU/2hHmzaxffsaSDIZNP8ZmNNSKfgwO1ck74y
/gWWLT4ySM5otYxd3YBXpNXGZrapZQzheGZ9dl5nCdiuY9MPCdXm0/L0Z+g2sGeQ52Dm8SfnbNW7
NkZruzVTAiSO7bIrqHGNANthCXJWEMt0SAcsH5k3AjRVDrLFVsX9pV52ef01lt/p7+paJrui9mSy
g55mxuAPQ8VA9MIa8SUAhTCpQJKG52xm0zlZ4zGna5w5Ln9ZRLa3UA88VnX7KaC6jN5cflec2Owd
9nOS3bUQqFPxd+T7wsINKrJ9y3TyedUDT53oTrpMasqyE7TOlS2+Ox7E7skEV4Ow+r1t6RtwNwp4
/liicffGc4bnKsc/F2CBIPhIh5NVPK0p4ZB1JV5NcRyXvWVv+xxTAa5gQFP3/NIi6ebWJO4Ltt7w
aQX3Gcfe4EK4FbMPkSwvthqEq6vxlWDWJ3PiEOUbgwKHiTgoNA8JJCU8gcuWgnDUa7Sbvf6TDf53
hEsK0oyB59stP8LobCienfulvLe7m/SFNAOtg8AbprkdT3DtaU/ZdIleo9htvhznAA075QGzPCtm
VueXIK+R3Bc+B3Rm7ybpMK8EfNfsP1jnWufaAI7bg1Zclchfmh2j8znBLOyakw83Qyxn1HWWfR1E
gC/YUt3iq8tvtnFoUnR210Y5zYNXF4CMvMrBnoAk2K3eaJ0kf9k7yldwP2tMDIWrwkXGj1LYRh4v
UFNdUuwkzevZXvj2V9fuySwuXeLNH7O6ZcqctZ5j0wRnc5/aZ8PZii4QUZA4mP3ygCLDMXxUW+WF
t8Z3a7YBAUSYemozGCfqkpPZn0ZAcNXRBNVOyGgqPTQCJ1HbYpFoDngIZAd+wXNCRjwGvmzbaU85
bzvy4JQx65vkIP/gixPVEROyFSBC9cUtmjzWkTQHBaCodhdSHi2BKRGzsY2ke8UrnsPL3Amufmfa
w4xq1dyz2h1BlTb0afUgtMNCIBL8W3vPcje7k6ogKt6JbSl8B5cv46AUvddNYa+OkxvPT01YYy89
ZZi6pwny0KuqvuDsA83ux5G9b1/JFZFUDwwhDEGZ8yDetoWfJZ6AzdifOCFYpPQhhIwFyCXWBaFX
81s2L+K91lDAvYrML6n/hDtuNXYUDHhYi+R7XhOqumVeFgIi1CLuD3tkNHwhmI5WZh1bKnvZhoSL
IvSMndYe+bfsbhHpkLom9ChwV5wxSerlSoCIj3ypcIQC7GPDjAEYFuSeMN7ZsTRm9YhzhxgY9owe
Wii7O7ms7+pfk+Kp2AAbKQeYbtf46ihuQ1OLktdVJJclRSVRyR73BPIFJmBrznc3e1l6Z1DmlP7Q
uLSTBKhZbdP9EtgqdW1jF5SAO2XxOmaPZ4J1LHGSF9Jg1vcuSdep86mKiLfh5IY/q5hMFPx02LZE
EgK7nTw0fwGnbvycxk+NHAAczLUttraNXm7ZeBHldE9CJXSC5BXdvIB4RzOh1X7up7xpYhgpU4Dt
Ln4VXlV5Z01Hgqzi6Jjqf4d232sH4vNmI3AIU1HAaPml8kyFTrHrVdFXom9ZZiRBuVJx5YsOgWgD
PjP8lnMZvv/ocQend8PgifyM7gDrQi6PHL4Sx591dMLzOHzULR/9HiadlJ7aX6k4lQv/f0Auq2Nf
xS/S6L0OmX/r98u+2DuaX5aX9VppLmfD3JHBTR0wTEfetiSdZWUv9YdmZvvcauljZvOeuTK70xdL
sRpG/OuMdwMzvRBoo1X+9Mu0j3rtKi98FlOzJyDJSh/KHJRtoErrGyKkLRo+SyA1rC58L6smdMdu
rTmwsl9KgJD0txq0IFs1BL6z4/Qeh4ciBUl01nPKzWCQAt5S3wQYZChoCBm3Gq/RWQF+TBZlyEZ6
xn1EA6UK1GXbGXuj8jqSsqxzL7yWRo7+UFr3k5aftnDvd7MvzlwZ4kBIXY/Lwc3YnVaduAta7IUu
DLsT64aDlhVChaAoXxpQp2K8RPO5Um9Usbg47hJ0dv4bvYgeZQbGrDSY+l9mtP8ku0KC7niNx8mv
af3hKqOdf83K/YBY3T6hDqjf5ejekvGSbsz6oTOcbO8xf7m4LtpDNS6IMgSbF51Tf9YONjZFjs+6
/lLq84QA0LlQXlGboF7ggAbIw8JJhmvFOfAnYieu/6jsqMoePHugv1OeSCyyAa/5ia83PDTRsTFO
KSDQbhdp54LLo7rXpUvOrZymZkWixCHWcTXTz6GlFWFFR7MKwNpPlbtUeTQ269LnGTHmXwO1UXeY
JT83AxrszJKx4mBdWnAAEDrpICElv4Ktfi2hmhlIN1bmCq6Jp9OB2+UL5jcsRn7Bj3Ge4CabPE7O
hGBBeArQcDaK8mo4Z632Bs3lOR6CcQ2e4OA/9IRxip0Ou+pVl88UJNSxau5b7RuVLT/Fi8lvnNBM
lQGRZ9A40eajhJNoZq3fdwWMgz9Rb8aLSowZ3//gidHjcWu+KDonZf5bJ31FBal/FqyZUTlQOjq0
zTJ64ksrX2Wt6b1cDRT9KuseDGdAx0b2UvxUJHZ7Sz5m6O9kFta3cN/fEDwlhTe+xm+rE8I1Op/H
w/ywKo9KEDsd8TXzQ36l8XywyyM9Os7ENLzWF+trQapzC7HA0v00vLn3Mm9+5Ixb2GovlIxcMspt
RZgoB8hU7czyKJFpO1lwcY2bwh6yKDUlr8NgNdtbA5wBuFV5WYO4LPeCSoGAtr0GgQFZapdQazXq
HtSvzycWY1vonWeNflehwLognvVcZBXbPflS7T7KgXRwQeydtS/cLvvKMH0JOxf1V7S4yr7lCowr
9gx0qXrTxjv2aaKG+PIwzt+mKVC+szdMTShc1DMCzuR1Vg6LQHQEo3OrUtVWLvc4doxc8inwuYaj
qBje0uSWorn3uAhaVMIUs8X6ZEo5l5oNn0jsGaYeQP/Za/206VmLITcTda8RliVwZrLXuIXmtRDZ
m+tQn537Yq8vyWZsrnpzhZpHB9WIsEQjmWW4W8Ovkn6jsag7S/3bC8gBenKciGWt+4dCGN6rpn05
U8ezxqZ3SUhKBGlNoJMJGe44V/6oX+35tiTbWAqfl/Z3w3gCljtPVOxN4ZWQ22Wg6Re7eoHunT4U
3au6kw4loZUFd7bUElAfmWVEWb73ZBgWfZMSJzmcaru5hAR9r96IyIpcZHi17ffT71T2KOYIx5qV
z965QB2BazoQGkKoskwZeUUpQbpfZ/rARdxEU57lIX7WTJYP+Yz3hHCe3u1scejrBciW4llKeDSW
o5P0Pp3pfT+np6hOkQWg1zR6Qp2aG0lW5B5iHWR2lVdwTeDbkHVH65KLf1BewPuTTRiBae6EtZ/w
xlpWt+9mUkzIypyKhZB6KkpyzFi5RJP72gQzT1b7v6HSNkE23TogQUFWh7ckz19nLAGBYUhvDlS6
LERSODvSCaU27PLo3JjMF5h2wPkMiftKSYFFgkPA8tSZqx8MD5iUnyuUFadap6IZVVlyzVSttmOS
/lUrzQqcSvowvx32WhxmEP6GhGsT4V5WMn1Xdn4cmv6p7Nsd3u5HR0CmOyuoxIr5PdI51EUhHxFW
cy8ENNxH7Dj1O2k0XIZmhypWJTyN/iVt/rX8MfNjiWQClEqaVCp4nhXa5QwLaS6ZT4PPOC4mrUpt
FvAy54oZT/JnMASbppE+hJkZvpbGnCVq4uGZuZtq9BRJf5u0fljkMsbasaj6c9e/GVr+1PeTO5eL
RvI07ZyhVrc9NlSlbJWLrspb6kRSYeNCCnphAUteUo0rD9PWrnAOFcZwdwkVxssmuBg95PqJGT5c
EawwV9HVwH7P/Dp+CgfSGKwh6dnH2tTNoavFDqe1PRU7VXyNuWl7Jp8EQ7L+b1x+xzgnntt4jYAq
TAa6Nu2RVjxIzUaolawmVLD/igG6qLb+iLjS3DUypuuziHnp6GYjEYPDSjURHei8MotLgqTtR1rR
QQVWjZOFEkm3qGAVp9G3spGQUejJkL2t0dkzRJi5W+f7QbfMlbr6y4nbnFKCg34W88xNq8mpxodD
r6a/FKtkv5bkfJPmiMwck7EB+hRCvXT5xVhltlpv6EyXmsvi/K404yvvMAjrUMRcH97LydHoe0sM
5jZORQuUgFg4IxpIReNPRp7bpqHtztCmegfzzBHiRBi8wpLlpfa7uhqeNR0uLPJTmrkMXSUDevNa
r2nqpxF1u5zwC5oC1HcC6aKJfIJgFPrZxI6R9tSn4WGgV223eZDF4lXRykdi2v5o6wjpZ2va2BOO
7CjuucqFNFhLWL9tiQRM5A3ZLJwYNEurLo8Ptdlynks8zqP9OtrcFpyGZVb3xu/RjvehJn/KCdUE
cSV1VUp7QWB1LxmITBnwBEUmLV5sp/LGMpVH9GRKmbIpJkGtMTAzUOnYxlCrMIDJR9uQgEQlZAWG
3fRiiJDecD5/Z02GCa8Th9S2VELCrdmLrPwbGEgREFaTb9Q2DoZhroKmBEOb9/QIChtJH0P7Rzji
3OvISIpL5Q0Epe3JDGACxfJnnJx536lei2gvGMeJOB7euzU174Rc+laTchaXLZcPjjkx5K9Wb9yn
XIMdyWG/sjxU4r+8vsPlEVvqJbTnv33N7Z08Rk5mpsrmWOhsf4TxRHxYIUoFifnDzIZCIBIp0AtE
HumhlmLHJgdrpNkrMXptuaxzt3bY2ZWBG1iUaUwb0m07Ry9TQ5ncpFc9V8HkROZeYXTu6y0GXGdq
MThRJWfj8GRn83UaaDIJi0YvB3eSWfZOe1aS7FUqzGuWOfE2nGnRhBhBuWdPvuZgyIjK/Ajs4HNO
k+1okOun0gM0iAJEdiUuVjv91S1Ojk6P/LZvb8aSHhs0fN6sENxTSPkb2RuICFMCIMxX0Ap6gkpC
TJT6lWAniRnob8RIq4lViG0P6E6s0i22LDvQiOEBueSTSkIfyEqO+jrFzOf5V6hLsInztzCdWg/r
UsIBSGXtnMtQDqnH2sYbJh4hs1ETuubJqbAF/R3QmZ2oe+xkbenmFYVFTEKnV5MdIKrALJgMxUb8
Zqyh46qCVFKumscyl9tORsg4ibukzSVXexq7Wi9Y7cDNgKug2685A1VzvC6hSTt2LF6XzqgOGMNf
oSvTFqRNQwpUkIIe0XQTiM9M48hS5IttMtDQAJx5eknn3UhJm1u4NjdzR0SAepcc6X31uuNwl0NK
gj7RCCFAZ2oI/bVsuutIDkPc9R+GlR9Sud0ZE/VQTpgcwG3N1tNTJTOp1X41Bh3gJtZ8qTaAhUx2
uoXIrFkNp9BUvPeCpiSSjcOYtk8NUXANlDMvrapHLIzvD1uGD9rMTKmU32jhI67m4FQwFP6aBFf+
ogJWOqxUbwq1LKI9JQsu2+ZqHZwHYzc9h7PmeEpNGhcqqITklNOYdG8cIYsvaeVnPpDModbSocfN
1RGWIZdkFIU5tHCQd9CZDHJrIJTvwcWCBCFZZOMMxanUEBA783uvWqVvwJ+XDaPZ9WMOQdDOr/0i
eVqpEA5mOp9FB+af4W2ZEChZjs3XHI4dO/fAHTq9M4d8HufoyxKR5DE/UbxapbE76lAPOsvcFNry
lccDQvKy8fIYY5aiR6+NIpS9QkbOxtQLCTLEdKnSpXHz4So4MDwRc5JGC2fAbBsnx6i+JgITmxLh
k1rTx8qj4WLlbb8tWD66HjdkpjHhS5r6SSkwQaiqp6r8pWAkpG1Uctvp+5CotWYTtcBvrVLZJdyT
8sYeNvZCKGQPFmYIYwMubQwsJETtwvqa9adaDWVu8uZ7WEjPg6Ztu6b6FUXLHyQVKgMWBhboquwM
/wPJ9m6tNROGSz59BeVP1jH1qLM76hlaJAJBE7G5H/mk654UjbT15qAxSqSXHdcNhu6nTLa+RyNE
hcA7IRfTYhwow2BCv22QsmaNFa0uLd3lRqh6pj29OBFjqa5SP8dYiTfkR2PZqk2/LWlUt/Po20vL
lQnvIm70kBH6yrQJE9OvihlyzFC8Zpas7VSjedHrIQomqcTiROqaVH/JhRh8jvmRSCX9l97oxzg1
GZUoYCY6peuPee6cao60nVFAXRvHYkT1IFs/d9dCThwvXSwSN2KORCkENXckQwnuTXZb6ulkNTai
EytW3akjoRVjhwKZbCMWoJFK0y0uPv2tTqc5Y/CiGdF7VnyTQ5xnhP5F9SNuy3gv1fUEirxCGSi9
WjB5qX1xDCDtBdNP1p2LmsbeCkhAoLG24Os5cKYdUvcCxwdknhJaPVUaw7l5jqNt9qn3Zu6NSbGL
koS4PKWFLK992Nx7VUlJ/Glh7Wpi1UlFNjk92RhEY1G5TvzmKGj/yyn6rjSFLz8i9kaO9N4v1vho
iUvNCa5c5C2CaknrYKDY/ZPlRAqzkDd9zhSfwSg3Sz38ZVfmpe5Q38oprlPnQRrCEjRd92k8O5CE
2cja1yU2JMaHV7JF6ZGqSKonAjBNOQ1SGFqGwRM5db8FPOKNHFo7mAJM6GsAqRbZQ3NFv0lrHsPU
ErlV/BZryLEZn5AmfddS5wNHJYbj2BV0Y2udTklkDK9dXyYB6gOISPWbZlNNAp/pUPq+VcaAnoeh
aU37Fv1ZRRsutHxj4OiW0iiYE1gwkW5BBY1rkNN8XC1LL22Ahna6di6LvnA1mVaBMaSsd0klmer3
uLwpKYbPNkTsVYnXuDiWav4czeRvRpbB/L8j62uNua0xLEIWlDOSh4Wbo6d0u8QEI0PlKooWfG+E
8UlalpelmU5g7Agrrlb3Y6K/T6bpG4naM6StjkVJ8MmgYWIqxbyVe+3ez8M2X3AxtTm9fujk93lq
H1WO+VPlytbpDItytQ10gEzkb6GSl31dqn5BTXBVpFU8EOSmKdH8HEayuccxB/+P4UpT28e6zkIG
LbMvlTSDKpT2ZCdwmXCSnWpO2lZTCm9I0/QytA5nVdz4ucQYxtDmwwC66mSPuO/IoSTqRjd3ubJy
xTkZvLaZvrqa8DZkwAVzJ4cpDaFHRyMauJZ1juVL1vLHzNviEFrGntxmaUca+McyVI6nAesUUriX
zQFYpAJnNMybBm0enzUxptJWj43mOE8SCWhNeOqHuL6aZsa1gnhm2hBxf9yECA25n2GDkKd6L2SC
LNYsDL1c9obUrkirNX98JLF9zNZ7+LlVFjqs0fCB8LBy0bBOO4IHqRRwgLutScoV19oAoKB1inC2
SCgMnkC5F+eRLp3t5P+HvTNZbpxJs+y71B5lGBzuwKI24kyKmkJTaANTSArMk2NwAE/fB39btWWn
dS9634vMrPyzFGKQoPs3nHvvXZ7aHRY2KUCWNMxUav/QQ+FabRKfkWyEm0B+4YkWnwujDb4kwcVx
6EISP8yO/ozLnb8sv8LShPsppuBOONJJGJs2kLfdcfTaEC9N0Z/rgUGbK/LiKQnptbIktc8gaUNB
NNawjZEo0dr5S3GUwbgb6yxZQ7e4MBvxJAXyeLBjbMhHb/tP/KIXz+E+CBlLFCn9j99xoAS2T5QW
XGftgk1lS16AE7u7OlT3kceGn0X4QeVmvm/W57vlWNJ12hEaQa3XjZSKdpTRbLne4Z9fUZHcsPdT
1pE0jx40PtJpsTB+zUiIzp2cBIsKwWjnfJjGxRmna//20fQEoOlzrnEtZX457p1mzfYparmdsTHa
OG2R8q3ksHIlKYeCn2SjA01m691od/NpJmqLtLfwVCl94qxsL3IIt/Ew48gQwB42iniRoiBeRI7B
Zxv5A4dVFu3TBhbQxN3qUknkiaPwHljMiLpmPGKNRX9ilUwETXuFzHYZyvT1yRvzz6BkfJs7ZbzD
EtrYRP1atpkxAyKVxF9YReY627t1BoVBLKZIOPVUmZxMZgoiO+nHcEe2tnOPr2PUflgT4MNssgo+
caYecSPnWJpkW5vE3uUdnrQpwWnYA1bVzpoDAN4iarbVxBpNpkI9+4wPShWefSX6zw5jD4KeD3Kw
5Kf0GEdUrvj0wBFKDTPWydTcB1g5XZpY97xF1WF0cnEZiw5izRvYXzNeKsqZLTJGJ55ixDvyJxyL
rqy3OIXxz1LveZ7s8VdaTUc4farWAuSF7/FfhUBbd+qvC5F+FP3RLg22MFn/R1rhW0iAAvRwMMNV
e89j630ZMNrcVIdG2OriT/GZM1KAVadn3kT4grYmoSQwz7qS/QEA634AEsDhE56kN++6naudq9L+
phSq3xDKFeTUKrBGWDLp/HZEmH3jTKzzhLf8lUEV7pJ+wiN/oHCqh/pvEtEizhx6+7g7idR6Ex1h
7xqScId5DCmVvN5WiXITufD/Yzhgi2HiU9qcPWr/jScxsZLUxDpnIJZOTBoqcW6w1j4UZHcfU0p3
fCrHTckLjpbF3GerUZ1S+qtL+N/G0GPOsQZDBwlefHk2rI2MXW27SuxVzk7bZgQSd+6ZvKp0Extr
DfFSFxpkEu+8ixLpvA/Lcjr2IRuSjCxCDsKE3U7XCmIW2PK66ZpdDSrck8m1sLWWIRFkQTyxQmGx
qgWPVhgx2yCfgFFk8dZF+IGjQraH1aGVJKHCYkMQjsXDYkGepdp/k8wqQGTkMZhx8Eu4uSV7MSJY
I+wgPn08+5hG4DKMv8atXQ4/MrWLE3Y5bZnz8mealagjrzma79covG4f2eVBKOamc5HiYsvwEHDF
VZuaOo1hfwD8EuXDbbHGVA7eUxhCTFomao+t1ZzioPf3wlI8faBneQXTTYrgqWe0p1gPLsHQHv2W
hAQ8PpadLAN3jXRyAf6whgc12/uxhkExaGptg9yrb5eWtSHmOXJazlX8M3Qx0Udlc3DaCd1fJVf2
0K6OPn0q3h3+sUjYR6o10S6TPLPKPI7O9Fyhhn0Mg/GRPxpK2HFjFnjdG/d+/DwwJY8wkOVmrsI4
OqAXqDZ2wbKymNiNBgkpjNS01cW2CT9tOg6J3k5PuKpUv/D3R4ZQPajG4mkH8LTU8B7iDc5yPU52
o2CL10YWMbaiezMJ8/IcyJE2rhHbJev1LjPMCyItIPxRnN0gHKA2dIF8rGBjiZhxOgjJ6CW/UyUh
urT1mQw8pvaIk03hiReOA3IueloNMrtIHMAxtw4hCZyDX5JrPWfcElFK4eBrHgxU59tRmacsiXEN
UPZT09Ko9+l0sZruADYO3EqK8z7lpRTIhY5d5N/09UycXV0+aRURHzYDr/rz9KZKZz6wOrBfrNGW
V5HwhqWpXg7SK+fbhS0AkRjIPSxg4KJcOoKa2CokIaIX+O9o//8FYdQj/fw8Nz//9R9f9UCG1fz0
E6d19a/qLg891v9dD8bOLv7U/7sebP2Jn8+u/6//cAOUXYGNuY/ykVvZ/0sNhk4Ma3MUwLhdB3T+
q9PGf6vBxH+6jpJCYWqJMaTrIRT7bz2Y858us+7Vs0QwHFFS/r/owXhV/6JrRy6LYZvtoS0Lbc/F
BOXf3CVK0ww4vg8UDNL7COzwKU89qgHV3/7LG/J/0p3xN/r3X+XxNwo8+guEbJ78d6POdvbnZjDG
gMgo1BX7ajCgbGD9SNVYQzRfaTn9HSgSN4Vd/RgWdWXOTYXYvtj2Yftg6eyaQGpSDjpq45TOW7yg
Opl0eWrTU48Y4R+lk9VEzc65n+WybGvChjFTW2Em+SS7loVfSYkf8032FZsf47x3KRxLJblOs4g6
PWOuMGquJYUdW6S9t6l+XDirKf8C1p0t7V9PWqz9nHv249z7l8Zy7kgs60+SVo1XPHyn7HXaMRD7
pqCqzwKQdul9eciDMFvnFK8AA/zGkke8Jo6dywaYRB+5cSP5QrQEXhE4r9PtOc+GFL1T65l34gEP
xFkohiX+JW9ZEhMCf+obeayH/Dd64r955BOLysozA2Rq/ei9ClgN+VTEwFYMgifHOlW4UWxkbd8O
2fxUd82nF5dnY13IzeHgL7Fty2V6bzv5CxxH4zIdae7Gxfxxyfmha2RkDzHSippEtQKp2z8/gT7u
WhjntVxflPbWVbKTfiCjrxffIVRXrAGljLptfb/AZNOsfxq1EHhTnTArEXAzxQeOccQuXHPfHVDU
UbcQa/gTilUFbtkP/VjS/6XYl8vpHQUcnmnp8lsnRFvXRf2lmXDDBW8JbKGJ06na+BIyEYfCw1WW
SX6jcvhDil3cjHNra+Xo0brEQD0Rtjk1eIw2zm0oB6RjIWlzvRW9MUG/8UofRG6AyUBtv+GXhKjl
2cLP84sV9u+6XCaIXmZdDGbM3t2ItMnOjUZsRJY4Jdxi/jq9BUNYrgw/a+isWbY6YsObsjoYrB7v
abARVt0M6zyzVSwEvVLvaGX5xx7GpcUMvlCxdagNMypdqEPYLS9tBn7bW0wK+uWO+IVk0xJYj1Kj
vUmZPm9Srs1tGzbnDIUQZVEYs4k+uzJXm0zn350NgvSAOR2LaP6r2xmWYv5L06DGCh28rHtMPPgU
J1JhofUa/36e4X4Gku62s4V8PJ7IjEAZiSXPTd7Bm+jqfQzJo+LDcfviZNnupciIIZiKg5+wmOvy
Ht/Twf7LEOrOabu/vup+oW/wGcgxMc8a5uhUcQKp6U2YTASJJclZ8A9dEfACRP1LyP67ngDbc4Is
bIDpjctIjkeCPSVldlT1ObgTK13jv/Yta/3Oyh/bob3vZpsxj91/u313V43tZaKfupaYN40ZiGXm
c8EvDqXHZPnbLgbB6JviYMUg+ZpxTBJg/RhUZ2Oe/H7cewZtTIhRwDgy2py1+dQz8z5GlPPJmn1G
+Kp58TL7rwP/VYQIY0kv5E3KkDTKKPpx2SfceCSL3sTWDk78F0ADuZ7DxkxApNbEACpC/h2WDovc
7k8wOi90ZxtcJPVhUNUjZ95jPTYnT9gXL/wqXdIWF7QkuLeTEC+9e+PLg7P8imzzEa7ts9ctj8bA
9g6HQQNKhOI6Nwa4K2x5Cagp5xQw1ZWYl+s6Q3bpH+JYHLopBZFqS1omvCNMFX6xgPA2bI6qjR+3
vxyj+r0LHyBbaLoio5aRabUhgxL7MIeNDLIIeCoMWbdmai69FY4HRQ8RVYal6pB427mNYLquZY06
op2g3N0QM60lug5RsQtixIbRh+8N57QgUWM8yGR6HKb2DUtEIKXxpUpAzJv+YJx512DQbY/DJcLs
r3d2nQpOeqE97OOtIdbIj4aHvI4+U9Wci1DsZ2Si+Kf8pjTeTT6QrC33tj39aftq3GYluNQ6SsnC
I6F6by12OngKMPzhDAf6QW4IxxNgY+TjEObHuEQpQBZnwZMnpFELmTHuRNveV5z9HL3JZSAa1wRc
eNmo9kD5bG4QyiWqOOOg9wdFnE3qyiEJraM3EKqUZOF11kB3NT13H52RmRLSSp8Kp1ukBxmltxFf
ytxbnlmqHOi6GZkilUF/AN9U2F9TYG37HG4x6VqWVd+dNeOC31rfwcJBOJfyvudr0sLJ2dlxhtq0
uzXx1HfuajtFltnobwb5Z9LMP8r+056LCxGbbkDkdT7dDxWYHCNfqP7qs++7o0eeyGaemjsZVd+D
YQFohQ9d3fxmofXaWtNTa/S7Oy5vcdOcuIeIefnN3t07/nORNAdocN24b2wg+2BAy1XNjP3e3BQK
we/Mt1nc7bjUW6ncF+2RsMRLJ6AUscQ1za0nskEYVjp/HGd4LJKXSXvnNBzudeiTVxQ8JviW9gn/
YiBql7gnifbakaMc4QeLXoVpkii+2ebh0Vldc4m/yHLn4kPWifCpqCRdlP+a6OUBqUjdTJuu8fcp
yz35NzXN2ZcZotE0/O2sGSLuXaYA42qB7nDNzlswdZ00MLO/qyQRo2l3WJcr2m8OYkhvGxV/tsr/
dH2bj93eKW86dH17xFl838lgrztsc1wmLznrS1+YV3JjyJB3mXDEeGv0HzRK4mZanNdqea8rlzFK
9eNNKCrKab19aHr1k6/p/bJ0fi81O3pWYPsgETuR5Qzz5XNvjqF2ntD1EJxhPRuCGQN1V3vxc2zC
PwGOYxsn7+Bai0dFQk7ZihORNRdhod6xK+eR65JRltgzab51o+bLr2hzZB3+YXd2+x2K8jHBVeRG
sO3IMiiR5aN37at0zW6hBOTezHYoaD/YPH8nUXJr+9aPzD0iCvNsi0fxo0sRNM7Ihf5nDNUsDsjb
cNtVL2klbaRSyFGAvZOmPBYVE6sCnW5HkB7uJswOYJBwZo0bea2c+D2MxSdz4kfy0Mk4BGpYLIvu
HjPsMv4d2RyDU1hdCqfBXr1CWykvadxdVZDcM6xALS3fdPJYxh9jxbKFj2+co1+hIhShI2c2k+Bm
zXszqwMZ5L8N/XqqgX2o997JND+otRzxXCDy4EgcIeDC0h3WcW0erlWfHi6gRI+B9xK35qWDBZXO
GoLb+9u8TT94zNmpEhrglEiWVUnOncOSBukbdxiUZXAVrvrt4EHiusxaHeci7PFET8/OFb7Q1d4u
hp6uFdHuw/A0DfO1xgd7RG2P+d/GHuOzmBFpeeaQNdjwEcuVH/rMeo7d4Bpjj5AtMbdKkFKdBE8u
sS5W+SmG6OSK6d73UKkE3n6Ju/P69WRURZKOSzlOyhS6ZOUargP7GMJk6kK+lE210XF0N1bTb2XH
B9NYXxEOZNw94kGY5jAwGlr/lVNRIHCnHJmvc1tvHekzDcq2neU/Jh2s65Ijv4p3enqfm4PLm+n6
jCzy8N2Zqs3oeg/Ga/Z27Oyn1BDWnD8MwuwEhCKWf8+Ogl1CJCODbJt1GBZl1im2FQi0ebQuyxpP
73xh2Aocja8xchh3viMeGF1Li+QjKrzfRcldpurHYOyZcKb7cPG2wQfOVTtUh3faY4a81K8IF2+K
aDwbz9sWecfMRR5sz7/XEz9dZLcFCx0V6zvXlFjjwxm4t36Prlmmu6Wh2fDvFoPtlA1wwtKxXHOa
UJ4O4XzWHICRG54G+9rliLBsFsrsBwSWuN7Un9f/dOV8byY4GJRL0oc9GUqUDfo81va1XAY2cN4p
I+kk0Oq6vjjN8zv4/aFyII9LAg+68rz+87mBxQL1LsleTZ2HoPYv2htf108BTynw3eTAcHPboLoo
VmUSZK4S326ZPHeNh/wJtL+ONrU7wX5AhGD5isr4GAkFFgh+OKWPxATtbRcPDSYwsnkiWGpnyfzQ
vqZdfMb7/ypb9VpY1gOP5L6lMokRQzgNHJyvEdVDqLF8b8FNgin95ng6hjg1ojJD3iGT7Hb9U7qi
+5hN/JdHym3EoWiHYwenPHpEaaBgkwGkUVRviriF3A+bP4pQzFagxdLyWlDu6fYT3x/X7OeFCOfo
KQCvahpUwAFT2Hi8N4m5GBvvQfLVNW+6y9PVsRntRLsXfXrnrhndhP7xIXs4tFfUm+vvXBT6ofUz
Jlx7N3aSI5IGrEN4ju/nLk3Dx65YDiQg7SqXT9AshzWHfOax8aYSeYi3balCBeI4UT+2TX+0mL9P
uPgXBNpp7XAhRac++lYTeQlecqkIuFloJngPGWRvgoeen49WYy+o3aStdvNk9kOvkDjxPVy7YIIL
GFu+JsgHwsE+JsmM1g8nkxQYvmtOQ7LQp09YOmPXUNRXeBRQgvSVyS2cbYNFpLgfXHl1w3nrCAFR
lZ4cVvTCYP/tMQlj/DYtIy4wADa9f9BEk+AGfuBmuF29KyBgG/TnCVYV8LzXOuRms9zV/QF9THNI
0hI9TrQpsYZYPOvkQ1svcL3Tex9CPve/K8X3gpQ3Eg5YkZZTiogKZ1IiI2xlPfiCUtvhsS/CC+Fc
t+vzrAbQ/lU6OXQs9eOjV6eHjAj7RftEqxKiwoI1jm48sGEXzweX8PRwCk6lixygQ2psQTHXxzwy
V1zi90GjnoJZXiUHZm9nG1crwD6zxzjvHqYo9MNtm+anzgof2f5yK6YRs0nYfjxo27R8JFvmNDr1
qarnM+aBh6rD+rDwTgyM9hFZrVh1oVHQW1oJLAncTQgUP9L9iHHakWqwc3m21vMMKJQ1O6uByEHj
rfeR/gMxczM73TlX7I55I5jW7PGVObpEe5VhsCdtFvrcLt6a2rnOy4ccy3OVJMcEjGD9oxI1Hyfu
YCwiOScVxh72ocHXIpExDoPNU+G9Fol9WM/CFhhZO6D44BuuH4GypFcmKY9es7wTqkwr3F2iHN6t
x0HFlOoFM3k0zcGd21lPveUeBOtZwud2oFO3fUCh6ApvPOEIQ3eBA9s8Q5VX+lJo8dFU4VPUyNeK
Qc4Niao/OpwjlOPOrT/Ib2H0Zmja51oQKVIAom2Xea1oI0KMuiw8zdX48c//phxSGmYsBTa1sTf5
9My3i8n5ghBg5EZoTZ7uJQvibRQHb9jF1jeB8V4hWlnPYSoXMFMvHQQQrsd2A6tS1KPaesKJ5RUH
At6FiZ6vC58Y0PwlktVyqtu0zgAkAtByZ2EVl9JKbebUQZ7MK9UHP1xeq3qJ0U70zOPTjgTT8C3z
LQibxLp4ucSQJWRq1/aDu8uheG6mcbzXcPJGYE6gbL1ugMeDHXofS456ZWAPjEb/l0Pwu7DWX76w
DannlQ4o3B+npz2fU2+5GQSAmsVXEyEtR5sdP8UJJxOJVs1c/izM6TAisMrtVE9cKwpCwOo/NTsV
RkKpw8+mFeYGk0JzE8QIobUZmZXAekLROXfwc/+EGnCWNMsGHUxZtLvY4SCL6rm498v+sn6myk24
yzycZlw+f9+oJ0cWP3Vm8R1cmBlhgfbXQ5CjE/4mi+aNKgBW9Dj9bdsBcSEfSG1JrEoSfpzzIuWX
hy/DaN1TAyKq4u2NcfBhCZK+4ysVgZjxUk3vvQpi5Sa4msx4H+E83tuKVyPynyGc7luPdf8wVLgp
zhUe/tmhJjywX9dKLE9xj14NJwVods0ZHw9I8T0YVN9J78r8zvbs5jLlbry36s8q6p4avyd/Nou/
ernovbbLpyq7J2cngsEEw2h5tzuLxaKdo8PkEpBZemaiWx0nqXjnDa9Fz0F6mHBDkionDNbiyslQ
3NMhNBO9nuIvx5TwxmAcs9jDK3GlzClqEe+xjWcKNDTpzjLJXs5zdOOzZhz51B38Mm7cBpgZOI5B
hm7QumB2/xcVgre1Oc83qq0eR+tlzq3w1PX5q7b86my113o15ag9tnDLCEGfR2AzsSPfrbjFhrgM
28syQKMln7O3gp4rPNGUPolfqrlYA3Zkvf4TpAvR7Xz6IVY0Jo69XXZwNAnLJi+vveRlEz/mrBXG
cy0fRCzbix1Zu7TwnIuWcsMwtIITJgLKm9O/WHjBA6lHq6TG6UJxwgSa7wLIbxSzPbZBIjc4gX63
KW3zGPsvGNLwV54Yv7VxtmM0TPSE9RF0e0xc8KlK8HoI1rfUrqynNEFuCfG7AhgYD1Ankeu+T1IA
OsXGgdGJsrdRRPbRuPa/EKUbaWO6a+27Vj31Pv+9sEFPl4EfN3HlUrvPSKRpAhdJjpdXgsEEqn2X
bqPOzn01sdAi9gn7igKqD9BowTaHsJkp8EekjhRSQEiIU+LTPx9tF6Eph4g5SZQz27Ztfqym+mlc
9Fk1wmen4W0gCPh36g3OydMr0Wzn0aVr9V4u82oTz6iSFfTZ1dmXnZ9USZ0DScPzzalUuk2358v0
4wnNoR+I95ww7TuAnc16Mk8Yh1kacwYbkU7R49DTBOex0Mt9VGbq7A5o7f3ss6yc9rDM3KXsNxG+
EXO7epmg5nXx/ZKPSSI+fJ+hKzzbxeN7HIuUVml1elh/y9BzImDa+ZHp5pi3zZ1leI2CAgsSFmVA
Wl1l2NyiOKBsaHW3i/5GWTOhcXfGbVdnv/yQtr3pw2GD9dQ9IGJ1bL/IGso3Q+tcyoJSIuUPA9X4
WbAAYe3NXz8EL8D2C1qMe+ijMXy6NtjHDSiU3gtnfTzqZLqxekaOy2oG0SuUQCMBZGXALLPoh+M4
Fl+x5oRyMLYY0T2OgX22SMMioENv+6T8GezmJxIQyASYEHu17Apws2UWek9ADfqD2kYyKHCk70Ei
i3UqKKNfjDm4yHq6omnIDwblJcCrDw5deAe/9x7rJUOVh/K7Xg3iMKPTBl5oyUOxVSvGqcL1Se3q
c4ZIJxqpHbxq+kkCBVGJ6nMIyT3Nvbjbs8G+8fts5PLH0C0E5/nn8JBBeju3/o/T8ja1jhw25Lkc
xDj+GouAE4+vj1jsu6nIr31s7lUdPPkQvjepzddOSv6t9KZHPo98v7CWpdqNX+ntqTsqPvtoxsVm
nuLmzq1OczgnB6B4POvb8S1ltn/SHVM6nA5wMtrbJYAiUNNPGLnUavjWSz0pGpjpz7r2WhrGpcSh
hUftDyFIOnK4SmBmQLITUnl6lZh7/iaYEZuzlSJcR/wOR/PczXikeEGEgQT2Ij4uFmmdgInazXZM
xvRcKpsCBxKLaUb3mUfNBIr37Aj+eGWQ5i9yugbt8tW7XN6RrH66BjOCdvYOs+BBkXXPRGJWbxgW
YkoyWhm+GpQsNeMv8AwUFFZAPqPcZw5xooDBm/UxEdN877uSmKKSB9n1+Pj73sYHpUnuBit/ljO2
INK2UMbhZNPPOt1BJx7i3L2f2GIi0CifFuuPX+ceDrUIoXwhprPv2xkjr7Le4YQPVGYQC0Pcb9F2
ZUczPOPpDCeX1G+iz8VBL8675YGbJKDmG3uJM5Zqw3uxptzKNbco1t2fyJ2sg8PKFJdI9dg3sX3L
W2Tfpql6E7H3C1nYtIXjxQa2tKab0EOKl86J2qYxQ70Mm6F9Pp7g5aGqy45RqqESbrB9hMMiJo9E
uXDXsZjbputYtHHcu8FNh0dnxFjPChgDVJSabuIwEQkLCSSMv4AusTcAHMXJKP8GccBXwMuv9VC8
28voPVTls1qmnImTpbcV1C3ENZeZVOKs7S9fpQM+8OznjZip4ZPVngzDtCkAOFosbFpMlNIjoJIM
un7L1hWjV80cqK+yR5Eml37qBBoR/DRcf5i2YjDPoYWOlnrss8znq0hZEviuz9KnLbsNndnrtNre
Jb0ej+j7npKZNpnkBmbJU0Ubm9LB18hReHYmQFnzmFV1u0mWIIRv9r8Cj75jQcMpRnnUI9OmqFYO
F9JEIs6ItSLGRBuYTx60iTAdCfxom/jB9cW9bMX7lENFZOiRgIi9ZwPTuTEUS3qxEay2IOCkVTZz
lF5GweJM9vWZY6DLFrgp9yN2vWhfDM7eLM1yGnPU8g2tmCle+pHZ2Nz0pxIbelryuT94pDIvjnPr
oUNwhbXso5R4iIkIrjgKVzdRWs5iYh+iK+9Vh/uECaQq0uOYo2qeOi4M17cuFmQrZVH8QtxPun3C
td/ZDtQcNxM36MalV6ijGauiuF6/CXguTL+pg2YDqVakD3MzUsg1SbxzJoDgun/xQ+OckvElqCeY
Yst+87rVKZriehPlyzs26BJ5iDhEnUEUbSH7N0xTLb/4dFw2Q0nkrwTQZ+Qv7mYIG2YE2IZ42ri7
hNEcCsWcIz5ASV2QWKlbHogO20q7HVYoi8FTrukYDU6JRiMZd7Gk25ViOdD1rLtsitKFOarRXJ2p
hb1KjxXMGkc0MgLf9J2N9Qdn0GgrVp+TO2wBWpsI6y9Vud5WV2tco2sne9vCKHRpFCogtOnAoFeL
XXpNEgj76/Y3TtPepeS3sRbg6bWaONoHNGZLrsNr1t2Ofb3cMji9yUVPdzHk/tYZvnPpwQ83GAQE
PII8TPoIv/SJLgSRQp7DjQtoQr/8HLM+OLR6unL1JMemxL0gpGKVY0IjZXknr8SS1I4TjJc7gdMH
QLO9oDIOGE+qmv3f7CYkBDr9UaoJfjpjMhzz3QEKYk8Qs4xqqAYaxqgg4LtC4+MchT+LAzVV5ICx
ffsHaTLuGmgp+QZZJ881YjNIqiVC+dyGGq2z+0vhdo9sXurTVP51yARjO42Wh9tt41bur4a4sz07
RJr0vv4zh1fMrtfYMgeUqM0egK+H2/hEvBNZaNF826WUrlOcou5nHNgDB+4jy3/rg8bZZu7Z6MHe
e6LA2GdANigRVI+7ssmrq6a32ynAbmfGUYG6Z5vk1ApulZ5CkTzpVkC3AXHVSdk/Tk32B0p2vsG0
Dd8n6R3qGJW7WjxzjgL6jkniZOoxb1eG/4e4dkO201Vw04Qolv1ieUvnXyR7kORY4zNUQQxuzJge
2Ic+WW017UK3kHDiR1JEOGEUrobzPHnbrLXZUeLshZzkrPxVoSSKfs9fvKRj6TfuaohUNOoyyHGn
uPl2HPVUQV26sZrW3mY+YlovFtdoyZ5i5d2HCq310AF5eYgl/VY9JwlDZ0OMAvbe1m3aYFGXCr4L
waR3QAcN7nO4L0JenO2p0CTK+GjQ4q8sX7ATl1OCs8cr16jcuZg72GiWuxjpvsre5t4JTymxyK+t
bd7cuHSQtiJjbLGTBOPFiqLsgbikW/4eh9I6zguHepC325AzcZN3HJcjcqNoiBEPTeIatuNliCk+
pgDDERfsVdr5LV9A/0TPfBcE7OlQUnfbpkD1oWzaysJVmBmlyy2kHr8uWDnLIG63vQye2wprRX9E
ap0n/X0kS3NscQak501ZRejp0q1QsYO+Tit2iCwUbp1kn4VldysIG4LVZ9avG0TrHSioV9pbo6q7
kBkGrltk22f2iwtIe5P2tBi25v9qE/1CRnV8QCPFLtdMW1YsvH9BYm2bgT8tb7myhM6vCVGqe/xI
dzoo5XlaupBJPxsN5kndvshg/wp/TZOw/TUHzd5pi5BZn00OjB3j2bnzEZuE3OgTHH+gW9ZKAqgR
9BtnK3C8vo/PMuKu4Hu+zrlQTioXW9DBxgVgDfTDw5XEUcKFGNBto4mI5hHLIGVgp9NjZPWnjPRY
si2wagv6kFEFAbPE1za/fWd6KPz4mWkkQFFX+OTkIrtSsrpJDKSQXoOXKeGuxq8ewxg/mVzZeHm6
zTHq2oW1JE7UU7bp1+q4zlCbRH1C8ACI3t7UAfvUXlqMYUmOhhO9YYrxJ2KWXFXkvASW+12bG+7y
KqT/omKn6QpxT82nGjurmtiCHvuXifFqKszVxxAaxcetcdBs+S2eOKL2fvmYDzrYh8Rr31ujfSZR
01abubmm7jI9jaH17EpFtiVyfEfsJyjxMK5RnBb50c8qUgS7Z4pmb+9/KC05gpa7ICGgqrLztwJh
4VS4za1w6pROFfgIA1F8j4efNMYRssymzxHUaBROu48xZIxLC6VNDgLkcSiG7L+2dpim+HU/6RER
itf5X4nnPGTYGFGZ+8U7Qk0g8MEFkkFvtvYyv6cW0Ba2nY2rQtmnLdz7qvjJA6ECikb2LRFPhVBb
23ZKWOETBz1RrJMAHKDCVPMvlwRssBNQs1F0m8jBk6lIYUt9w89UdXXfxFa4CeMchoqqvaxJEOlo
tDfzwniB+JoHpS95PJ1K2w/vY7zO6nzEpHoU5IgG2ZcYOrUNZ/c+LfPnYdEWTgb2KrJGkiOZrGEp
PjJJxtmrEg3uSeHFJnVp61l5sBnABjYiCO6mrMXqyKLajv1TW6jvOmvbo67Y6iRjrhHDp1+tazZj
Q1WjeDc5Ppkw1S4YkYdSrhShPjQhQxOL35GoJDqJXgFkkRJyW0TRn64I34nkYbCnxscsDdozOO5P
HDTFLkwEEmLsD5ie3A1L9xQHPJPteOrQve0WZ36zBxyAHaxRQG6GrZTmItFCeTYyhiUoHoCTI3SN
1I+G0W+JvXHQN2rv2KBagB2nVcmiS72tXcHLTZyXxSQH5g7R1irwvRxl/dOFyXjqg0SenXlmZr4j
3an9H+ydx47sSpZl/6XmTJA0yqlrGS5Cx4QISaPWRvH1tZjI6k400IX6gBo8PCDvyxvh7nSzI/Ze
e61qDS1DKG5phs3JZhxNCSh2QWFxCDQUTxP4ROR88dqpobmZPqSK6rsZ4jfVsjKYlS2cXnmgF4Rr
OogBxrDeoQHcSWyCmzp/KaOa7WWHuyW39pPPbqwvxrOmrz2bNb2FVIqaGUOVV6fBVlW4+h0t89aj
5e3HSWc74bs98T2n3hk56llt0Pun8Jk4q+HMamiBW5LJAeYKz4MbMeYQzNgtsjieg1kE6VaxWlkA
NYkXO6ataZ/6LPl1I9Bh6RgQQF+Ez6KNzGXixQRKec6jWf2ivMwPHJ67pq92Zdzfm1JyagJchkcE
MdSy4jWGVJzJPu0H5zP8kBwvFYuuMgk7tPz+s205V2GkiPJqLmS8swCqMMiMYaa2WMCeW+9rQMx8
CA1dX9tsQx33r8Oaw+DDZh89x4K1BEzGaTfuYBbMNqiLcNgq1TPIxaPiwxJpMXoJZ6yZvMnU6RdG
nXrLvgK2HEqXLJiJSC9/ZXlcR2za1KYO3zNNvuuUgaksrZNjwRjlvUZzXbWb2PxkPjiua5yVEDRq
zH+x/1b2Js432nV+av1OqA6sHwRyeJ/rtWPrUHr894T+dOtEcARAgUPRhQWRc+MBukd0FQn7j4Xp
1bFZVqH1w91G7LZIQEaynGnLpT1EZy0xGAEZ/KgpioyF24CVbvEdTEwu5hnGQO3HPU54wG4qUJ3Y
LtIFpuX4G1L8MzhKrC6/CpZTlWP++CGPVNPZ7HvKG/NfPLH4ITeiovHQ3oM0hXYRkdZOYNiTgwaQ
dhW+SfwtQu8lDqOL3QS/DheiWbxjLMV+GpaPmkNYZzWxDDVmR6jQQCBQhFJ5zLZJJPXudOdEUvvU
LLZ2pIDQBL8BKHnMPOtaH7kN6L0m98HFEhPThqACpZ/VuwIUaCN2qkrmlZ12JC/Lh5XE918bfcKp
0i7aGEpjSwuZY4wPo1496H4wwEXABNx77NYlXAt+2qjc76x2hlXKQqLDOpuH7bc98zVEKxYTZUEb
mGerDdno+NBnNINr0ORKFD4MGL9DzBeyvMxsi+1T7tITYyFzA34kT+pa13DLx7nxhn9ho1XjXcGU
5rqAJyrgpcYNH0vUDAKVIPIOVgzbPJ4BMQWO1IDScCHq9pWeqCRO7SmM8R00YWKgLaHrB8e8w/W1
Dn3j0xM2Y7dYHcex4wYPKwJ6k/qetjrSiYpXm8DF7nHqmFEws+sKb2dpEaIE8LOTBjTQ04Ivtu5i
3dPnbspG3yQepYURfWOoBeFkundmFCf6Dkad0M5xD71yXO3Qgv1RaJIAYToPjfRYWc30Jj52HWjB
Jl9XjZaTRCTYbU8nESKi8nuLHq8MDL4vWBFgMHWEj0Dbh64XhCj5eqw9k4HqkEfr2FZ0TCLC5pwG
nGSYS7YqjZY0CUwdYxxkPcylpc6hgHZpMfpMmxhy7HSVPlNoPia++yEB+lM8V2+tgzDUURDM+2Q1
tdJeRjlXeEB9pSrKZtHtE49NRaoKY9lZKIjCRiVYhYKVMwV7Ixue9Vb7jlm6gJZpeI+7dBcmkHxy
m1dZ0Qq2Y35jOtSudFJOFi6a5/Cndpi/lEQprWUYvTfEba7JJACZE5nboexB7ofetUlBa7hFNS78
WHux0VtmdoJtLGhsNgTjpXDES9mNlGK3MWMsmgU6H3RfAAdnItC14q+d/Lcu9lej3nM0eswJ25zY
aIE7CQcmH8gk8KU77k71HkdmCTkRQjh/UYK0OM5/rBFBIlqdJ6sJj2aw6htBjnkCAaIXPir0hOGJ
w6yX6QNEa4TlQlo3ZY3Qj5Lx01HJMwKjpamSNX72c+65GGDb6c1MUNrhtVzYjvcpNWqjYDL2Qedg
rhbg0dxzkg4/tnHW0lcn8z80idzO6uCbdT9jys6TIdErOiaJIh39XMwjhFnz1VWMG+mbBpoBKGqV
/9VP1WbMhLfylQ+KoO3ZQf2VSEzXehm8w+xYzRkWThffzbpgHzRTjHuI6xUy1XDCOcoW+cFDAJIZ
UDKEKLaBZpxM3QfB6ngnWsJ2YVbGK5znt1Lpb70OLN3Aql3aNw+zdOlQY4zz/whv7Guq25fQRsTD
fv0YVKjOzJJvh1dWS29iMMzXmNtWTwQK9PrHc4y9XyW3AFmqLCEKF/PvoMfyOObpQUHlj+oY7zGR
LzWUYRVSAnhM7toK3UYNw27oWKkj/gixHHVcevSEWZG/sm16kvp4hJdNCwAUkjaVilLKu65RhmNI
QMDiXD01gR5hLehq5rmz8n1ghd+CWIcx/HE6nAmdTJ6yBhjNyO4ri8SXO1bIIYmj6XWM4I01PkTD
8Eoyd7xsbGY8o2/uLZPAzsYQ46K/wlwCUEtW6KLCZsmRaT6CrFg1ysCq50RLR0SvtVa9uVPuLPZc
iF+Z2VnLMUTLHoDODHP1bvaEzvqCRYc2eQUXEQiPOnrBwXqsegU6LXJxSjSncaRokOnByGFV2tO4
I+tgH/AyZTQbNgVNCY2wUbbvtQN2vCg/PW5PH4V/BOu7Gbtr3oi9WfWfeTcTZhtyCTEcr/QjZjsI
wlaCkkUFH23ItrBqjphnUaHzAXsREnQotl5EbR+jonKc8st4tymKyzq8F6n5BnsGl4M+g/gq0iPd
8anVnbNng1arW3wgZmpYqLxO0sfvmBb3bEqOPV2Jrz+RQrRh93Xu3ZquGqOpUX5rVnO3EHMMDMhl
f2My+1ooln3OMGxpfIyxuli2d6o989nJ+4ts4y8GRJVB+oJwHyujJRlDbStG62HS3KeYQIumgYHc
d0zHDEkFqv5IG96HLihmKGIc/LX5OCLH1ozsgqJkTnV33libPqDBvLlRf2p87YF0OEI7gMV6pOnS
nxovTuV8qg5aI7JlAhq5lYyMzURwNu0z3xmx+OcfxngT2G7ROuwoj14QsYbQDjnp4x4TQBOm66gN
d1Ma/ZKM81FHzklFf11uPCiDXOAo5pEe7eldS+JtB2elyLgwWU8/VHaLbDzeRzVVY9Ozx2yGz1Ik
2fqfL7nHBjzR7XeAerOWdEE31Z6zyNwV6k+zRuh77YYUCQA35zGgmJs6AomGAutCVKaPGaa5yf2M
aEv4pMEsswhbzhuCtICkCPgJU6AHrVUc8HcnCzPOvmQNlLMiWsctET0Orb8TpYSG7zCoCulmKBn4
a8UHglpky5wbnskTO7dkI4G0MBoBQ6oAXa1l/rHKYg6gx4eC24joPB4ipCIfAcNDklbkp2eHzFe9
llxneQwi48EbXlxC2kmYY58+Kmufd/bdd7khiqzG8jKPIP2huKt0a2Akl96HTUCLW2O3zOX0K1rI
kp01HZooex2l89NYBrsGYkYqd8Y/SkB2Q8pNWWJ6nDN4PMH0a4a5lNrwxWbEWzSoKntGBXQj9B1W
6D+lkbPvATEBo7r4vvE0muVXBAtsyQp0obfhX2DFl8yz3lv2QAscW00Opy3BuMMhZJ9lF14F5NAO
Gk4dYdvMyZfKOy3Ad5NfRJC8jXFVMuBU69TQ1LokXGzpmNU9M6tTGxo8kRRZKNVjxJJku2t4MJcU
uyVZT2QSYm40M+ZFlX2GwD/zyeGp8Pou3QD+vmnsGRgf/1kR/ujopa+SnxJRbmbFj50/fbOW2/R6
ydTGGehi25+S2yQvs42f63TME9Jz1FvrQmBgMnea8eYyxvWMaVtmNVhsZ2+RPmNMEsmmTnpfwhA7
AUun1QXO7vocDj7jSqddoBajJ3QrJEUmlWvcXmKvQwqMp27hDnyThO4iRky2yoG9WMz7+txj8x69
BtJ9ple6Cf7a1ALvigX4KUeYH7SreUcEMPLgyulJSfHShkAFpuceTTTy+7PnZfeMmISll5m/rRpe
8LPgn9IwURWDe+u1i/QAPlQhYaExQBD+lpDclGwCWjZ8dC5IRqdhYIxK9KLDrq0KaI4WMQrw6ViZ
uz4Mm7JBqZfaDBos6rI8So9oaA3mJ5rv/fhsbKElljw7rMijpl2WDhb+dmR50aXW2RUewLuQrPPe
sh58g2PHtgAdFO1TZAks/Xia8NJ/Ss/GA80nzj6P59vpgXZC7LYUqWBGEVBaustuKhAPCX5nOD4r
myHQMnebn66BBRzJbieb4cWr5zMHueailelzL4u9lQA6jS1cLo4GlUGCDAurU0aAh/AZBxo12Ncg
dnkG8/jHs/KnqCIWhO1wXfn+kqaDt7KR1I3TS9O8+3EMvKR7Ygr1WooSjVhRfFhZTMk3xmstsa94
yt7y8CL06JexDaTO78YdPvPcPVFEnRphMVVGnZ1VBDmp4CGpEm1RO8GzPVjuqu5SynXud98lv4aC
c5EQAsBg+uAyeFiQuvRIOUyKTzAbizHhEQIf8A19SzvCPhqboUqpXftCvrs2XExRaU8daXFwiEDE
DXZQrDt/IxyJMMTvDxnzobbutwOXExqLWxVyd7UD+DDacGyWzfBstdYpRYCycc3mRTqIBMC/LXiX
YXn2tKMk9ZpMr6O9M6mf+dcbyvB57IZfowTpPZbdQzQXbl1H6YGuqBayY6jawLyrPlAhFUfL5BKq
W+wtOimqnIyQotSk7b2MfCOWx4gHgg2Ap2VYYW8IZ5eSlqqHbGa7kBsWHHSGc3tCcxgZifwYpm61
Dgb87pEzPIce2ndPYAdgZOttcPfj106e8wFz9NCR1d45WEPI2VUAz4B2L6Xu8f2uO/Qgw8WcGQAQ
CDC13kMcfStm6fdGFV/KZXzqNEwLFH0Vi09y5OjSCFwESuIgGYDzAyWcIWywhJf1qdXJtWbcHzvd
DTWtDRFug7rKX+sH9EZyPzSK7l727lJPeIeJOQSU7/dw7bXGXocWoG+JEotIja/KGrJ13wdfg8Kw
xvSIRDuTcCSDnJS1yw7Rq9gUMID2+drwu5dUj3rZH2PeXF95ZFbI4OQnGEynxIHk6+mnMiDlAOJW
vsHvOM/DuCrK+I6C6ZKYqNkajFCLTu+d1dTbMIst9yZiWmLhDGTGnhAB6ksjD47KpD7UR/gxrEEZ
EjAmwTyAEMZN/+y8Y44rHJC59ptT8IJowr1l5YLvNMDKZznZsvzRgFqHQqf9k8K9zP9MBqf/5LNq
CAs933pwvhRtRD5rRmrzlLo+USSVd+deOdOT0KF6rOYa1Ijm4HykBsWh5YGMURkE0hbIRtvDcQzn
wsbEbiFIJ/AnMitY9JvjBrUWamKTM74qnX0djw9sfw59o79ZdGnShpCCqrhLfsaSbXNXyoyUDdjw
Op03vdIqYZc+ZMaw6E0+BXsQcu1wGYDn+M4CDCtm+OUF1k+YmQdaqm+HkTnJQE/ZnEQSSQQyof1W
DsdCY6deGNMJyOkplmpjBult/rHotL+KltYNVj0mM9RRkMT7jM+nZ/NhA7pogKNPXcZ+M09WxWh9
hzmTqjL9KqIDOrx0adWUamaqv7WhBXh1YdbmH7lzz25UffshG7WYvS960fl3rDXzNyoTjVXZrWSA
vWvjZ9diz8qECcyHYn1HTLSpo78yBYm9ImovGtN1fAkd+NVgWkKmq0P9OWYCG5bjk4ybb7PqtnFO
+mfhMYExcA1WIA2QBrVsDM3TNIhrheKuMYovvsJLmaZ7v4ej3aoLEOEDWKNHM5urrBq9fDdM54GJ
EhS1GPRokNGGSR6HHj8I16uC8VBjvfJIqCf0vi/6U2fk4NPCdc7SgfiHdDMZuUJANX5gsPhiE7lu
OwO0d7HRJuvRZyAAD4yWkqs1M3BPdW/zv2uzfuDbvWsK5oZTgFK7C1dFMPH8TSPOStG89WCsdBQv
i8nQHkO2rUi+3W3RACAKsQKSQBDxGHnEwATjPXezATU+1D5Gwkb4ML+Guj7bOv1uUb81LrqgMe0u
rateLFA9K9KnqTajbypPzLZkk+F9TilVsn5B2QHXNrXvdChfVebcoYFyUo1EIpL3tQqhZLShvOiZ
d4ipPwqu+4Vr2DvXi5HP6ZyktS8gkMwYG95nvxucRdrhxu6b7BRI8y5G4xR55hOKnWeBZVUz6oeu
qi/pMNBIBPFtfkXKURtgPkclp+8OAn5gP8d5eWL989XEziOq/32RaWelblY37pWnvTfjd6XXl1Yj
JdJj225X1rWQ3s4Dc9sw6Iex5yFj8tFgd8G75adzKYHHfCZOpl1yB9jbM/tQH3FDAkYXnlMHPR7q
/MXIrGY0EL00ol1VDj1R2HGZeIVzjvRy0wlnK4JP18VVUACPYyfozc+01PLXoc6II5DryXWuhoEb
PG729uQfoOKce9qJgDLK0ZsL+5Z92aYo99j7uMPDjODBB5c0TDKlUT/17JRahvetLK4hGYtoc7hh
51Y9ErJZWw7F9oSvUlI3ZZV2MgZ0KYViZo5I4ZLxT1OZLjW+DiZ0pubQZ5LEaF7LFvz7FL+qpto6
mo1PMtKvUY8Iic0WfTupXh4FgI8enmsbGpXKyzdOtP2Q3KemZ88dv/eodyw+alVZTHhs/GU3D3kk
YqEn8g+KgYg1hWTb9QYyarQexcPQIxNxXuKq+Cwp2NOIZ6Q3U85/COYmG2XwZ2CwPBSOOMD/cF19
6Tl756qGVDx+RYhKlmGkvnVURikGdD9lhAVAyAxakHC+JDjArF4zxpadLZhuumjZY+azG63DGs+e
nXmXzR3zMhgGgaxQ0KBwM2UUWr9EVv2UZ3Z1LMeDled4q7At5CZ1dZRK8DE67nUhfmMa9IBzGqw6
6Q0+mq8uCfGYJCtLs+xlN3iEqJZkkMwpllJgLwCUA2Izv00KgFdYlEhaJkYkxJtKgDGkHR4ygSQJ
zhK7J6feJhePaLdDVHDSANVA6Mjm0xVfxDMyqBfaDtQ4IYlzEyAF298osTY0Xc+Fb/xvjPfv/4Ta
YvjgTP7/2BawJZ/5z79jXv75f/gXtcX6h2HZWBAcm9JzZrT8x3+FePMnpokF3LEtThhU7v8H22Jb
//CEg3fHY3nnuCBf/i+2xf+Hrpu6Qelu/Qv28v/Edv93Md4cwMSL/zu5Rbc8NCvoI3WbbRckGH6/
f4/xdg24RY5HjxIFXLtDe0wYa8Sejt/mUZWAGi0KWpN067x3N4HZHFLmzkaCckHIrYEks6t/2rhb
CfZaCdmWmp0tRvo9hCU7p7M2Kn2PHfrbG8atyENShq5NmNinalwx2S5PEE9NH66BvfYh4LQ3gCSO
qt1YSIY6dgRxV+JI+Syp+BEQ0ymYn9mbATxlbKhQCYnsrW+IpmDKA8hL8D3GF4nkgUnYCV1nw09A
pae14VJ1ICyzj6GFQiBGjFWsUF9Bhd8/MlQZlKvegMsMLNtWtEco9AwT02UEIqYkMq554Ep0bMrQ
Zqs19BPcBw7UW7+mLLrZxQ7X/koj0cqGR6t95OnZN0d+iXLFtA584Eg3jsGXwRFWEufug/kCelZ+
FtyTVrwJgKMF0aqwmwPHm8mELoAL4DHf6eS51raUjwKBVgUKTH9P3GOcyJVR38vJX/aIxBWuZ9M6
KOPPbXYtRxuFxq9CwSg0cUcrd7DkWdb1euwYuDanbgCbQYIofFo1IcrBOkeKwDYMqASJA0W8oWxj
qbeMI0grRWpF4ql4zWusy+Y7I2AOyH2Ai61nNe9t2qg5mi4BRZD6rdco+/YF7kMFTy8Fj4b4kMiR
TOsvlUZUYIWR2V1I7mKd9Xw7+PsJhWcD1Zpk9UUIVixnKpcyS54w8gV1ejbNW2YNfAiIygBgs6CN
LX0fCZ93lwAuWRF1Fa/UbhSPPUN+J4XdECAKwCJgjRglu+kgMsQPwZkV9+hyNGfTSkFA9TtUgkzu
e7r8ILj7HWmw7MQaNvukI8Mub+FKxHsD61PsPfn+ahDPwrKvSna3Cb2YKJcSN7Iueau6y4BuOVbX
CaOFBKuCxnk9VZe5e7Wt5JSxJpw7KorVfVkXP0puXHczeifXeomDG4iIKNzU9V5jUYoLmH2OFx1U
Ts0JziDlKwJrncRc/44qEKFiDoLC26KBXZfps5fw0IBQjQd2JLiWuiFYwn1fFr6GHAQ6BaP9CNeA
ZOmcC5+BRLjXoh0Diyst6tKQ07pjc6rTh+roVpPw0xXwD1fNdgzUmd1jxWoYV6tVovthVraz0boV
L0BW1xUTMAJL3j0c2XJgUx0BeqAbqArac590+WiOuPuspz9hPlcpf+N47et+HTDIqSqSUJV9ZAiw
Ze3qGBo7VPgSEsnlVM/7FYprkM/esSmrXdv3T337IxDhhnATVfTqsaKxwMO4klAyt37VYARligpV
P8jSWGvDJco/LT8/6dVT12w9KIIR65OJIHbV9B9xcmjLbzl9zcMrGqOFHfDo+V+puEGUuSvWMqMF
CplHquT9dornAPxwTW1SDdaxhx0IJ/WQhI82/UeX15vSSNfSNkEJMKOILVpx7TISmhYnoJjy+pBi
A42yP8VJhIVnEDWqwWSdk68jSnuflF+Ny+CAGEmGRyix1No2/EOonntLHUzJKtK8xdgBfco4Byn2
ZODxmdaWnVKdsL3G2aQmcQ4ad6OTaGAl9T5i0zNpR8bvziKJ+hjWTbML6ukrzmZ69tskneJUN2gT
hlZ+KrF24qwiQWxOJExDc926BFrkBrGeqk06xuNWwDSNzUbDnJs9NFVzU0tW6ElI6lFzmAwX6Vif
PVi28wS0BepfIBwQJuO1rpM9mI1oaSlPLafpB8G/uTBHZ9j6GBDPxUFDOj0sPPNNr6JvRYm1sDWy
5P0BXw+mXNM1/W0cat++dI6uHaaHQTOPDQMvFqw18NQ6Xzk11POc3YCusv2oPRIkgmC68dXaI2Ej
N2GKKkwUEA80NNBiXAPzZA8aVxvd636NhraryOx+Scz3sE98L2KUGD0iz7pV894oA/UeNMp5w1RI
cGUG56BlQFbBHRe6R3ZOEf2Fs/uDoz1DfzXrfnO7usJv1SSLrRCKO0OJodsDWQJQtZo9OKrK5GIA
gMtJ3KmNVsIlg1yBMWAtSWfMioMkLmLlYv22a5g+sor+ZpISqDO2SRDNhrTQ95UT/+Kzb3kHqzLa
4cBkuzYSk1WNAFnadtug+w3eB4PdMeDyRdejrAoQQBVWEuz8of4ZWQ1o9Ccyvk7jQKYascb7VvV7
GetL6ZHOxTocarz1Ja3QIsaWGxxw58wEIj4Si0V36Er9dzC49ViLyTIYH8ik2bRtw0IcUjceIxuR
CB2e+8fhNmfkktSHM4/zTfb3FE/CHbQjs10O+4h9ioml6WIErtqK5pzq6bhlym5weoPqLcaALeqE
3mjwn5Mhrw6pO37ECsgYLNt1OZFNauCSL1lMYgF7avqaeHCejJoIX3JkSfZ4aQLzedITY8W84y7r
txZlDh84coBo9kPqnMmtK8cdvKqL3Vt8OSz5WkHbz0zQZWqa2q2KlfesKcTMYcj3w6/7vWuIg5R6
dyQGdiZbmC+h68pzHLnBDu8TB2D7XWVhdzDZzzS8OZh88/jAeF4P2S4ZSf1iF0V6lqyoGXsR4ugH
1AxGtifoodr162qcFfUhrnlpqnbVO5a19Yb0gcvwgX2vvKBnth9i46Fu2Yfi7yBCYCBJtnKQh3jF
j13NecSzH5d80W5AzFPbYDByWZyEwI3jpGBhaSh6OnvrcQwTe+fkJTeI4HqJYqD0PFN7VCSPuFqT
bVzr3lavrAfIPLWpA9DGC6ev8AVgEfWkfbBHgdC9RV5plf1uCJpw3w3cx/xnI+LfSJ2COHzBa0pe
xUySQCgFA2Qz0ZyRU9k+1PzH3Kie2sQt2YS8OmrACg+IRyZd7P74kwmrX2ckGGf4WVV7sjXRbhq/
P/kxcYwIpfe6yeYvGp+S2P+sO0zhFiicWlyxEK5EGxcbQEmxubOagxeoVT9PLumqey4j0yyohY52
uovrUy72HiTSIfZw4SPUwRVIaQlfpkIA2oUbRoqAu6e90X5OBGIZR6ej3caRjMku48TEcszsl11u
SlzvhzQY3B2F8Sv8C3EkNUVDyiuQzaOXPWqYPukoLnVj8iJp3PdhfvJ1baslfwQUJm35kBFOF1Ev
AdgJyO3tnKsyDu1IlFAp92lxKMN8o7zHgP1mn+c7HbFBa1ifI/TbIRwOZGbsTIhxSR7sRig/mY9I
MPrI2+xTExCDMh7eZMM5A+SrRYXlUVOw4zJe6+gdjsAm49NDNVVPx0ZD1M7nq4oQqOCdEtrt69eC
2rUlZlBzPkqQ/4HzUIEKYGZYX5sS+xhxARVPv54dBKqgTr03qr7L+DIgFYCF65DESJ1DyuiEQgXj
FR+7oqRSFtGb8trhXXAstna9JJ8Xl0LDbu1eECvUu+SuaDoMm6NjFE+WgWwUbuZ1hL4iGXUmxoM9
ov+u3v0yW+kGnfMcs2hvJ80/6PW4UGp8iLVugd+/QXs/8cWm9iF+DtmNbr8pdur43Lws39RgZybf
OKr8sKfWHlBjle2VyI2lwXco92dSHwkfJfnJFxjIO4UcLnT3pvyS7IUsXlkNgZa+YoBVpfNQqZiJ
0U0nFQzx7iIg8rN2vol9FZBYBz6rdCCmJDvjZVpNw08CpaFh3sOAcSG7X0x7bIppkup0PXCLOW6/
YomQ+Ou4PobhpyJkMrjOG8yIsjM9Ez+zJB4PRtE2cV6bbW0wVxluk7x3Pa6+7lkDTpEbNqfcSwAa
IKTi96d2nXLVBdn8hTH2KampHvSMKbpUQbsslCJ3OHkYLVIF3XXiersG6R7HE9EIbniR7OQU8BTQ
LTXSiumlQ6TAvbyKySdsUkY2AY6V0kNBta9GyfzJQinEb2HCrCAVuh1geeIwMvYKYqEnoIVfjeJa
ojOC7QJVwLOuqmcr6up7ScxwD5IxejeHbKlHeC4FmBlBqFd86AcLxxIBmom3qvsfZyaiEVRR37yM
BkDxU4OPBIkia91F6fabqCIxg2GrP+UbgQt11IJlqJd3lYyPDnRLnI2C0DSCkHY5vPxY5Hvdk2ut
IVjUMsk8OHdF9+ppxRZiidCOLpAuUPfUXW/cXuRYEavjXBPClsf2QXrQtFksxM4h1cVBN898GWMi
axJmdRUeGfT3uyh7G/MHw5jg9LLhukUY/aqC4XD44YQUBKhpyuATIdmSblM5F8F2lxE7nif3GTfh
slVYH+i+SH6x0F5dIyRhTfpm1+rZAnTQsVEpxgsYSVCVeByJUSZdbY8abpmIQw1hG25QiCej7qlz
p20HAi3wdpFST6b7xPKOjKN+Tdg96x3wZDGBGnPTQKpDb+07OB5l/tQQlJKyJkjZd02gIhuXuI66
fGRy+xQEBrnwX0NlP5h08MNmHtMit9vkw9HlVxXGS8ApYc0U45adfk6yo+GgY5Ro8bTVMBwzuPWh
uo8ErSvtmxHlmmA6vtUNjo5Zb+hXu4F4S4QWO4SGpVFu49jd1KhTMSXJC7YV2PfZdWD1EEgcqGDi
svfe87ZOWO41vgNVaF7gs7MR4Wg3QhK1QvdU5dlx2AsOLyO+hOZj5U07V0Lwak7TRPwwHuBSfy4H
WI91uB9t+2Tua2Z8PkoM14UcRSycn2nQdyyamY4WsnjkWEB02jzOzDydbWxGqBktyosuw73l1LeS
i1l47KIrhGPJy8hEYSiOo8E6MURifLdB3M8LdcbMBHuwTR2TNz8Oj6lE+pBsXKEvG6fcQglHrs+t
W5g3xsOGX251vIxwXBk7utYHNvOja11qyYaMs9GATZNrYEb0kXDiqCDbGKWI5W8rP167OgHw9vOA
jDvLWqpJZkJh6C6cTPwMxGa7HR9x82IijbXD6igD7WeEiAhCbVHkpKi70w2nHOyLYq1577F+wwS/
toufwXlqprc6FoShkUOtPzvBH4YL5g4Wp73PudEsyxjIZoUAFUb9jaCA4xx0SjaGGTK0oEsI7eG7
jEnCHAtG7bXBdQKbAIQP56bpDeDw625tjmQzzbIUctglpqzGHl5Hjw3dsCHv4JJG6DLrmomEevMA
60/21sd3MCBanvJ4qfKLaYdrXYFJ8AGEW/cIjCcUGGd+3KcHjYappeZQIl0H1gET/urFsMZbYuYb
I3+PEXdLSmU7Kql9fwf/dUz1Y6gLXCZ/M1U/J8Be9Bt2gctm2DvDAc/YorVMaFsjb5Xc1OLEOGVV
6WfiJxKPchX0TZQxPCf+s5YnJtPvhsSNH/YQikOgoNxkMy9K3HUYFSgBHyZ7RzACy0fqFpOsW7Jh
vdCdR1N7Oz/rfzUlNjEsaxgTOILSHTOzqnj20u4Q41IgbtognQq9+lpPUK4WrMMdvsVmdXAJklXu
cCpcn5sIOn7zoHk3IBsOQsGSbEDxVkQkXviHpPAh9pUnvbAgqEbEUB8brLx5KaGIXOd8Fa3hcBWX
0iZaEoNkAVbCvoqpeCy1Y4uWKmtWfCv4yt0jdoED+xtVf/mye7IwsQqgFy2Ascb/6wj+gNBeyPFL
FeBYZLCabbMR3JRIzzaaaT5G1TP3aB2/Bv5X537JFjX7UzazCAnBhThxyLo9aQLwlU6Yhgztbaok
BAEeE+CTSp9WoiJ+ClDWOKWskZsN6ayVcejzcBej+PEfsSIgxvAMAqgXjSQWHBjb1WkuBazPHIBw
HjIezZaFqciwfkwTxh0NobBe72xHXqNBOkeJdKmQ/Q46g0Fz53akSOAjI8lhIRS8ywxxTGEexMay
6a+IkfTIiOPwIJWkBLmlGFZFwTXrzMVtKuptytK/LJ/a1DvHZbWqAVj04aNuHj3ZbcL4zSf3cJjM
fdP1m1I0e3zrZ74NCzH+hD4lm2VsS76cU80/nIMmmxAj3xcxH0ozB1EEm76bK6/N1NwG02KgTE3o
sFr6T7LOarl2pU22T6QIMdxOZjDbNwrTEnOpStLT95D/c7oP3Hjb3os8oSC/zJHZHczLxuSoUurB
d9bTl4pjs8KfMDpAHCAZhsk6Vwz64n95phFTOnCtXIv2CJwY/5/c5NWxVPI4gIEA6tIlv7oOdgko
YjjgxtdBugak8mS4LkxzEZm3oWPliTGplXAjmExrLs4X2jIDNACW1RGFUWBQb8YrOE1Kz31+EphF
aBLjmN4fpjzeJ6THI6ZjNiYmTDxc/aGFy56SdHTO7Jpa1XLAdWbgbkt5u1VxBfe7fXA7fgtXUjg/
jILT5bcQWHHwpRy1EiwWjcvMrLyW+CzLUeY3y+q3YuljW+pGkH0Qt3BZSdntJb+8B9oqGZoR6464
KwcoAH2OWArlrsu3iSJnAQiX0Bv5A7waV6dyqX86Wgk9x/G5hOTj91c1wozNLnbALyZCE20YUi6G
BlnFFkS16APAluxAAZ6t5JncpfzAnToGuPGDqt1Jn8n4eJnzTfFcQef/+Lgoxx5lDprMCJLHLsZt
O5+i6n/58NrF0y6dCTbS3PQovOR+sIQlO5/eGchrIe/SXjPXreg5Lr5PvJbb8ZtU+Nqtu500PyP6
z8sIMJFb7LxmZ7pQR65kChfF1sohcTevmrNlmMYRCsMTD8NQnxWJao/sbqk2BE2XaSLOQ3pNxk8v
kRDr8P0i+kKOXEgSThzk555fTt8Zt3aIr8S4853hnFULOGg8KHGaKFnwvTdnICZCsz3QtyC/4vmj
7RMluFqWQ0NoX676lxQ7ToKfRxengiNGUx0BjDLx5KFjCwatMjasnAefk3QtADLbL2V3DR2xI6ZO
EuCpdj5qCZ2Pf5ueXHINiSlqmY/gTi3O7nTVJU4fepK5OvX5t528TGrce5bajdiXYyb6suvfrQCr
vA6JOF1zleEwA/vKI1NMUx9GkYQGqAsdJGsGOpMOoi3HIIGkSOfBmvbhfXGeW2ktbwLG8EjZMNTv
XTTk7DbHRvsw2mpps/rXB+FyEk+/2yJbQaT6scRvHjx1XKP64qFW4zY3PuPmcWq/VNBvVcZBiCC7
jazmS2unD29uQHezSHZNcmzigw6gBGLrHlIMeRbmy5p2GkNz3VEHZJr+0qEzj7VHeCg1/qNQTHtb
5qMWDBtZFoAznCW6eOyciaYt0so95tMvxuqlZY/L0fik+Ajv1iYCcNGrhXKaVWMCyx/CZ1HJTenV
a2mIj4qz6Cz3kkEuUD/poKJ2Yd37dId73yAZl5bAdgoqINLH7USU3qVRjSd/YTjZY+I54NSbvWRs
Rv9nzLmLEf42BFEkFTXZnxTGnEFuhnPTSrYxDfAvzrT0FeWY59Yf1j0WIYImi2JKV0X646TjOvBp
fdPOdfM0cJKxYDAOUcLj8wHEEjfrkS6BDcLQyBFVjrfOUttQJ/EpmDXXrGFe80rDMjf3biWN4djJ
GrY3FUpYVZ3iOvrjsyeaTdj0C2vOwUTpDoGxD4AhQS/GZRn4ZEjo5IwHzmmPcXamMG85FcmL4LXk
heEqL++1cSvrJ3v4kk21n2m3eBwwuhHZYzrTRiRXq6Um/tX1emxw8SDynJh9LgrzDmqKJ5EheKRg
iYLjHN8m+Tp6K8fbGW9h/00INQBT6Dq0MIHjqOzH/G1qrx1r1qAzG4fynXGnznT9VpOOMhqAxPTS
KPvVFR5ZxX419Xjypk9V8OaqyLa1kCZQMDMtX7WGWCPjjlLnEcegVxdPE5WmBl2LM8LnfdAh8cWo
Yy57ujOSYOow9AMbDuA6ju9T1a/Cdnay0+FGYZuvHCwQXxPXRTt9GdU1oIbdoKHLLA6NARk2hwHV
vFrYa3ET4qUgixtjHLXkycf6LWT3mDsGkMP+4DeEgWpX35hCrcz84nspXesexa7UVzgnTRwDP3qR
nPkd1kX6CVuuBP2Ak4DYDmojj37Lpk2ptFeic2tPDlfvVDuMqVwTRVtxq1yVRfpsM4mrMBz1HiZR
rBrCVNuyvKXZk19X6y5AqlPwCsJxmWFNGKCSYZF6inHDBrq9jfXiaCB7G0G2E+6bPdA2F8U75fln
ZWQnx71P2ASHCvmSyx/sWRq4NZqLn9wgXKf+e9689qn7TBfHd08lX0DGgbA32YPOPVqVuUZgXUl5
qMVxKjxkaih0Jvazep2JZwgwdUzd1ezPv5k6XeAuvUPknXXG2+FjZV4TA/Nqbj2H0FsWjox5V3Kg
QwyW/2gEv3ZZuY2neJtK+Rrytzude1dtsfGYg2FJBBdkrbAkrermpwNy0PrdseXuM7XpUbgUPifQ
F9JjbDNOnpf/a8p+0hDuQ+NfBuNJyBAAJ/DvNF6aGFNtWm8RuhE39zwPVIxKgK2mLw82an5kvLMR
7uQ3K4HbPUT9SZ+2ibwOAd7nR/yIbLiG/GEn1uJrlrx4rb1q/c3UvKb53U9v40jPx62ozGODu+ah
FruIiidS5s+GTdvb2QyJaWzTEZZdtmzo8PDRP9zPJp++swL8scbJLrY3nWktDdHh0Ha4E9F0PPZo
4WWx1WpMVeNvYdgHN2l2lKxvxj59TRvyT5ydmNwh6WIihxWLwFG4j1PRHzVVbKNmg8FoJ6b0XM4+
AogfsAaRBdNPMu8Yt6qNYCZjF+aK+pu1BNtaG5fJdNfz4KOass2gynXKJL6h0CDjsMHc8KAzcGjY
YcGELqiP4Ll5LHlhRJgLIYVQHMd0kqFoS41eA96XvsBuyPdW+K7RckZ8IqeSw+Li3JnxW0EMbiKC
XzUMRfGIcbbKQpcUF6xZNDlVMXIcekS9G8z8z8ijwpjaRPNuixN8WqhTw6IDU0UwFzX31e9QDnKy
btPGtcwHD24htetbx/sygVeh1gtIQoRZ9fGN0/wapN2rBWcpMj50HJ5d/2kqeWYtAFC7gMm8zLKL
SK8lFwGTNcrjhTeFFWValEx2oBA9rrG1+qizT2ruwCb3W6NmrQ+gSOVi630J6BM+EQgrepe2Nzf9
4ccweVbuif9cGZhAsQesMVEz2YIzMvLeNY/JhxdWV4IgK/wJaS4uVfFVOe8laRza0n+1hs2yCG8B
TP9EfTnaIYD1G5vgf/WzqGjr4rWNHVQFl3gyXjl9Yy8hraQlPx4gAF82u5Qh7VzpwjwZiAW7uk37
Z8xxQtvqbOjMU5dp7L6UHuj1fyWwtDa8FshhmTVeU1xcI7ukTQ2uymFDFx1384eK+r5Q76lk37dg
WYyCZo6c9gygE5P97dfdxVcBxQjxU+WMB98O9gFYZ70/+fJ5pA/VxBjWcLZTAdlGTMg8BgfgRJsU
Dbijjayclg67a4OsZucMNGeDOu4Oztq4VdY2bHycGKwALJE8LVznFOk9twcIxqWW+uU+d3cqv1Ca
PrKup7s4p3q8HyhIVocol4DN4kdavP1c3STJNFME68brD5M+oWaKLXUjh4nCdUNH7WPQKiiAify1
LbyNVuZPsk1/SWwgXGArGIuNM/3mchs37ylgtNSXV72zFl39a7aAQrgb+IyMBGh2jR4y139xfKbc
2ZLSRJLNKG1Nc7aC8HU075pnbxKjOvIbj3WWM5Lhp3jtSZhwYWAk/y5cHrts3HkmCDlstIhe1EzE
3Or/cYzaQXt8Bji7wU0YPvQ9Ul5o13sn+DEmQSYbBpDocCIdSFbvsNA9Z9TEeZgP0v41BxWcVdqv
p1nd0g8eq5ohE3Rk37CvSahfK7WrOG7YYSo4OpiLAlujGORaH4sTwvvRcLSH1Bz3XVvto5hUAN5+
gSZA1mvb9lu8fZfK6/cqvlo/FaIvFONPj5EHD4tbXfSWE7hpPFpRf8QRcAKl9W8oNzm+vxAWb+3b
+5hyvNpR28iPj/RwCobEUVyfY2BPLGcRsZfa8BD+mUs6yt1bPWnK7IjTmiQJYObKP8D9WukeK40T
wADtya90TGOBCCwrVimjFY/+0H9bhHuOmdvuVcbzkz7QT7CkLBklr7l7bGujhSSvvkII3y6jCoVA
yGzhIch6OmHKEC8nDeMYrYr+Ab/IugWUo3OUsHC4ag5lUojUmmm8iUkdUjYtQ5uePMea63YJcOmf
DARWReitOH3ua7xDTCeXeXinL2bRJ/VNGC1Wd3xZurHvZceN4t1XHSK+G638tpL82cM6H6tdPXKa
dsM1Jc5reKxr4kB3soTERYabhnMjvAHTXYwcmLEoyccM8kLrR5x7aWBSzzNsYgKQ7PZqnUQ/cc/p
hBd/ZejrhKtjYx8L5oqlZp8MUwDGoEy5e245bCaptcc4zhLQ7zSHKXO4dpnOTePvMP30mrbnxLQa
83AzkeCLQYwQfi1/bQgTrRKH0uz2HUcyjYoWbM1t91LO77yYQ13X7yfvH2iPMy1d23aE+IPzqMTc
7rZghDEH5Z4H0dbEhu2srHAG7NLrUATezZBgRUbOoFvwf8uwEh8iq3Zxaqxc4BV6uq07tUsBRKjy
3RfsTVBMEVe1nYQ+11ebAc0C1MWVQYnixVEqfEzNduzuQsTnbByA6dOTZDP35XKNHRuO24zgwIA0
W1wTKDYNEHiGcJH2wqK5qrKba8xzZ7XJ2otjA+TAdYbz4sgDcjFCXtzjKiN9lCf9NcLLbkh60b2j
mURrx4x2RoC/q5OLCIkePWQRQRWwRb2xyXCRDl62lXuozRKEa7Rqv3xekD3OwHlUhNKOLah6K6sX
TZnXXMybO7JCou7ApdYK/1bg+Q8ld/OQvs+Cm2HpgoK5N23EPBSqTzvtNUfjca8fU3JoXVUiILzb
9nsycRCFo5JAVlC8pKgPLs0jQ4YXj8NvKz20uXNGmivv5VMNP7N1wm/T5l1cDfUuseWDllnvZsdR
ieTstkODKaCZtKM4WILigV67DCOnIvL1MAl3eqKTPeQLBZKqS80VGKOFNLmFo19Ap/doowDNpy4J
yRRrsPa0R216P95k3CLTTSnw/1cZGkL4k4T9puBSlmfRM4gbsi8T7pd6dWsCmmBjkPxiOqTTT4aB
jUAQkQTrjcyIZL412q+29lsjpJD3WAb0Y1AJGRHbU83PCB8dyLQRXwX7ZzjCCpvhVeaTNhg74Hbo
+cm9juydN/d1LkXiQjcL901ERmCG6OGjE8XZkNbSjVPCcsWqxRtnR4+W8zGV8I3kpun5byFx5n3V
waOZarsaC31Ygg4Tl0l/iOoHc/hUJaKQvU4D7h1w5kYeWWVg+LK6ez/5vx6xpZKdgaMsCTPawj+r
2OKW7zzGhTrGGvDNLj0D3lhT37EdfUrpGapbtOyOssMwrt6NgtQ46R1bqxjAuEQ1IZZxEvSoh9XO
5IG5DmAUYTGrJ3Efes4uLqs+1YcoPcZJETAHiUfgwQ9+lRe/A55ZVw5d4iCPz7B87lSQc08YPqaQ
ZaH7qgo4NV2ZnRlQZxZ5j4XmOI+6BiK0g0k8DQKPigzfcsBDMW/N4oI5lFdDBN04H2/91Dw2VXwm
BbTsIMrHnX6c7YyUBCoSJVL/lui1bX2YpvyzGyAAEMQShGpnvbtlp9nQC0kKqDjJjO4IbXLsV8Rd
mDR9csxiKlQmyeXVHfQXFZApyvSTiON32UXVqx8NtJB4LyX5FQKBTrPT4xj1VrRMr91xG1JUtxpB
l89GqujBAVlEXwwHX97EnBHI1mj1o66YjFJ0YcH0LLGDSks4H72y9aVjF/Js8GRTN9qucpfgc8as
GFUhfwdrD3gxvQUSBgxw2dngzoyipvWunFDvBsZSW4waec5qAPl/NYQWuQZH/PgEhjk0+kD8E6xJ
QYCJNS15+RX2V5XpMRjiPqRKzuhWfuL9YxumfcegTg0jlm/bxpFaGbTVkhzzRJx8m+X1K73hi6xD
B3RGfU0uAbqHtXA5TlKItdaN6SDCF8IWMfKf/ROYF0H5hxG/Rfkdov2Rk896tl+YWb0n07LOO5Rk
ZqfFfELHw8MfiBOSJp306rNfBtHO9CgkjvSlBm6pMk28Z+m+C1/FMGzcmE4MzrMEy0qdVwzKH5N8
pvHWkdb6x1Cq8FhEKn+yKSaEdqa/FAmXxeJltNlsWtrpm0HUQPiYVwnvWwqWMHew1Wvu0vrLYIti
ChBdaiahhPENBBJ3w34vh3lFqMQhAZaSBcLaSpmWDDSHfqPFJDgHnIiLSjHkqjJqUdKuh17KeGew
CncZjdyCh24OFIFX5HjJTN3N2w143gZLcmP02BvRxkFfgHfvB+NGIKk9GM3wlSJI7VTVoqcNclhi
WNOe4MyMFQGsKak95hgZeEyntNaOe+0MvAsk4p8GnC9jdEkY3VpgPYX8ntDcilRn3o/bGQCcwf4X
oK+FEyDABj/ycJ4PVoiFS9s4gOlfzjn+VjIVVNCdOAh5rAuWZPu2qdty2MkiVCEcDJa5MuS/nHto
W+Los5+tSOyUYGcmYzI9dGhdQfTV4HOYKQKp86kVOSIPNfIV/gh95ds0nvicCn48i1EvaIk6cpYj
4VKQMnS9zajmHAv1sOuSw+B8FKXYVFUPDONb4snWHHw5wbOR4rCnu8XxGN8F9Eez8dfo7ORoyOC6
21RtkD6XQ7PNy2ljWFy+k3qVQ5mZmPNpCOa+/VY6nykl3oEgb7tu66eifvURjaTe7Wcf61QdqtBm
fHefWeQ0NgAfI5cdcIjF7ZJILpIzE31nQcms9I6o8ol1u2ZoR6RllekfCm6bNF5JQsON0REhsa+E
Ty5dEnn1JqmTNNgcOxfVYI5AghOnXw0YJgQdpudJCSn1H1cIjcNBMrK6Q2Dk2ty6V4/twvKyfRsz
0Qf2hPRcdocaG86YZHQ9qGX+iOI0cgcWJz05ImE44dVFqycqSzlMuB3sreKm7zkf0niovQ7UIpDH
cUPICqlhHZMhakLJ9XMfACTgEA8ZrN7CEwAnai1tpOf4B1l0WYgTfgcW/HaJNpslP3FaIdKBaicK
kH0UNS6A6ho2l3mApDHgwH7cNJ9VQfCA6QVZ7Bqul9V3pHYlcy/sCEmzGXhozP4UopwS79S8twAJ
t0/eah6aweHX8KxUmJ8pb+5lAo0dtRMd0xs5RbxOiNKU89VdCrwLTK5MsG3P6dy3tNs3xJcpCUwJ
eiBC1cYxkr9meKtvIXNbyWanzPNAqTgO5m4clhqRCueoSAoI7uj19KAJvNtxvtLaoxc+mZhFPNb7
EpbnkD+BoDtkXNHj+nGkPKv9nhps9OatiWlHOAB6mH1GmTqPwW8IHsWIaL4lO4ZZw2eHtZRDUlvf
OLhsx52LeRJ2HZWuXTvPgPc5b+KWm7nmiI0b/HNzVpcJkXNw6G791cFm+2otJn4KrvBNeSC8T5ju
WR+2gHyWfdzR0ruOw2OSPpeCEB3X0MzcJPU/nKCEPrk27SobYw2liDgEXXib+QBseMnUtkJyi8Pt
5OBQtrX9wFLS63etWXsabhrjanFl6fztjM9t34zIPSrI/Jxme+HDxn4Z1JHGSH/c6pSwzC+diSl7
yhVIB0zr1p8DSRAo+cMsxx0ClM0oMhb4+2D8FeZbm/1jo4XtLTcRq6WVVFxPeDWkHZE/jnYGYIa9
lT1N7m83t9p9OBg+m58qIckbAPL/dinb0sJnq8ZI4jSQiDzZTTTelyPtSgxLh/rmVw/eqHc7o+NW
0jbye6RxFMii4e4Niu73np/Qm8ustvFKLlvchDYOnYhEY1Jt1c7uOYoK7hmDPkSWX0u3391Jw8I8
knPNAcY8Bs5VcUnyjMR+0SCg1wqt3WyiAaIOdX5O4b90kptUGDVvLaWhJBgqBgI9bCfF1LzyUZC9
AvCYf2G07Tz34sMsU4+mW7NYqQFpytfujQvN086/wYLkDNBYqjTq9FaWSwQyg4lT1OOrm7N7Yg/j
GbxTBMzD6T52Yetv497duFH3bjBY/SqaGFgXNwWbcRYXyxrNrWfB12LdWMemijYF1QkK18wVmvV1
7J913vY2/xCLwKAX3o2ENwP2iYC/h3EFwq3JRBrgQaJ/DZm+K8uHMjtRzIbdkwGT/89Pt55+G6vs
aSRE5JbTgYR1CDqbKdGWWmDh7Vr1RMTTz3/o3rknPLx4oul2bl4yhdXVJfjUr3sLIQ4rzdwT4PWw
ouyHDiMJQB/YSg1+43M5vATSvgQwu8jtaPJvsDhvjlau0JHtdUavVWvz08TFgfJZjO65p24V7Qr0
WIDaTfT3vDUvU8H8XLTcmacwWDpOU2ONrVjmO/xv5B9d11jkmm/8ILdubafPTpJS7jCmHDPp9rHG
kQeyJPsjdcubqHKcYz6k9Zad/1Voqy5v1NXpLWBEE08OmLhdSlXMlpNyRG7plJTZJQHERKZGY/Mz
yGZCJnjMBUcvD/JUpcFNNet6ANDFG0QU3FfMxsG/ADVIpbp3y7X0FDLmBDXfXHgvGAsTrXHTWOMy
V6Bj8zF68WtZnc2+jdcSxNyin/KTb/VIF4zGH0L7wgDrIcmFRy6OhkVrdmxNBZ7SSpngHIR7bQu0
8qKBhZQkIC0T6FYmsGMVm8vZdtwN0HTzCfs59uhd3GRfZNnN+UBsbDnT7QOvm3imVn2lPVGDQpHW
tY1gaDjcysCzCiZMxYcxyohLJiUz+oD8mq2gP1D7ljWMs7P8Fwln9uNgy+Rty0CFfxCPBiEf46VK
HMVr6MYPRwVCAF6BLudNG7K/ty3mGbfHwJdo1aFg7LloeDi5dANLAF4NodRjNFMiSCQA1oMSIg3V
x5AiPSpuoKctIQIgckh47C1y8pz80kQ93044KUb60MH4tqikymIcGHH+SBBjh1+CcwTGz6nBmgDX
qF60RvVeinRPMvAQ2ex8USxv4+BaJ8/NeSDrtRalwY6WWXz02YJ7qsdsFo/0FDGZZu8zEuwOA7Hs
WlIp8Pe13eg2ckT2OA4QUtT8Icu1jtv6/OnfN/8+5I43HlJTCcaS86d/3xSNxigFyEUA5+XA5UM5
y79PR+w2kEYMIoxulbYkgqG1iIqZZqeX+qGfP0Dnnv7z4e97//Pl3//9f77393+FUP/nb6vLKT74
7aGyeAlChBTeYQRHzECoS9OVpqFreJa4BUZEWiHhwLeoBwuufaPD/vz7VC88vN0B1J69T+trP0X1
EedhdfzP/zBYXnXSCn4+HrRakY1z9H48/OeDTMNFqiTeYJOYTguV8PD3Wf3fn/3ny8ShbxpHnpbK
4hhn//uDZRnQyv1I425pZ/BMigxh1jkyUaN+oMCgMoqjqWnEC+cPTsqsj2T0//e9sNFoDAfbWHup
x1YrqJ2fP+MejwyVjWgS6Bk295rFKEqLGsTBqeiS7N9VaEFwLGMhTn0+kxCqEHyJWac7BNBb3Dv2
0R+ypOX4mjjMXpV9pHL5//o6HqLpGL/+zy/4+11/v7QveZeEM3Fl0gcA8r33vz70U90ef3uPQVOo
p8e/DwokHqvlf39t8RgwH+0RDmzyC9sh1D+F2ZpHxymJ1UCIwtCaO4+T9F9rIfAzcC8x7btWFga9
mOgfWtoCpKG9z0i7u22J5MDY9sMkF4RLDIc6xhZ/qwQXEKcd8nMEgvPcm8FhEgYOZTI6azXgyLKN
ND65EHIx6DibztY7umwEQisK5vHvAwHPDhVIw/rQ19SjJ4XPpxoLaF8GYg0D1WutI521X1kWCdzR
mGXwSnRhpa3rKHqOQrthCJfJo8eAC8GKc3zpq3PYAryOURipICbjp9fyCFJHXhpNf5ikS8cMRc4U
42Er6KindMF9IWbPlb0jSeQMOc6gWbAqqSlyJwxjetOuB8g+jI77axra1T5RT27say8Rfu9Scqsw
JyfemiY3Nrzm4d4LEoy+qbaVzJfX1hRsDG1Y0XCs7+2SdorY4m5FveCV0owE4VwHKRhr8cHk1jtX
V0AAG8VGNPo8y0gegIW48L9FfqqihtNY0d2q8+QJjUO7iteJg0qfGHga/RyZrGm7a0yD2PxXg+Ul
/BDqgL7pst+qZHoqR2KDY8hkCqbJk6sRZ8Ga8vcLxwYZ3eCyuS9N3C4WrJctbELMPwGKzkgoyec+
s5ZNAo5PVWIz2CFmlzZIlzVa011h3OI0X7y3etqvjb5oqELhCJpamruD5abfSo3DKSV3BSBLf7oF
Hth8q4CPPorpXQ8mdXdJQnp42jKzG3cm3rR4Sv9VeYSt2jCyW1XrZznV1ivPBVW3RQ1zd2I0aRt1
tOVI269MF4aDzLOnrBo6rJyz1zSM/pX66BxNrMJhsUccQv/Pqu6cQsTGgD28OEWbbbpcjh8J+Riv
LttbJLKH0S/8BwOFqE40j1lCT1eaacmtiXBU82DTXOLe7aBx7x7OW+6GVrH5n+816axKmw5Oqn7o
r32nY4TUxQ3eJpglK6u2KdLI7e9DV8QNFoTswbQo3CsdL766k3mipYjUaMWNtSt5mDoj0rdFHbSn
IaFpyBCAWRLwxMcCItoRibzY0oxCY+4CxcZjIxSA42o3OnHC1q2zzFybwXQSzLdUJDVzjLZO4NVn
nDP1uYk4RVR1Haz7vEVV4aC96cRgLjyzqC6N8EsSUE67dWdJrWub6hyGDW5er8cQ4xBfiRDLV3Xf
A2Yy3GRvpflZzK/GbML7PEnMH4Cg8SoKS1Ba30dfVoZuFgW9QSO1TxB1MJnPlmBZhNGdNILhlFXq
p17YfDApgVU5QK/YP7tsKZRmJ94tNpiahpj9dh0W9YBA4T2j/HNZtwa53PnPgjjqryiRuolGIhmV
dns3NeHdSod0kkbHRG/rezFSz+Jxd2KS6vF2eXZgwJz9LiTCwwHQTXvv5rlO95B5IaUDSDq6wbiH
v0P3oQc5M4UacBtRod43UVKn6Jz2iYGtmDEvjfdDH+tH2T10bY5ORMnpJSL5etSF1x2zYQSP71Yh
+FhdXvKqkZfBiO5uRJ6bp9peFYDUL2D//LXJiXDlG9KgL0r3YNPESyKK7j2ygpdajAF7H9c6U7rm
c6eUXAOF1yVrM150qDJ+S+k6QdMA6GgVCHM3KAWepklz/EXjk8SKf8odxI+0t9bxVEyftV8/KZMQ
eJjqzVFLivQpaAnYIJnwtGfPnJWKdcgpYm/qmVwZFk6URivONQPUW8kI1Yue/CABu4mBlkhq4Wz7
Bvfc3yIVOojmtPBgZYjNB7fp7J3wFVdgbH89WUKyhl47qmNT8Gz3g6eOjk1lbU5fdmjgHHJagoT2
WMXGgo6Hau3H1DjlFEiifwn7kGFIMNLkP68vjxSPZqoeUOqAA1MN8Vlop86JKn5Lgg9wCJv6XU2p
frUcbJulfNQBo2i6YOhPC/S1iUft/PeCCjLkML1KByhIUbLjeL5XMsiObF+UU9ae+5bgpZ+NU/Wu
Y+G6toahbUufptZBGfk1i+Po6j5GlUEDKIvVxkioczTqhi/n7/mcLXamSfQhCJGLDZftU1qWdxHz
h9ih7Y7maP0/7+hR2pRhm9Ne9Jjoh+ry94abFGPMtOCPpSacIIjWnWp6Vgm2BDEWggCpx47N7mqo
wti1vDgXDMLIA+nyJUxpYuMCA5AxNjgNlAAI48bdurmdXERIo3QtkvQ/n3U0xTtxjxkS2X8dDSHT
UocPq0DLXq2x++swp57ccc19Biogiik4HIROClASUh8G+Tb0UXVWCWY2HxUts0CCkJ5J5glLdhmE
bFZR7W8plswQXJ3hJkb/Xxd76db18/AIykLqabgZ6/E3iI1oZXTWJgxnPJ6VFKtkyhF+vMxe61pC
f3dj7hiB3SzGnLgIddLtITV2dhQyAFVE7CkVxtse+MfGQVyx3P6NhgMJG/WfbjY4fOrEepaFz4aC
ojuSg4P4mu7Ia6cHAJVYbTKHsBZbf9BhSAix5249aJNjoa6DCaCv7PaYdznojM6NSNRD00+7jr4h
ZZjGxtRnqrsIHqYkesphOgxbhVWaSqYP2ymCR8cAmGdS8bmsmnWQ4NPsrRZPYxGHB5cuw3gkg1bC
iGZVma5TSyt0ZmWIZTV8Kunci6reTX7JzQ/vlrJ3pTPzhOKx2hSMsAprzgUM2msxiDP3z/6sz2aS
xieoo3Hmd1V4pdh4Tv1gFpGncfDNFUWEFYwL/2rX3Ml1PxEHJUcCdFdq8GaQoL4vhox1uL0hBgM2
EeTQgQu4+PwovcqvPUg4bvrf4GeiYz0BDMz6klFZ8QL0AhEuX9fcjF2/1PEGd+kya6NPM80t6p7w
EbhQ/yiBhJrqz9vO9CWjdK/rKJK6NjWn3lKvBj1vy9qYzkajPnyP25boQK+HNv51H06dpUNsS4Xd
7Bud0aCN5TYbCL+ljvNQJm7AiEnRbux5Z4pWJHAr1zyMle3NEyXEhuwUBP6jZkarYJh+qfezF2gN
mL1A0i5TrUo2YM1HF1IJZoUWTn1nH6PROuqEDzrWyLtVqUtnd90pso1LVAbti8ol1o2CH32s74E/
eQvWO+caCeS8ifq8bY5z7JBjNGW3BknOLGwRJsAB3MTcdFAB0BnjfWy3Pa2VqLVeSClT7wTvsQm2
ZczaE6C55hKioGPMMNel0SO4hBomy/beprn2rnfJ1vTFYx6b17ptm1VedAeN0B9JbCqI9MDhn6vS
K8e1dke6XNtDZzyUhg75pAAroZzpachV+eiRZTxxanvprfj+d/z7O/SFhsgOmm9++VaN/US5HGCr
cssAYsAlZG37OWige2G+HY0xwS2AJ91JehypFduenzLAKqrzgG2QMZVYpvq4Nl3Zbxi3UqyWf+mi
eXFjwAOhFxIEASs7gOZLO3nzKaNJzLra9ZAreX4CQjXcQqVO4RnWiU89pqzQ04cvLALk/t1AUG4T
tisVN7NYTTqtBjCk+Hfjq/0vxs5rN3pky9Kv0qjr4RkGTZBszJkLJdMp5b10Q8jSewYZ5NPPR1V3
1ZzGoDFA4YfSqCRlJiN27L3WtxQVPBYb33HtA+w4MXcDSKPyjhecYNGZaRUwSX8LH/mqczJ04dgI
907vfXi1455M/bX4LhKs+XywrWaPcftVmLEV5nXjXprKxY4+n1Q2vQ6VEYdmmyEwm639rGteb8vB
GDt13wYshnDOjHTj94gek9vFRc+VokTFL9ISbk/TCgzPeK9JddwbitZypm4wCltnhShfyGv8EY5n
nxXAzcLSorlVmgjvMyThUYUyn/yjM4W62GfFDYNBoCPn43eCAmIzYh7s7LnnEAEYtG1DkjPOvoIZ
enrxWVvFQXn4uSrBm2qULihnV3TbDqYbbnVoZUjId6bVmeHiNzaUb/20pmdL3VbwTvM3y5uLnZO9
BgxV95PqkQSo9jIg8GxtEKNBUBz+e+OhyVfab1a8KFc9JTWJczPdWse17vtFMF/uwWWyVxfDi9lZ
36KciosBs3dgsQ2aFJ5wRQr2rKaAXmmr0ww4QQnQIE60TfKig+3p7twxS7c26pSBWAbykV8TlyH6
6CIonGIG1z49eXyULIDQNzZpnq5p83dg7qOu/ok9IyLVoyXVBnyfDOJvOy9fUkKud36COYou/iFR
TrxtAqg8EAZ/nMnSmzHHBu8Y4ruWcMLNSb/DsHuspgoxeMW8ZqaSkVZyYRPhMAaTcwVlgbKgrr+c
/sWRk0Za3n60AcU7wXYUYqJ7myNKHdHLrVQ1qjB0RY1NRTyOJuoMmmARGS/S8i8GRsQ1adtbJN54
kZdop8V4VZUgl0AAPxiSE7oymb9U/QsHHqw6M/unZ9+B2IjCW7fK3ruixekLsL2vWOAJYX2B+8pw
S3nfMemX+7ig05ThPjM5RcIDEXdEjeSxfBg8uXfG5WnOGSq1fWnTWWBIKMjsbp2j4xHXNcjROM+z
5NHICeXVQ0YFU7+7KkGZXyN7I4D6erUWCbJ2XUebZ1XU3WaWS6sua/dp2rO4+HRZgxUd0VczExRh
7roGI/0E/viMycLRa7Db+AXqA53YT85CY0y6pMHKzy4vvfNgHfsuDXNZjvs+MIOC4EOnb58yqtEt
NIx9XcWnSOuwy0nSSFkZUhslIcCZ1CYLq2IA7K44QWoq5sySdq43Y8Oz8OgLyKFpP7Uh4tH7THun
GOHg6C9QEaKB3tsYXNB1xtg7E9JizI9Ni0m+SyAvZxM/0JcLvIc5Q5bCuaWIuk9nVXNa74MYS0yN
3ltuI+rxaA3o1qNPSzOj4Vcro/RFj8PDzNYJ+EUe/MRst7ECGcqyJUvORTjygdeQpViVN7n0Lmsk
sRWHfjMjzA7ij1/zXoNWpR/fxF9Fx0WivAbrhnnR4gIAz1Gcp2D1mId6h0jcwaUxN3Ds9wXZipVD
w6Cp7ifCBTKj2ijhmQeRfMWJ/izpOp05KdJ2Tp+bqkJyzjKHhlW070GP5Ew0xe1SzueVacJ2rdIH
4s2OE4cwXsmWlJepIIEJwmnFrgSqZ3wawOQdE7pLXMYMZ80SDQdsMQI8ZnAn4FNO9L7sTQ6KW+fF
o1N1B4Sqb6Z5Nw3NfVPBq5Z252x8ZRPfKNcXBmViN8/nI4l6myhyDmYLOFdFNaz7rLt1suTVzwNy
btikzvq+OhXdVG7L9H2ucrm1beAs7qxvzRTHggVLm5RZGVKPdnsvKw5UVfSB2b+73mx3g+ZFaj1n
b5LpappwlowAd5+X31epg22pHPamIrnGMYPiWAYOVkB51zSoR/ys/ybp8kytbkIsY2gUyQlQGXZT
1xYSmdztxCUQVR3ejLz9LLJZ7jpHQYeI7pmy4A3Tlzl98RCitjy0U3tJy+k2w/Jw6NbXb/Rg3AjN
QTQJsnMzwM4q5AN09Yt8MNA5aPXTAowPpRhhplSf+er6sx2v3WgMxIShOM+WRfJSNQMZ1Y31pYbi
BuncQGMRtt2cxFe5TWOPJMJruwGIn8TuzojlM7/kwoQweylm4uvw0sD5c5ZLwH70y3xB15ALYL8Q
YUr2BPhSVHtewBwUNtdEBHUaZ0RVTS7RgRCTmrXCA+LTomCBPZWKmUAgsBGzhOxlO9QOtYcOp65N
eiNIEhqDbHZnQuuZ4z2FIvI8Bo3eMjrgg9y13pFN/Vg0dncycmZXcA+Wqrho+Dj5BJQdcq0uAhYp
AlO4uLwXEakTSzPRnMHPLBnIgURE5QY9aracezptgA4Tm507f1sW1e3jcrgqOu85J99sN1b7rP6I
jeaSa/Wt/UX00JuscNlgaCKzzm3Mkx9bl0WmLuZ4uqkiq92SEHHPZBN+cISZh78c77HHEMVFQYVb
RoH8aaGB9bncLN4EGqhhdwWg8IYNjvbIKKprw5af0xq1OJN0yoSUtHYE1LVz7WUxrHd46q6PCaZ7
nhmv8gbK98zjLbcWOLFamZuZZAaxMdgxqAkK+2qCJrNMYp/TmuAQ2IOWX0EVgK5wOjnjw9I3j2h8
yEvsKf8T0RJ9uPjDec+uTmH2hvYMaEfsAD2gbXTyB72c8QI8oFIPyiy4Ke0krCdcbJPfwDS0vDsE
wwhJUFqcGen8HGB1dlnoi+F6suwnSXYL0xF8dwaDuUUBHMy5wjmnzKiYDeRWSDAYp93NvY1rwiAU
y2zML+/CXTpW4IIshiz3uIDg6IRL4bQniqTnTjOMhwezrb3mseKsSCZxc8iLlhAWwCuESNPItTGd
5f1pMayPBcPY4MTkxaYk144Jxf/ixCzUa9V7Vxoda4FHTqRhtYixK0myrm6LjfSzgqxqBE0sN5yO
gCHODuwwsGGHZQruRIKjQBrespl6N+GH0dGthx6GGXFmZHhFYUfXOqd3urEk39yPwaG1I4AtBkc6
lYG7H/znUtxOXkSNCILkzAzIr4q7Z3+l+Fhj9NT36k21SAzkQPe1qHe5PRxEYd/3tl5uVZHjdxJ8
9zyUiOMdvdf9oDbuWUbw01WX5qco0qiMhzkhfRQkcCyijZ5MxCRd8Skmm9XUj7eTXzyzZ/BBJhgN
Yabmw9jJEy3KdusE8tpq1aXdP7m5Dbe4HsMgm9DF+yW56OkbVi/KflHfRTQctqQyXKpV7VunuttB
O70H081Jr7CRekZ0xefevIA1DpKqLfdBbKFNK8VbtjCStz3rWI4s5qoRRy5ClpXM2kSJ/CIXMWIX
iIEm+izWQx/v4xRkZUPHqvAxL0eyw2EWGbzC7ojDwe0aCjX2an8p7pjbYQMKsEYZRf2g6ogTgU0/
cmmgXdnxZ0lbkJoS0gnzjwcSZ65rm3a1iVHZWXKxW+ij0+Vr9r5Fj9jMhhlH09jtWWF3gREEOwMF
IrkI3d5wmE9HesoveyDOfcDkk8iB5jrT1FZujwjbTxv3kNGhKmJ29qRTmAuARokU589sk2+RV+Yh
amnLKyaqi6PeM1LENsVtiztuQ+2CydrGwRhb2alM9Y6zXx5O8XtlRohe6+Sstmi/1gTec52Cdggi
qO0eA8kqpzsjSsYfuoRRES27royfCtQK+TpdJ6fotmSTjouwKdHAwRtjwE5IOKz+fkSDKpLioSKz
s0eQikwJWzegRm8ZT4nAgBJ5cBhNWd0MufFllg1kZSZum9hvbhejvhgm8aZooxHWns5nWSBufm9B
CqzDqoBHGjNTCD1GKSS8TWtAHEkatkmqsIdwqyeP/iwuYpZ0yQsdTTtLQuZpCkbitpn9DP0Eghau
XY+ivk2TH9CTSN0sf1nJjwf0NuOjsppzirvqIAMEP5mLvc1q0DQlqaN2pkQ5a1Y3KkXOFJvo1eYs
2y3YMTeWBxVwFP4xXrer1OSdUzEeqcqZdvU4XIl0PEcTeRyNXN+ks/5pOZlSF9gbz/LYM3u8A1GE
OrshRGLOsYy5wxSENnRaRJFIglI2pvXjAbulAWuzcnZqyj27GN5SNeidAR2gI3RwM+TjT7pUz2Pk
lFvb2A6cELhMpyVU2OEai7p+cgBVOgVijwwxTxBdMipi/OCnq0YbBwTL4jh8m0SQlRCfLvqleiua
fKZuGm59LfMT6asXkd8itYM4mOYdIHKnf27NetoQgAZByAB4TyuV+gWFTmcve0fyamSl8UypOYM5
JyTQXTiFEibNNIVLrrbnUzHJ7IaiUpMScTbrSFCNVXrfjOWBMvpkDBAfjIVIikUOScj/zEbchzvU
PQwiOdS0g3oYMVz7IJmWlJiulP+xay9hZnv4biuiIlJklk3pkBoa8DFLSHggjfrIR6Q8H02P1kzi
hlLB6XBn/hYJIKFTQAcj3FilNzlo+Wak8S05C2oxPxuuy8Q0EpZd/g6z6u6joWWHq2qOSAj8kmZJ
bkzQ4B0JuDDb4Cv0ecqqinWgnDqfbU7vFsIej3MKZ2jRPzMTzzOten8nmT+cTGHcFJkbX6KzBZKT
PU9Bau/y1E4BP+Afb2NoQfg72n4Op86hxibnmpeaOeBCXrvC7tHjjAlTBw16kCT6ohF8+HnsLplQ
HsHiyGHd8qtPyCYJdl9sRB9dsy4YqHXypuT7M8yGbXzDkTA9OLJ9kLWwmYkle/JK9oGavSviem/K
AkGLw7gPjAdH1RbMFvHnBR2S+kggTJO9me1APhFHvWAJfOQF1sdcux8OYVkcFSG6TMlKTHTzre2I
N+3md33l4u+s1GMncZQvFZTYBogF+iFWbjoieYF8LgjefZ88wsW6knn+if7+yYjkbqyzt5mzxUZb
/vUU1RBFNM7Quaq45EzUC307nc8W7EQxIsiq1EOhmk1WDwwKEavv5n5Rj9rpwTnX8xHPzCWSfQT9
qibhlxhsgrCQ99J5PssFcWERuEGiPGCX8LkHFy83LqL5yaPHnsbY6vualLL1cDViWtgWS4xiXY37
gtHgxu4zco3cbhUnrc/w8Vjm8Z0YTbZWlKDe2rL1uxPjKn2GcZBVPUc2aZHysRvET9Ol6FyL6K1M
k4ulxWMAgPMTu8JvKqxlqldmECEyBWjHphLbKZcfc6HvEfTgjWx3bY+k1ZrvC+b4oWfcBsZ5b9Mi
LSKavVVBgoasG7KkUgH6roCV14/jsYwi9xRTp1dR6pwnLCgoswZcA0ixl5LzsuhIQIvhPrg9bEgm
M0FavZYmTdNxHgyWoPF8mXyKfcOdttY+nRoCxtrcP7QI8s2syvaBmb3RL24gQcCxHdzxy2vAakhM
fSZxFXso4NHZCEFDl3DYygqxfYulCDk5fxKdfPTvBDH8eEUUwPCOlr035U8tIuSp7NioK8BJ6HG2
6Uim/QBUaPIDGr3DTV5jGVzI/CllTZPFoHUtG5yNFm+8Ab5/Ej4MNyRxvGGWyVuSyxwba84BA/Xh
e4pdhDPoTZF49Jw659qsrOexQ8zZthYvhRd0Z0itYzrIBPH2QuKXqmokrpgOZpSV1F2ipoLMNyl9
6TMZuZR6DUbC0aU/FOEWThJUY1aMSMbwV1t8Ir6Kon5sYYlVlpGdlAVaAKcP70LZoxDRJ4ma8cxx
9GtREbvsOfmLdNruSBrpu5nirDQ4Cat+W5uwcLqhGQ+Wa15Fs3eou+5BWLSkGR0CUIgvFcddTEbV
F6mLGiCW/2qXwXudu6Btm2vTzx5Uggo6N9oKhFKxoYbc9zborQlaB2MlpvIu2yrXP5cGIQwCcyUD
z2k3SpLTBtIc0HFmCBjoBpnIYUiowbgLsNf3QCKCQibmHP/yOBlUfRyxA6bEGNVG1rvOhpugrxdZ
uyv/+9bIcWLlKIWF4zx1Q+vzphL1nhQfRvRdkJC07zyBgYAuJZBA3L+d6YFwHHGsJGiy4rE+DbP9
k8rxcxgRHCYNyUNe3eyYKKKKDvY9xE1JWCITwPfYHCM+dpDOgRmXHrLYGHtMFVGK9u2Hkapzw66D
I3qeaxl3zWkeKNsqe7w1Rmx8g0GbNv5GBHLKNJS5IE4/sDA9LVZKqAVddKPxXlGTcdKc22PJykFv
1UGay5SlwxWyGXUBGWt8Cl7HyfmW0mJfIneFigG0spaEYcC1GdH35AsoXtwVNvrFaJ+bS7JpKkZD
E7JpbF965/RcuCSt0KPyHILW9O+69ViWK4H9WHARRCNG88WOL9H07Hgj3D3iAyx35swChuPhB2oG
3EKlmTGW9n0WMUgqae17Po11QYoJJpM3XeCXn1xThAIyi+RPIBQI72MGzI2srYPr/lTBbIdDJDZu
r04Fx8f9MkcPyvfFaVAHDe/wvLeaHSio5OgO+jPuZMZQLfBovFSbwEvGe1T1qMSm/KJgZZ6DrNu3
k7jOVYAFr0Gd2aHNJfZvOjdAlw3DveqGnuWEoEnHJeEHLyIthwwBEUqWG3pJR0IhAOkRahQqs1/9
oTDr0mJ6DDq8g4MxPRV0f+CxBdeONG9zB+5OF/kfrMr0gu0FYcwaoNobCsFSrI0wasKh52OzRFAG
GtpIlI4Y6K4BpM7vNlz9MFMtK0EP174yVLRhbj8cKDvoC1hOEtpB9VE1/A+S4qllXspAE4lWSk6j
MgaQOVF7gJ6Ygy7Pz9M1OjqnF0bkM8KJsf0eaBJPk/ieDLhqFasofwJz6579pJ9R3Fgdn3G9QJvA
YiJJU5zdVG7bjpY8aZbjxBR9be6JFhifpmNVkw/mF2AyexIfTdjqW6Z0F43PCqvkpcHfSOh2gGUu
1nu3rGvirbQbWlRa6YhwvkoH8HuT+UaaI7B+EBgOorGKzs5EPwUAXOuHmfb33QJOp+aAsa3Ic55m
Fq1FwsHAfgP5gZ6bj9SiHkB8TUv5vBABltffw+SdWzE/rXDt/QzKih9E+zV2GPwJRlnGwqRsiI4V
mcIixfxVIM4OYlMezXi+rTS8EYFoh7hHcG9m9UztYW61jwMJRUeJ1H4Yl4TZvM9I0WX63j8OaXvf
IScCXgHIaZjpkCn7nvPVXtkCCHxLDnyvqhPHDZoqtrs1OP3Q1sAJpRFdwVi5iJblgZWGeN+Z7ICM
Fb1PpcmQZz0Y5zgRLFnsZoNVwO2IvKUI3ziRD78WDs6ZY9W3xXTyZrDaMr02M8wc4/JCfqA2SBAe
UclZJqfkqlJcfY59mdI1pcAC4V9hZ3GJXjBsRjA6ZfrOnH4XMOvhusn97frhaPDKMMla84e0vkzq
V5MdcuMwcWLfb18sujsNAce7Opuf0kING61YWSanhtNPpCMo/Ux/8VtcFKl3vZqACSm9AML92A4x
bKdum6fBeFgqAycoPe3CAdi8xNOr1wVE0csDIfD4smjWNpFXg7U1b7rgekwCoEFp/5T4cEWD+yqZ
PnLo+rvmZcmoVpoBIK/XyCurSF4oOptNbXViq5wXVlCBJnK6WQbjxgAditiFtnN7xUV48rR7QMKu
EAJKTDYBk/mJRMlG4HZGZxGvbQSj1btEcNRebCRHIqCPZBFMtPUA+QnTfmdkFhoJ4fOcQQ72ymbN
PzQ9131f1dRZ5JbRcqJjWgVri2k6pKq1gWvtOTRBybKkv29dF5zvAKJ4saollOukcTCeRNEEuGfo
BMV9nRyN5rEoNGhyqL0WJRNFFJQRm6EMU5y92cF4zhZWEtNz6AGK4SSYL84j3il7iovN3OqLIC7u
4tL9IUq0wZMS8CFP6UxuuiTwgQFBVpcTHdqE9g4VNt6+VvaHogwuejGoE9bS9aAOcJEu/sn3nWdz
4RLPq3bcZvKTXGX4km57NQmBQyNWD4lNv6AZqycE8FibItaYhW7rWVdGoSnpmXi0IxkATMygPKY0
E2xq+GjvDoGKmKOWDz+mbHJ9/VDQOgqTacxgF9CRdwVdfcqsPFQeXFve7K69YSiBkMB3vkopLnwd
+Dt6PHgsOhzPZKmpZHHCpXXfZYw3EQuuhYGVwxJDqDmnKWFjhUor4Ei6zUH++wVr78L9Bkv22XQw
jPk7sbvnLHH3HGzuNMkhjRXhjXVuuLJHtFV0SBMfeFvi0gbHPuhHKmSgQ662zZUnrEPsciF5NEsq
oOZxWhLRVkXGnrgSH/apHepyvLFzq70xFD5HJ+mOJTNOWfZqX8TjlWiHlLBXDsJkSR59t/nUjAiM
mZFVlniIghWmx2K8rjFmcXjX4AMqI6R+4S8VuTiaDv0eyDRHqsfQCug4e731iZpO8iKxHhBhsO0X
punAFI2wrrLPRBu3VV3cZ874vETIBugJf9aBVW8HCrNmcA/oLj6zLsiPSNm3BV47y+6GEDNRfwik
3FoaiFeTvJMK5MGbqS5cMKp46CIfKSTOdYHNEWr+fFYOuFf6FtB0gJSfQdZlbC7GuXKMR0Q5Hwm0
ym08jS9zqpkBJI8m4NuNKnFniHuShakrEHkseQkCeqAlMNFuWzRJ20tRAPtDPps3+XOUU6J3iGtJ
XxKvVjfTEare2N8976vS3aPdUaobEZElWX/TGOp8yDmA1Lp6y3x4i6V49XWWc0ky4M+7xN62bno3
2s+1WRyWNs0vEOUTc7cVWKA3OYauoQedb0zvoy1eq264dnLnqScfFKuffY7UGlJoHWosqJzb37FM
34sOtU8/WmBE3Wxr12hmBbMETyoOksK8YkwwhhY9l23KC2sqp0ZYUV13bLmGrp7mwW3OvYkv6A2d
Czldpy36bxXDxV/c6CZzsY/HAJWw8kHIFDq/V6bPLJXWph4eo4DWqfTQHgdF/tLWZFdkTUshtgvw
/SX4v8nd62DjYG/BWUbqL8k5+XYs0guZomDHA8QC2WmoEHBIdu61X41M2ldThtVawCad+iVwaHzM
83PsguK06uQEEKbi5znt1lI30iPhSDFEcLFZh1kEKMYXgpP8HGPLJbQ90zS/pgRne29tg1k+kZoC
NzelaVS+IHlsd6PJT6Irgnod5SjXjyN5WPb6p5rzq6AM2jOrnK9GJGBh2mU0ccUHgsbyZAUYXTra
7nw8YXXY7i7Jsb1Hlbw20+LJu6cnGBzAmkJAzhAvEh3l19N1o4ebpZDNzqckt9nvKC8XrP+Ge7RL
xrptdj11a3Ezxw9EA+6HcbSvXDhN0sKETewjwqsEnZybdkfRZj+izg99/1TkzZuXDAmULXVTR/xK
5RQ6gffa2Cw3LVLNsEiGtXHc8AYT4BdZ4ieaGAFZbRcS3E5vq4SCFKMVR1i3k8q9B0D/1Cg4TGCi
w0pyuKpaYzum6k3ma9TwpC+Goah2lRqscBkQJHtbkovVzvddPwyE/dIII1SUaiEiw8fMpEtrEf8U
GmSgnalxhgA3od5C/ontxqtwV5dfGVP6MPU9a+egYMpXKR5p0V9EoVB4DPpBpQuvHU2EMyScp8Ii
CRagK47lFQ3mgRSbzUacQZuX4jH10cHR2jZD26P7bM0MLMEmrNlBxnGAg44MYYux7iMmSiqNvFfX
gaY4+vQSRv/JpFW/bySjxxp61jm+56omsxxFQwcXpX9q6qBE0QoyIlZp6K10hwKFM65Y1MlzAKHV
aB/dFmoJVk7lwEBRWXReJuzbZmawK0nXO/MpRiIb1WqUMvkdenXIbOsjnmY6WzbcwRbTLSAOD+w5
fQN9m6bTYcoGGmArxWtOnRaHePPWNh5vSNUSipG73/Ek3xafrJyaTF0Yo4hLRckW4eYXlzUD+U0x
sAnUtvs5B68Z2AsLM00IVms1kFkP4HqzjUYhFNpo+ENtmKhjvNWwZUGOK0k8GpgIavBoIYEOmP4S
7Fh+kjwrx5Mh2+WRXW8O7dg4Ll1wZ9j0eDFgBJ2zhzNhnMVZftGsuWbMNrDSF/4jPX00jsPCR1MY
dMGnloASaoVeFYAQAZoysKOcbL1vDRKevB6yegTWOkbizKkedVFRwmRw/3ugnXQCB/d2sL/cWv24
vBG7sZR+KPLPxqehT2rRpkBJkUZoHTkYqk0wwuwicMsZZcGiVGE/q80de0hEXYum0heaw5IjfVxu
DBT6iuinGLUEOmx7N6AD2xhxZexmm+GlbZl7s+4FlAnvZhlJexcxdIV6sTeD0hvHLm/c+MWb+kvQ
KCcJUC9rH43oh8bijW2V9xxgU5gT9JZl4W4zN3tULjO+rkm/8ZS8WMQmwUtUxC0I4YJUAYAQjMtu
TpgHpWljHUzDfiSarJblyavxsTRJw/pqNWQ28HHOh5V32r5VilV7Rp81StRzngBuhSJ9id/bGAll
P8uKgVvyWKn+oNYFxS9PRqe+YmuGf82LXmfwaNDunLlffmO8i8b2dmOa/biZ1exHy0Q45uTgMRbO
3Gwdl2Wn5BVNzqOLL/Ac4Sgm5Mik/ndoPrcSQystkksGZyzSAZLxIgKenbw6rvGiOUHs5Fg/Ife8
7wNzwCF2F4i+2y2W+rE0XtA2J5XDqZCiNHzYihXMgR4E+Y88+p43HBmgLLxP/HB9p1H+lII8AXiN
DK5iWx/pwXwhbdpW8QfLFxjxFYOzuifflzXrb/LWjfludbsk2fy8iAIhz+vgTAxFIWWZzTGFnOSU
cp/EiLqa4IQwAvFi3JxT5/Pr1OcKsyW+FjCkQImdDRkCi8pvAhYShY6xhCltrws8ts8lOnQqP4xB
+dpSFaQ6Ps1L/ioWliRD72r/tbM4lk8RFAw7+cgN9qHPtpKnJr1tX90mvhHiObbfuOLOJ3bBAgYQ
fEYmg8E5kporCqMwa7oPCUyiJ9lxesYwS4CfGh+DUV8ypg8b4tEV6sGVm6ym6qVteRUUxwG3706g
HHKn2JSoDthkqE7NvR5QD4utXQW74JrZyNZ1QUoU4pbC460bna0f3US0MoPYuXUhlVQ2BcOqSpCa
EYSKTlEBzjgt73Fwa0/9xDZj0DGw57OJBJ8pEEeZZQdlJc9uA8aBQlXxynAifa1RXVPGn9nK2iee
foj7/JxIbLNtb5Q1flniURB3xGpyVqX5Nsu5PKGOOvJuNmPOKDPpv/6Vqq7mmSPQb8jo//zU/x5/
1zc1huK6+jPM87MmfzKNk+G/3PzfD3XJf/9r/Z6/nvMbB/r3rcv0k62i/hn+22ftv+ur9/K7/69P
+pf/Mz/9P3678H14/5cbWwRfw3yrvrv57ps1c/jPUNL1mf+/D/7b9+//5QHM/z//+Ky5UXHPvwSr
mq7z32axblVXN9//j2/5fu+Hf/4h5T9sz3MCxxdkqApP/JXGaljOP6QAkRhYDhIpx5TWX3GsnviH
QCXjBISPua7p+fwKfa2G5J9/2M4/AsvDS8A3BL7lWNYf//mX/8s7+Pc7+m+VKm9qBHL9P//APuUR
t/rnW338+ucf+Jcs4QjHdk3HRGntuA6Pf77fpVXM88X/gCFY49MReCgysz5ktEZJFKaBc4L2WJ4o
lYgA1Wb4e9efj/4+8H99yTrthb1IHBr3nX/Bx2yBDt5410UfmYc/b/4+4iR0imhKm/4FEWFdqEpw
Wb+PwL32iabkAa1dPZ6565d+1fpHrglU1yRCJT3ix3m1lprrP00SBayypEP+3vx94Pc+u3XRlK1u
LSyD5Nc5kdzW+G0YQQM5HM1iuKubVF9X4D9/b5VKD3c0oFfdyzoOJVkXQzXCdqT53m2J4IGese1h
aFRDtuE8/eiINjgZ66NtBGiWjijDMP/m9/mjTDTjtPr0+9CfT0KJd8zihIP0+j1JzuKpx+4Ck1h3
GatyS+ZUU22NJPaRI2GP/fO2pONoGJZx4Q0zZ8REzyi+6NFD9KvRHteEix2Eq5QpduSh0+EiQiwY
g/qI6y+67YLKuNWg4z2zsK5oz3LXpNwrTfrY72O/z2ooBo5W3yMQXJ//53dOY40oNQeymF0syEGf
htRE52xYFr0LbvI7gmJHgX74vWkucmWxTf/xZBXPdwV205vfB0X8rl1ZPiLX9SF8OLvfe401mK+b
3dcgvYBUlqEqNqRz7aYD1AIkI/vfm3//42GzDxw4a3/fpRySjaqhuzC9wr0uGkdeReIBG9Z4z1k6
TUV+L0ES3ROqljHamwgOXL1ZZLZll1nPHzFyxsKr7r/ZkaMvfp9b6hqyUQ99B8TNF1mREgmYQw7b
0hGns3719z8ySfuLtvPXvZ6cUJopAFbW+/7LUyLDQoMoERSQI9tFEG5T8TAyxf3qEu/UIwt4aant
QkOM3SUTUYOuUsoYKR0BnGT2XtetuJuFm9zN3S7ngrob13umtoj3yE/T8O/7cDTed06MZHJ9GomJ
ElK1fk+Sptn1k5DjXYdkbFf6Q+MfHSJkRaWag2D8eqHRtLH7k5BVx2n2GXMJ1vTuoA9SEvz51d/3
/f3V+ijzO86WMdKs2pqw8CTlVWpN/fWEVw5D3OL+eZ+NSvxaThyfI+XRYFudjoUTxJcJ8tB93ouf
HOnmn3epP818f93+6ynZ+g3CluO+9gQq4fUdbRn0hM1CQpRe3/w0gziWjN7174O/n4dhMdOz3MVI
+XtTGfZyICWbQmX9/topTgvO4K3SbXCtjQR5TVC0H54CBqSU92V0CN4gdsy37UQDQMzt+5xWq9tQ
wMmvPCe+7JMxxliC24h3t1xx5wAMyJbYVAFxBXMjrgdblQ8mHwJm5/F4+L2JAoGEFjAlSGSYD/kq
/sElal9RwyMsG64Q6DpXv/f8/rPkegn5nNU0DnlA+wMjA0u2G1oq4vT7z9In1p9f/d6Mp3iNZysp
JP96yt/PK3wE9X7XEsk3q4fO9IFWi7S+Xm+1U2M/2u1Q/d4aW+AvJGhBWWmh50le8m0MQuHeriU0
eNcjcnQqSHMLpjvTHLBXLx6O18E9Dbrsn2uyEXfzaDlHVvn4qrUD6q5xODd1sPJvUHmiWNHZoXNk
cr8MrX3l8ej8+2g0Mw5I05gArWyiczDVrXvZ5LE6perRtlCUdZ01M4RDSmQbPZZr/nFL8C//h7Lz
WnJb19rtE7GKESRvWzmrW53sG5bTYs6ZT/8PQt7uZa991q5zYRQBUO2WmiKBOb85vrqjWLwcquY+
FkGpDsEBXb3Sjs+5i3fefEUSCjuTH3T3sofMBrrIPFbM17LokM54XXsDuFNfAHHcz5dz8nyqJevL
r58jxz+Gfo2T5GGPosG04f1FTVnuqrzllteT2ab4bbwZFNKehNEGN7Ys5S5s2EAnVVmewwKoWjhW
Y05x0+Cueu6Yn0vTdS6WlruXUKFM0UoEWdZfY/LIz2qCLZhmfYwnZUIxSkN2kGXHX16HHRs8XBaq
mOziWGWgLv3oyyMy2t4h1n44beJeKPnqLkoJnKl3hvFdzQdrhSsAwWiIPRvyi/nOI1nP9d+Y2zKa
uucxJaSWe9SOWFPaPbMPJZjios6Ts1U8FrepeJZzAEiREk3xuZ1/dmwh0a+rvj90edO/h8CJGAWF
+iP2tHh6Rek6UqHN1+6jkV9Fz4v04yz0//WVrHTB9/TjNJFQnFQANIkbtLZWUYzvLLbAYTqxdopG
f3zBfmLJLnZ8H1BukY+vzWU5d/84zZpPG5InUcRnRN5s2yOxr/ooeyqVMPkc6f7NsIPXLi7DI1rX
6Ilcb3m1bLxnAWY/yaHOaqCUFOyQZFdO+PAqlmOf4/Awv0qO/f/+oKzKs3NbGFOJdGcul3W6UX2q
iw7n8dgrdtH8dCiCxLiQXFvlPZVEwKUVdeWN40xE5+R54fYklHwb6o19FnWjrkBixaS/y0EbDyKu
V1Zd1I85UWLKIfiPAgsqKwWT1T/7OWleBDQ1lQPhNKAXKrVbUCEeC2pdUJMaep/SsTq01DX+gFVA
qK5LP6sZ0YVSFfkV68el6MbkDFYQ444agbgSZd4FTJl3iRJ36ZTZq5EXmFmzCDH3Fbo0uFDzYTc3
6pxMz8bU2Y5TnyI1waOo07d3FgIivuYBhU91lH15JJuI+w5GJhHpNK+aK38UgDCZU/L2+mbpGE19
gEMzUsY3H6LarQ/ySJuPPrpyTL7WqYltac1kYVaAomid5QAMtCr5MR+E8wHR/vvBPALXMvvSm/b8
C/ctemJTN4i5JuMuMRwurtK0j2Gq4kWMHzOydmajuhnBb+fBfRZxLwGAc2aTKMIWxehPsinG0N9B
Z338GJJHfca6NdWGWxI19m6QD29IGcdCrxLSXkoX4D5g7l19h9cB1sKZqx5l4/w6kl1lnNSjighJ
IzP0BNysPAvd+KzPZIGyAeiMFc5na2r0l2hyAf866IvK+dkTGMH7qDs65pbdvddkIytXUvs3NRgO
JDZc9VENVKt7okz+ovuYHuiEhRdJ546fYz95H4SjPbEibo4U9PIEmKkcAR7WvpvBZXWqbllnxZAD
Hgm+qWGqrH2h7O5XbhtPrMXp9p5bPYqJSHMdIKr+eMbnrquCZck+y9vJx/jH3UaO/X5aayEvl++x
tvpyQ9wYKfH8biPXKDdVVcUr4ihf3NIvtyIEb+mzrn3LyXxsmnaiMtMrjTc7o2Y5DJPkpJEkeBv8
XeYji9Arw3t2HfHJDTzt5kCk3409TjSZGzWfPf3LFKrBV0F1L07PNiwQyFwPiC8rcTYF4RYlK3x0
wYQhrGDqn9FtfG76Mv1mtNMnz3DU5z9O0Nr6cxKY4hKQI174BCHQMM8p9HLCBRIJPetE6i3k0cRY
IGfn8/LSNr7Ol4ThaMmxCtbyGrlfLU6qkb7jkpFdK/bAPY4eXlqlenUKIMI+SLxHu9Kqx67Qr66o
0mPR5tnFzsJrIOCbk2uxbrLp2O6F4FqvsocGmdLEuuk3QW54W8KFxSKspubw8Sq5hpk3iXbQ/3xV
rM/GUumAOF3R7e5pQnpFRjV/qSvKOhdNX5/92h3PEoXkFgr+IqXtr5tyyjb3x1OTCu/Yk/d90EUc
QhrIjJc67ygesZrwIL8H1NSS86PwH7I5X4TBKp690Idjq8C2RemzIMECiqfwkm+sobu1GF3Kakws
Kdl6ATnQ4+wq1Dy5lMqz7ChkwZZBhUzLL7BOKHm67uVlhnIaB47JHvbyOyZngXE0C5300J76FxAY
utYFkLt8Fpc+NGbSbfQnbObRdcQkeuJkuFZ9hTrNQVZiNGp4Cx2BT21uiO+d94lUfbJCbJTuSUgE
+8FB9ibkepC1bNhm1hOVztYt7qmKbrZGOzhHY4jE0WFkaVgh7OUk3rGuq76rTfMjzQPzuamg8nj5
BHCoIVbLnxhaqPCy75RZK0X1PbK9WQY8Tld/aDQqhJRok6vm8DwG4i8zwNLCIL41vWpDkB+qEpQM
6CFqCWoXUO7YcTNzA8p5Zd/z2yVPuFPZi+aUtCPJKrJG5Ha14Ovk+ed81MVLJup6O1VlslHNIHgP
DdwXisBl5VDEB7Tj1i0QZyy6LB6bdFTqzhcgxfH4nruu1s8K0PnZmUEcedb2Ye/YX7IKAJ07+ure
r5vuaQhRC0PhCb76NSlix4ySJy+3ZmFZGO6oEEXGg70iuUxwHZKq88HXUdQWxSXW8As5oWDcd6BY
hKeN68f4RYDPsmv3lfhAs8tFr64QkXjrTAsCDOlYfTXquHFiy7z12mDdrLr8S+1tYIPzkOVZ09rA
KwEtKHh/i4IbyyoWTVOLq9sb7hlq9RuG6pR4dOK7FmnXjqfOG1dmTm1QOhxrvTWP2aBAP/WBZeZl
dOIReST1ZN3k56PaJNf7Evuy+dNKa/yHSQ+mK6F6O28AkmxT7ZdMuvFWGzF3/cp0QYDHgMUd11yV
lOhRnw7bySnUv0iEpTu+CsiJ4cutKo1vVlSFibphBeqteo3cd2ULcgVO0qIj0KjfzRuKDzLbSS5m
OSpzWkBZ6nlnf57LgLmS0m9/nNEaubIM8Ns4oLfzWZUgOHKVyH4KdMorQwN0Ivki49q36I+0yWq/
6f0jaxSQUakATdVoxVnSmxwSeboxOCfZk5AnPGRwUnUROoQIvwlyRV54CmIEEK5tlSujJ5SsIuXc
cuE019zy7X3bTnDlXVtwhDBhJiyhFoGYLA9lU+OPfioiVBWqW6AKn7tyTLF83A8MOMN1PX7Co4d9
VSbE2tIiZ1epiXZNjDRcBI4bfR/msorA/5Z4qr6whzC8WJYSH7IQJL3fV9Fi6vPxGIbKM+4Yvv9A
7bvjUnqDmj0/m0blfA7n5GATNtGzGYbI0acSiwfEP1uliNUdriHlSel8D5PTASUWSimlTvKTbJyZ
hRnyfoeHtmnNBYEdiOofg958WJUacF4BMAsxR27179mM6XdSthQjBp7vckr3qOsDs8Qq/0Ebqv5d
TbufJ8lR3xwGhPSLjFT25r72IUGmIc4I/ndfbhNbZ3q0WqfBXd55LZXIvUjsm8fXkyKYV12b1CuV
+k+V1SqvcVOEBxQgxcKc2XCAFShAB/O0pu6vPgYDaEszpBp7dFTUTHJbHAegXcd0uspdo5y1A1RJ
9y31PEvKGXSAIF32Jevxui788WBB1FsplBogtijGgxyTTTnPfnQN7Khga/4aNOwbfEqomSyQnlRK
lJaxP/q3ntjU/UiOfczKI+y7gDeI7ku5NUHIXmQASEaGKHjjfnwflQNtM9mbXu07aDHaeC0trT3H
1PA1c5BtBQUaIR8VwDvFK6mBww8dJUBocsXnxCBcbBfXMer0lTE/ZlS/maCNYWYsH0GG1b+Q2OxO
RAK4D/86V74UzIgqzw3SHBCeAOjsRED/YKF2BxAZ7SEf7A77AZLaZOvQZMhBOf1xopvoVKynHRuQ
EmX0MrIb+0T1hX3iAaVsjb67yd7HuI728H5GKMBRDV3fbxr3TW9/CEvnwebnuELqntPsbOxfnnRH
ZE+OuyyN0Hic1JTLBnTivjPRPnQFBT0LaDtIS1qfws9fL+Cee6b2NzvJoaYco3OPrWVdGP6yV8t4
3aoKcrcuzd/8PGj2cO/pOhV4WB8QWylykraBqr+06fxRm83fu3I2Dqdpn7OvXGSiGE7IzToSjPhP
k+LsT7KpzUnfWIZINxpC96cwsMjt+iip5x469ZX6W8+Y/z85V2b2/czccXaJA4WWxw7P0YyYxhzT
Mey8P7WhSzTwP1Gfzh+nlQHwZDWBJILEWCxc33MPQACKWx7Wz63nqgeulBrLXCMf1zqeUIepwBcU
IcCyy4PwQTEiZYfWN7hYk3+8R7Usr38XLfdguVxEWo75FjIOzAb6jdUX5acOyXHjpf2L3o7FUUAk
WBCwLj8hUKGcvUNBWo5YhKaGfYCjmy2qpms2k13lZ21uOt0TuPYQ5wl4rCd6fs4Kj8eT28WsR8R7
NWTFG5+yc9I17H5jSjfelFT1t0OJAAoJXf5GGSMGUYYe7uXs6Ay3yoiiXZCk2VEVZXEoYxLD3E/S
57BN+5swN6S7Bd5JRhA8uLFZHoN5chaYtKeWhUm2pzA5PvbqIaWWv+DuXXoHp9Mecrvuvtc4l9Ra
aD0VJMeXToVKQF4rjoUG9t61GuPFghNy76IZNV4+Zqffu3JWnmxxUcwCU+MFzKPDQxjDWarrm+pr
5uGkWfEtmBphbr0VVkEvqu2PlO9hQpx0QOYNrYtvDuPVvPP7GM/VKL7N58fzTlGvewV1cQDl3Eio
1Spy67XFgL5Vp/5RCRucKwrCIJr12jVGdy26+Ik6dQuEpceW3SOxLV/Cg8zc+HbNGmeejTQPEk47
RGsgpNpLVurj56o3+1MJ24NaZGdKeTpyK/eiEZJwa6pPnijMM/L3bVECMpFDSayjeSPrswrkK3oU
/04UaOfBfk7m2DB5BL7Wek280AHTMQ/JhmLFAOQgHDgU1JSjyPP4w5v36UqE91f8OY6UbeUhyD+o
doMzVu9ruHCohHJkH6MFbdmIiueHBkh5RJjO3dm9yQ8AbXbLdeUEKE74AGJqGjamkjQrORtNRKtN
v9K2cnYy58hPbVlHOVulMIHjTJC39IP7r0joejmEQXXU5uj2xztrC8daZUZTLD4mLH0iGaiBhEcI
VR3lyfexej57iE9+tXMiFk/dTIWTzRhjJYqid4+z0ryM+c84Lyg2WiB+nkv9688XCNc/mEg/QWxF
A+JOfF30zgFByy55MRAQfCMIE6+wc8H1vC7st45CO43qp0ffqfubUpdbRIsrC8JKI4wMclMJLg3b
AmGijDfnRh59NPI08C5/n5BjH6fI2T/GZHc09Gdv5NtnGTKOrPabWCGVq8ropGM6694dx8vH7GBi
ExTqpnNxHL8UZ7UzQD6yLJCNoo0/j2SX7dh4kGOGG+ytSq+39/F4YqVgGSFKDJfwUVSdiqmpTnWZ
YzvZ6e3GRuC8l2Ny9qORYxn17Au9n0aUpbz24wd8dJWIOtwuip51r8Y3L+fJsSq8/TS0Gnz2trmW
o9VcHRGBwW6zaJ3PXTlReOAftTi6giXhRVC8PxsAKvYWiUTKepSZ3m1QCm4772gtlzJeUluQgooi
tY5+GoqLPU3iAWJ5+LUrnMc51eqH6DkFhHIsSV02Fb5ZUHrrRzg+p5AEH8qqrQ56kqxjt2z9WbTc
rtwaTL5JtduhQzBvdwU+eEWCcr3uUZjf+yGEr0vSoWlWmI2DXKzJMisQKWc249zII/yTslXjqz2u
J3ZOaA3AqpyQR30Np2NQY2cv1zdagVLUCSFZyNWP07AaaOvu7b5u8ik57fF0X1Qh1Rqu0yfXQHfd
K86O3+pJLT5F2QDVNxXtTnZ7tD6WI97d2AaSo4xIt7kZHkreU0cGmkM7gf8NfyjGj632HxuRuld8
Ve5Rjl89dQ4FjtHoIhoP7gEROTf3ZLTk15kyOtLPZ/76Kb+/LnUnLktb71fFhF1QM5hHoWfmUbWc
kMXkfCgHsdswjy3f1GXbYYXzceJQF5wo+x8nCqN4DcmXbv72szyhPd4TpKnnbEQxjlA1nfHsl8RZ
Rada9zE5Yc6zfM7dyTHf5YiB/kd/kId95hTrgkTYQ71qjylebE7oi+9q33+jEK5+KYOhXKdj7u07
yvnPjsKVhWIQiEYsEBv3GHDv0CWS+CpNIupuWsdbbtAx9mDIodK5kUeyCZTO3XtqZsBNmWdkf7AA
P/7XmY8fMQgNAfZHXx4BdTpYbmxsJVe3Icd+VEx7bNnPcSiJu1XuvGWgXTbylFryd3818gx5rpyd
z/Xa4ee5IuwmJFnzybkXoCOfdhAfsyOSs2s9qzkypFoQIBiy3BoILz05/uusgh3Q3st9ZSYYzXoA
e86ROQnWrG1JTb1MmcmEmJxwcxuT2CbdT65Q+Xr2vrW6R/BKKxt2k4yAW1PtbdLWKvEk+Q+PWIJS
Ndz3lraSQ+qaJworIdk9Tog3rHnwg17szbn9zp9WWdsHL4qi5M0zanySmQ+FCmlM1XtSjp5LhKeM
mmUICj2VIfswr4YTt7vhpJpjtnFn3Ws0jPH4IAeJigwnyy1fhW0UCVZy2ps65x70uaH+dygepjln
Yc/5CdnIGXmOyBoyF/JQoYinb5W9pRjOxrH8v5y2j75hXD1Y6TcEuBjiWdZ4MksCcKbj/eXg1XZK
OhSLIoIqpsy1knJMHg1DkW0J5iREbnqi1fOaryuaawETWZ8XhJjuNNeMnpyrJgIY81yqU4BXKaa6
Uqkggn4fA9rQ2xKLXMs6yAZsGlXoiD5cNntmvbHUjgtgVKx1n/caO6950QJhB48vE01il7IOy7UX
t7C+9FJtAdLebwMIgaKAuZQnpIcaCPxGob0UrhU9iSmJn5SsLtZWDrpRjskm9SCvTUGQ7z7GoLs9
GEqYU7prL1zDOUCpizeZaRJSMCrio6b5WKmadyWh+14HwXQEraKsLIr5ha10z0NsYt+jBme5XteJ
4u8RL6HRnNf6JGOtFYmceqOIOn9rVPIkUdAvIHVb5lbBa/lO4q/8qD66JuKTOWYnI9IIFijmSgnS
1wbWU6rHgx0YPHUJ8zbJtc0332nD4z1LHlLFWoOHlBsqOQT/r4PYE1LTTF0khU5d/s0uX2VcT8CY
5qbTKk9Nhm+6LRcNLt+3vRFq/M2MkGWzEQAWkn+vdMQ2vWpiF58NtuILFM8q+1RfoPEsxF4eyQbK
KcV2H/3/dk6ldyDr/eBqDD3VBf/tlP/6sz7+K2FRBuoJPUQ+QX7QWjYz/n+w9e5glwr791pvAGfN
jZzRJqgprmfuBCEVhK/z2XIWiw4AssSusXQlMmXHFH7yxXVWRNXozo2cuM/O3YFy3n3tic3fxi0P
31SzpTRi9h2wYBHD08EmB0OZ4WBlKVvGeUI2pIP50hf/mc2U8EF3jexaWyWarhFHawPjmo3WswZa
mMn0CpTEJryle4/ylMXPGT3GnEIYr3JGya0nddTNy0SVsNwueTy9EW4YylbrTfVNd/8f45kgNB51
n8xiI3+9zq/UXaFgSjz/xvdfVh7KtyFnM2bv7xHAIDXxVUVdHqLhQFvqAwbKBAu7DQE2chGy2/gW
FyATpg3/TxNuuJ5+jckJuICnyC+rw8e4WzrqMvUnil67fFqbeBWH86Kk0SaBje58KPvySDZW4bJ8
SXchEsETbJsTZpPNPoBtdGYbOJ7lEfH6dl8U7jGeap7hckw2bu7WSzUjBjn2xnhWq+kg5ba/qW3/
rs3UdOMPaSY1fEJXHUvVhdBty1V/l2ZGPQVnEXm0haPrycGe1ADwQ1+8xR2On2rga2vTDIu3cOw9
CvWC4IiE2nocZ0tGhOTWpzCfvvJJeT9yClZHD1V1OMDgrMoR8zckodwqx2cUG8SZAFxcKpP6bJk0
zT1qbOPEKS9ibKAEWUl5T9rFLiwkYHbOgzBMntcJbkAYGliIH4p4Yxu9+VesKFuuwOpLZIFntCdv
fIqTRlu7ja1trSFKV+i6hnsyOunZDT9kzYSntzEsg/lpd89G+9Gz1+BSurYc1Vj3pvVc9Lm+HxIl
veppSf6LNNUW18wv0+jvHBfsclCW5ZGwkL3o/ZzNd9m+caWVj8Nw+dviokghi8Q+tp5yOVIPAgOb
9K8+T63rqAOKkEcAIevVOI/189j9yDUpHNB+iNGzbMjHdnOopmJrzZtsh9IcKm2xy0sr1O+9T9RK
nzN/8e/dxKWE/mO2sOBvyy7ba/1FvnaawNz7ThzAXC6/9sJpv2Rm/ZUIUvulZ0QezCOZSrAc1UVB
3k58TzQ1OvpB2918s063/gSUI0JCDGKEotdiGLn7Qw2Q4/9+nc566N8UxPNlaqpcLwb6ZtMS4vfL
NM8geKQlNS73K68ESF+tMvUpTF3cG6Ys2Jai7/BQq5FSuhqBtyHQH9PU0Bdg1gIqqtSvBArbHz0l
FPnofDWc9KjFZX5ObSU7y6OogoZjN0crIm7ThrG7tNsp/KnBUyIQOMpUNJtSmw6dy4/SsG0Bgq6/
ExXslxmq13NmOdOe+lMB8Lkzbm5ZNQ+4orQ/YGwlGWbo//6xGPPbzqWG/i6stvgobE1zVfbQmtCM
P4TV2TAVvPkUdZ9GpU7hIyI0BCFWbb58DS1707W+2fvVeFE1E4AjOcILm9EUxg180sJNyfnNY7IJ
WN3CUQd56BYBpLZfEwM0Uqg1Jk+FVtHzvTvD7jUtV0Gpc90PQQ0eFTYTv6S5GBVuj0D20jPIQBcd
DUdKP9Pb5FidpOt//xCsf9zCTGTsNiJ2WwV84mrO79cGWAZgOkaOf4nReyxNKN7mG4ifs9cRBXag
+lkGVixNqusvCb/En7M+ZKZFMjkvSMS8HcFb77EvB5XiIGoXZVc2tR9Rn69iL41mxXuUY2nuP3lW
3x2dSS1BLijKCmrnhsxB+D4NYH0JmIc7u8jD51hvPxH07b56MTX/NWCgp7Z3y31Qm+aqc538Quzv
WRgj8vAqFyBkWMvKkLjsysXsx6wMbn50+RXC3b9/rLpm/XlxWVwqqDAMIVw01/YfnyubQYfC6Rxu
OcRVd3ZdsOfGLyzt4vFpYgrp1puPCar9qAPHgGlFGuwchwqMxrlhr1HgOjqbKqRVcwtiFEbIpqB6
uSUEAWsw14ZTeJeYxcrBTHA0Bk51cbjHdrpy1n3In01lu1s7A63YqdmuMN1ZhUyTN81Li3vYiaio
d4tUrDlm3tha9JWL+ZP9l07FM26sWfQY4Hm14d94GBP4VYbapxvCBPZVOAbIbz0d3nqq2kcFoGTj
wPNtAdrtqK/Hoco0L/UYWRd5JMiEUg4ptNNgG+EBns6wivuq+6TDC6RKMf1G+KZDSFVBLGud8xA0
xSVpc1bzje19DuB8gtTxAaL4TnnCCQlp6jyBPcJbF9jJTVhqf+D7jkrPb7zP6CsO7K5T5DnDJ5Aj
eLUQZdnael4fBxUKTd6L+BRoSb0pCuFhn9CJdZYV4bI1jOCowv3YsCM2V0Pm+m+uKKBmDrG7k93a
DXh/enXp5klFQxJrRq9Z3TtXvP3ci9SSiKjEV7ZS7j1yOuMxUJFijP6c0UGYOOYuXtlDq2ygkldR
c+Uzaq5QebSVIppoCZZWI00RBwmosITVWa48suvKb7JxYBc9hCJX93gCFjfbVZp9hm6cgv4mZxFR
xbvMRoyk8ojeOyUev6mGX2TSheWSOtp+Li2FlVd74Xc8LHdeozrvUYP3S+Uly3p07ZsGmjaOzPiS
3jJtUs7YR7zW892BpY1yjrrotQgjemAC5ByGE59KvtWW3MS6rtvthMXuXnapnI2cldZrL73rB+/U
BpRLx4M+qStZuBO9M21zgkMXpef2YQSg7nQzz3egW0m4oJVuzPQs0oK4HriVuE3PjWPGpyqiXkTU
5XiNkocgtfBunC2ERpY012nqbjjfPJCX844ytJX50ffIjbOd7/YHmfn7yPcBaaKy3/bMpaGlysEL
xmmjF8q0cJHG47aodCeNKmnAIk72lHbcNzsoTG8Ux86lZWbwfcaO2Qi2vv37DYVKpH/cUFgk2aZm
OI5KlM/644YyhSJuMUsGyk7N48LXKGhLg6EA8TRbt8hGrWpzbyrGtpRuLinxOiIpwc4r3PyVwnMs
e7PmVkB1f0HI4pPtAAI/UoRbTI8R25Z3JxqrrZGm9ereFdw9LHeOnBZwjQYbSxzUb3YbPjtqqlwR
Fbs3FVy5HSTxbXSDk1mH/r4f3Habtp04h0IEqyTttWdATA8o+hMAwkb9CYn990ZVk2++5hwInWb+
Q5PB1XN82IJR8UlYrUuJc6nvfEooFn4aFfG6n5RPPH1BfjZw2KH+AoBvBg/eAKt7Is91q8JDS+5h
at1BJY5E4T7Y4GwfOp69JRJLBXzlNPbDYHQuPNwquHw0Q+FeCFfVfIOG5IToeFMVqOKV0NOPTZqM
a3ds08fJwP6bFatLNIC6cTMo09NHQx1mekI4pWgHahjBDIYVSiNbMZetsOJ1Ylh+sKaiNoS0SVM4
8Hf1SmHDW6jiGMNQvjeya1F783BXmYapuVYag4/SoLDT8Xxqsp1Sey5AzK11xVKWbkvOxrPNK2m8
YttTIb+cImf57xeirv1jNQkHWIOoy1LS0DVX/2M12XWuBSoTu4d3vDaC01T03ZuJ5oOC/faljpX8
2g7FmxxOUw92P9YRQ9j7EJ1Yb2cdDyPZdfSSx0mssVjy7WOaD96Pxot3jZZMoHbNicKDerz2ExfT
hHpx53uDedEt4bHcUMQqmwp3Gaf4x1L67xc7aue2mm9+UjpDpSo2zMaj1N9IyY6GMGThjY67ljIe
bickBiwNayNsBOvRidBGRrlG0QQ7NRZMxjorsF2DCAHtP4MAMQ0GrvUBcMt1opCBiIz4U6tF4ze+
acfI69W/mloBcOaDM4hucTe7JDfUrOaRz53BjOZLar47mBqgmRY8CHeRB8qOjSfqnVZR7dqXe89X
1G2sejCm+sJ8KmujWmtK/iVMLHE0mu5nM1SxtUtqbGFNrV6pXbv1a2jyCavcld2o3abyzAp7dHQt
ehioG3CGGuQYutowrUQgzOcEHwgj6uyXrPYD7BxxC+5BK30K0P9SxqeJk8rimyqNeeVqpzP+klAh
VdnA+MbWUj+NQcCdoYfxq6bazJRJdEzaiyW+MeF3IzLxeBuoMrEibLO7rVQOcK+Jefcvxrw8ExBq
XZG8cDtJNrAX2IGiJ98bvg3r0KYs3NKfNc9svyZlfXID/ZQTm6ISZHozaq1eO9xmdkaVmo9Fjn+e
nY/xUzxpV9urIpxDaeSRbPwi9bYTtBLVw10TUR7kNz7dtIAeQrGe/WhjB/pHBIJvf4evesu+tikP
2dz0TVweZFceub79uSzj6s3yt4YKQi+awHwR83HHQr0oCoK7CoPsB1ZXPLTtcl/7bXmYXH5I6cJb
g9cQ1ktEb8pDO1pZsKSwDcRu7zNoUwNRNdmqTACle9A+qhVyalwGwH9RftzjBZ10LKXubafH7c6p
xCVWdX8HtCO8BJZHzUzbDYuYHPxbiBfzCqlVvi2aaXhrx/47hc3VxXKC4jVHVB523UFQPnJwclyY
glStzwi59WOsIRre/o97yBwX+W3nRcDeMgzCmappu6b7x84L6qXmBxFaSKxefwQKf9ueWoPTkLYj
Vf6AWuVY0Gtk5sd5xtRVlFTjmTqs4FjYhrVxVLwXhtzo11ozgkmfEgKjEVXsbgIHPreN/3Xj437x
j99aUzUH3yfN0Q37H09galxT4t5Um+o1BnaW2T0V9gSfR/qqea1+wRO8u3Tf5AD56/qg+dW1gF1/
G6Zrn7jiSXZCHiKLdFQBpiMLuWG0FO4cMkoLOdvxQH1y+zcSGzzsnRgXEnZtRGVN3YcvKTTQQsPZ
plzhmDYhgErTUwIAVJ+wEgm3EVUMz9jXehsyfaRADQUMFP6CAmMVKBiF3b4mSg+mbnhQ6wAeX5qI
FzSb9ntrwxFCoTI+GkrurvvGpYbMIbH5orjml2GudvE9SlAxKIcw/WTMvA5i0ph79E79hKbz64iV
0UH0+koDX8uCm+qABxHr6hmnMiSQHsW9eqUCymVINsCt94pfV7DEWyAFPX/1Q5uNgEmQJHYgJckH
WvXwNZtMqFmzEhtucciaoHUXciXXDVO4qwgTLu5LbSAY1GFhZILv6m5EA0NZZdu/TH375tSN+AYC
5TZRivZqBCZ3ZRBqe7YyJEobHz/PwG2CbVeBrMTUfVIv+Kvtk8IKV/9+9RuUjf9x9bsauRuHDTfX
Lbgg5v9W0B3WWF9GVkKuvHT0Da4Z4UU2rqWFF1fECFeFFy6t0ac7j41Un7VBpz9wk56tQo3WOd4P
PfhdWyp9H+VYhar4mHoauiIXKS3+t1p3a4w2Wna1Yh173zUvKlWtWEhN0WctPUdKrO8ds9H3U6Dl
sz8LfZ00z/7f37L2zzDDHGjRLMpcdEOoYLV+f89UjOGoVCk4BZlmuXYqPK4ewD07B6/OfzYFfC8y
cda49Li4V0Zc21vf7sL3uBOnMejD08Q1vMzI786idxIBHuTkhUlQCko5tmWJT25IAV+yCBVuLMs2
bqp9OOoXqJc+1PYR1P2XQh3GVR+5Dl6xTnWLFap+qB6ewLlrGnW/msAsFs8Ez56sdTJQopBqdXZV
Rox6S5Egaxr19BqoAfH9qUvOosVbSSs+gxt0HybLqJ7qVpmWfEI/j/qsbHdjbH3v+aKeyrLGJmcs
hlcXV5h9OEv92UIOrxa8hyUL2/B0L3QkbbHsdbtfNmD3+dVNl1zbkLMdXFZ/sV1VHzQ99m+WXitP
k199zqwyO+q6qTzpNoacLNRnBODcnZu86mE57pSZm1uXGC7JLRsPnUthZMMeZZk4ZgVa3YcpV+B4
ju1BLVqIslmfbmU2totz5dRPoMC6Ml4Vtt1tNWgxb0rXvKqgFikz+T/Czmw7bhzbtl/EcdmC5Gv0
fYRCnaUXDllps+97fv2dhPKUsnxq1HlBEWDIlZYlEth7rbkIoJbt4f/UWtaHEEFk3a7LsXc/EHfc
4kCPf+cQ34G7zwlXwcH0AzDGNf8WARaIRR5C+u5tw7gpQW+t0TcmEOrUkV0eMepSU9GHkANLPwBA
N+ss/lBcyLu9tYAagrHbQgVlKwfbLpRsQcIVatkOEnwbJfVZCbr6LK/k4ADFD6uhOX6v1ykVQFzH
MDwJdQFTmrbXYMDHpmakzuF5s4jV5cXz339v3P/1qLBNHfUl7QMqwcJy5vv/eFRg7XDMcRoS2E+R
RtZqHv2ScAcQm6AfZgiEHOS0GDma9GDfDAE2CXjRdB28ZGQDVqKRG+wfakQhMSpsZSOntqFfOx1D
FsFU3TWOYhIyeF1cQsP6zQ5ev4YqvrpGUZytrU7kKpL/zKnec9aK0fuvTcOWXpTTHHVYi81YgaDE
tZsdwLp0Fz9MugucvQfbSo29nMl1RLh0wlKDzvTcnXMnZGNRRW7Qt4z8W0uukeazbdSZh2Pb/b2f
Qv3cQlIwDTjopd5Z27Bxg36her61tQrtR6DS7dbwaJ6TyvvE8tJTTOXXOsidzwRe3Hkcc+0J24Wz
bFAz7uTNqTO9jUpO8IqkXzdzDoOv2AccNERKyTl1t2RT2tmbnOEbz1eWMOZINX7mfCkqEm1fbUa9
VlFdYWyLpn58tzPC61T1/9qHyM3RPzdPeOR4iJoG/z40nqw/y9aUTEYvJQB1aUVogzwt9ZZgU7wN
ZbH8bpJMdO9CBUZ6FV9IkMnvveYCUmqzdT+ipZhFdvmkUubO2wCjhU6wNMk1c+RhrR8a+K0TG8AH
oB/VY41BZo06N9yo89RIIvUEP+g+OIc61KtzNmQpiXW2EVzUeahzLAUpp8MtexGKuZkpKJk47g3Y
0Y80ae2DnKlI5G/1aBagtNSI5ERe53bH0+PbMoPpnpSUTH2RVpoQFtqibZH2tWVvbmH2dl+y2lJY
Br/WnK5km35y8gcH9/GDsMXNnyr1bx+JL/Rh74VOfwpNNXhM+vwdzX7xNSMVHblnjRdD3qTwYe1t
VxN7oxz2Ve+mT3JIOKtnCI5K/7XWkmDjFSNCnnIsMXnD5woMDgtzXYACyHBRrEzDmkt3enCq+KwX
QbtO2/IOw2POscHSOvLw+D/2FWLeN/z5gyGMeXuqif9QIfLpzLQcMxCNuclTa+VvJcE6sGHa+mqw
dVvWOdlcvDyXpm9Ovxwt+plnbvFStRqSUA0HEIIlcRysPNh0TRk8U+o94R7aT5pWvOaVS+wAgX4P
Sq3UmyRwBJ8nwqNUirvnN9qLQypwIaL8kZOz/VSTaavZivoyeFV4itPWvjmd7V/cEU2F9MQqPdtg
4sAI/549sXYaapsKQGCCC3WB8155mYYo3E9W2az6RlNeMH2cJz3pSYMK+mMRRcGdSnWATUibPlKV
15XSx89Wn1fPQ/Erp5r2AxACRZqpeSQDgbxMoXnbai5Wfk/li1BO26r1trhAA2BC/+8PpM+/tYlN
48/zjsDlRCabblng3vmZ/OO808Z2mdplz+7HQUY0Rtg6abpQwKy9ixxaQTZBVLnT9ntNXgWaa21I
bjd59hf/8yVWaVYXk7j4f319oeveRfUyfzN0/F5Nhfl7DFVrZ08N2W3ovUg/1EMya7AgwEnoasAf
ZtcvGpyUqG5YVEeRACf1SC/KA+XSiDihugJjRk4VCtgXeZXrobEnY/6popxiLGhu/X2jBsTIDg5B
mLxhtnBPM8oDq0CvkN8a0cXrLevBMnr9VhRPuc4rbZlbcXpKw+xR3qO5IR74AW53FCqxOtBi44xR
ESDYlP2TIAlioWJVSdaN5V/dIkyPYTMI4uIc9DQuwjS2RNs2zeyvJXkTZkq10QmHxPs+YW2Si0H2
1lXtISvd6Sl1inZfFTYFxrLW3kf1jIbL+jDdLkXHmVuH1Gx1tljBL+JbrA9INc0iy32e9DCgFyl/
i1k0tRrUrMRa2IbP1tA86q1pXxrNDp/besLADqT1KG+GmOuXsYjifTffDWrw0Y0J1FxOe9vNt5oI
3JWcisHX9v0EMcFQC/tYJihbc0hzt0Hwb5eBk9vpbQal30dmtQ49d133huaSM+F5KyeZOY5+V+Az
zNMsIQeLy6/VSbPTPTqr356YOmx+ZXdqwpFE6KkQNk8ATyVCKxopFWe4Dl01WMkpIk31ntknOaHA
Oz4GJNWZ9MG2JPsZxdgc6WJqRx45CPJsz/6Jjs4EgZkVJy308n8Mci1IP6iyOE823U1wo/ZfWu17
L4hexD6gQwU3ZXJfUtJp1kYt/K2cliFhAmXcI9Ce78KPpBF1T7UqfpBDgN7zMKo9pJYStYzdP+cN
YEWqSmKLesF5U0ZigNRm5kd0+zRPMOyBOn4b+uhWVS3OC3U/KhGd3ghiLqIsUqSrLIzW46D7m5L4
l2XWJeOVrqRKonRpniPY4BU+KgDLQ3aMR6/6UBuXJMOgcGCwO1B+M+RXAzF1u8qyurcpfgaIG/8g
MILdEsellVwWovwNQkG7eVEa3xoNh2kzfxxFBSjkRNcOHlLm1xGgkSbqjmqS1S4HQ/cOeit+N5Ob
Yf0asju7P2dVkW2xLovROBfAk2zRpI+c1ZfkXrq30LVS0B51uOk7Unv8eYoO1b5nmxxXmdyO8ybH
bBD2vziEPtrTkH84PjfNyihfawtfymh77cmvTLhPtcbRuY7A/PXWVQ6THdYHGMxPIXWga2Np5bXr
A7EgLiJW0E7k4xGNmbphB/Pe6ylGHi8nxN6iSnxKVDZbROtakEvvfR8SuFuWfIdNI97LqbwRIeLQ
MluHIUBkC7tYjBs9GTloUzNEJsQKt1Y9HYDqFye/NYq15+fhtnFC+ndqULzqxKwvOA5HImx/6r6x
52RU/Ggiz1yjxvOPdoCRvnV0qsaGMn0iuRy7AvJ36idHUDi33hPqrZsPbo34y7BEuwJcm++7Riku
YQA8xsTOgBqyKC/s3IuLvCEHoyWdXUQDvt4WxLjanzoyH5+SaEjwGNK3tAmxfe+s6t6RIvA4xAnV
Wb0Hezivj0X+puhqv65JbVyOPH1ImmzgYArS5ivilaBQsca5FddHMJa7hFL3AnlFu3VoCyKH1Iy9
29ufcjZq3mnUu+Ch7oNbaw3uL1ht24De1gfIGnsB+f/REKi/LqWepftSU0+j3V6n3l4ZTl/cUe/E
W98wdVLEI45Rrlesoym3npuIONnKsfPfNMgoRvyeerLX7KhVnzM9qdeAuLCCqpU48D6HGUtU9caM
e6gVLT8qQ1Re5ZVrpICGFbL51EqDlFwpCgZAu3qOaVBQAxjGH/DTI/KEDf9nEIibMyr5HcR3uhzT
nxME1l+5Wf81lmrywuMNX0JfRGdV7/NjRG279LvZDh9Yh2CarK+rzi4sdffHItj7LZ6veDe51odb
0akfjXBGJWvKzQBTBzPSf5JLVq1/9A3sDzkbCcgG7hoZ66DRlUeXKvupMJ33CfLqfdIV7WpYyUcc
6v67DUNoRchDeiw0v3lGUrojGCN47wHRrydDZDvIC2Ee1y98F0+u0RY/hY2zuQzd9tq12PXpEKer
BkTaT2Tdcwq0TaAQ3UiAzfoltN2T7xrDQc4gVFdb1UKS0eROsrao8e/o8Jo/lNRYEbM5PAcgYs+J
qtuLHtzvKwL3VeFP9xYOz6Mcoip5oU9SnOUMZ+FEn0JYq7AsH8dhVHfRFOQEGrfZCUlh9nUVkqiD
yw2ZUD8J5LhgX502yDdswqKFrxKdqiV4f+QgpxlvddLM5sXv22beGyuXBs2fN+TnjLQnGdbooEAb
hYKuBC80FACL4EPgr5hFYqO/Du74U2Fbu/+aVTVLVkN2elWQECY6zvWz3kuZBsHDk6msPpbY0vHK
kxktbRDufFdOZfVRTrFd/K8P4xKPVqZTBdtE90+5b5pvvu4Di8LQtiOG0nijlMpPIe8TxykXcZMg
FlZqk75tNUMqqrha+vEudmoexbPfv1HTelniadjJ6dgE/gFqjLVIOI6DZJ5uBYCtXdFP7X4qfEik
iDj28vWod9Or23nZBk8Z5xTf6i+IDIbLGOHj9SvSctwkoWAi7w7C2kd68kDFJ9wlBox+OC/Va9qI
J91o+lujT+OzPUGIp+n6CjJQOyPxQY4AAP+KGOwqCGeo4FCAsZLEKjlIoFWv+VdhIGiw1Kvu4t2I
Ev91aO34DRKguTb1uNvJaZx3S/5a3Uvieku90Bt2JhAZVirx7ltMEpevaaB3xjFJXP2o+KAIhiBE
Jl7RxDXmQV659IQ7beyPcoYOQyefb74r3MrY2IabLNJISXdlYD1ZhYlfBTBseM6IpWez5Y/Npgnm
yiNUCdIsFLH6+lc3Cd+L49E5fP1MzFMaQ85B/sS4/5p+320pM1O+JogiJrHiCbVvt250SOThPKVN
GB2KDLebvBsPYX3zLDaaFsnU1PEfqplo2Tphv6/bsFnkfWxeFGzXtGtgG9cmz4yw8R4mJzJooa+m
drb3B4py4xGev1e+6UNUj8dHPWvHdR67zjkUutg2FICWSRjcsYFH2372w3mmmzq86Cd7U5t6u/Na
Z283Xn/CsV/fRKlgHWULBpONQhDbhnWYa8pVDkPq+zdvjjQYO857YaQATDP8kEoZ+nMt0adtZ9mI
TEoIBElXp7jPg2iTWbl9jTtDR+SpkIYCIAKQL/gWUq2NXejmmMkQQiw7ggw3cioHdmojSgf1+r1E
OsXdsfJ8pwg/OmU+mvoBzQJwtFhZj40Rnvp5kFdyALfir5tkpikm/nRQamM8gGAcD99TuSaH7zX5
ka+16IdtERs/TTh9iXA5apRFn9w+PXWtFbx3xFyv06qv971lRj/aMCNBtgreBaTqbczzfWt7IXi8
1L5kU0iArx95u7HN+ltAgAlbU73c2t3gL+WaHIQBssx4aAanPOFo4pjD8TbuOBsVPsSBBTYO/wri
/cDufyWMFHZSDCl0GRl6eaA3SxyfvPyahxbqDHmZ4hhbwSHR5mZgPM4stocmbadb2JviJbljRFPJ
beRcI3wqpYR3LFuRja8x1UMyRlN3rc223ynJV1GuNkgBTPAxOekaZm50rwEh0V6YpkfHKwgojANn
oURdepRr38N/X9P7/nmounaT4P3jKRrExsErWqQFps2mOO8PAFYycx2khEykCZ1PVIOkSloDad/F
KOxT32rnsHc9uqK5v7UiksjlUNTohuWV3hEHRxAKxxpov8q2i9yjSmjQelDqJVycflOPqrOPtah/
EHmNsknX689Sabd6G2LDQ2BA0GLvHxUrF3uRNNMqxXv+2KWDgwJNo5GIWuuxCmvWQsDydnxHNF2c
qVCIZyPnHwG8wV3OXOLsqrgZHtHB2s81bHgt1rOnkl/nbWM15BFwjF3nHbmSNrEO9zJOflWgsj5S
jVprZ2n1QxiF0zEuY3PVxHlyUGB1govkiaKqbbNOJ3oubJ7tB7mGDjBcVpMW7ZClw7s0Pf+psAhM
gsnfbkf6TluvvXgYSz5CDwE2pyV631XgoRmr+XPN1FgPgWpfSvoYapTjrmQHMkyJB9Eb9reRFt3q
e03e6Oa78kreELGKUKYx24Vc41vhIVggj74YgAXbtR9+xIltLVLUxte66uxLW5GAZc03ikD/3RkG
/rehxUSrzHFR0bzHk8PYOlzllEJRMnAZEF/UOH4AYYb+CEwCMnGc3j3NRfmTOQ9yqlEAPajOLNW3
3q1IE69OAv+jsWnCyqmikxRKAcnfyelARkIO3+PWa/H45BDYLpfVWo/wLesDJ5HQfnXGhtjNGClH
aBl3fYiHZQtl7TUY+nDRtWrx2dMR6YeUqLqgX6MhRhqlm8V5mGLnI7eVaqGk5bivsS8QmVKA7SR5
42sAlvX3VUMxj1/vnpfppJi7QDPqr4/Iq0re/cclLrBwnSPhWnhs0eBp3IwSXtzCFRB5BsLVd2JU
tZs5D75j4F+NSVVIBHIodTAFMZ/oJlLVOjVVgPB/8MgDzQVZe41m3s15sAwclhq4jz17cvMuCmSU
vmlt5E3+W81rRx16j08rv+ZNlF9Js0YmEKEBjM1tpxPqaeBluqVIH278QwzdLSqd7iavhKXBMixy
Ah//tcYPeLbX2fZTL/y3D+sTjLBB19kqEDLaZq25d6bhoy6c5C5Uypzt2JGw0xbj+7xOtEJ6JwdZ
nEIcFksttge5DobAXSOdI2aOZgkV3o6HXlEX+9hILDztzT22f0556BFG5tQPdeiolyKauqeyNgmh
7ip3B9Wue0ocL972XkL6Hq6GJxJoeuxZe7ttCyD6TfOazi3SZqQ0Cky8eYVN+lbnaExHkmifA/1N
fqjT0fVGDmI3Oa0Do94a+gCzY/6aRpCpaiVmc/z6E81q1xRJ9NiOsAqdtP2FQKg9fA+K9W/Tvg+6
gxr1//yIXEujg6Gk40Oo0ZJXfSPllYWawZqHouWsQnNCn1L1rhWavkU1PoLl1Ex4aBRBkB6Qfps1
wUIh54yIM/GrLLNXga/iDf03CfF5JR6nHm2q25vuBdxbwKmFdHVi3hUS0+p2Y5DQTS0BgmQV9t6x
j8EYyekgkD43IWKKmNM6InRiR4Yudo5hYkMMmIfAR2pTCx1Ag6jFQ9LQEOPkYn/oCYZVP/acB1IH
S2w+jb2CJh2+DnG9N+Zaeg97kTLYX+T3zUinzn1otdnZbYbdD6JOts1kKj8J/wMSzi75RhzopaMm
B5u1aWi9T6CM5CU90ebQj1G3xpFoLHzSTO6tDveto2sjZ8LU623a0zGRU2Nu/wYh1LZanDn6aezX
R1vhHz36qVpWe6Dp7N3k4OgcDQwyr4lV5JsfUn9ZT2IEHKW13ktTs2Fg5xf+SDQNxQkixreh9PgO
sDt7T1WCAqhcx1V5r8GJApFmkFd207NvkJeuvJS34tjfQVsUW3uwFUSfFTGXX5dI5buDUGqfF/LU
5tugJM55mqAlU7tthoSzVhzr9gEk5N+duK+p59Y7bEzWMaKOZDru+IA6cHywe6cAZpAd5Uyuk2gc
H+mEvMMAwOA0CeDuEPw6EKd8lfzI1Hc1+YucogoCLBdGN4knL3pOlTwnqVq5uZZPeahVnDVVJ/MX
KrmLGhXOT4ogP/vOjd+9sWgWtmKJldNVhJHWu7wuxJue2+q2KWzCOkahvXPemCkjesAWb/TJXqzN
UXkTHG98yiP8Sz5YXm1tjdZ4l7ivZuaC1TP463sq1wa1eu01J9rJmRzkJ+Rn5VRYeLr5jn/KmVxP
2f4uyOoiXL7ViZodff9XU2SrynCmD1wtAMKQPFzNwhX7it9atBfmRvYCmh90EpKrvHbjigfz3CGo
tSf64eXle0UudwRDDj2GMTmTQ4U+xeIZZ6GlQq4qmnWLWXsz8zWerFQJd/h3s5VfDpR+u6k+eq5L
E3e+65FBfK0M7SpvdkbmPAqM/PSROtpXNINdJX74ukfQMwG9oBzl/0sCpo68XR94HsT2vR9Z41oq
7eQghXftv9R3LSKlre/UZ7n+pcWTnwMR86NxSTsi6JocFEMEG9ngkENPCecCc0fZWpCrvzofcu37
I7NyDoHl5Y9lHfDIYmqCdvvHjcoksjGNR3chb5TREB3HXi1RxZA8WSXp8DSlObkjCDVfMXHxqh+m
6d13ox8F5uVPPVP2eih6Qk8FOZ1AF0lRKM8BxFeQfPq4UTeVbdk/eSS06MS16Lnkx2CN1l69xFCr
gD3m9d7rdffs4jxYixrjYeWj+YhHC+ZRXZXToptJWTCWlY0w6MDYiFDP8ra8Ia/kGl28Z7VEhSvX
p2wE4hNAQyQ7rr7IoSvHTW1p3RH1wuW/N9msP+XxuGxwYTrCocdmWLrxh6gKal9BqAGBV13hLGNS
jUAV9Nnhm9IMShnnPw9q14kvgYe8wfCKn40nkJa1QXKzIhOcojIMK3kjAMBrNf4H/2vRfSTwTqlO
Wi2as1HykhGZ4b8bSg+jSlR/Uf1EcUHmMyJNP92omkHyV5sMh3yq7KWSqBHJmI24xZ2yih29PUH2
ojLfUC2id5OhcmvGaRlGKi2nEEmy69n1DvXCeGj4xTyOZQe5h0fVVQkVgDZpOu740pdwLrHF80Cb
JfsaKtF12ybznpWu0/4PGZfzZx/TVlWVTBO+x4JtL7amf5ej+FU0zehFj4zdRJz/0cTkrLMFsGUc
/7FGiYRU5+Hq2YSDAHk2nnNtglPt4e/8koKPYKsHg2AAvKnmgRqDs6zxZqGLduonf2L7MPrtuA/t
wpwRMYRQoRb8K/2oXCX4SzPBztS6VtxI2nPn4EjgqjDZnoocTqnaKHer5s22UXz9ld6mdpLDlDjq
yeBbc0odMRwpiU8XW1j1fdAgjyJdwBE7T+WQY0ZcBBdTgTHUgYJ5qTD5I13z3/zJNXa4ALu1UdXB
G7WeTzHF2i1ok5DdT/MuP8XJTV9HodEss7QCgZDSAcrCdHjAPoUk2K/7v6oPFA7OBinViKSgCh7p
kCxIOeke5EzXq2oDbI40M7rqj57W+g///RfHsO0/rWqYSjCWuLw8TVXHIvpHdxpadOCPQ0lGyHRp
gyD7hPFBDLfbDETaRvrRJ854bdt0H+qaTIb5E2oQfaJ8WiUl2U1pqHrrsHVr7PD2TuoNdCCae93U
3tHOd9m6dYcHzSJQzdcfJKPBHl3aVr79K3QbTPWGeNVnO2mpjDioA3r6363t0erJHPF7a5N2uI8t
AikhQVTGSjOTjVUa3dEaEm8fZFqznWk8/AV5RvX9GfXjw7dTfxBU0NCnI+NSBiJTNaDNpJtDQbbd
0zf+qKNfR1ZfhDsoscYbXaCjH5dIv+mWBwifyLwKAjqq/gp6ak05gHbn6CSE3NTh2e4n0gGbHGi+
0ZykuAgO7900K424J5RHnPeTJebuox1B60N+NmJH+5/BDNvx6H2QklY9awDAF30bu6cojrSd6qMO
RvhjXamxm9eyM6B098lRznpHpWlkKf4+HBqCMhNTf4jZzO50Huk7txHzkd4WC1Hr4q8Mgzoxtb7i
uBzL2cGXahRSw5kvdYXEvwWNu8K9OZ7mXAvHh88yXxmCDK1KmOmqVqMDhTTvJMrcfg6BMGG4Srtz
27fiuRfNX+Uw+Be2yOIZc85bW3gD5iTR7VXabtT49fqeZMgIm5HXE/u9apUUhbWyZ2yJk1XBWUxs
SQu9PKaWop+06aYmocDVRGe9soJs5WVmupO9dMpkwaY1bGUt70IFyUAjNOkqTR2sMnb/MvCihJZE
siSOlY1N+f3ac15awu/PNxm6wWuUO8QijW1cbTEjdIuvubw19v4haWpNbM3O7wk05pmyNafuEAQE
Mc36NW0pOH4S2+oe8QFod8762n1UTGOVE8HBfwLtcjnMQYxD2o83OWNjriN5TseF4KTV+yHEwbH9
3apJfQy6zrzHJeYV149eKp0kDiN3p1WpdxgRcr9Z+skI3jBTrjk9mucy9taCn/YPdMzkZaa9A6Kp
NB5ocsbsZL3+Q3MRxhCQMmRldTKLqT1Be49Sv8ER5VqQS+clMQ+dUbS8TsxyqTpRtfJMfazxU5UL
hTcCzed56tQ2jpju3fZRvofkJRwEf3C6kHPVazmtji3JPDxvU7dQ24URW+fBE59ok6yXMOQh3hRm
xe8M08RWn0ytjW5qfDCAcp4kVAyHVHlOXZrbUQ4H5Bs0FnXGVW30dtsQgggVawJqlgAAI0xgvhSZ
lx6G8SZDa+xZ8RAK/n5yKqNrKg1NC+RtbR2nKuTGfPiA6YXot7KSxzL7NVopv8wqjpJm+KvywD2i
has3bV0rn15W/CYby70WJsJGz6vLjUd9h3w3oIxVOIwnozB/aQ7nSjLswJDutNoub5pMVRjHu5zl
/UjolaMH5y8jfl1VpIc0erEbxLBV1ck7VDoxiAt5+T2kJdZwRL7eRliZscfP6qx1qnEf7ZFjk/bh
ExKIO/Axtogb4qAyQA6BDDb3EzYRP3brRFHMU1XgKrLt0FsFY22exlw3T7SmwGvlkdXu7cjZoS4j
XdczfPU4jh6nYY3X9zxz5kFeySEKiGFGD+AuvuSPjTslB9C44LJgnpWlkwJrK+IV/ZrknJt2CFif
+Ngp8dOz3cBGlDfklVyT00RUOjFTusnfjS9T50FeUQMkirruCKj2M/1MpIS/bWmv81PNeX/BCQeb
yBDG+gmOqOfp/g6S9S31iYEkYCo+UQW7dX4h+In2hq+0kE4pEP2nU3EeLdd/yaaSvSopIm1qWHtB
qQdOfmye6oCaVeyY6TnmBHLy61Nnhtk56wsB2WBer4LB7jFi4nv2SooqctGg2bMM0qZaW2MOcq7v
OXWnbn+jaPwA8RTW+tzjy/TqPqaqd5ZLWZX+8h2bpHXTfivx8m3Zv8bZSu3b9hREZntSQgaO/ckm
sn0/QuJLoqifEZWLwvNRAirm2WAU2ePXBqsZv+5ZoGue8d9+zThyDWvV8U3SLrvwHJmfX6S8KkvC
c+XijPwV9Yn9Fg6htuV0ZG3kVB9xaA9u9dIbDqIx6ck0y2Q6VyLX1/xi+rgtS/OgtehVAogjM5H3
g4BUyFGdFV6GiYpX3PcZik1uOCnPFL1ctUqZHUTaE5f8j0u0+jzWrfS1Q+J3sEvXPcgrtVHdgxzY
PP59JW9EaXdUaqJskQvynKpVN1j2g0N0QI57cB950WdNw5i0v60t+SBhbY175CxPaq+FznbE5UaB
/61EyLOrnFFccM1bX0OJ3mbn69ZvE7bARTM77OjyblKbFzo59eH7s9jJ+Ej/mSjvQRcZW00Tn4EW
VgSQtkyFYpBYPkPCUJslW1+Lf8kdgHz5y6sc/f5xDnNu/GpG4w/pYxHnvCsa6LFy2ttGc8zmzCxh
2hZBr33yGWoT3ayanwMPNddeDKDa8io7a/yOnIkwMr6u4LThUtJrKpyFftToCW2/yGhVQitVcy6C
EpthFbZ3rAPrASvlk9lx5AbvxBAWJi2ThvchMyVS44eCDIxbCDr8XyvyClss9JY5TFx+Hbu1baiD
xsDVVzyOeffTHSrnVfMC3G6JcpBDPF+NYffqBNFApCfpPmVrJxxgS9wV3kc0qN5HOqE4zZAuAupN
hgcxdjler8T7mKrmd1z0FxxL+T3vJmfBHgXDPsWOrysSiB3KWgjX5ZW8G8dRuVBj2tr/4bNy7ftP
4mB3QFpW7CGYrVMz0s4FxewzWdDqWU4jIOuLsE1eR9tBVTMPHge8r6skSUmK64M3Dd/0yZgH+QkK
fvURYfM6r6JiU0axdrLdsaJ5NQY7S7XG6ziqI2fG2H/xeuLn9aEaPy2zWifjRDiYo3YH08x2hDiE
P20T5upkj9GT1RUT+KvYWma0tR8sqzhXoXBecVTDkB0G/RiLurhkTkTAeum44uD3OSYZ3+/PFLqb
LfpG+E1F2NBiH+xNrA2fE7EOZzfGCh83evWRk/ACHsR/7sJEo76mW2sjKcFlmdFTUChswtR42kmj
Jym1IBIzxA7SBCrvWg1NDbJCoIbZjooCJemWsTv27Ck87UUJ2akGhnrRvEp/0VxvZaYVyOR8aHcV
diAQEOy7nXm7jUB5AUYvPsiZXKfI+fdNedWIcOfnndjJT8il7y///myjfvjCVQ8AlRx4oTRlZjD+
UQ72fJVH6YzWmi+R1kJ8jzmamo1/TOG+HScdq7Ccyiv6CT4dYN9fzZlGS4ixduxQGJLRFsx8quAX
7ML11dP/GpTGBwNqVw90a6sHKx2QnWFcSdO8vEcctWTmhEyaSFoD7P6UYFiw6yO+/L8HOWUj1i89
t0h4h6j0Inzz91Ty35eb5nvtoWWrzDS+c9jmVBxEAG8Jv7UVNz2z1ckvkSl6esNuirWaHlcQtdZa
OITT+6ZBfI8t9oUfjs9WWpDembSrvNCMR/IiwJPEpCU6SEBrm/6EHXGq75P0kOKLWlhCw6rAtllf
tg7Ek27O9ywseogJJVm6xeVqmrpuqXPGOSm+MZzaphm+ruSanBIoY25BWX14lroucnJNTDP6XcVx
8Bz7ot80pdAORrdxbXt4trubxG7RzatIGgyf3DrfkfqiPJQWexQ7p8UmKVq+HnxyXFUexrr3z9/r
VaD8/P58E9J5Q1lJ37GyHoOyQIQAyH0iHZDeWImxrNeLH2YJ4q0xCBFM6hoTNm1t2hRZ9kSeJrvK
HttuPO8VjXQgrT0DITGkRJCEM8ax6WnTaE7w3CjWJ67cV3AK44/EJY3T4YlFsGlaPvqqqt9R4MXb
oSTmxSGF8r2sl5KYLZedyVC3hUtMHObrs9uO9iUXUXswNfUiZ77v2hcnC8kZU3TjVlBjSHUdIbJC
3Irqq69ymsmIvS5wvIuiaPHvMq4P4UQIMirTF6/Vwg+20XRTCaX94c8yvDq1p2fSmaylVTsxHJlU
rOIwR4yXut0ibepPtyiCe2yQrejEYfsqModDoz6On+bgb4dcIe0+9H9n3dj8Bqr9BDJVedNH/uje
IFUB+Hazi/4/X+e1JCewbdsvIgJI7Gt519XV1VZ6IdQy+ITEw9ffAa2ztc+NG/eFIJNSSCoDmWvN
OSbuMwObwKNIBijobkeEzVivO7/VHlhQtqe01fO9l4caJInIOWZtaN1QUl/6IWggy1bWreucYUPB
/Y9tTenDcvA7mT2UffbNIoFpv0xVRPwoWzsQy+vfydYNT11q9DB7DSHXUoNU4dcefTMrDu72lPXn
Itf/LC/2yiHeWahpt0bjrPRYjz6T+aGHFrJE9TfVN3pjOr14YMVDPsFG76sXqTvlsZBsM9joN5sC
m+TeDROfypaWP5Xx6M4FrABgaOWeIu6J+7S0XSINBzLDrMTHpBHjpIRY8mkUYLJpnYQrnXemEIX9
y0/qP+Nk/aY8Nz5oOr7bEJp52BEvtfYc29xaUkTbLjD6Of+uv2t1c408wP3LlOMrC08+DWbHzw9G
2hJoOCMEloM0y3PHUg/Xeop3ltK1t0K+y17WbNMYQy1Nbjzl1t0MNOeiivTF9QyK0lFNmiflSmxp
dNqIKtP3y9BCI/2ktF/LQPpiWxD58GDEFJn4JLQXbvELkzn4KIX6DdZS/oQJfnJcbfEcbbycXhUk
5R91F7sbqDP5ZSIy7ppCLVgDxc3fHRbOlZmBsQvzSX+I50MwZCs/Tp1n0uyC59A3XvK0Fw9tCOel
KCwN4eCFysTwTihHfoFmUgIyrfS3MI0J2xiRX5mD9fHvLEHAS3+8Ku8YpvCMlR6c3Mm79BkYeOHQ
Ngd6AVRyvjBWPm2S9tzQLtkWjQb+EG3sObQCudfsxH7g69us41TnfqmK5q5r/gEfJz0Ed0v6jESv
qoyXxqZtKhNZ7pahmEEgMuvu4BSxXqBy+9BsAW3K6seHkvDTV4sI5SWwsWPJvNZy92FYSLq+nwAY
aqlLqSAyoZjaBrcJzX6JU+z1dS0/moD0KGKkSWsPHfnhS7tZI5OYzn4T9iutjIE1hvy0bd1hr0Rv
6UVY+Gc1O48Oftt0fNFm4FJBkUD4ifaUIIc6oWQw8NRG7Xc7Lldm1XeffRHjWEZDtzX0VtA0c6eV
8oNkP0AxeNTqPLVWDR3KrR09hhUaWMCz2sNy0PQqmFZstcQhHdBkj9W1BQL8vBxiv+Sh7hMN0VlT
8WxYenDyi7RYLVeDUbW3Gs+Y3VraJra0CjAfxblV6TrVkdX6TxS6/q6unOZgGmTEDAZRaBjdfuix
BVWwnNg4Jt6pQlx0GrUB96AI3Ktou2wPu5sdvN1RE42qn33f2VdfM9AZGNjZsL2PTw76sPWYOCg6
gm7rTGJj9lV38Ts7ukZxFl2DAiFd15MATs3pxzJPRzY/O3g6F7w+UrroEE8NMutlf9NJvTporOCd
veiAevpZbGzrUTWrNh8RpWEBuQzzYRn+v+bq4EDFONr0QHe3mpWOt2Bm1yGwDM+JrV7yoPs75Xek
FBCj61nHp6+Sh5iqciPg2mybOa9Pt+v2ATXVaRF71HkbPbXQ/Raxx6IJWVQjhq1FVLP+RyLiYWgJ
yEF7XP6Q5ybuIRjwLH79qXwSO2QbmKaz6rNsgHVhgIyfO0j/J1kQWrjY+aTR9hu8dmpfoN1cgkNF
IvKTihO1gfAlL1mP3XVuDS7NQCHmHtcyLtLgUVW5OgVRHd1oT1NXsPHdePNwmfPjKLqBEcyxAWXi
EEXkdH3Nlbm48IDbLy+jB1XzlEmCE5Ee49qtwu4TnALCcNP5KGn17Bq3qqj6U3215yIwIsX/PtQm
MhdDE5ep1n9mjRX81iFAx8OdRYx/agEvlgqzcmywalhldOh0C2ALnQzMAv4likfYqEZrdKt/4xx2
DN8+57xMGU7anFVcbmyQHZvEUDggcVR8G1b8HP29JSbSAvsZxrFwOZy4TLAKh4rNAegOIjFM4hyG
7IKVY1WytMFlxCKZ2AV0X8v472m5bLWs6TCUbG2ThKcQqrPgLc38CDm65281L/Pf0HPROnRS67hc
DUrtt6O7xnUx/IAfoopM1W4I9eGufOcQDkl9dTqixFJ/3dSud+e9qZ5VpebQAuCkTe5Xz+HYedco
C07DRU88511VJkXYzMjxvNCjn7xgFRpR9rHMz+u4XTrF3mvuOEdPvTVKF58xsv21dOoMEKvpn8hr
TNiyjfqbZuP4Io37l6M7d80orLduMDBR8jxE+wd2hjfBgxLgQ4wiVuCHPnhE+OB3GqHHoqnSrZdG
CWM3jdh6jJ7UruW1VjqId9paaMQhYpS+eZUGCvGVL2Id1009M+ocxoSGV4cwjp4yL/u5xIAFODfN
MdXeYwRzW2tAjpQKoR+ijCeKjaf1U7NMWha+ek+boN6zRsgPOQKi11ArCDWu5WeeK94RN5kw2hXO
xa+zbCPSxlilVdMD/OKZpkRwqfx6eKJAN1APgEBlh9RN5imzU/XN6h4IZYDzNv4aEJSvjF6Zz1KF
w85TveTGLvdVkyCxyxoaHa4/dXCcS0keYk9G0Ty5XA4N27sUKYmGuS3a7RJ7lSS2LI74sjLibf3t
EpdljS2BVoEK1vQHjdNy8AId1a+e2/rJGHKaKsvpcsn9z4uWYTgYfAJ1+5aatNClpauHccj1jVPV
47rqFRbpsqGukSdoj5fLtaMU2hMbHzAmCrNNom6T9mw0q0F7XTQ3Y6UPR03atPRipf3V4YihpbgZ
7Mt5ytFBJ4BeLPfuXILv5xL8cpY336YRJWqyFOkLz2svNX4MKL8le08aiMcC3886NB3xmhmScDhq
c+ty0H7ZXRHs45isAorv4UraTnTWfDO//DuIhH4Hr/gFpSa/hTl+Is0x0k04BC6ilXmSVJSVWTfu
lSdIiFtgRv0iZGkfMRUgP/PcYPeVPVjUZAEU7h+lEwDmI7dd8YxLHpfDJOKfYCGCgzCMv1PGfGYb
nrPOyp+eNhJtN/sSizpU584JoSItY8dc+1GRvmvucDTDMf85ltE4azu7p96M0lOSdnJHgEywvILs
R2x6qfnTiRBBqkLOj4a8fvLn7fS/uWU4aEONdmj4+7q0KfMdnZTxNMo/S28zTfVhndQ8o63OVxeB
sxQB1oznaUd/bzRUmWTsIwcm5JZ9gd5h+KJ4Fs4HA7nFuvC49w4w8NcAUYpPDQdDovriN0VO/oZW
vU5QqNhkYGLW+M4+aHjOumJDVlq3CdomvywH/z8f2f9r2PvauFem/ZpR9fmvnO0l7LYjy5VKTNVs
avFSCd+BTdh4J7Zc+c/Ub3+3XeB/yJYetOb1IeRWgPt+16frokA058BIXzmaN550EU3PqUwi9EFR
vo6CZnpe5rryJQNkvvYzTcGHdVskrsWnXRLXDR6j2uk6cPvlYTuF3Q3Hgrp7U9/etHrYD4KAZeRm
Ept6GayGvAoOyzOfz7V7nK96bhaeRc0j3IdE91y4HV1MP/7wa4CAoO7bDWVm84QIGd0kd9BtjqV+
v9S/XTI/v4ZfBXAigv5rGJCN+F/D5c/aHdyWvhXvkHdxv8yH5azzRLLKEjO9UBx/ozs9PdWuk96U
PdsquiD8pskZqZXZl8Awxgc5+zXr1HC/AaX3172umeem8+NXvcmPRhAYpxLl8L50vi91GU8fXkzp
5Y+h1rPKceP22jlGxfeuij+NrsVQp5tvut16e2Ij9b3Reg9TbwAEm9OwiPr+PsZD+eh2hv02KWKa
A/4huUQV+lTUurWzy7E+48j9Wx5ahjBxkrVs7I9kZINKpe5vQIen+fKwzNXznCkpEHhS1mCgdWLU
LTyp67CKi02ehje20uBoGu4B4ew6geU6qUsMV5UsT75QtlsOhypBxCHLKr1IEnWLsjEPTpcTCQRv
6l/pDdDfe5UZPuCK/6nXLRW6f4U8OUE8myI8pgsK3K1jGoqe25+NfoyOJhgAHgYzjNuu+Se3OXcr
TWYvPa2jYyMEgvB5qszIf8rN8DcBCP4Oz/ew4u0Yr7pqSpBKKYuZCIHN2c6m8ZF69n2pUi6jaMjv
bG/rR6tor818W1QxbpQsD8S6nGaIxpJGJUCw0zAJrzkf6x6FGHJO1xJbnlbjPprK7j31iQI0Yj2+
LsMk3rnt6NzcODoamhGxI5wDcOToD6c6NDfuHIyzTBXzvOPApnbNeNgvbKDeCXHOmKzMI7Of2Q66
fglE5W6sYczWAdzzDUW2+BL57azJpr8alC9aMUr+GXV90VPWXRXJSlt2S+Y+0TuoP85QPIyNUbwL
MhaL0QXN5gxs11U3HWlXl0eP3fCljP1+p/oyuLn4AzehOemQv+DSUEd6jdNQstQ2psMXXEgz8q9h
GtcphZG+3izfidwlPearS2NGCNLLAetv2XTBCZ7ECmSadxHzoRtZ2BAwx1ID0/tj5+f6gTL1RlHN
hsqfPWdl7OxAl/knWfVQYXz0VzFSgzc3Gj+bOa1+ipOVIOPic7DRujmmvfv3tcAe4F6zanIPTRj8
WOaXKZhuLt8K3Vtnmew2rjNCxcdU+FbJAWiKnuvnoa+7N7TJ36N+DiKcLxa4l7wkCe5NIc3XVnz9
kdTIuqewx3YBS++tdqVaGx7KUgel+2k5ILGgiPG/hyzjqT95/vrfvI9zZ+cLJ4bpWBdnbJHJtXbo
szlu7H2LiVOOIHjgF5Hs2RDZ1IJGqdcV1TMKnmFfpiTqwcVTz0arxHWueoWd2zo7pAu0jQqdG36N
PEaN5J/omN7vLAYRXPdRe1iGywEWcT2hUaiyujka3RRvTVi9694E6uY2g+NsMuTMbc+CSGnE4TbR
FK5wJ3MjmjNvahudh/IkzBoWpPnODfVwU5gpVeA+Jj7Sis5fWWh2mbdrrdTzw4zZ2rvxVO0LW0M7
RcUMpXwLMz8W0SyuVavRK3VU/oWzbgGYv7e4sDcj3OLjMpRReAQI0TwDq/RubkFOtD26bCA0HHWi
EzuouGJN7mT1FJp5dkhayNyRZcFIE6znI1xXRzvp8YmPudwOBRARV9e6nZLpsJ9iGWHGzo6mXauX
juj3B+XXR4qCF8jQwBkzvEQPnpOna1IC4jWiRXXynUBD2Un8od6gWoJcepAp1XQzLF/10TOf7Qkt
XEH5jyDFWv7Q/X5TakbwnmLJOYCwIKRFVJ/BrBVzGymu3tjifGL0pRArIWKPvPsrNiZbNg3VBYF6
BepGaw+KWmknpx82vSxZlBUrPK+HSSLkr0wg4kiQTr8luO03SSNKIOIsHAb/P5lnLW921N9YZ3Hf
d3tLUNHG9SErflc6LFiHajaUnFjx1lGLA9RiQyw4F051h1pZvqb8Jg9RW7Z7EejWW0AirBu1FpnX
UXzSR0qlse+PH0kRBqunPCepwvJD6jrTfx/In/wBWEhtcM03DzIR3npKcnIYXG3d6Vb2zaksJHP2
2B4he4hn2tzfPVez9vDGhzWmDO/875CxLPoayt561SqfGNRQ6We9w61ua0H5XKAAYKOkdwcqq9Pd
CsyGUn1D0jIsU8Lx+u9+oQ8bQaTYAQvvUdLuodYyWP16ajT9CzBccYt/ZIMXrY2uRuuUca9bDpOX
UiEZXGs42US0z58GzZliX5dZ/i1VMFbQKTU6jfcAptMTFJ/dgrKH/P01smCtbvNOb4fvAOOAT83B
vBge9TxmJ5lU7XU5LPNUUZqHyn1dZtT8LIzw0h/Mgft8aOr5WWaZcy9qm2+LkXwso+XgaMgZPM1o
DqjAjAsfI5ooVqs+eCMRozu2GvcpG2A+ut5UH+3Kdp9gxbtPXmUdQX06D40hf1dsYLnVkpMXmfmT
2frj8Us8onTQK2QH7slPw6Ph2kA05jPLBvKxnLGo/ntmmJA4ZApVJmzUH9Vnycty0Bo1+8Dq+zJy
Q1Yipird4zKsrBy/A2YGks31YFPkGfw7hbTTgHJx99NoOmhTkh0mWRn3Spb9CgkGEapUCxuZpZ+t
DZE0TTRieQMEkGFpZDufJ+lj4rZ/z8LBh5kdBkf+ZLNZUjFUqxdXNJeYLKWBB86akSixn9/GqByv
tki81RKD8u9C0k1/L1BDIyDHd9pTMb5T+EbswUmGV57nmfZvJoy96S4LK1jjcE33WjJ5DyOagj2Y
zHbdDqbP/2D6rHyB8L6UyV5D3UhvxIufpiD2v77JZoq/o24+82BAr6uTnUkKaLgh34o7DLbeXQ4W
fPPFbFKI5cw0DzcZICzWK2bAN4qU8LnbggJT3KK8rNa2jSDTsnyAQAIsRaiZ1W05ZGGS3HCQSa/6
O7NMd/1zgfwjoND6J/Xp87nkg+AeWjVGVLwS1dJtfUckOAxYY6dhfivnEF6C9XzWX2my011SegtA
cHVjEpaqm5fMdtNTjBfiUEpLu1q9E2xsu3ZfsBhOqzArrB99GJx6oHvhCkW96Y3frdHU3sYg+fAH
tkejyWocfI15T2VPSv2QQI6Zwk0CLMyS9q2honsLy8G6VXr40faqZPkStVcNSN5LhMk4nNGVQ2vL
E2a2ZKP703XKsz/0zE990ESfMWAssgvs+hqyRLt2A+liy4U0BQdr6m+FNQ43EC5p/JSNmL9UTuI2
z2U87VplPbF0+bV8gYr/zPcd5eROxQELDLAzSZjkqHTpKyS9eu+M/tLa2FakPsQfo8H3n3C//IEP
t3sHA5OWwjrxjyCaCNAycM2lHw1smZZDjLDtI4GLsqZnUDxbjhcQ1eHHWysy3ymjILiJK5pt+rnx
hvHDBmPcdQU2iqZhyzOzqRY9b2vTRC/zqxriBsNUzf14/uQECZZATSXQ2Zh+5NCZP6KMdDNTJdo5
zSdaDQZt9Np4N+zGon8bsGNDAvnmZlW880SQ7wzs4u/KDX2gI6266INw7kmQPyX8YG8jxMuLO6uS
NDRqG01lHqXCwT4J5AXrIQ7sN+5z8b5yLXdb0ix+MMrpexbF1kNWh+GefWqxigNBXyitmZsvOFX3
2/KG4JQP8brV0/Adi3F19WUXrwxpWjeh+9XaqfqcjRC3H0SshFMtiZSmhpNJ1y6TXQoku4J4a2XQ
IbKJx+tk92gNPD5LmQUPlhuW734bUiCatrXuCbp9QPjRmLmbenTLv2B8xw+GbeBhmhtccAo+BN1r
6YbZenSs5AcSue8JVch7xbIYFQKoGlIWvMdEa0BYNnq1HfW2OPpVDVkGXTQ77ScnTB9iC5fSyoN+
gKxhPh3slE8t9MeD6EvypZLG+4hHwsqdbkCdVdr9B5yeMnC8jwJB9Umv3HLjHq10o2TxZrEYgkdp
DlSvctmCGhuqFxp2KTI8q/gttPvYYxy2uqF4JL27gU+meXcC5XEgQ3hmA2lk99jR+PUGRfkmguLF
Tdu1Y/nqu+tF+ZYuno4MN4TaSqzhylfouDMzaX/aSYAHZWzepKv94qnFPT7LupU1GzeCPl9Tepp+
WL4XbqLI7a8mkoltokfq+BUHJ8krJx4yW1MWKR4UkV/Y1Qkr0F1pP2vNjGHvhkfUUPaz47juJgPQ
uaO8Ds/N6oezOwQ0zfoYc3E2GC+h08SPbN1uEE8IioCCdhJWUW/YQFX7mlXqi6WVONZtOsXtPPQK
l/6YR5xtCL7qocnYMelobneZ1JtboBXAxbzwPqKFvmdhH52qOPo7t1ww4gKyR9zAbMVRv/uKKIQe
aK3amnjDsoUFYtas5USG0n4fU4VYAy1Q15pHFEhDVXxSKacbFQW/eSK86EYUvPWWyxNWN3v+p0EF
DNF0uwuCjpQmCl5GdFVPDqaZ1VA6Buqztn8VbbVZ0hdV7x36avKuorK9vZRUmWD7brI2Nd66rIbX
Uib2KSwFTVa//SlyZV2TBv7rZGfFTk0YnXuV/+wn5NOJ4bRPFjL50+RVcpdDZNvYDryctK+DzcSH
w++UlKDGNo1LaE/jugWS+J122KfBtv+OGsS7TOgO0NZP1OBD9VIU+vbrqZA7qK4TUPblBHbNUh2f
ChTYlS299JT2abQx81S8V62oUGfL6YijWxBoJvGLqKuahLqNfl3tM2IejtDX4zu9SbpHNRxqGbQs
fTsUyv3UXBJTbR07DH5XyryXuvsSUtR4sfzsF8jr9Ecjk189mbNpb/TfNCc/AU2x3pORLBfXr+FV
UGtYZVP8zcHdcMo82k2rMpTVOkvcaN+3WXBrnSC/iKAybwXivl0WF94hRy/ylmr13o3C9Ad1X32j
ebo8e3kvn2kQv3dalG6BvFbrwO3dm0A+v/U7UHfLcDnA+yCA0aEN3N5KQVhnhDXjjS0Vbx39/MdW
GdXBTJpza/P5L6nGNHKrE7w6WrqznGaZC7vfUAW2LGrrt5KU572acg1FqRV/kO2JdS7xnbPRUnZZ
iYLqu5jDtaoa42GVeM0unKO3lrlh0jEmSJ346CZu7l4FinSIxdnJEgqiYULTFoTdXvdksV2GDSE5
W6In+Cvnq6rJ7ZlSZb0WmCRRqgflaVGqj7r/M+xbh7Ury7icYE6qK3mxtUA27hZrhwvd8mAo4t2H
sa+2tV+n2yUJscStcfRS+V0RlQN6u+O3VjUeFIm2JWx06qd3/pO/TCNp+YHlqyCcdNjkHhuniUS5
qkXqomniNmVS2xCYzT7N8LKRPd98Gojaw7aX/fEt4uGToii3vW0Zd7KajXsTd/BA2CPWvJu1Gm4u
UoavM3850yLxMHTJevHkRMqSOxHIZrMkrS5zGAiourtDefw3Z1BA08c7lHv3+H9pV1NTl1sLuPoq
mBvXdUkhnEgNFmXz0LUVdzVvPi2Vb67TKNoPncg3VVuIJ23UxBPtSOIKNaPcOaHNlrlhxb5y8sk/
5EnUPLKOXQXjBIUWhyPq7EkiHlPVznGgB1ge7cfRjfyPuiZ2xnSM4tjPQ11ws2Nt/6aNQ7WZeNLB
nC3rp8iLjLPJcs3zzRZgGwBMK/tTK+KCubUR+qtTP7oyZaPSfKThmZ4C26QAFvtwTCn0rDWqzz8I
jv3Oo9y68w4bZ5fd+WaZR4N/KszOesVgPR7bYjhPtp5tOru176IA/+6lBc8uS1wx/unc1CuAAaJK
7wY4qDqfVLP2p/IuyFO6hHBh9k6A/22NNuaXPiTNKQ9TwKjkFc6gXJKHO+dXT3WRpZFlPKPpwFvd
gSGUARszsCNnrXDy3/OJrG3MDrR8e6eUy8z/vqT11ddrlheTHHhuzIAbGSqOtDV/1/qUAdCe3BfP
Yv1VJcqh+OsZFzutCV1tq/BtjNSv5bU9AAJRVu1PZEFG+fQvYHU5W56oiQsaF8gXWsfuAi6jIwqG
Q/3FozSMHDcjXu7/GBASuLpH+n4HQ5jNQfPmBbZJn8ZG5rhLdCd6sro02QyZ+SuRZn5aKM0LLVzE
33PHTykewm0243f8TCiFxlJ+s5LglmeInEoCc7YBkd4XOTjZJQzBk3p27hxzQJ3PnQbbp/ab7tGW
oX6cksTYG9hc7gNds8xAdom81qmM6qkIo+wkBiK7clKOytlakIFR31kBvNVY+t2p9S2HB1hM6xoh
Qu7mAsU0da2xE2ubb03OSjb4PooODzr6P7pVICb30NCCfWRGz7YqbVhmZmA8Nqqpdn1llmue6OZj
a+CMYDdICU1ne8oT0zvFfhQ/chO11q07qU+tSomfG6pfQsbGaiwePRXnr0POd1Lr8vRNp0tNZ8VO
vs6injli2bM1TPjhUdRy4FcECHKcus2CuvYb09lmSACObZlV7x3itNDgEZwMM9mMcsm16TtQOi1r
+CytYsysXrGLQk1/Lzu45rac/Is3X3WDd7ZfJBOMRXoZgSzC/Goow2jguXvKrTdYZ+WO1tZcbA/8
fUb6YF+0qzngAHv6LmximBla5bzYrnFD6BI/LpfYWFCWSVtxWi56VPj4p9f5frnqeNU3D2TDiYVy
ehNERd8gqW8zEyv+MnKCNr0Nfir3PD95Cs2v4K49ejAa0qOJQBSRMuA6I6mfUteT1zAIZAowjC+W
gWvzGUwRaZ/NxgzM6VJRwbg6jt1dubt3/EfcCdYufhnYwTQSbes7TIV6bbHpXMnMzc/cFpCPGkm0
aW23faYZ3a87p4faEcjuuajZIFODxGdB723p3i6HpWHhCfYhAEXHnWx/lEElyDOdMfsADLxfJVj9
mV+hEpQaURz1AIW0Dr+KEx0lYt5LzxfPqfvhtIyWQx2k7UXNB6MBFp8L9whXhIVH6Dubvu3c7wTx
0vCN8reK2tKR1GyDX3hMiQ9h2aqO21nrgpjnnFMyPsdp2q/1pvfXyxAXSU28+Gj+tKVPHS/JpjNQ
iFqt+NEau8apv2mYDjBlJhtYyk+Fl/Q3P5F04WKpgSnahLRHVhPBh3cZl+2980EHhNQt9rWnt3c1
H4LyiWXrEYrYyyKfNb0Ehu7Esi0jZgMQpgKcMJdoXVf+vTDKUh71VD3NVLZ9hb1yPwWF8W3sbubk
eN8TyrYsHJ+Af4gHNwgDlGZ02FZ9lUa7ZVKLAACOWpBQdFdvOgrCT4WfeqX7mdwNemSse5XcvDhS
r3ZlWAdNw3hjt7n3gRFyPU1h+CmdMaeQxO+lZ6kZEfCA0ONbqnnuoTAxU8D0SPdB1lrTtkNTqyze
iSbPKeqRMbSL8AUScx2M3ACreJslYnqbquCHaWna7xpfbO3Sv7Xr5KfpRKQSSqxsVQMusHCBxKoU
zLFH0SqIWJ4j9LzYzZh6uN4ruc8b5PuDW3cvZlMFl1qUv5ZR0ta/soaqmlVMayzIaFOTgPgB1gU/
HVt7TXLz2KP2OPfkc70gLw93o3SnrfD1/MUa8+RiFSy+uY/Zz2YYT/U1tcndxbgFXp1o2r1X9uNz
0PJAsq1G3MBUxtuypk1ipV31I5b20e5rkteC2toTgyv3Yx9SADOkc9NH4CCd4ahfiOPsSuqbkQr+
yc6nUzY0+SOxPdMz3u1h2xqGtUV+l19HczrWrjDPOkXQc5Xc4rbEJ+HOxOcwfBRSDN/I+C4WJRwW
DE3DyqKwEGANxgUewTH8kbXZTcsa90ULB/0IMMjdLvOSfktuad9V5Be7tmvnte5EaxzLGKlDwXNG
jNSz2VWXoTCTx2Wq8YNp4w+QGdSc5ylowh/joENxGSviM7rwZTkgc4Qdnj0vAxenBvpzA9SHao7A
lJXAItUZuzA1RxZBs18NYb+xmmKoYFrp0mNhI4bRwrTGTTWvsYTXfLY0CD5MH3D1cliGY99/am6e
c4825bMnnBORHerDbjLrEKes8CKLPwemGz6pflE6pMxRG9vdUuFvO4MAAKGJlTOnflOmC/AgKpTP
5XS22sl9jKbmFSy89QdariZ8Y6cN3GIXJqI3YIYSoqpPVtY2Ca2ucKv5enatxsclrcjWdPFQDOq8
jBDex7uvYDNKC3n81DvWt1wzv2t2yLIQXsVTpqEiJrtNXUuWdnuoUPF66ZhnuFicDEpGp53qSS+/
EQph7YLcv7Yo1i9jl1Cw8Lz6KA1NbXwRlUeDEAV6/fUajQC/Mr2DhjpbAcLOh+NriRgVWfziqNa8
wOSQ9zhi6dn06jbpeXG3lS/PUe79XK55Ik3WldcHULv9KxlR1Alb4e2mqLX3X27lUi++G2lcPbHw
+iy70PhmWJ2xsVs2M9J3x3dnZLUL/u7bGCMvIEq825lVnn4ghkxq8rU0TeVUD+dTzxqiSzAfKFd4
e5HVb50fBIfGJWiTZK+w3Maq/FYb/R6jt3lYHNCwG50HJ8ofFreztNyR72dqr4Y5GzzXzWBX6Wm6
XobTPIcw5hWEvnFmyx69BBEhPoiHCQkCERv3AuRhBgBfNLFNvy6wVxW/+AAk+coPnPKgWZjdGieK
6605PYBcMh8ntH83SmXaJqEus65k0l/YRlMA1e3u0vJE+zorqjNOSvb1fRKuijmTh2Rqk44A1ScT
vgaNxA0JHvKR/t108JGc0nwL0byzlXZXZZKOc79Ge21wGq7Aj6Qfo0jVyjPs6jvpmp9qbM1PP6tv
IwLZHVZbkPg8P0oo9GMFvJ5D17t/z9zAfKY0Nu0LCk32A4jk+uIX83bTj0EqNh2xEWXfvWkqTh+a
1h62Iq0wpWH/fmnl8GRpkMfHaMQ3DaRzlZihfbFMu9hYk6l2YuqDJ/InkF1r0R/pBs4GEwWrASrM
tCZLa64aZH266mbNGj+4gCp7EdySiGo/4fMJ+vLWxl3R8HXXDTWsl8tyfo1URGaSqfiBzHFjtho2
HXgCG1XXOnJ2v7+byv1c5l2d4nTRpN7VDpPH0QEEhDgSPMr/Xw49F0doseGt566TxAibqjD7q6Ee
VGntQ5MVEfZE8H2WyNE9xSS4gtmvH7Gd2Kcyypq1+j98nddy48iWRb8IEfAJvNKTEo0oV9ILQioD
7z2+fhZSdZvVNTM3OgLBNAC7RBLIPGeftaEiwcmxfOBMARHp+ZDMDgqhsKptjMSEdcd/+uSrGPTQ
mJSH/6vetE5sfw+lYXWrQx3rZqanDcmKRdpnYbkJ+ZZUu3ebhC2YN29ZzY7d4grB1Ndwj0vYnqUo
6Y0RTJara2CxWqrwDvLw1f5fY92Mt/x7VlcYbCrmU7GrwTM04WPK5mps06PaxQwlicNAKTx32eNC
BWdTht3IRotD1ybzwaoJdI3Nnu01NXCxTvC+FtYTsRASfhCMVz2b1ydgZj99hZ+fNF0J1ewpmYrh
oqeUZeoTCUFXF8pJHsp44JXqUxShIV/5XwMw0ofMjZZygCjHkxKC71ADVJor+Hv4Z8LRXtZF7Hh3
FNkslJBfqU9OYyMQQyH9bPWrHdqkrudcR9SUEHL+nxmQ+60XLau+qRUozCn9PlBMvnSSpj2p2QSy
kC9LhnTogiVCxH3cuCtHpbjIrnp+FQt+gDwl6p3sw8KtX41pPJfia96y7vJ6G8z2MkoUWyfovngs
zhi73tp3pRE8BsIY7ylTe8390seXofefwir8RYakfBWug8w+H/VLYNVU8QRRTnEe6BXP1EjHTFnO
A8lbdixo1mOmUfkwm+HlLjdEL5zXGS13RT9LW1xqe7Gc76WHYM4/GXq2Kku4T2nAL5B/LDoRoTYA
BvQLm76E1HZLxQo4gmZvKwh8iKc/liL4KDXN+WppKrpsSLID5i4MxkEI6ssNXhCJVKy5nsog1U9F
aLylmq48TwVkhahk0TbpBQs8fGfu+yjsF775o5qQmU6JdZfltvUIbZ5bhFcuwhndbHimgfdfaH69
kn2ZRepjCgA5yFF5mBRYEzpFyqhyzRUP2/gEQP574E3UxrZUAAqz7X6DASQtwMYvB8Izh9pVIX9E
YFIraqkwgc5hreBzssjqd8UfxyfMj74ZTD0UUZluZitEHEyxGrbZ8lDol1aXqRmqS9uxy/7vEB7d
+Mu6h8yScHRhYIepacKRBjJ/+nxFg6u4rDUXda/Z7FxiCvjMCTN7O82pvi+6YNkITMllu8rr+kFR
v9fsEUssJzcDRSDXJLI99oiZ+TGm1pb7svlLozJY81IqVNzEX1oVgadRAcSmT6hn/vu/QPztVCYI
r7k4/OHH5jim+7fFTThoukotaQ+Bh6+hl00/FB/Nh2MgnvF85VQWdv6MW2FyJe69lq0kt/n6iJVs
uPPsvBGLsWqSRx9yjW9VJ4phiO9aI+C1+VVuDuYuDSnHkRUScH7Lr4oJuM0TKysPK+q4v2sRVWOy
HmDbx9fnIrS43uoIdxeJh5jGxEun1ItPCIzjchwxV8uyvF0GohEs5TlIS3DhxHxJ2mYrW7Lfs4nA
YGcbLxUYuWuB3osCYK19balvzqm5vqu9PgEzMxuzujp0WZ1d4RYNsODLNwJRmw9mEtWrsqFGNJxW
EVkxKkR794n7F85lgXXWs9h9arqCW3HckDC13v/7J/W/aU+uw09WN/kPqLn+txMj4ojCaWJclFwl
jz9GH1TThsLCLP7QmsmqN//97XQLjvq/v922MExDx5hqRky5Bmr9f2PD8r7TuPsXv8yRh7bpPWIB
rHxvPdYdaqv2F9WwooOnjSN7CT95ccT4JGegzXo2fcV/6ZF9aqoFEalQhmNdTeNRvjLSnIdFl2GA
NlNbOxsRhhuk03treZsxTpuXW384FzH/H/21CFi++wHbEL4dODy7ZN9BeT1hTtltvIn8qEYl0ZOl
mNPBhAuJjJOmoaninGb63VBnEKgSS12l7qhQPV5iL4g9ogITgkOtmcOuNBswBrRGK/bvBp0Kvz+m
yBF58h/DsvN2mdscU76BT04hmNc8/AWqQ9t24SnXTGul5WT6C5Nc+NB7P72uXdbN5H3mpLQWDa7w
V7As+baiLpQUW2xvZ8/jVSiaTe2Y0X0565QCf6C+jsC5xxaQm0UwW6QjSw7OHgaN59rP1I0niHzJ
vq/ZGR4h92Psb2TfbbK8YBGgQOiQdH/NldfrDKJViGLNtZycp2hyFjoxF9gSsBK1WtCW7zeT5XLE
yM8IsWLWnNEEH903TpUJUyktgOCU1NJOceg86kpeHMBRNutIZP1H278oEJ/eKfvQN7UBb8AM7O4F
Xf7eCPzqGFCet3QRxKxx0inuQAqNOL4kJWuOevgeN5+UhdhozeAqgRChSF6L+yNsItz/NGT9kXe2
Wrf/Tsy3RccR5GejUkegSuCEsRRvrmlnPGNM2J9uh5KaopPqrm49zj8TmnqcwEsRvJWjgoKZP84c
kXAsJ4/S+r8GIrXlHeoePsnMUP/ncnJaEk76wcyjv/vlNGqDCnQt2riUTfl/0pDixIoCXDlVLvgt
aKp6ZxOSe6YQe9sHivmmiand8OhWtl6p128g/vxkB9Ou+x4RyVmGpiXgiNje3VC10ToRefieQN2R
M3TWMJlAsDfGT2mmlc9B5oitginaLjMq78kY6xdWIc5nHzuEr6Y6ejSbMt/Ho7A2VPLkr5hTUMvS
up9FPJJK8khrh4Y5nAsFhhWGTq9AxvKNbsbFYRgS5xKOGlH2XOm+d5RUOnasvGEZGhPNqdw7nsYO
QJpgAjTFjKjeQYuePmH4JSyaLDLXuhMcjaKDVF562ocwfpZV23+XX5Kmj4BzkF2eDfN6+Odj9Fbm
zkbOECJGp9BSM5DXLNl83Viztc1Zhse/D03dqtt+aD9v/TWee8OMlfg9pTXHt1J0DulK489Tb01A
hclOlGfCpRha5kp4mNggokTpz/g9jg+Iqv0nO9PWsttjlQDOgjihrbsduh6CIDHilK0cVRWfKDoR
W6KD86j+4oxJ/JJ5sX6mmuNDTjJY8O1ANghwhLwRIh0Fn6UsOlhG1i0RA4Ga8or8Dt4ZsLcidHIC
ObRvBz2CDN2mZrb8Y2LsT7/nFM5MibtN/3qlAV6LzemkhLPXxWDBnqgwBaR2xjw1ZWuL1cuoxsZJ
nzvkJFxBu3XUoU4Vfk1WMOnHb7GvjmsejRUq33D8Vir63jQU89HyRHTWEm0FZFr9hqWBuggL13+u
dSKHfRxP55aqeXT8QQCpOB3uuM+UW7fPWVlYFKNkLvli32oh7sA8+WyxUEZVnQaIyO/TrqtOIP3T
pTLV4l4lbHDf5CFL1M6MfVxdRjzpb523SfrcyTo03qcko2T/FIp815s+3BstFI/u5Nn9qppSYpaR
uiFxMRxbux2OIO5/RRoiYhPRwpoNFFtC6CtXvaH8wm9F8JmBF4KwGAXX1Ah5ZplmsnaEGbIkQn/v
qaSq96jTxI4MF+CxGczLkqa890bkTOYM9Q1Lqnn0yUfbhrRQdmUU/bNRfNLm6Tx777sAKPnX7C6C
UTAF7p1skl9TliSF+p2cqwDhpKQCkyT5Tq4gD+rn/CrlZMtAclq1KCDlW41TbV/IhO3koDx/crb4
EhMvnv/HBr08qXozfr2xg2QSIC6lDnrairvJbJzHMKeiZ1SushGz/keYA4NBNuHpEtsykenLZj+N
HcWk30PYOY+ypypaqpadyjv4c1+Wpv0WjwyohMJQjq5efPcg4bO8NTAyg1V0b/VxsTaaTnmJ2/ql
rPXy52AGW8iMxnvs2jb1OPj0Is1RCRPWE/Fpe7gG/MzwKeqmH3a3ludAuSEiF4zaY125LkWA6Kv6
jJ9EBYRupTH6hlT4TiRHxTaMu9i0CON6SpyfOoJJp08Xds0pnaz8JDvlQTbDxdC49X1IPSBS9JMT
5favCmlg5GCCvYBXRlbSZL+q+d09fhvWp08mdjH1yfRtiNNgaWTCeLKpkVxZkL0eml6Em8mKz4IU
ydWssObSrfQbD1T8+tBKLDt0Id9igSV52lglYqU6/RYm3Soxi+TZdlkf9maUfZ01jGG6CdOyRdPI
WWVkvoK+snCONgTf3PReXju0NLAKVh6tZbNr0e4rTaLgzBR3r7AUfp+suHcWv9ylnGXmJZv3btTY
m8+XxpTYH8r0SVX4uSuO+Ut2+3alb0pKkjdQWZ1dXZftClTBsOjjWcfrJ9XRQXy9HChx+hDReBrz
cPb2a8a9R1wadyO7/jDqNft8UnpmhtWNii9TVJMA6nKUjvN5bYtrbK907X0V8RekvhieYVrXH2Vt
wHt2VPOCZw43A43lirwiWf074mvmM8qnZE+EKd3wCIpxAXZhaTmTxl8ZPC0OgP1Tr6BqiCsdnkCY
DE9ea0X3CjKEhRyl3q+/OmRGq2SIWvIPydG1gIv67dXPjOgc5FjD9pB5rkVSUOmRVvVLkBFcdNNk
eh/j8ZnofPJzRMAUVPwrEWesEwsRKlFqAwVx613Z/6tZFV7BgFMckwX1Bjiq9jUGEcO7gkBYti5c
ATl9yAPiHw4ZL3lCa436Ks7xPqIWulqY7UDdHV+3r1e3vgDp8B+jpPH/nCdHs7nvr3nyen9d5f+a
17OZurOIB6EILsOtA0V3MYxafK40ayB7VETUAKvBMfZIAixi7gFnOZxXaJXggd965KsiLh6rtgoO
stXIa9RBCZ2xHIAByLY/E9gpBe/XKrX4iIp4NzldDgSlELuuT37Irq+3xdEnYV9ULf/oky8HvyMv
zu+F7/vv/zHZr9bczrU8xY72n6vL93GdNgEDULur31eeh2//8ttlFIJgi04z+63ei5d+0rvPdiLR
P+Wu/UBIUT1M4ErXtZEY75r5Q06ogjDDOquGjGLp8VknQbkMrKz7LPJhJ9xBfa3txN+6QWPtJviN
T/OlVZ/ghlem+sF1fedqPki4gzz4Bnmq0e+mteQ/5IoqrvbXuD+H427jcro8H47uzIr463zZlOcT
5hqLNMcuAaPx27V/nyvnyQv8de3f792pgDZ5spY7qiatB6uqzbu4bl5ky+kt60FNs2xHqRzJ5XkG
TBLrwfOret3k4NllUx7MKMixfid5nWBEgE4rqD/QTyV3qpaRNepydUWCRwfswmHUWhfJmWstZFOv
POCYBZG+r+EYLsEiwQRgM8Q+IhL2KFSiKEgP3cr6cADw17gbjIPm4xhYFXf8EpuHYgZTyIGqMd9i
37ce2WW/FqN2bzuBe6Lwf9Wz6PhqFTD2Tk1bu6cUmMMSP79wLafJA9YTLtjicARyqhxv/fIEz4Up
a2IojAqvrdq5KF4grDbKBDZUnK+NsHd/xbjkxHaDBAmXWs2N+h91Wl80FEjfjWJ6Locy+Uyt8SPk
EfvRmhlLsKT33iysZxfsasW33s8GYnq5/VrpPt42kIdfKof4c1JB2pkBJgJ+fLcZnXK6J47TP1Nn
Ni34NgOUU0T/7E+jB/rRtub6nf65RESzHKgZ3mPxNDyrlmGxFXTjvRzlKUtddVHUOzlaZ621ykSp
bbsimag5pnCixAJjWuiUqB5tDZpXXWvxWp2boStKjD9sxzzGXxPkrK8TcDuo9wmWxJqxzHTA3Fni
REj9erHNhsr7lqQgdhrffTcalPqJU6f7wo1UElr5lo/LfQ/yxl2xxdcOUxvVT1aaXarMdd9j+Cor
wu3FvVcAUhx9QCPzfDPBddcs8YQymmhcmnZEgY3nTJt6SJJzAMDxLF+V5AZWmJ9TKfjvAbaT1haC
Lf6y/x4whgT0iq4fUgMBzteonJLhB1sX5inAYWdWHz7I3B36O/YpMpdXu32wGWobxtytU06Swz0c
Xa3XBm7K3I6zBFODomDd+9e9LoFUg3sTNETir/E2DkxnF6r59Gg42c+CXekntY/f0E/wLHWMgnoS
R9sGij89G5p7tU3H/XQMcje+rk24d+UUw8Js21PSUZzlgUVQQUCj9XdTqw0wUifKKCgFnNbk0rVr
W9nGhez0zssb54knn4Nn3A4BU/QUR5O5yYX7o1Xa6l4eht6s7qf5IGLYyAb7lKUcUPJ5ZSpHbhNv
52E2lK+HYtAX8gq3gVuTOkV7/xUB7DMdkw0/XVp5rDwn8H9IazmwBvSxwA0qU5+53VZLsvzts2/0
Da6DQUHRa9stHTzCnhPqYpbO5BHVDBsoAXn4hnggW3VZkJA2RjhzaBWM8pbESIsDvEDMD+TLv9sq
a4mNP4SEd5aR5n+xnNHHGst8iqDPz/WBEu0sX92ayBaqlUHCeDkpQX1oS6s62Gr5+1WQjV2yGOaR
27B8Jfua0h93RXcQREN53lv+mq3LcMq6BnyNfOk27RF1anVQ/Xo4gSzAJAOS2j2F7ms9UVCDWfZ3
v2UpXUfNg4Ex93sQzD/5WqjPpDCLVWVSQ91Qi7pR8UG8NzG32kdOz4/ajZV7FRjDZgLh/GC0dbYa
/MJ6ZneD7NZ0wg9Eu5eungr8TZqOlZ+ZX11fvbJ2BvrS1/kVvD2kSVXhoUxLHgIzSQhdj9YSC0Gs
5FBMUsXvYYAqh+VFSh7UnqM/yJ60gjbrS4Dj/Aayz6OmZ0V+vd/Ene48IJD1TVs7AY527+cbAotC
/STmQ2ITEF5MRVYsMbWHhm5niMsjh2p+O8tO7eCmeFbCZjDYdy+dsmPPbUfj75Ex0Yy1U+FHKWf/
caJutP0GfbH2x2x5MTlRZG65pVASoNf8Bre3GuY3RW6d7aio/q7Gqn8sFWOvQybZFqxhkqULT5wQ
p3duFBt+bBxRrtxicWCkxVWXh1aD8OyP+lrOkANj3D8agRjuZdc0tClw6eZeT6P+eDsMwv3Fd6FF
KWp1x7pJfRTVafN7ihpODQ84JBhFAMOAKiWbkL+nX4oifRshg6GrK41LNB+ssldXQmkyKg1pyoG8
1C6OMj3ywNGnFyuzqKkpvaMCBK9eWnAbtyWhVgCypnrHLhOdVACXGo+FYmV3SfLgTY79OAQo0aug
dLaCcpNH3y71g59n/UKOykOj/PBdUn6/eybUpWWo79x5vl0AjIoDzUHb3VAgaZ8iN9Ye5bW6CZU+
2aJhL8/UoZFglUQs8+tMr/+WJyPZd6pr/7B8GnxFHOQhLg0coW7tmy3UoCQ/A88Lj8iFWN8OFRTc
ohje8MkcirZ8b0I4tnVqZNsQMt571x3xnIZp1WGt0kEG3VDOVr6rLjFgO21e/dpr9zFu1NwmORsq
PrQkVX0exnI6+FA/VrI/EOpZ6WLlMY18ZM/UXa8SrYsfqaGKd0Mbm0tFaQMWzxQ0gN8Jy5YHPbl1
I8cM1cX1eOHz11prFB5uUetS4BCUL1kduJccmd0jztyHdu4m7Y6bOAyYlWySnsHsJHEdcluMNhnR
5VK8WFGuH5ETDgvZzZKEOhlT6RdB7lp3Vm948OqzYj+E1S+nDZWz7EqaAQV8047YuCjRaeJx/XVI
QzveG7HzeOtXWrsj0Ko0II2Nz9vUyijiP85E17ylKIP6n39fcQqNZm+msABy+MJtNZC+MRLtdcgR
bqneC1KO6YQwE1M+q1RfSamTAShtZy2bpY0uUxVEbKbcVF8dHVUyX/9np3b8y1i6b6MhkvOkUg1e
seJ8yIu6vzMc71vnBc4DMXjnoUjMcov4dljKPtMfEczlJGEywW23G8R9UBsGhRPFtJBNOWCr4dYP
TEAhpOB0uOSKdrINlbs1K8ZF05b6KSgi9Aitq3LLM6oHIkrOXs6To9TqENrJQE+iuMrWfLbgNYog
vGsbR9/gIFI9Cv4A5FCS+Ec9fW9mWgUq7++GphcvzUT9W6ObZ7e3undt+tbOzNC8Z08tIhtVQFGF
Dx2qQzI0UEbTJnvPFV99hFmC4FGYQPe6uNuQi2+3M0HGnp0/jNR770wICPiYU3CthNlcrJWcNLjO
VGAExSvRvoXVA3AkTF7xtXKt5zoOfiHRs46U2NvPbVV+NkOXAdVkrGdBrVOx+dVSUta/5sgmdR6z
Ou1qmcr41arN5qQTJ4OaYlbUnVctv9tlEANtArtu7GHPGl/1H1VTHn08Y464HTHFtO4UbXAvSZZt
SwT+2LA0/sKYyyLVoNJ2XiyslZ+1xWvuzvYA5LX2crTky5GYmnEWtqe9xB6SG87xzcI6Ufy74kf3
AyNU70nPS1x5C7s5lkNRHIwcIIofGs7FEUJfqvaYv3VB/GCTxf7Vdnze+pD+CHOrotAkqzZaEVp7
ty2WfevZb1pd51tb75OtbOLfsGxzK3x1A7U8hNDfEcXb4k2I4VVNteTaUQBzynBBW2hDLd7SDMJp
TXb9aLhNee3L6cWY+/FVslaBVmeHABn4a0p00quBehCOwOZEJNNZtyN9oRtNtbUMFbSPo/V0ppga
TcHMqy2WwPKaS6XX7cEP6m+yFROkJCkILFlvWowk5hlhrDSXwSth1wkcT+K5KfvMIm3O9Xj1RxOX
8SRzj6WNOq9DFLQvdLLWrmrzr2Ur9VlFyGq91P6Rw5VYBJSDPsq5PZbn+9qev9XzXDHVxMrr4I+5
Y5a53FeVT8rkkTzOqFmi4OiBtDBQqQr3gc+JZNYHzShap2I5AZBf3f7Z6WCSabKPLYuhQDin6s9j
y3fE8XPlFAHK2VmNNeyxQbKOFgVd62pMi6exDvRFivkhiuxp15o9ZIxQb1aBl9eXSXF/DbOe0O9q
d+9pzQ+9iHBLD+tw7fShcwwkBwnHY4uleJNs2lQZLsaAbCUOC28pS41CcgDkkVu4f1aEmAOp7u82
KC7KRWZjkBH99Trvc2clkZllxV4iGT0PrUZQdxkW2+Hw3CUiXoZiqIEBd8MzMgJCY0mq7eVoJQZ0
9Ibp7eRoaHbUIjlBsZOjyljbK7xuVW4IXMrtQty1fQyEZZMKQHvtAc7cyCaqnprKunCuLmOy0mco
yNWhWtv92K9xPWR/PxuWSGy/fCUPlERgYjIfGulkcmvf5ni2P65TpQhwJ2SiHMBuZaGWSvPhwadd
IOtWn/zEMDbFYNWHELjvmVJUjN2itvioqnE1Kqq2Ta3Q2XRdXa1aAmJ3elHH1z4Jfxl8qB8mjGsw
sUaHK7gen+IUsww9NPOPJBF8KRT1MSCsd1BriGF5FqvnqsqnTYd2+s7w89+H0i7rfUfJrc8u5K6j
QBPIyfxSTpGv5MjYoCRfypOVJJ7LxedJWZRTSUClTb+B5mWskVcGK0xztNfKpAzbjZHayaYRi0sX
Nt1DgX6HKnUctbOBUsQB76m9bTT2lfL68VSklDPNLXlwB4idItOsDUWJ9jUpEUhOFkbf/5mAawVF
saltfPVZVmBfSeVtzF7tz9ysiM1Ezj3Ywkfyb+lL4gTj0TdhMFmTlr7YOcKGyVSh5cyjGDqPe7eA
KCVHERo5W6vK3VU64KFgqo8Rjk74JXHAVuX3QfbdmvLV/9vnsCvdqUTvtJjf6aiVEJy9JIVpW5j3
HtzTbUhM7dg6drkdC9c5VgOpEKKe3Wlq1WEz+GN05pvC745l5plUi7VWA6+6DGlMuS2w/YciGKJ1
jATroSCUtZritLoWYLJWtRvDWrcba6Wb6sqaFA+AGXPtWlW+T+NIHkNE/itZqWA11L5y0WZhHiwj
5y7QsU/og8zajrihn6OSTGIUivbZi4cOT8Ym+8RCZa/kjbHJej6ykTIOCk28U49b06PSOXhcZvpF
65vixBPMecRTi4CXraQbOeiGtn5v1yBu5vnygD/ytuhEfpEtioiyVVPY0NYwPzfmQvvQneqzPx9i
xa4XbWdjMzoPEJuEGDa/ug3c+uRAUXr/OWPSDk7Y+Pe92gxXox4mtnLUiytTnmFe3narmh0pDOZk
vAZpq+810qMLOXloihAa4ohJswAuISzvR5m6ym7orObcDgYGCo2avheuaPepa8YnqsAXKrg4tpUG
jt9WIHaqG0UPss9kb7ScCg0P0XmKHGhLUa8THBtWX33zwJCO3XZMjZjY4zxvPuRGzFN1uMLLzxaT
MVHKwX3wLp0PXR6x3fqnaUETX2pCEI1Q/Z66jCw3DjwwRLoYbJ/VoF9n97YXjMsm5hMjmVLt8qGO
9pnVqedIr/yV1hj1m5+2x7oI+SxK3BSgl9uHuKQAbSlfQiZssHgK7CcMx9R7KeXUVJUCQQwiZKsP
ja+W3tn6s5POxYOMBXnOzi2fNKrIAG4Lu0E3qTnZc6MWONnmg7EHrJk9m+T9V2WnuFs5CgjSWme6
Wm58eKRrBRbCNgjTfgEGYjqF1uhefZDyg2Mmby0SjE1OZfhWNmEhbETUQazscSbxIkLiFOAMyN+B
wfXcC9XKDxDLT+YKxDI2pJ3Gb04xQLKr1Pn06G1+ia7cVTocQaXSnF08FRFLPeMN4I99aGKzZnuY
q6yElbbdcYOIHuQUVrxiWZnI0Vi+7K3c+OHPxH2HbD6pvx1gcfcqD6LtoSwBIVzf+rTyPXDs6UGe
YthgvhQdxkIvGf7gkTathYQTL2f3mgrhkflsIEnO1x/KXjuwIegWWmtGLyRW9WUODn0/zU0c17xF
EgMjkqNtDVK6nGAIUKAUs2pv3v0O0LvZVtEL6pdTAw/yYkYJybsYMVKWags173CgQFr6Sj0RLEPH
fK7gCp9tO/6Q3eZQjrtIh1Mim01nG8hwore+Mal+6uNnWdFRdV6yDtp4QPTm2N8UKgEHM8Nwumj3
KONHWNQDhaNzkQewhaPtG/ZjqQb+EfsNQKZzUYjlU5IxCSWBzYJa6f+7dBnvQkPZ5rheLqegateN
icJvoVRFQ2mNPy1HrKzWOrWNZ9knD4UZVjxs0xhRHaZ9ax2dw9InmbMB3o/jgBqhHyME72ysPuB7
qasUQHok9ZMm/fWvF7FVZ7+aEdsXpPT/HmrmHozzdjEF5bA1kz28n/x4O9Szk7Js9svE79Kv17de
OSSbneaFK9xWKOxAFYEK958zb1fDqPCfa0jz5dvpX5Pma2BaEKysHGPptFCr/ZgoBj8Wq3kBLjRX
JdriJ1KtYujtX12j8jzpgm9RJKJV1mb+JSlEtguLTt9TrwQqsqmitVFQKlxCCfFBdqj66D1ZBpJ1
nlXPQaV4T5mjqtciLcj+pt6TnKDoJYuUQqX+n67Y1Z8RUGLsME+vRj71MhitQyXIsbTU7XWQ9p4z
cBJ7SIxk6Oem3k7NHT9pAptzE0a5dfTYg8pWELrVpcWlSrba0UgfW1OjpmXCQGYKz6pWJE+1H3Bj
CsU2jOv8Qc60O498Cqg/Kr9SlMFqiWw/xlp1foukxouosiIfrihFEGOELtcYY+rLPDO6WF4TXfS2
TE4ecRTZ6nh0OIsU1d6qJWiKswdTMLt7t13sA0ByiiPuOOLYjr5ztEcR7aACfsh+ax68zZCvCmV6
owam3MmWV4RsmtJuWFYUOjw4pUbMNFf6bTM3ZZ9RovHXwmna9KON8mEeYFXa4H0yoTNXzPDAA6Fn
r6lR+WWHOnJ6DqIveb5RN6jd2Z2g3KLHTB5e0b3ewbMTKmKzAZ/7d3zeVuM0BD/KpB4XSu2FV4wc
3Z2Dm/BWtZXoibIKynjnKS1VH5MA0ZS3oiET71t3Yt5zeyMg9Y703sJMVLEbB1vsA7RpyN/a+L1y
ME3A9OFpCpHrBR3CvEhz4vfeiH6aU1M9aFj9nDqhiIWc79qkD6Acos8KqmSZjET+sl55ZImvPMIU
31ttbZ8pAVKodhYkkBt2bXKGw9UOmkn4XDbHYDIfy1f52nZy/wl1PARbgksH2Rcr6LVNaybGzBcr
U6c5j6l/p+JJUy2FqB7YnIM4koOYNa/IIkwbeWrX7QZ9IhU4OvFSsOA4eKrX4CeFHCts7eDkDgM/
xrS+Sx29e5AtNb80sV0SmK/7xzZpEGWrrBE0ykSD+LXk/2sV8fe+BNyLt9TndQdHDY17taniTSxA
flrtEC3bJO/fQy3EMc5HZ0VJLdv+5qehRr+oBxlhhkbWyooKcNuRl1wKRYEfmZqEn3STAEA3xlsw
10jC5tG+Sw6WOhLbQuUoPLAobBuNi57759RBJJkAvD2aLco2OViIepVUrgYCTwmoypgC1E0se8aW
v3s898mBPDy3cRA9yEZfGeIOXghbEabLrigbuk0GbGBFcUoeLzsSKgvPbvvd7Rro86CzYCQTTXrP
39rptp06HOAxiItfh/1zns2PvFQ7sz/un4M4/iYsf+DD0rrnKYdHbrlKcwQq2T87TlEumoaQuTyT
fbS+gCtU38lTPZefUUjw6SDPzQWYHqpi/WVqCgRCUVDfFx3GMyFGW9FoVPeaCCoi8OTEFkUABqpx
VcwhCUC8pL3PT5AChKcwqijKLFLnwcnMZp2HpXq29FbfGAqhSc3p411VADPW2T1CENXFfjQhZmij
le/qUq2OptHZG4pa2rPLTnrtpKX2gDKMwn5u5U+IH0BSGf30Uk2aStrWKd4C8n38bAABuBbWLzjt
PmhA9n7afrT1iCngRwxFNHOTaOH1DymbE7C7+AFRBNT9dKgd7Cnp+zS75iepR31TQclZUs2jXKK6
89dUKOD3UqX+g+zDNlLdNqMAE/JPX5vozmEi7NPoie8vKRK2T3oyfF3kq8/x9aWtkmwt/jnLScxv
BHnFQV5XHlisY9g3athaeKrGphldNTRmdc0irjhg3ONda9f5gSNN+BlCgkFjFBkPgdWnd9jM+Gvp
fER2nfBt8aGYJaQldSgO0VS5V1dVfshxeeL0z4msDV/rtv4EYxVcwwbSFSgjuHdFiKRCJUWEGq1L
cutBjo1B2fGlrt//h7HzWm5cScL0EyEC3tzSW4kS5W8QbeG9x9PvV8WewzO9sxF7g0AZQBJFFLIy
f5OiowJNw8/qja/iRHKbm4Uoiyaz0e/kbHnPQMU1xfPqB+EmjDKA3T/kxbyVEyrxaFitN+48X3Wx
vBA3HcBMrGZ2SptbO8HysiBc0zu3PsoriJXcJ3t//xmzUuPrY2c/7n+Fy63ABuEYcO8rkYJEHyE0
d/J3kdfPo7aZLBWNGPG39+HITmmO9veLCI3LnQt6F1JK5B+geP26/e4zPERULUk9iCvlL+b23Ufm
ZTrMU7oCLR+eQIjKhryhZvP/DtPsd5SmxJF6XC2NsmhOplXHKNPPgE+ybk9Y17wNaWjtmrwZkCiY
ta8SPjXSYnvbNep9pSrgXQMjehxLzzvxeMCSFNig2vgNsE37wg1pWlu2MR+MXnWeJGRIQoAE1Kcx
m+EFeRxrV/K92lqBMb/XAQkBcYfYtVISXDrpINOxT8BZUPsVAxhEBq5jfZXs09YkfQAKCQBR444/
po5IjHLzsFHDdv5AmH1djmH/3UCSGk632jzoA+ZIswb4A5cXHQ0WZ1qNcFrGhQ5W9wzTACJkr6MC
JppjabZnX2soD8Buirea5bG3LYfjXFLvWchTebDqaTj+a8T5p+00mDgTA2uQsv4zx1IsjGRJ3K+p
qxc1K7vFa/yfQy52qffmVOnzQUjUy65B7GONiMe8r6oDtp4IGjjx2RZyIm2O2Ig88MJEt9kPX+5d
8iwSFILB1r+XtrA3C4k8ZH8el+RFb5fizJW4bbW79d1vfBuWcwp8GjaID2UI6Ayv0DjKz3FQCEyd
xnguahzvWsVIz7DZzD1FNW1XWdb4gHpltm6ysX6BxQLJu1TzbxnA2Z636rNDSQQjwvm5REn7GfqV
/9jrsLNLCjcfZL3J32a2viMT6nxovrtCgXx6HQMtOkPHgs8s+qec4qarpuFRMdTuo0aiUHRX4Twc
coOXe1cqzoc11JBeXEU9T3Vjv5A32sj+Eu3HnR7pywrMx2aa6+5it2q9mqrBe9V4weJoZqXfq948
5IoD4shVdkMKRo/0UfRcVHX91VCMIs4zqxf+MeF6zvP40WvMYGe67YxnWtGuosa1jwjTx1u4l/3t
J9id7r5OPkUe+ROQKzik8if4Ckq1VnSy01JZpepgbFEmb5ft7OXPvTjo/aCgGxOMO1wL82c5QDYW
MJTZXWQXdgPpsXKNn3K+nEDmOliH6LKteeCUZGkmxZsX9K8Bck9bw/A1ChJ9enJV7wNBAitb5hPQ
jpFvy20U1UPzqUlBAwxmtky95kpODreUMrQh8Qf5Oya27UKxKLW4TZu/B2rD+qwZLx1K+E9dUTzI
7qFt/UNT+O3SMOz8fcizYNOAc93KUbxPDHTcrOEkR9UZ9x7Tm67TbKvPVdPtEdX31qi5BPvAUopD
XxkFkKK6fZYHAyFm9PF16sKiL6+N9tkFyjk4wE9T0SrVWNlDTmqoxBeUGw2FLY0FwGHhWx1+aJCL
XivfSDfkaYONJ5oWMMwtmnnJ+jYaR8WOxE61IqvAHs1CK13HIwqjxrl5baGVHNDHxlhOjFoVyTVA
53ww4la1NfBAN2a89VDCvV1PBUBguF/khLZKp8ucD0fZsnKHOnBY3H5waoThi+N+1mo5g75B9YD0
6Iu8ScD/s8e35iov86pgN5Va8zTgX9ZAhCrhU611BUMp2JBQeNRpQPyP5W4g7P2BbM2eeJ+ohPQf
gZaCpkyObGyRuN9qgMqQRhr94sz5Y1coyrJuoukp75V803Z6dY5rE/VDg2gq5EVxQkWSZIwZGRct
SJrVNIIgMqoO5VLkk5ZO2qCcF0zDQycPSYTLbvrIQzo83LtlMyCFsc0NImDZzFt3eJBn8mAjWcfe
zCvX8kaO07OQyVNfj07xkCJQVTlquq8p7G1F7HeokQ89TTOGw26ok4Nmu7Ic8Uv4Uiv4VS4ioagL
f49sc/zl2t2vwcVOobNRq7Ps/DdvMb06WvigbkxVbZ6DQHkLBs//tHU+NJKZaMqkY/PWUW00TUv5
1GJMkIzEVra1WiufqbVFgyL99Fduo1nLQKvrtz7Pmi26Os1aNuMeLoBZtQWe0YzmdeAvNXJme9l0
CkVfmAoegrdrk+xbEFXuYk5wEhFy/zriXKBCOGMD/Y5RW7iTXbg/oRtiZbiGkmJ8KZ3vMnsFJ6B/
rrtxI1tTC9uDYsujbCWVP+J2Y32TLd2srFM0xAJ+TdqrsLTkGOsgW2WKLIyMeR+ngkUiEmhBhc+U
OanqSk72sw4nWhNLVzmaIOO0VtFruP3U0h7RcEinEOAc1+awtpdtHXZ7eS2FBsCIpuYdZPKtDgfU
MeDQneSo604/SMpWD/K3aJXugjQP7h01WnoDlYVF6pbbWTHV3w3MB7LytxPkLNXfgBQ2xS7A32Gn
2i3fCd86hpVmHfWByvRKnsLaL/+cynYwWvkO7tzRR8/WS1bFhMS7xKMVQr7+L4yaHBj1bAUi0FyG
sbLFfH6g7OAMnwg/UsujXo9C4Qdw/+yNzJC/bupsOObYM5HBg26SQeupV2ZhIVVo9tiOQuN9DEL1
OVZjFJJtq3lGZqA9z33z0GEG8iy7phayY1mgSiebvDVwZ/FbrJPd4GwlMzlSeeq1yjFlHdnLVhAV
xFyTCDZkRQF3gVR7ynVFPQQujoi53uVYxYZ/ziB9/TmToyjPoob2T9//mjf4w0Yp4ogk9f99p0Bc
/9c9/9e8v/puP9vmfdsnSCll7BcXhu4iRTJ406EKyJPULvTO6s1Jquh7qzQIVzaOe0jxZqLUUYFI
cWBE4SNLmVJ1T7k16tfJwHrCmHHgaMAavRslZLCiyJ4BCHtXy2vXsrsxQQ8HRWPgH+QW722CtrSb
9vFmiuP6ks3phQDW21pDFyzhMgzhEmgE1TTRLn1VlIfFuHNvuzn85MLYo7A0og00Rskibs1ud7Pu
nUfcLLok6HeGn/KFUH1nowK6XNU129EZtS289kr8k6wlwkfTR96NyRFvM5rCb0H3qj+zQjFL+TNr
6Ow/s0bBnpP38hWFZ0HMQudUXgyyLTlaBea/8tYZAjpLVUcALg8clDKtVy9vx1PNN8869M3r4Ojj
KRmcyjowluFgidJRUe1CobkklRP7Irr25eAcZasSUgdDElxbnhSsavKSDVKjHTXbyk8GsNONXafJ
i6dUmE2Aif8J92vBBrT5PdSY2WkVFngDAotdjohPlhbxHoeOeVf0vfdYmEK7mkftQ4+JQNAD+93G
zjLCv/bHJBhY/qzV14R/y0b+TFIc2rLFp3WtkNpeVFanvOUjpqyjm/E6EU241gkgSvxOZTObWiIg
vbdOsulq6S5FO/7ZIvMDNJZMMXrkgLIt/1yoYIidvvmJ1w9FD1DBDZh/4hDb6MKrPESO/iO0XPdY
G1F4Le2p3LA+VIjnKalNLpeUP9kQZ97OuoPOUOcOn3lYbHsli3+qBoKSbVZ3V7JWyhbg97SzQB0+
awbmQ3KKP/WrmhLFF4lAJMRaHHWcuFFPsUZ2S83tp3nmM/eCJHlqXUDXHdHrN8UbQaePbPP9tjCp
p7lQEoUnqtYNK9MZyg+3drqt2qQg04EjvpNN28gJVYZRi7xlCusQndnkRYt1rsEaWHpciFYBOOve
kmN6qOpYWOirHkH2Z4jP2dGJ9XTBh1BtXKAoAMZqPCaEo7k8kxLz/T+jckD6B9ynoPlmrBBeivQk
v7A+OJsxSvFI0qnNAgShsyvjXayq5ikRLV4TJsVBBV/AeigAj3rdIw5fxrG1CAO1GdBW3WOjIISq
p/ATAhmMDfEaIRWeLLQ69dcxCt/1IkF3rl7IN4g83N81mRzpo61ujvpyinD+mnqQheu2KRAq9+z/
amdl+ek3YA2k1gRYUAQopOKEGinGwfTBGgrpCak/gYwY2w7Z1mfYSo7qRZvaMOa1k2VKC/FbJc6B
9hFBCfulda2AnxTZq1fztKmDrx3jsY7OhNLpeibae8/M7s3w5vZXIrJWbL6+VQPWziab5ctkm+le
sb1wZ2Sm/oSXeLj0uzj+ZprOojFRek9DSoGJtg/4Uq2SyQg+0Xcl/z+T9LUUtyYmzZ5l/5DoyCgk
87wlwuVTxaS4r9TupcGv64wutL2Q0wyx3wt7ljjbiJz3Mr444ofE565TzYcpN0/FWFtXqT7dNf17
PRY56C+6RoRHN34/ZWvZLI2i3douYChj1MxHtQ2sR8MuETlT+dJnYaOg+DiQXFI8FN5ubbAKHy1B
7l5e4mqV+QiWQnlIx5PssQ02H8hgajaMlCrFJUKolLhQlf34EsM/cYmyG2eVWTGqhapC25v07D8z
UlBgl9slIVrnc1GaCNgyLgfiWCk2IJ2m5Z8bypm+kEBx/5ku++4DgjUyx7d7yl754+83vv0Of+7n
9zNCt/cZ93vJM3cNcIU8eZVri36MyYCB39znRYET7VRoL27EXgZA10W25AE96Lo2qhfZiNzqpUeY
8+E2e0LRVu/7YS+bberj9aDjqiabvpqVq9lDtTItUV9JZt14xygvXY2e4e5l063yE9Ij3TPe5PWz
ICnJ7sRqnf1fF1HG9vZjXBrv/4+L5oxUsJcMpMaRmt+x7/HX0DzrRZmZHoKxSXvysUhdyUUxj/xN
jFLQ+1DUyjaFOb11fHX8qGq2R2Jx9N0QsXXHpCoQBP5TQ2i9aMXAaGj1IgDOaWVJvR4xWiclJAwe
YyBwZ3nWeA2+3l3RLOdBHxDoeyzLJP2Kou5p7vCgW9yOIWlmOaDCS1wiPd5fY6yU132s2+e0DTHa
wSFzb/KaPssBOUVONiqleA479wngLZY1szZfSyOtth16WXul9sMLtamBtE47fBcmT4aeOT99G927
oABBZvOf8Dv/MW3G5IUHtDw6JSkOqafazTavXS95CVrvT/+YD87O44li5+j/12JohT1butnHnfY/
Efht1ZTt2wLpYy2xCtWBOsLYNY94YaEhnWSbgeA/XN+b5EwHkkBNu1ENp10qdVe9jhWSnPJM9oUN
fSQMMMhFeeF5TPx1q8M5Lbpy+tKQ4V0oQaE9qKHDV5xv1CIUijJ/DaiNWuM4xwu3zIb1kOke6aVo
+iJwPiBvXL12UAYPsh8vdPrt4eC7XX3rr3SfFMz8AwQjqHGckxZaUmF04yj5Q1WAVRYDGSjBqIkN
XGRcrTl4ZMcP8GrIRs/TxqqQZB27qr8OOXzUacArkhxPuUTy8iuO6vk0lX53jWDRo03n2cvbKOGD
qTvpVSeVeo2gea2UWQNJQ55ob4J2X+A9OF5G1VtL6S5Taa3r1MDuNivXPMomyJ98i6VJs+qN0LqS
sMsX9tzae1clOGUfA/M6SVnUaqfapNUYXvW2TPazUvk3qSaon8Uqd9tmncl10ByG+DHv30KxQoaG
Ru7RSqMNX+qxPnq+MT5lQYcYhUZBBgmHq55Q/SlRznrX9W897ii8EU1754DqXsumV9pvUd85T7mW
VY/RxBdW9vc6ZAh0yYxDr6J+gr99t7Mzy9ynZvZDLmz3JRYH62CR2VW9lwN2H9mnwtKPVYrqKAAp
RPQyEdKp32XQPOPFeHB8liUZHTt5EC2jDQ5+6XXA1Yssoptcc9MoVoM4m0SfHFWG9s/Z/888u42f
9AmmUFm13qdmgQaLkuxHBQ+OkrrqPuIG2RxbYqW1ge+AgrGVbrUG6myhe4w6nDRkxHVrjsSsVpKi
wzXHb76aWqtYo/BFKtdHRob8oOKZzlvQmnhlGPbPILePXZwPWzRi+e9auQrNciT9g6RBdgI5h0a7
OEPpBR6kOFPIAmC1AtYJFsZrhKySXBsmVfNWZdd2BwIQ+rXhIMWZZb+KNscBBysCUzOO0Rv2PsPR
yn7orJXeaI4vrUmM0eU5GvVzNb/8M6H2kq8iSqf/NaENfnV4buHXwddZ6YNklWNqu5Xf38n0y2Pb
dcXi/o1HyWRl+kW0B3iFHIUJHYMIrv+ZsmnbJ6rFuzFB53xPUe+3jBrbFuEqXYpqJcSIS8VWcQlT
RxviQrsCLpH9yIiXlpOf+o+os1VH2FOLLOMzC23NXsvPxZi6lYr+Pto32O6lfvIsUXry0A/Ac3o4
pLi3AOnT0eIOY92qvs9VMK+hF65U9kzfCjvylnzX4sdqQjhCsSNj0zSl9tKGwoxSZBsELNtM7ReT
2uFL6hLU17nxKltdmy7U/2qVSjojtY9dBFtK3zExFo2yFDNNtaS8xvrvhSAz9SLuNggQ8VItx3GR
d317lu9YLoKusRmK9AXfJn9bWAHg8qpubofYm1D7NjJlawjfBTkgHRjkQAcdetX0KqgzbbSuaR16
5yTVn0fRCnzPunq2fpn9OXuQXX4IM7xOW2utTHG+nBrKPwr6j9Fq0gb4B6INx8c/Cimso5kqjMhT
echt5b1OvWqH/be5QRZ6XCSlDxD9vsm4j8idxn1AnmFNAqDFzZ+o8/MKRsLDWNZzmqzroSZZWCCe
hLiRudOx3HmyUjNY8hXKf8akkMTTVTYOopcYsF8iP/bWIenot0qJoPHOaD6yqhS7OBt86D+EOJgz
lttCr6vDNHjxA2byJlYeavteGe5b1Jr+L81hy1JOznd5UTaOX8aIAaFMGwT60DwiaR+ekiLYRaIl
u+Sg7J9JxQ0yAyFHYw+BYNEnZ5Rkj+Cn9/lahin3g0rQzyu8+1GHfXCLYRytMk6ZB8qwLr3xQ/PK
g5agtm12UfEIIi1dmEE9fdiqra6Npu7XaR/p6ESlxfl+cIUdE1GAfRq91V/d96YvZoV94SyVlIhR
DhRejJBn6CONiam7ZeXelxV6wEgyVFuaYYQtPNsN1uql+T1ByN1FmCVcmCrmrUAmw0UOge7eh6cA
Vk02TK2itWIgnoHx6prmdEDTkXeC2K76ovnX6L1JMPXvyfdrqxxhWNQHzsSB3qM8sO8ecl+9NWRP
XZnW1jRZ0jXBirhP7XPY9AT33bZDYfYRIJCwkxrAsC1wmNOOrWjWCpKZOG1HazXXgpdSyV08NaMX
TC6wehJdZMl3GlCMy22+N1FMg3mylYOIJFt7V8nhrYgLLKc2nvP0Q47dfxyVH8hzYTY+4Q+7qIHr
Sxlv3KQREtWyr5EEJXi5RHtqqZBtCxQeAAJ15qmhisn/PotfJg9BLUKa9IdOhAFSp991llmhjYHc
vkaJbhA0CsTg6yfZBZjh7y6XLmn0Kmf1SfKDuq51mgGaPVcDXNbKyF4sPc5feDd+5PA/zrILLTO0
aGsTrKIY1NwUAz884UXhwX7O8bC10zFZ+UiuvDc5equd2Vn7ml/s3Z3cExi28lltyDxquXWU3dzW
38uLrCq8IBWEoLQ2O0fJAgEu9g1JHutgCosahDY3SQO6T2bDpDx57pvAWpzK3MnkmByQfYYxmTsv
DvbkMlGBmuIZONmsg3si55dUHfQjfAP2sglRC1ox9EZ/sKa/p2khFBk5jZr3qsJo7DUHAwGOrdl2
DrSfxoHr3qa2g8i0k/5oYfyMWuH/6idUgSZAU54K00UNwegDOx4Ok+Ugf9yZDX+LAYABBn8C3TSi
wIR76F9nI98RRUmDK+t1swgBoV3kyzQdixhLtTHZy6YcYGut7N00/FbCEr14NS5PRRdbyXkinFuy
P0OyfG7VpYw3zcoLr67m79zQDx9lV+KcU+AkrWaTdNVLG6dn0N+LFi1pklffVZdEaz734RVIcLAH
MZRsVTLtpDuUS1lo1SrpK8rGRCAP+BGaD+6sOGttJNZtW/dPX+yiV8Tfgeuv6RYnOQ/6fLRM7UJZ
O8iVnZS6RbM2V41X2bS9sr+9f++j8gVcRguLx6Fe2DJTg9B1so266peeo+izBJderDQDtfVSVDel
ZbOnjJt5dMBkClNnleL6cYLYVga2ssaXtyPbST7rfgD1gw0t7L/7517zfd7MvxRDyIeEeuHuMf2r
T+rQIodsq4G36gmAFryTEHlO0voZyWN0cupc2clc3b+aIuaUTQ0oKhoHSrArPJegtO+1E/ZL2qmj
nLRtW/NLtmR/OuuoZ8vTjGL4MCu4GLZhePYVtDhaHccrN6/Ds52b7JblCEoW/poqdrngkYDfJ8pM
Mp7xR4zXcO3BRlcg682xWAeD5nyr3CcfKNevOpiSBchp5zUCxsdGhKgmLn1tP6ZIj/To/FzgQZG3
JY75wJb1bWpK54FU67jKg99Usoxo8c+JovzmO69HfJv/DCngbdobVdfyQAuNBt+0OSSdjgJtyxJi
GntJ5M2aYtfqnXGtiO0uTmB9ye4uGdptX/vJphEs4CRL68WYGZgZga9+M6IWoGYyvJd1XhwMJbde
HM8h6QEmFgNBbYUJi3NIWsd8CTTvpIj9Z96bGruG+k+/mP9XP4L2zxh0mtX3xkdrH478tQag5ti8
IYuqQS+e1/rJiMfspc4Hbd0GIdUq4KAvJNTno22pVOBFcyLPjdV1HKLebtjY02ZyE9i3giE9FAfZ
rKwYfSpF+dZrFUB1HwYrRo1KfgCrH16d2o7kqJwbuFg0BKAKNv8KNvrOXE2qWS3vfTJ3AqcGXtow
rUe31B+jhMhYPBHySWEtJRRzwNXdnhIx0BqIqDumbhxkn2ao+ub21OVdYWyDToPJVaPHluM1tiJa
0a6R6AN23R875DAXgR27y0wPa8Tw+1XQdc5PJecJNhGEeikj3dyQU6oPShRl5ESg3kJeNqrvNz1e
ZSjmR5n1z3QD26VZvciWTfZ2U1LiXKkYcyNQxMNs9L56gVAWXqeQvbAcLc1xvpBh3sUKJTBgf/mH
mxY4zeb2T7syn/ze697Lpq7Xwzg1J73svRMARmSMVWUxWyCGG+Be79o/Z8VcX32KHU/jYNiPpatd
DPE0j0ZoPyIzfJFhj09a4dGkleJDt0O4DuZGQ+TNshHvrBJ3mdRpj27Y19eobIfHucsAPYa5B3Q0
fcGYvTjwikda659Y3oi/2JD0zwkkA6J7UFPABsD4igmzhh+SVTnGusp/Bq0TnoPMI2fSC49pW3h8
GfrPGg0iFC1p3LulCbUYc3q2TCkLPxJ8w6TOx1kDvaSEU4lAznjL37dISSx1BGUR2jGHfe4hGGjU
bfIdMVyS8dC2Lae7QvSDs4/O+UpNYxVGRejtSziG2ApkIDackweiY+NGZbCVG6QoHiEGuk3xMGhz
/D73awtty3eXov250MGt3rZR4iInJMdrdxg15O5wlgcrz8azIQ6ymVUkzOfSxdC7zDHY0RLwpyhH
Yk+u1iBOAyN9oISpv3LmIt5jzt4mM1Koe+IJtOa8OYYjoiW9zNK4KhFi2KvzfjAUD8YUW1L0BlUW
BrwMpIvB/2r2at9tjLj7HMJoqU0a70AkkwmZa4qBt+9uVdYPpVoB7arhEaUCt6N+dOIjDLLpJziT
7I13arnO8ig7x7mTHBXq8RtvJHmZllglAcwAABb2L1mJr31o4mtvB6GyzB1bX8rmfWCk4kqULyba
/hgA0xB1tSEap5Ui09hVboVbKncQ0WWGSRwykV9Xy2LPOjScQI7B8J2aBxkxItuQLihVm3sEl7pw
KdvzVJj7iAVkoyezDVO3bgtlF5tWu0xsLydr0upPfZP+IlOUneG3+ktE9BTIGi2mPeI1rYnVJs7n
FQoC+qNs4e1jHBJ9Jm+GEwK1dxRWF6OTvadB5y0iRdVJV5n+UVdC5eii0zvuZbs1ewcYRlR5C8uf
X9mTT8tmzMv3ghc0qxUPjmyGM/k+I1WGhzizi3c3J0Pr1W+OVweX1vffZa+f+5gWahhOzU2qrzQw
+TvAGBv5/+qz7jLHrf5RYhi0MnOIl4V4OrBBBdFCEerJGK0Kndm6/9bAI4/cFanf7IcyYJtiDs54
aabBPsRZa6y9eog+qynb2AkWJHA/yetPUb3G20j5bPJkhcU3iZ4M6G1d+PZjgpDFEeP6dH4DTIZ8
cFS+1EUXPOjiHWRH7bByXTbC+PLl1IZca19i4rysxTsIqOrwRHiMVjeD8gI90dCNXYq61coGhrbJ
855g0AxRZfxXW46PJPzBEplIFBikEkxv/oZg5hMrrvkCOREylqEoxE9G/S29ammPrbCJGqgXkQbV
+rRGm2W89dcz+UK7140HFWIoBpDuxXOC34C53Oc+swwkg4F6qFQHWOsy0u5Z458KdAQ2iaJaT4Vq
mkvEerp3TFkhgXit/2MOzPUNgqgTj6NQWP9i7/kFJ0P/yFvkmgZciR5LIH1zan+3ypRHX7xUSSTg
CR771e0NnDeuckTb9LtcHOTBnusWqGtW397Ccoa4RxOO2JGVFD/bzCbKCszfsacfDMd1vno7zOH4
g9p0FBuSdmMVZFjq+pQK2sQYmePVb8F7OoOVvxezt7bRp3Nesgq8e4GuV6cH6yF14kMIKEMDZp42
J3ecK0o9E77saHmpU3wYm0Q13lm7sOprWf5iJyOngheG5ODbgzZddK2qLsVv2SEPksuP2adKHreP
dtIqSPYpaH9t9bL6XVAn6VIMOQyUGpquCPch+3tMmAmY5lIsJd2xEdlb/JCvumvpz6jMUrxjyYNd
U61TlCfWMPHQc5yF86rCRxHDr/nyBrR6LT4mPefzmtzh+zjxGfRGMl29PE02Dq/kE3L4xRHFEHfT
ItbzbI1DtOir4Bl0uGPuExcdQLUEEIg1K4uGbzkrpR2DjYuuBwKSgPgTxzceUr1g26GZOsspOR2+
+J+urvdnXMBNnK1RVzPMqHyfFC/E1BsIhiWafqkl2Lo01YMcbbInMsPJW+HH+QXI4Bva9+m7dbFD
nm5Zh1PzsHxobf9FWjYNSDi8jMNtSI5Dgb+gKBM8hgmWTgCMw2Vg5OFBTidnoK9VmCo3C108ujse
IfIsoZ52x1sk5Cgh8EroCqbAtsQiLSXPMCqszgYK+PeuUAy2kVad4WvbJSAA1rUHGZpCmoDbp2T+
VsaiMKSivZqbNfIsLASOYQ8XnuTtLaz1FTRNatvdQm1MFyn72BUooHKNf3bz1PaVdZnHrcyYN+40
7wkVIAzLfHrm/Kcp0j5uH6u30b8mu0AJ9kMWZQfFDL1vxAHuDI7S8r1dm+oYsrkphVNovLgk4W/s
qOazrgzNdlSRVJdvcs8u/zSroTRe4RZfJ154D3bRAk+A7CfjsRhH30tTUkYTv44cky3xu/4zU0ub
7FJk+WdRdPo6SExa4qxANPoSBNGfs/towMe6wGg94u166ToE0V0NwD+7beuCk2uyt3OcBVgSrOdE
78cFqEj7J1Mpnee3P7JIPso6yODniVTqHYxh6GRQquz8F0ZDNpXxw1SXVuGWP2cfzrE5sXBgZwVh
u3KVC34MysYZE+sIrCU4Wo0+bRsXBELvT+ysrCZ5MwR6yHeK/McAXazRNFEsBfDTq1V3bTTzMubh
eI4KXNYDceimSYG5XD3Jfnlw/SABw5wpSyOewrU5uxFQbooOkxnphzuKu1aa/uLlqG9InLidsYCC
WMq+t6yPjVaDE0+G/Q0nnvTBDSeuQhda1Dj4AoQRN89R4unDCMnhGXiyPLiJQu7HS7JdBk7h1qe1
gvIze6RYxDzFTIT1mZJcMD6TPbCkMH/pRh1MXwG+X4+sVzTQRFbVd3BdVVvsGapuA4DEuQ6AXsBR
WuZPi1rWwIrnq8F2BOEgVI6VI5Zu5LXGbInqW/kK4NJ4DDrju+yuxijYJW2Ay4+YVYRYIeqp82mZ
7rNBoA5HLcq+NRPhpfBfmmGHL+M59h8qwDAk+zxA841pnuWOSxeg6y63jN19U4Ygy0wWQ0RMcsST
BLWuq05qZp9nvtYVpikmPnLydIpMbIWDvF7LzttIE+rHfzXlRD3OYIjA+LdPfYUZFfBW8QW4/98j
EgHTonA1DLQybOTd2dSXTlRZqybv34smx4Az0mpEltmUUcQROBqj8eCgCadDlIvJbESRdpJNRdfY
1RpOXmyzaaZUyW/UNXgyjVH1qXcRum2m0p8agoHXglRFOAzVZ5kYzRbjFrzXxDTKhYcSD74X1U3q
c2CVwZJ9RHPohzZc3/B1aerbRwtEdyMYLeCOIkpKW5mrl4dbhr8UC0/b/Rm4Z/1zvwd7hhkomW4R
avFiiM6NUYF+Qddxq4dpdY0tUCwhghA/lQ6ZYqAyX7YajisUSLqzgxECigEwmHuQxR9jpO5rNBB3
Sa0WW6XFOS+j3I34o43sl2JtLXbJ19pz56ceSQkCcfXdTtiENBT3VybRspqZ5aozild/9tBSVLwM
SrI8xZ7cRjxG89cmRcHzv0YKxcSF0OHXpb9vhOyqnCLbUV0Waw3uKMHef18m72A63tkYDGyeU+fP
Te/X+lFq7EalepVdHm+GtUqgsJ214MDbFBKyPkAJq6f6gBABIdd/9Vt6WR9KJHpe9TS6zc+jWllp
AQkB2S/m55VOgkb0q+I+//QX/pSuS5hNW6Q9oisshV64AHdiH5p6urW04TdupTOw5xVsY/zsmxyc
YrUnXgkho6vJWV5Ulk27JZEWoznEPUbqdsubBmir29GFvGK+rRsvXHl6J3Z0ARtVLwouodYP67oc
qAYbBYw+RbVXEnaQB/YmN9EXRxUKh3f8KZ/HotKenbH/7OY5OgWprj0XQ9SfrKh+wzZFBWjn5+6y
tJJyK+f6Z4R2hi2Mp/AwARN8yNQICae8SN4JvD/L0Et/j0BmArdKf4bAxJEvxxHMz41q43u+fkwc
vTlphB3o7BX6ixvG1SJthuJX3uzcvE1/E7T94kWQvc0aOgpUEoaz6cbaIWfbvJ08u3n+P4Sd147c
MLaun0iAROXbyrk6d9s3gqNyznr6/YnlcXkag3NuBDEoVaDItf5ACFFBNkTzrqVBNLZDdBnCVkG8
1VfBE/dDku/0bCbVkOR96AJ9epi6omDQZcymcK/utKxe5EIDrTY3sLhVH1zAwcD/QaLc6xxQapeq
11eyKp+7yb65MnzpYEMfZL3coERcAz9S21tfWeeLUDlmVYT5CtqJ5ILAFjsYgw5WFL7i/PHdx/fp
Z6gkR4t5+4efTdnaD5Xs5IhBPWMZggiOCHqSMdnaLrTiZ83CatGMvkGQQYD5E9GT8IplgqLfC+CY
+gV0DRTrL1LIuYOafvHHUgPzzIKkmNzx/E+dX5rVkpS0uZaVuQ/FcQq0Yx0P415ro3fgF/FVx5/l
KvcswwsufvdWImt/RaQ+vso9Jaw8TOKKhwnZrh/6JLYFTi/BwoUE2tRO9jv1i7ci9Ko3F5u4CitY
Eg1x8OR7RbKL03w6xW2AT4fnW84hBdUu6zprmHDmQIcOUda9YQzWg4KXNdMBEgnQQnb3KrnnYS1J
EDO7yBK4bnUn4gFtGSK2G+C7AsU1I71YZuyB1Aq7iiwnZFhZ6UwmUqd4jk3r1LR5walmdxK2na8s
oXT/GJX2hpWsPQ2bTbXMkVBUgNMg2xA9lsLXz3lcvNk+AVFUiL7ZWPotYn8Q18z3g7OqQvq32lj5
RlCAVLcVfYg0zbaiTopdFyHl1PnJSdcsj6zWVG9qU9GNRZgES9PtK8iORnLNIg2XNN+M34w80fcs
VtOrGMv2nGWoPdUNCpNZh11EbJZoFs17cuM2YJItlf/ApwZZVOzWWrNQj5ayM/68uAL6gbVJ/p6A
xWC9zuCk3Lp8OktZOt6q9LC9NeJfOWi0M76J2rnpqmyEbeX8UKzU2so6OxzE2cpJiS2MFLeOtHz1
wznLzJwLyh2K89CIo0W+DaBNRQu30JZx4Du/RZQcyYjZP7Spe1ftQPkqGAIXEQK2H/000+F1kmZM
Xo+GjipQmVr1c6s70worsPoxaqxxPbJ+vXb6pG26xNbPLtygba+HWFmHQbp3UBCEGDLhJdb68b6A
ZrTPfXdhJwhnufNG7n0q+jWKWrLOSZVk2Ye2tpnyzngR/r4InOFVbvSj1oTNbd+LHyr8Zl9kQwUg
c0RJ/WzbqJRFpWoXH0mABlIXDd5mKFvg1I2HXRUev3jBxe4RR/SxJpXRx6di3qi6o8N5K37IEmbk
GEgoPrgFk8N2mEFg1uwkylFYMSEoNzeIHQ3a2uzx7axcxBcYYts9usmjQGQV01fThns7oQpks4Z6
79PgK3qaaCymK0M08e9GM34DtxnekO79nSZ2v5+CV+LG4+k+KZNzNDldl3V0SEzfPdaIQeSwoS1r
UVc1Sl1+b7xm0zsvxegdkWFxSUPomWFfxO8ti2lIFVrLtI5W4ojYCtuoOslWLOtYMGD2cJatEfZw
zFTHFwcVhSd3UI9aB0MrhWJcNR+EpfghGcr7badpPuyKKBZe3eXaNctpeMwioE3p6O1tic++4bCN
vsSFaYatS+i2j9Y9oQQ3Whm+6W1Bl5sHdIVA1gskvxI9qh8EaJkVEB4LVRbGMitzgu8F9ip+zlp8
MWZbXRCHZPGs7ojVsTKNEF8GdInvrJr1xiJQcys+N6bYAgCtH1Um5ct+EubWDVHWIF7NGjfCjFxT
XBNT55mOci/L5jjwhm0Bto9086Q/EZXtsC/UnDXiOfa6xfMImZlhRLdmIPE5tyIPbj2IOALRY6vP
cfs0JXW4N72gPWKwFO5ry2g+7+n31j5c62FfHghAdxvXgDLeYcy3tOIu/0id9pstEvGrH9KFPzYs
6kLD2helbkHt0b63mkicfUp55bPuO/WhtVA6z/9i9rayM3mlrWWx7cvfZV+VD0Qzm0d05z5ktd27
zrpmlrgbAuGcpoakYl2mLdMglQChlrvXbprcq9wb1O6tJiR8kFW1n5tHp08P+OvZZ1EOChS5wFjL
oq7o9lmbN3LPrwJcs5RxHd80zv8XYUzWmVmm7FU73klemSSSfeoriyVD1zo1bl+n7n+viCg8/OEW
+RjBMre7MY9oK1HXJODdkMqrhf5q6uBZNASZjzLScC9OXpe96PVLYzWYBZF8ZlgMEmdLcumKXVW3
UZiOWweW42xBczRIbCUxUgn9tGugrm1hbvfPg9YAQMH96Se80W0wGt2XGsbSCgjLhF21057LKXnC
5CJeFI5QvnoiPdgBv3aEo6a91cvQWuJ/M/gew6xVP8B1eFsX6v1WE1H1FbsdeZxVNO0mszt11ylW
8x4OKSE5jlMj7N9EVWMVb4dEpPSYbBbXQb7FX5ExKU8juYYnAEc/Nf1X2Dk+VHbwGk7qaksWTt2b
Y/G3B8oH28uG+uBPWr4uR5N4w1zMA6LutqYmB1mckMzHw7ZPz7JoW9M1Z1ZNhox4c8Y4vlLIMGzy
1rAPdVxg6CTsmLp6QIen2gwKsRNV5D8rJUCh5m/XYkS6TXYdseP5qjFsozYIXqypfg59NYcjQU+b
MY4KvYUtnv53r64xrJF1srVj0vKeu7zth3lP9vMLTzy6arOHnw+m382GrYmQ1btAKnPRIAN17Wo1
frOKX7rAH+j2Fgm8sxOiLyTNUSwo9qc8TD/uNiu4TQKs0IY/PQoUSE4V/9+b0YpsvR9f/ae1S9AI
JgHUbj/9yuUvPxSZfxqND1m4/yEsJ5sWNo4Tm3u2jFeUzyQpaLZ+on5nAQSGcSmccpeMaXxCmSw+
TfKdJ3flJjaxwx6toV37JfTeW2RBVct/4wcykiCyzt4mRf6NNGNXHXNMnl+PN2pP1bfuLkni3T+E
UV6y6AjVAFQQGG8XfhKPH8TMo3XW9wSc0qg4mm1mbbyo6I56lajALJFwKcChUSFrt42rlY+ZWYN5
ivSK0NojqYvsUijhxvUMvoqgXNeQSnFvMlGs6AQqW+hCe6BZNBjentFvorhxeOl0ytgvnEwQO9aK
Av5hz6iOCAHTGlSBURyGaqiCSFl6hnoJY6K9eKV2z3kCXacydZeJ63+Sq8I1xm3algWUcDO0F07M
y6xIymaXSLJMa3yFUjNeoBpENjQSb2aLq+qXcs5NYuiOJLufHMY5Cpdken+ux9LfD6r/2P+tujfK
Oqzr/b2qho+yv2zMYk2spgCMRJkjDg5gZdPILNpQDeoG08Ns5aN3v9PIQi1yr1bOclNXidjXlYHP
8H+q5F4T4+uWGKFyRl70QMa+RLSQqo5gVVEm5QN6JsShO3GKWuE9OmGoPAofLfrcqIJlbZbeo2xQ
uqFbOTYve1kM6wFvwNI55kn4InO9wjfsXUQa+8ZlCVWk2EbYIsvR7PPF2OvjJUA69TJq4XixG76q
ZDAFs00aEvBSKPsa47LXW3drKMlXhLKfwqEvz/L/aBRxui/L0eX7R9Ry+bdV7SBwdAOx3nqNN3MB
gYAEQkHQHVubMtk0OsHwhaysB/c94ftnQkHuQ/5EUNjVn3KsS3x+EfJngdW4thTeEO0SsivP5dhl
J5GoPzICjUWzM4l8vDe11x2qAU0NyZaFvDeu9crUtrKIMUWzKIe0AUDuNC8Zgv8p2GETOAbcYTLj
7mAyf5wQOTrIOFY5+eMejFWM+AmWIDNQwIlN45kQbL5ANbY4Jo5TniBQ/9ISq9g6mBSs8nB2xnT8
+EqakZGKUsDU4aXISJXnrXVRakqWG428E9RoK3tU1mQd1AAzcz3KnlsniC8Fi+pnuz7hOoHfgjpl
vxWFkIvhqukLJAEvxKu9D1AYvqWH3OkMHjV6kpkjIH/KuoPeuY4Hwgn8KwnkOeGT0xsgESzc1ADe
t6uWGcw272vzpS3rbDuUEV91ZGL00PbmgUjqrJBCsbeggHcNvNa5L4rR9YuRLMOalBgyqMRk5yeC
xBaRFNKUo3yiRp0Tnh0vMNnazt7uUTi+gfuLalL3Oom3rH9Ar0N/6Gf4HioCyzG12gMxbLBcfpEs
AzfsDmKGU91bW2/aaW2SeuCkXyb0x2VgUQnI9i2qMWzPc5389v5XnWxIjSpdEFLrjxVSPyiuTnDX
c6WxN61XfnSFzuKDlHu6rnQ1PskN6ggsWuSuZntYe9TBCsh8Bvr2I60cf4O5irXl3zl+lHl79uoc
vWL0aST6D2zfl9GJouNNoJtFyJcAE/UNtj71QssCMrwNK0wfMi1sqBPY8fAj8Z1hTaJTPcZT0l/I
fmOjYcWE3JIISIYoSS+qlvYowWaZH+w8JliIAwMc9LAHlKTgeHKrc+OE9UIWzTbvdoqorJU+c4NB
4PJte3q3Y53qHzPPdFZKZMD3hq8A30CznfQggY0p/Psx08YbsBFBeLQKoRffoI8oywenptDfYisC
5D2W3fdp6vl6FNUt102msZ4EuFKexCII0hcwk+LYIdT5bNg1ML5OzI5FgNYTLAwgMtovgQMsLGzq
4FpMBNm1OSat8BJZFXrvHYzUVhG0wPlySrSjZDGIfFbqZxVzyC0tJAWtHSEmTiT3p5pfN7jdOhnG
JQ4R3gbBRxYd93LZ+1DmRPJSkuIGODN+N5LZorrtx+eA1+cm7TT8kfIsPzJdYrqFhpppLXQ38BC+
L7RNpTfZi4k7wiHVyfv2ZUDODyfpJ8WOF64fBQhDq7tS8e1jYNndJoax+xQGIfZsgal/K1pWYvPq
lKnrzvPSYV2lebYZ5vRv5o+gfVTvNs6qaSp2bYNYpBx2SXJOj25gLgdeGF7efcdJs10Zkd6dAsTg
sHq3fIK3NKAbh/BWEL23Xl1sgy7pdl0x+K9wvJ5TcM4CePxpxCH0MU475tVDu6hIXz6qc1UWWMR+
vGaBjOxkmNxP7d02hRAe6BWipBHGvbK+klXzxkhTexmkszraTH0I582d+XCvmyoLI0ALVR+ZWM6b
h8rF0f6Weo4MW0fHZ574Myi+wy6Dgjmjs7JIweFo0FcSumUrwnhs57ARc3TkDkaL1ULJnxO8erSv
NQFwtwiAkToN9I6s9HnFAfGUG4nuDNy02FrK9DPTCOLDLwmfSr3Sl7UgOiahs2aQ/SlKqKdsVZwe
xas+SHdNKTIw5nO+0Y99scFg/jpm9jnShZezQO/fMhcVzcLt8mVGnuWi9GiwO3Om7r7X18oyTJ3/
1MXC/CE65toIRvbfEAqw0cXvSWiORbMcXZFub1gSF/kDLBsYCcHxWwdykfUGCH0afjVQs7+tl2w/
clc1Uv3m2U4Nkm2THx7iCsRXXx1lAlSyS+TeLT1qeeo5x0WQpPcJzNkOqacjyVPxyy7M0zA01Rdd
YykRNQ54+4H5XZIAQ0KW7wVnM2tbDe2wa5FMeDb9BDt6AjLfh7h0rMNkjFc9c499G/k3ap4ESMUm
1OXGxn4hsRopgxesefvVR7kB4eWtMSb9rUTM6BdmMdbH2OqxI3CCKQEvyeyfLL6ymQSi+1bVaece
q/Z14JfWW5NVX+0Y4/DboCTK1j01iHRtsiAtNmK27gg0gHoIwfdHYy5aTniAiTU8Kcig5eYUHBsH
XVS7ycSh0qPuZFd9AVk8V59sm+S0lwfx1wHHbkxqCVbWgrXITDjKMMwxK2089SOoH2bgf4rV3IhC
Q7gC3VqvWpnGM1rUEBQTUnihfhnm0kCEnikTJkAhdvWjan7V8n5Ck74Zd2U/BO+APTZjlWTfppny
azhldaymyUEwpPgq64MaazPM+8ZLWw78JHPbWsiGkHceU7DDVDbFz8ZI0XEQWCxHqzhjZbNQHXM7
1Xr409eabzrfyJfMz8BW1V3yCgKvAN46lI+dMkSbCFHGs50ABiUVZR9IKg6dc20T5NCNsLW/tB5g
IqAYwSl0XPXF9FEMmOtTt3HXahprO1nc9A7ENXWIxC62VWeN0+8ehw/j0QA9sxqNst01qZhB1f8p
1mEEhexvcXSrZkeeHtD5DOpnnEBl4aEUs8hC1rvWqsttA0GzmUfHIh3kwpIQfLGbkvHDFmDlU81q
1jfoZ4goU+wrN4qX77M8KSWNIohx4QDgnSHmPw2rJkgYixtV/zpOvY46ox+egD8SdyZvt3DyoPqQ
e5nX/tmDHVt9QGjpF3JPttpxFAI+WBSR6l6axM3fsuarN6e4ozYVJ3IQFqGTMLj0ZLqworDq12Gq
0B0DejcMin4GJT77HlKMLQeTrWyABjhD7+oQCq6PXOJBtgp/fFLLyH6Q58AQ9HZQ7to2MYQyXfej
DfhnftmmTpEjhdsYJ6v0nBdmizsFNuAXB9+wrZE4f9LGnjXsxTB1L7pnhmd5uEwnx/Phqe31K9sE
Jik5dpKGh/OQvtNqC7Wr+S+gih6bt9rX9J0/kGXJgXDxC4zt1ecWydAL2x53Sw2bsShVgG0l/kwR
0LEYdypGtgIc2oLhBa+7hAE8SpJDFjnm2xho/pkcXrsYndZ8wzfJ2gFz61aymOAetu4tq9mGTI2v
jd0+JmRotyKBNkTqHv2cz2WPIe3WzjK8wKt9GMiKoqHRGyaLjbTXnoAoqE/NDAgvJiyf55JZxQ3Q
KGxXZFFuknRA/23w8YhJUP+wO3MxIv34PgSRv+n7ptkGYooPoDOj5YRl9sZVtHIteYiN22sXmGO3
H6l8DY6T8uoFzD3lr9gwGT1qFoXckeoeyxH2QJtq5Ayi6u2PgxvOx6k/WI9yCuMqwgGLa2sLUibR
Mh0UxFEwsru9ivUQi01e/Yg/RlilFKB9F2SQUMOd5d6t+afDK7o8F2Hcsn4HtYcA5Zdo8rS1KGJ7
J7uJaiGC3NoHmeEu5WOQzV7EDAWP8p6bQjGAn7kR41t61aJ+3KldMR7R5eA3Lnc/l1lFvWk4a5hG
6m2asrXsVR97xgG48dEYW+NSowCZGIO5v9H7M/xHlzDXSftLwS0RTCThTYdcVmxcLI/VH7Pnaen3
ZcSfqeT32QH+vp3Z+NvcT6m5NobAWECOq49yg8xAc9uTRa2x6+M0b+5FFdr5cSyWLvZfp2YTiqA7
KfO+rJB7ZpKl8Hq1YLy1IMBVLsL5VSCb/cai+Z9dPK9eOjeFJWfUI2Cazo2PchMEEewIuev3aXKM
0fa6tdzrGDRJEOTud1llqi2i1fMCGFratc8H9+riq3FFfnTc6jBV+CzQTFxjZAUpMfDCLfPcox4V
zRGqQH0UilLf9j7VyQZ1bjXdfJ065G8hafqPo/W9FZ1+lQW5iedIMsJTKM2FweOtSjVaLOdU9FbH
KmKtkDmAshNECe6HaZXK55M6LMmSstp01sQcwhnDYNs75vtYRy6Oa0l41lK+S70wpnold9s+26tG
Y+5laWgrZsa52q7JvRBzwahpikV/bB3dbNFCddBBIJi1mt0QVjaWtxuJFpIbi2lXUdrEexnaDxjq
4VjZeMaCpaH5wLXVQ1TY9rpJ03QV4fSwqn0GsiFN4j2Efd/6mOKaRWfepf7FnINeRAeyC4a9zZal
LgneuYiJa3YB7KSoi7Kx1G3k2/jp/O0t+5RzH9UidM7qHwtMbU0GDiFjJ7o4xkAG/++erGM0XA1p
SHZvru8iRFlXogl+6rgD7Yjzo56o2+MTEkv1ekBFrSzL6VmJvPHZVoCLRc5YALekOHlRuRcqEjyy
aLnD+KyjhZeRanqUR2mzP01RKdlW9nChLJ6CQnyRjelYGidUDXfhbNZoZ82fjahi+3Cvs2L+d2XM
XAVKFYSBmTrgZq568gf32Y9MZZvZY3nwwuaoiFl51QsPFh50P7VA/xG1roJJvWJvnDJW9q0VZg/R
yN+xhbr5gyeVPdWxDpcIwlgPca90kLM8f+tgMGHn41sbu4eqH7AqIPMGODQeLlprKEyjxbBsM4Js
4L+TlY0WEmafC+kydt90DZo/ZidIk82cW831/F0F7xxSJzIqhQIeWxIH1TRCLdLidbhm2rUm56O9
eH5U7ZOsqZfQi8gsWAmxpNR5lY0JMuAvbXfr6c/t8BiuI0rZ2B24Gwli1Ys2vfisXIemzd4MM08W
ou/rn0ZE9NU0+K0HRM6UQmu/TYXLnMNtjOcgS78altsemhTV9UVKrO6ieNG+Smz70FeVCqCEJAeR
TzTZRwe+ZWinjxkU1KdBcfics7JYibLynuTG1cKNhbjgVZZKtUY6qqzUpSzKo2ozOKEnUFyS+RwJ
6KhdYlvBvOJFLBH2yTp2gn2nuebJ0N3+Qcwbq+Rt7uEnsI6msX+QDW7bdsfEMG4lWd85+fDALVyZ
/unHKCVsVdsYyI69gpbEvEHVFeG3eTPEk7fyDSa9siGIfZdw/dyn0xtkPNwp2IMSfMtzM/rwalKq
BWiJq9tF5a4HHro3LQfmXEnKty190Ckjtz8HmmVkOc+S7gz4d45D32unzrT3VevuFX4oMBNswUpN
5Higt9YAXs5XcsZ4N9jVkHa6tJle68gvnvMWeOxcstrKe0b4fSHb0jBSX1r7JJtUF4wCyUukiKZX
ucng07tWcitM8aMfl8mCCF22aYNYPyDJAgIhb8meOtED7g/1ge8NQZhq6tWl3E2mvNjXPfGtp1kU
ZHC0HvXwFOm+GX85js8i0ptdEWG3m/VeNC56JTj0WcUm1Xo0BsLkouhODvAYmf01yOfqkCBCv3DD
8cnAQ2LjlWb9ULvhOWyK/BWPdcjZhhMyzXeyV3/Ebijs0n7TxYJWzQ23oRHGa3/unCXpIe9c0o/i
KS+YDwCXdWYQK5nQpMyvSqYp1wqi6FUtSmVWJkhXZF/L9TgXb3U5gQ7X/uH4H+0w1C9mRBAEt55h
YZcKCRMLkhzpWlfNCQTZojs2Q9whF2eh2ySXC42tOOtq1iWQJEHJGURFEwXizlDgyFQmHKRZdkCK
DdxVBeSeaUYnKMEdfGt6hMwUV7aBfym//L1l28aTBZj6SdTe3p+K7l2xO+Xgg59YymJqIRdppY23
lcUaAxumxvp0kUV+XdOjkwHGx0ypBiULh9NX099eiFRh4qjVuY8SBJTbQl+Ndg9Oadwigmj/KkVJ
8n8sijeMF61V61r9pYC5vWdl1G0AJz0mUZCub+F7hCce+gnDC5ngUULU8V0mhnsZyofnip9bx5/K
cZVLQMKsfzW6CDabFvwIbDNaSHfKwbbcpaf3oIvbMHoN43gv3S+dBJ4HilP1ThZRlcxhwHxJtczb
FRq4f4TlwrPbMraTATipsFBeEvwhTk4HYwirBeVLEoQRGI5xetAQF7oGHvxepUNV1+jxign8IkMM
tbOfyjR80WdV3bFIrZUBUPEQeqpxyez0p8mNz2Jy4/Y2SXaIS+2RzH+cei1Ec/Nvs2ROTHWtEuEp
UAxiVnj1Edtbh24H3HsmH9zRsfeGe53sIhsGU/1zhBTQyLtcgB1Em63PJoQ5W++dtXlzUE3HA3WE
ROUEBmmFTld6kK1ZQC65i61nwzXgJVTZh6yuHOFue4AWa1lUWHsviqz3z93oOpcBe9fGZNrPn/Rn
yX3gwzYpT6guI9oR1urOQg7vKTQxzZTvUEiBTNlsXOUEQqCBPwbX3lOcQ+1joOe1Q/2Wt5cw6a6V
CrkoT4NXRLqCtwjcC2lV3T+MzHEeIk+HWjX3CK2v9hDm34l6oGZAmo1p/URIIS6ztT4E4Re7jgmN
8haHBghYru6z56YP4TmHUKvtIc8ZGAlEyS5ogu6U3t+6mhIBV/McpKE17YqfRLU3KlSTAYtOjyYZ
mGXf99p3/FOXTqjAUhfjt7bWq7e2sWoIRD3zlw5SQBEhHWWMuveSYnG58Oa+iKGnSos5XFnWj97o
kanBSepA+GpOBtWvUsuttmwmCRoElmHI4osDD3bptAT7AUNA5dZZTrY9FhyqGfQIRjtZtshQBiKQ
aEZPcgN7PtBw9pAFXyHD4ITdTwvA46398zny7yz/UCKaATuBH2inWCtBjqfYjxfIKspkoRNlySKv
8E5GYFp7s5rLjS9qjb88uTowTTRrcBJBAXrWIwlzVFqFCUdAMlGUTIluxZS56KLhHRX9RsDLuclC
QbjeJDbZTNl5LpmIJ28iRLAPgvUQ5AWLbHrqRraxcxS1fB2LJFqWvd4/NSqmIHifDEfywuEJsCiq
nK5jPJVu3nmb+HuCw8slbQbvIvcc+0vV+Nb5U3XDV7XIiqLdIJKoLaepCraa05Jji2I7fQGRYQPe
JM3q9DCOigCleVOzXtwmqZGmUjZywNRd5JaqZjTw58viq5iU74bpFQtNQ6rMVeL80kHZvODA0uMs
9DBWFkbIZanhBs2LAZ5FhUOLnpfLdm52yWw8hGqhHTwr+ypLchOAQtkKrVoFNZHY+8buwn0EBmh/
r5J7o2v+6YZV5NhwGcqK/2MkdHOMG4OqW4Ps/adCtMCD2p+30v2EZDZzsTHwat+b6f/jSrcj5OXQ
KCPh0rrv97PIO0C0wXT2TeDgIN4KZlLzbeVhVGJXPT9YnI2oL2Ds265CHRzw/XC5F1ke4oj3ZwM/
hCtyivU8hkm2g27gf3042nyJar7YP49kyJ6sN947n2m4aG34hfLso5X++czuV4iqZK/5JMpq4f1I
1bw6J8Ir/9nIOm/Q003pNj245P+03junhlqeWdd4pxBT6P8+x6diHgHx9XNUoD41yPPKugYC6gYR
uH+vFf29quwHeNc94QmH1iHSQ/dD7zf36TqFhh6JXQcRia8oBIbNhpVwni+8wQpuZRMA7LKBo7i8
9yn7+k9vWSc7f6qTDZ/q/le/2+Xup5aXy4vi38t9OleZF9yhPPf9Nj9d6tMhhTu92pqnH9uiwqZ2
+NEnZv6SGXX+MhjxVy3p87Nf+fmLoSDxoHiBv5WNsQ2isvWqOc9LX5jO1WOIt6tSa0GzrK3kMYpZ
A8rGHBOuldUNzu1QpK/c3YQH01K2dpmtYFc67GVJXh7Y3MHOQ/t6OzycQasRooKyMWoQbo9ck3zV
fGUlD7QL9vQPsiRvtUUNWrWK7FH2J/gOAnBo7NsF7FoLtyy1xUq2hsVQn4EhfZGHy83EQiFGauHp
VqWRPjOSwT3I/k2L/BpeWuCl56sXIBFOroKnX5+1YbMkLw/Z6vb5WQIZmyboQqardE1Zea7rdiBU
MhfHog2OsMm62weoZbr1NIQ/PKeq9yIyGuQ0zGxvhfUECmxsnhEzw+RGKOPPwodUDOv3m5oW9tKw
hvAaoXlw8HqE35JY7V9Bv30rwWr+dMdkT8Sj+tLDSF05cVnNCBqWcy1DdJg44j3HLN4Mu+knujpP
hq8E7zVSsWutUHRQxZV1FpPerpJG+F8hhW9lV60zfjFfcV8MgX0vwP/sUIzeeFXMSGVdNrTf9QkN
mPmsDiknljeR/aT2zLmxY7F3pNoRTbVyd3G7RwQ/ZjJT0syC171wHjojyPc2b3pWMdkpRGsUC0nf
3aUF1E0HlDNYr27clrBaARrxJKnFm64ZFZXoa+O+4bJSLfpU77+pSfvQmsPw20DeIkCwFcHXmMVO
NNW/VT987PWk/hZA6lwETWG+aXYDv8w21ScH4cN1103uJauQk0AeRTu6FnZbGlHhXTD51VlJ3Gbj
O4X9MIVYGUehar40DdEt8NMJNp/j99SzlR/eaGxjYyJ3lC1VEvbEmk2kvVTV+hF09Y8OvtkXI0D+
IyrJAk0DSt59a+oPKJV0m6JBzIBAOSI4/sER/Cb5Vh+k3nKOrPemIj4NRA/1ZlY0e2DV8YvQcLJ3
A/TrpP5ySLpuFZIQPIRjlH6Y3e4m6gzPHYZVLlYm/JcvCI7zhTkE6Rw3/uciXQdls/h7kcZ1/rlI
b3hglObD5UWCKXcPqI2lH8wu5UUQ73FuF5G34sR4w8uLFFDE709Szk9yv8j8JE2OiK2ocueMBB1y
alKfen4SeRF8E+8X6ecnESAnVrJX8P99EnkvguFAXoQVnnO+P0k8X0QZPz+JvIgdTH8ucn8S+Z2A
13+Qn4Nj99ECwxFjX1hlds3mTdr2MSQQ8tMONklX1Y7QMCtRJ94DyHl3+9YxFrLjGEHOKkt9Lfvd
TyCLZrzpjU5cZM8cDgs4jAG4dd8OR1ueQ3ZrDPEr5oe4+6dfbZpkalq/2/zTsVOBWAFZHBgUuKvb
GQ1EdDa+GDBGmCvlRt6Hx9p9V2RYsMz1t3suHH88ilEHA/ZffYfMEheS0vdqAyrW7WQpeV7hte1J
Nt4+iiHV3rNCm7FknOfelyUixj9o1W7lLdzuPY8IZKuRE67vHeVxOFnZrDuGdvmpQeVvvsuJqC4+
NXSxq0Hucy+f6lukgs/ErG9f1z83Wlks06eiOcu6+92GuvFgxS12HvMD3B7KbUwknDsTwOnfT0de
h6FQX1j9HqsKsQuRpV9P0xR99A4cF1t3tJM2F2caQfQxGqY4mVGDGMxcCVk9Xg+mrcHhohiOHRGG
unjSc2ITatg84boRf6Rtmu6cuu5vJ+aljkNs0ZRn38d0kivLgysFIyuQLMlSHjTZlrHKmfbdWkfd
PhSOGj6rem49gEJ4v91AbglYDpl7OzXk6hbyrKnAGzeqN20Mb/fJkd2xNA0cGecb8us50sGItpcP
ZYzOFtsa53nSlfChFxmIKJ7GJaK4hRFXbuQHkDjM+jxgfBclDodXhnHWInTzHN05dE6Jr81cFKS6
V4lX4II4FxE9WrsAzRlF3QpHeCyTZH0Vt+bGdkdjI4ulB5JkiPLqqqa9eGnzkoAQd1pbUXlgzA/x
R+BsCrhaNBdVWH1z0fk/0r6rOW6difIXsYo5vE7OGktyuH5hOV1GMICZv34PGtJgPPZXe7f2hQU0
Go0mCGlIoPscq18CHmoA/W9iXgBRgo9pIbfNDgG0XlKAhx4PbRz77zUyLK5uAoL5CBm2pGXktQ3C
daCNkVYQ9T2S6ofuSK05sJrNnuPzOWyjC/BYcHxLD3ME/gX+BExpJDRKYNEUzpWHTQqMMvtAvee8
LvZDA3RfqgZhyZYODgJONBTuKQKczOcsNvgZwDCGdBto/cPaLy3goAq39c54ZnY0fgjrvgaBcY2Y
EHFzYpmmOvYOaQ7UMqVWJKjZyZe2Sy25TMmSoTsI9AeHB8CcMakA9LqYjnW3TEkL7X9fpqkB+rG5
3FNnuwEsGS1TGm8CfgTCbSsGwns4B5SJw4DXRLlMtTn+LB/jbZnSSAUyoBZNnmOZgmT9b8uU1Eov
wLNJwOUubxzL1GOW9wJkoOTaYZnSkEmKMxon6mq5ktQyxY6GXKby7sQybcUyJY/UMqXWruvWwVgb
r2k0A1rjtkwnQCPh1RLLlNRmF1uKs1imre3LZUquWV1TH/ShSwBeKdZlmzhLC/DeB2otAAPysEzJ
Gi1T7nhsSy79vkyRDidXrxG49h6oYa1cSogE75fWbZlmeYYzkrD+pGX22zKlMSsXTElqmY61gEzC
MgUZcwrUOutAQ6plSg4lOU4LHJCjn6j1t2VqmRyZc2JdWj3YXnuzz+U/vZ7Pzxh7/OCknlympBUz
z9zVPmL5yR9giLz9N6XqhpbpyCugrbZhvG2qInqZQj6tcXALPiKEXT/TpSy3GTI5ZMXB5swmCUOE
hwl9UkisYjH6Lv8wVL32HKYgCQVLFPhbbiZmG7hM4JMB/Ac62UFSbjnyb+40+FAgacHpnqgTfm3w
/3AK5iVVqZfWZ8cGEZkXEuEdakAkUAKW7tsoWJTYVmHGmfTHrGMA50T4Drkl1QrnY25X7olqA9Ih
9rPWTwuqUq+Md9/7JI6kBkPEzsHUkXinRgGzDc5QdZMdqcNsDO0RyEjRncoA3lH8cc3dgbpVPC1O
9Tx8VcNg9xNv3mVr7ck5Ddut51FPX9UwfutqOEltoj0NM1QOwqaaSd49qXlWxpeGXfMdVcH35Vzq
INirURC0Cbi+qTeR84un6ZvIygWU4YYskmhKLETJVnH69vgrT786ub5UU+Zl+bwCJvKwoQ5lluof
0vC7GgShWska/+xCuWRCUM0/t4DgFU+azKg15XFnO+AUY+f14BfukR76TJfAzqJVnTbhhoFBWMoQ
L4Ej79hAEDnUkEVpH/5Dr6kQ8HTceCJDTQc23L/1asRYavzbWP+719RFiADIH3tpYiwy9DAWWXIN
4DP9x16d7WDDMw2SXWvp7hVgU/xUJf7JDJNKwychUhabmS0rn+MpU01cOrAFLEAKAyYpUW0Rkn1t
vSFa24brr5QMh3vlPmsRZEfWSW8O5ujJ80BheTNHJcB1n/G1jqzszsHQLBnLpSZ2H6U54R2vGn2D
pTMtSUYXC1liR8dNnnXymIYotFcztKwnqpDWHOvRAkhG7l7JsPE+IocdAQON8IT0HK6NOyMuhwXp
kdcJQiAuJQK/VVfqYEQIugWYzFnOVT/mAQ6qwERKlkjZdadkMw+FJh0mmWXH9sEymi93U+zsMmDn
XGk46a+bgEfdGg/Slrh5DYRZqy7EO4iSlTb3t0Y3uHIyqcGPLXZGLspOqolHI+Wdt3aq2j+r24hb
Y1q0gBnZqRkIsIe5Rq5ZC3z591kpDFPbm838S42c+n74NAUnktCF1NNyfOFtCg7o27owOfLKexsH
oEpmm6BwzAe88Spnmi5qTl1gnoy6nVf9yLRV0MTfEdba7Kc0H5/oYvn9+IST68M0mvrRA2d9ss49
vEGGMbsojUnvMmAnAMarZwhM1EX/vivnY1GEB1JDTjgaqmmo920yfn8Yweq1eqshQmFxZ1MYGcHr
BihPy15SAyPzfTvkq0LDErkzHc34T5qkA/ZkaChpqMDmlGYMxu5Oc+yGJwRPewdyU3rcIy8MH2LV
WXZOmBM/ReX6zpRILj21WbSVhsW8UCmNcX492/pH6RvJ/LDUtqYeArmPZmxy+nwz6C5f0nySjlQs
In3FXENfUYP0JZ0F1vtYsc1cu4MchbSbFgwwHu9ApXp7QFRKtPZjkMYpyCvE9Evl3gchkNed7mSp
BbgXUGqq7mMXV9iMBjGBsChVEaruHpB78Fallo45+k5wA0njUtEOdXA6gPZBPhxSpPvwLT1dm6OW
S7NyFhE5iFj5xNDlU1PaOb6CF2Pkczm11ECPhkXZd791uIAbwG35LEVyr/eaa5UGWmJckFwcFAtV
z4LpreVBxn5vID2cHL93pjov3XjvIjOB+v5PU8qy0lPmHz1SOqrf30zPbv/D0Mpg/eiVMv0/TT12
USP9rYuStaEJrP8q//lfnFbdHsw/dqa7U17/7WanAuvNSLL9fzGldJSpv5mXs6B0HvrpU9IvK2se
ELeLlfM3PXknUcWrZTZa+jJyON4rZt0+UIkuRZjcy1KEHeFbvYtyf63a/9aRZKENi1TSmPctaFJw
nJEFzbYjIH78UR46pA292QfkGMqpmzJ//eAGmfyzN4kRB3jGFnG5le3SorR1X5Z2/xiDTNCFJuLe
z/vecqSyXs2AXNvdW//TK2njYV5VlW5NjagcUPc8RL5rITf4fTJJB98SEPpICGznw5+jKjsP/dTI
pKJGUT2o9NCNZNT3PzhMygCUAkyhDY4Psa7+Zk7egrJMpTuhalFjKhmVVMPDff1tPOV+ggD9LXAG
kIj425r//xpcLhALuUYgz/CyTZnES1D0gbgeNCxLZBHaiP7w/T0gn7FJDFDKlwqnPotMYArk2LZ1
HT2TuqZVOFIXKV1/6GaAU/aFrjPbgB75XZcnXfDS9ECBJFiDFHZJ9z/4IOziDfn/zYcHu+Rv0oCp
16hnnOUKRHYxDw8+GE0e7CdzBNSX0O2Ev72AYRDz8D99qMS9/a77YJfm9z/64LstvipNgJH9330A
PHOw12/+0r3d/H3w4W+6t3kAY4P+qdYQtQUcHYRcIY8mx/5ByYYAeSj6vOzNDPjDbGiu1BI2kXUM
7O5CNSWvuY3c+DjrAWzk8is1gIIh2+VBjHBkYVT1GM16MwEf86zklekjHzlBoMGcDD0Ar4Pev0zY
8VAqVIprJ8PJbRVvVcNcMPsASuuP+W0YajRj90urzRwAPO/ulyPjW5w4h8C7vcmEwy2Y31nWI6bm
Jh8K01il1hyBPALuU0MCcHLkcXirmmaIBgSGDz7uTNORLpFe3bvuHrmBP5SXJA/K9EMHoumjvEt9
9OYNCGNbOe1KuUvwUuiOT0oS5GG64qmnS29oloHUbWHP3gfM2fvNUIcY4ZyL2nMAvHhrAMBTuGsG
iy3kwyVFh8dHJJBUJ6WXTSMI/xrfly5Rw/vaoEGpI4nV+lBucqO6Wx9KTuuDi/WhZKVYH00HkE0l
oxKyHv+6PvjstSvlKq0R5GXI7koeRCCWNM0Bm230lOqktw+xyT+ScaVnzNaXTvf5QcnV+iCZWsu3
9aF0H9YHNViAB6X1IZ8vyWh99En4tj5I1vuJt/dd+4fyhuSsyj8Yelof1VKmNQLAZoDL3x6mHAup
SWKNKHEEBtlVGeENnxSo4bZGSKTkao0omZ+BKIfWyIPybZ0oeexZb+tE/inMwNy7jvd/V5HNrUMY
AZsAwX/AZKXrXHnJKXRaO10ZKeIKkNOzLf0RsiFoxg0VY0xiukq6KVhaVYT3QCtLT/E0WumKilI1
BV4VGPP40yhMyjFkUZmj0ZwCBBIjgOCAiFI3CzJBiqNn8XEj+1jOgKi5HoAY5JtUIv07yyFSQda1
CSRkQCDhlh4dp1596LqHqWFI8VHD3Y1E09CU/UvrtG/3Ti7czczd6EFpBcvM8mbkweI2pd90w+Iu
SZG8kHdBtieEXO9AWyonRt6kUpST62FOQuR9IIftNgd3o5JJEL6OwOqrkWCilGR3Gg2Ygc56KAzA
pdGze7yBzk29g1uJ8HXxPKkPH63w0IYpwD5K5MjVYXRJOmNYNXMSrahKDRqzEh2Jqn6HQDrrWuo8
1ReqOUz1CDQGAxiTc4RjqFZS8ZvWQ5KPGW9kizTm1J21CcBHuJD1O2uzZp44fCKzcxxluixKlSz4
HDX4+KZWRmORjw9+k7IcsPfmbj9x595v2XLzWfqgJsHA7Eif7+xQUflN1Xsfhd8DIFKoIQ6Kwnib
QrhsjaO+m8X8SpepH+Knxrupvpu4m8t39qWPwmXEBtjHx2kbgPKMaBI/3vzVZdup+8WdA6TkVZWl
XH6chBp+61YFUAaxOO781gDVviqG4m2JyFsll1OsDrJMl7u18ze3yZtZzPRf3TaQBA1UPrD40CTc
GXM1/M7eZppa1Xiy9O461e4mllyvxeouE5Dm+AnoOPloXBHQ+hTWTfMJARIDEinsHFCiTvMJpK3W
AcgroEESrUUclju/jS1gh6CaFMh18/kwIAcD1SzmQIPNsLtG1Rwnv8u2nPKj7OtECNqdi/hC1RpI
H1ngFzhkFcNW/2pO4b6CCC9/BbvlQkqFa71VStdSpx/Ofe/lspFcC3vvzbUELFx3ruGkKN/0kXXv
GuD4711DwNibazg/ATCXcI1u+g/XksID1I1wLTK1RV9q/BPSUndBDUyFMtfsKxAg7CuC0UNknjTB
yglm+wo6esh8QLpqQQ7wSVElvRj5y+DTklokIRtV1HzDk2oOJCJ1JA8OYJYugfImBpCy0I32YJRE
9JCwSDLN5O1Twv5VxkjcAe4hrNIMAE/vPnoZ4ATC1g+AHfjuI86o+A4xgAhfvvloInLuktgO8Fjf
3aZSWdRP0VQD4fLmUFnExjLqEC2jZHrGLeA0IFNYOakng35u8aP64CXzBKaVj+gOMRS5yhAQt2S2
H2+VzJvadNsCVk26RA14m3ZO7sQOVAu0IdZwD+4mBfTDmWQ0FuAWgwWQ442tmog2SMaN3yGFl/TI
zaZDRmmLkxYlkiUTBwhJ3F2U5wjbQxa55lY7ddO122lrxPBHiAZ+f1ptr7MjwpBf1TxIv8AjOAM/
7YlqdAFqCcigNTfckZckK+upW2cdEJhkVTzH0tTaQ5a5X1VXMg7U2oSXpVwRJCmZi535oTT2pEpe
0SJlzfS2SKXstkj1rgDgTGAb9dXP75Yx9f99gZKTFUdKnTZjgSr/gNcf7ZGrBAAO8UDp4gGZ9skH
7K0S0cjeHLzGIHA7klyKbitUPSy1QpVMs6q7FXo3vUjbUitUTuXs463t9xVa9r65jaYEn5W3h0Ur
NJumu4VMflnVeIiSAYEdtxtSK1SOIBrYzMAKncSAKL+t5Kms71ao8p5Zzt0qld5nZrAoAQQrFz25
NZT+gNcGHM2qCbqtUvmwpIdYoXnH31aoFIH0alHrSb1TcwMo1/sVSu4gtZsdw6R7VfNAcgNAAA8r
tDGRYz6HNSBLbxNBK7Q3nbcVSg23Farmhoy/r1A1DUUFmFhENBt7UqCGMgESJ84GEGsgnozbD3yR
e3N98jpjkZWG9xXsJP66M/Jyj+Mk/ZMOfgKE8PlfkbQfr6vBFezdACPrK/9M+q7bl0CfTe2jCXq8
l67uPpN8NutJJCmm5zZ1+AfXxC1TgxWZQA3r5+lS5yPQHrIZ2Xwe876ORgBi0NBJryG2by5MS9Jl
Ilwywulfr43sD72jI92nAAwQdQhKAJ8jMPFlHoAzG/kaPhiFfjzGJ23Si49eAJTOFFw4a5KHIKNi
VSvAyLm2axBOJG8N6Z+LqSyTf5oKVAKWQBplc69/jV9pmGSMPMAEABHBN8F/WgJgitxKZyDHgj1O
hERxg2aK9FkCoBmaKaTuuq/J4MqZAosfaHKRkXJEDNTjTLVtDMxeMVOjrb/NFBI23mYK51M2oJ/A
tULPIqvct5niOJO5AAwkWdId6rbxb+fp1t1MkVzMVBfZ7YvlzG8zRa7WLD25XvE2U409ARpePApv
sNeGpiWfgWP9NlN0yxpW1Ag+xLuZmoNA/wqMXLFGAl54GzZ36c7qIv0Loh4W+BWYPhkNQguR+99d
8fPcXu0msfdjFv0agF8JKBRcSN4N8ymNjPik5C2Ka99DCBJpUEOhiUP2Gew0VmMESO1Bf6NAqa26
bkt6dJkRA07DqBGk4fdhtABPdZEgIH4NpGVE41K9EubLNEEutmimzpYwD3bxbksWlPn+/S7UsBpy
4ukuZH8yDxIinG8LR6n/3RCYDiVvcidYgJcAeAM33dtk0QghQJrg0/sdyFH1/BdeZsAyX7Hoqc5G
7dKCOe6IwxXgRRURgoCFLDA97TLZGtKb/eq+wWAu/gWCv2pNKnShHn7vtDsE6QJ/X/QNs0mzFp4o
tvbWZuDNI7lPchMf1Att1sbt3ZhxGOQAQMEWDWmSg1SKy6JBNgOAucgr4TiVaNyqYc++0ccHpU+N
TpYB6co39RU1eADs3BuW8aVwC/3qd4CeGU2P7Ty8NCNZpIiSLSgHi2UumkknBHzgpTNwMqr7CG6P
QLpJJaOPvqUgfz2QFukDXahZzyPSmxwylwG36Zj62qUcjR47H6JvWmeH3HWNkxwRyGx4lfHycP1W
t4R/rhEDT+vdAxqORYB2GGpEbUNMkiGaBJpqbW4HYF6FC2QhYR6DNFzI0ecwT5+QM7mQ2qTDbOdf
1vYWCFRwM2QLW5eA+h7aZF1q+1YLo1PWgMId0b/gfBcXkpmIUQRKgKhX84T447KKfME/rYPO412p
R6byAChu/CtVhqjE0u/4RNIOk4HX39XfNOQAdqAh3IghQ/FhfOWTHJ7qsk+B+PxQm9u90pGOKMdo
QPwBeeusdwFrRnegIUt35Y1ALQOwXtYuWro2gN0C604BEhseZNramYrqZCKFQF6s36vUSrKgRUoZ
InmAznBTDoEVf9eXGuQo1M/wNrWbOMe3IXPEHCJaTQwvlQzwUC5ygB+spYM0jlSgopSmYWZs8L/m
l+z0572QF237q2XIW//tJu9GdAvkDfsuy9Z/c1rdtZoORIdmW03z//nTfaXua0BcbAUCio9PLC00
+dWcij243IGvKkR0CYMGCGuVBYLomwwAJuFTaS1nZNTiLUzIE/HWWOE9PUMKzRPr8+nJNHOQk2nB
CWGgkxQlTWCCTPwCUoPx6U2sfXZi4L0hgUA/Z+BuOFNpmHL93CHGEtFeGb4J3uVKDZj55nHO5mUM
rB8AHv2uEg41iCWq9gfJyZqZNdObXtmUAOkc/fFuWNIh8wDG8vEJA/QRy2+28xSFJfhRgUao4w96
VwEF78UuTRcJlogbnrzihURhLQLPZ4bACqHhzXN96IAHvKCqvOT+B4CAjkBiRK8sjrOdnWpwQnSg
i63ZqxHZ2VeqlVpWgD0qCsEaiA6l5iIZyrszGDrmvOKTOW98oTCn3H7KJ28je4+IwWRNdUFocr90
R2f8DryShduYACg3wArCNGt8MYOSb7MiN/aFNSdX0o2xD4Esc5BMejlO3OzoWxuDLiGsVlaPLSPQ
QFY43HOtelk6I36hW7sEcyI4HxZN3IJ7keqaXf5AmJVziGy/PnvF/N0bpnLpBpbx3WwdZFmNxS+w
JCYLwM+DjRAEDhvARxXHPDCss+VF4Oaq8vYLsr0uFRJmf8Whe0Ied/BFNx3xoe+9ghFzXEbxMB6Q
QMfYIp0BmrfQxvBWtsD4ggDTYjwMpCH17st/SsggXagjmfAArrkqghzxW4DLNIap/UfvffwwTEF+
yFM7e7ZB370wNUf/XjrsI14Kg9ck4vVu7kYcDndV/QkYCBdrLINvTtqFyzw2pp3rOePHCSwxq9Iv
I1kFGkeIcHKv2xYmmz4OAuh5tOpwU4kqcz13zW2kWVMrx4/cJtRzbU2mrKpBIkD2YhuCcj7s00My
NuBi7iYP7+Xtimozt/tnH++GG9bMFZYbqn3e2YhmAcK6o3fTIbPAICSLOvKvgU8mpFqF0y5ZNEka
NtZ0oCZ1IdldsyxSO2L/mLn0tckE67l7Crw5OzGbVROiDhsbSHKZfeKta+yHwRt2fQOgf5Zi9yzO
svBjjUj6RZVpyc/EBzJFCUaXRcvNvRfU1jd9iBzBjxu+5FGir3HkNZwBc+rswRjR7DRn+Klrjfuh
T/N1AoLZjzzwwHwCdtJllfH6nxJJNwCOLYNzU8wt9vaTC8kNZnCQPjFvayZO/Y9d68ghmNNPQO7F
u0MemUtbyIOZWQt/1pJLHxf+hyJcs7aa+1XZGs2ZiUsRI/rN4OM+zqOGbakBOyzaQouwZTF3vDlL
mVAGzQ2+oHqzDJE6YeErDr/75oGloFXIzX5HilKHikAqmcRWfwdCe86OJJPDIE4dtI9daWxISJ5I
z0JAGyDy1UBuzG1sDRSI5ybBxhboNFLZJdVNfReH7IX6RoVwjHr0mYXiiBC12dRO1FX6oUYyhxzw
zG70p8NiSA8Rh0vg5QJ9RowrO8uiaK70rADqoo40BlGlhsSPdoPj8S3w3pPn2XfaY9gk3/AvMHmm
ix4NEeI23WmlZE4VismJasAEohc1RDguRjh3dCVRphefwRX2Ga/p2OMYECUEfHLjgq0F4wLOJd1c
tHaYLPDFFu+CmBsXaqaSbjB2BDLDPpx6w7zr12B/dVnZAVsrZU/0pW7+cHAMQP4rCYmBzhNveiSu
LMemmS/JMnUt/TjFYN2iUlrVb6W/yUAdfY7mOdw+6KoqaNzmGiFQMPo3U/nc6gsTyFwrqXIbfBAe
0JCA8D7E2EXcNmPeA/iDrkME9rI8A8CYrId+6QGdFKdQS7sOOOCsLeiSgmnXMXA2Po9dVJ7VpeH1
W9XV8VOr2YCJolZqYLzHURbVrX7Wj47mAABOyIIsBSboW3uQIPCsdd563isA41P2UjY1o6nAnkbj
io5R3t0PSYph1Pb4hw4o9xHHrQuXW8VPzauWRVaCjCgAjC4wFpNvLMSfMa8Ze5nrMtmYALo45UUz
HbAvbmA9Tf01zrVoZUa685kP2te5rcZ/mbmSdsxxePUcJ/yS5kxfMha2H/QB+xVDq9fHPrT9YxAU
+oYNXi5wcYGPluneP2ZZXOOxbS+z6+VrPXa0NffjHsmHU7kH6DTfA32En+vOjjd4KaieDdudlsiN
j5BVpf20x2H6WZiImiZiUx0BwcNUWz8zL/5Zci/7YnTtKDDRmudJ2MY/RWfj98WroxvONQYapK5V
V6rofuReo3T4ERXYmiERXSaPgUrVKee1krVi6zxrgglYuOhFDcGgBWc9HNckstOkQTb+Drni1Xnm
fXxEKra1cZ2xftGTCQh9HtDc9eRnJzjoAZX6Y8b//09VB8ga1acPK2vDg6B+sToA0Bmp+XufUfTh
og8DD+fZxjfNEQjkvxLfAEj3vgRc65dOG61Tqls+AMW05EtcOsXaRpLuboyz5IvD5qtnGt4HcByl
z+VcP1Gn2NIM0Eho6ZqqRtVpi5EXIFYRJnFOE7mR8bkdk+xc+aG1ILHdWP16dEe2k1pz9RKw4bkC
m0Rv46P1lATIRk9dRPl0DpAhO7wP50VfDtfCs/NdYFanQGSKgsFIO7DOlzVHZM6SXNNN/2waEZDn
Rf4wyejSFCCZtcRPj0g2VnKrCp7ypBwRB8ijaF2JDNhZ5MLKumfXzdK0vXBNXUJKIS57UC5H+Plb
KTv6NLurLCirlVZUzqaLBpySCk/pQoOO3hTvfcf9/iBPLVDCghFpT/KJOXB8AOvwpcVva8bjSI5d
NdnaH3L99HAHnqO91qCw3z/I8XHdg/DL7bfUgHialdGKvAAxAVoDcHKWDv3bCFkf87XexR7+5MQ8
mGlfb5MEmVCyXkYO3lQC+5OszoA1P1UBEh4odZuc5CBWi/MrPhv5dsZ/1cMoLlSiCxAkrAMTQbH/
U/agQlVSpm6qSrIH83+TPago814f7MoaCJfKpvLM7gNjPQIFaVHOg4nsDs8Eg6YbIrVKjzYkAww/
GnQG7OkZXw4kkw3IDHnqBlDGoydpUcmdrK9B6AMCT8jpgrd/ZzUYWrz2wRoqZfgbCvf9kP4iDRqY
Spa9AX5KelWaiGgoF0PKk71SxWGruXZ6n61GgD6GC6/z62PTAs37NiiVgtZbIgisvSj/mgG4D06O
SJbSA+DbgBTurAIHaGbirSnrAlgbs9E9zbO17+e4bZFAaO1Dz3VPavw8c7tlP+TWRlogY4Ggu5f+
WHXTXqLKX5aaxnFuCc+iKedHqc0m/D0lTW2u1X3TDdKtSh9oEjAZakwqiRmbbBNTR/cdN/hyAT49
CB3oTrpKbw6d4X+V4+LpAK19fJKN9Pz0vjN2sj6lXoQIQyNcSmO+lrrHFh/wakwbYHcABOvxKRgb
86fAOjvZmBxlDS8lzjGpDefIWyS/YJMm22M7GeCcAm1cj5C1ZveZiNREdRJVV1RVq6o6yIU+NIz5
C73sdjoHxZNXgnc3mstjnfjlsREXp+QpQARFccqcpFqwNngXkKqsU5EuBnbiN+bsfaGaR90fzUkp
GaWmwNXdBXgksp2TI9TJ0K0Xz6u0Vz36lti8+2T7TvyhibqzpoftJ4RCiTNWILhRo4/ot0MJMJcl
tWYe1lhRuYCzB7FrxP0Dd0r2nPlp9ISNsk2WBPkziYYAFH92ZvKlkhlmmC9ZY6W7VvQiPV/3Vlrq
tE+kNvocB0Lx/CrNCmuTaeJ33bT4KnGwwfC5CL1kPYzR9xxvD+fK6YGyBFBceSEZVQEBs/TiWD8q
0YNaVxvREvRkfP3QQFUyDEpHa9tw79v/NPL7WHhNa/Ce97s7ahzl7IO9wK5xrh4Gj+MAsl9bDRGL
V5WgMTFt3i5dJA5uO+KV6TSg8fDOZVtqztwgAxFCnm+LUvyL//0CZJhoh83cZyUnNRMHj+0C4B/A
4XLHt27MRzR3XeUagF5gihpIhao6dVF2fAbYcHxP1etYL+adbw3Rwo4OehUVP12QKQE0Mk0B3wZy
7xLJDXu8jhZXwNCMIDsfrW/DjDdczS5+JU3zw0Og6Mcg6Xy8ZwGhJKw+BkhSPvNST9ZIXB4/l2H8
kqV2+cubp31rJO4/SQlU5drSbPzo+vVhsJm28U3TfPE4axZkmVeHNhqZ9CZFtvwmmwDEa07h8KEF
sOym5TiJAF9ljl1sbrggngOnFjXTBYQ5Av0x7dZKhkRCYCx2Yb9pcx1MC4C9YEuG17MtwjPHD6TI
5nbEMZEW4kURMmpI8D2OPfACESG5ODsZI+MFzKsBgEbgDV0yz9lPDhvP1MFovAY5XrW+jJ3o+2Qz
+9XNO/O5asB4xFzrlS652wF0otauVIuYX+KLtNGOVMX3SLUCuUOwpSqCVsttYPn2ShfWwPSS4aw4
nqW5CH/qyNzWj7NlLhj2zV4qJDg+dXn+udOz6LNdZv3BTvm81LilfWos8KBNHXLEaiCwLgKvRfTX
oNcgeBDozfY8ueArjMMYRMjvdSkkpbn3XKlkiFJblNXGGvhnaYJaq8TS4hMVpZS6RzYwIYBpC5t6
4Dri5xwjAUoU8Lh8dPHR9xXIn8ZVXcqoQq5lg5D2m5wP4Fo0QGm9mm4yfPF3RyPxPoD5zLhyJzWu
I/blV4EDZEIHKekbcIo3OzCR25977J6w2o++ubFfrPHtWGBLqnVfOX6ie78Fl6SHv15kwFcnx7KT
Z5YHP0me1fhd4S0bLpoWIgI7CfSF7JAhr9dKvfCKvYACDPOloLPHCDpACDXPxLd9mDa7IKg+5UY7
nJgOorS+Znhcg/PD92KfLctYK5bYD+e70NFMgKYM01UHFEEGjCSsUWy+ru1mSNeB4UDb5foGNE38
iZQDqyz2eTKCaJm0Y2xS4kDSAPaWsIVXhBmwUP6FauDws55zv2arJLEB+Eyj889dVg+gT0HbVIwp
CAmnaKXRWJmTAjSNlee37sDDjS0ACsmx8igTMLFWIP32Y24/1bmIlsXIdKmKol47+DBdyx5A3V1N
dQVWD6QcrosJmxUFNkvOVGKCW0/PRmDXNdHpQU4aPTC1lyVO/d66iv6Iz7+YyG3aeprXHOgSOgMS
xajYzRoY6Kk4AJ5dthe8fStRA1VdIN3oy07opGWHPqR+1/2uKJtu5qhq9cB+bmqvWdwpyiK1z07r
TscOn1egO6ybFY18NzxSDXH62nxMdBwaVlrIjS0HxvRqMGd/Kett5JlLbI1Ea68J60ud6PXF4CVw
KXrBptbEc72RmmPSAlXMNNztW52z5xrIMnvq2PuAtlkZpr8B+lhzRC5vjUxP3eYLu8WeHm1S3F2Q
0LXSaq1dkkxugKidFRKCmnLh9H14VN2q3mr2sxvbu86xm5WtA9x2AK4143rx7wDgeRPoNT+sOAeE
tOY0Ly3wgbA3yIZjaMb4sOWpuw6Bav5aM+B0Ang8/xUjQk30Zpn2o02mBnyf9udY9/2LH5f2STN8
/CQU4GXxkO6zQmp0uohrK9tNQjib5nweWgCniw61D1ZNMCCBME9UqRuVKmsMLqAqQWyzDqTj9zYy
Ubo4ZvV6ULs/NGg42MZLo/FLmQCMRY0w6KrdlOPPHMh4/7IgeEmiEYfQHFRIeW2015BX0a42RoCI
zyE4gCfAMXPd7T/qNXBxB677P4P456y39Xq2mb7te+ZuEi0oEMPROtWaM1CCeEj51rhfBPgN74p1
5WHD1iwY6pZVWE9dDKblxq7WJWCOQMcw+WvZiuO39ByAHUZWkdQwrvPOYtBh5cK0J/aDadqmB1Z1
hLtGMtdgpL+0bP5Rxm30JQN21LIFK8EHIOA0Gz2JzVPfWckB+9DdrsF/vguoI/N1m7fVa5p2SBQu
O+erFyZP0mT7SQ887B7YCf+gtUH5tcoR9NbN3H0Bd0OzjjtWX6q2+hXZ2M+MgH+fjNvOcY21a+E5
AKp3nsCPFATjCih1KXidRhzqWaDCysVFtjCwISS2CZw+Q9fPzCmNsx265tLKMn1XsX4Xg7b6k2eA
aa+MPGdTO673D+hbuVX334BczvF/i9f4PTS8l5rNHyshTwHvvyxAeHvBq5554baNoBq8LH7DT9LH
BkDtL5mDFxt8JvG1Ow/1cjKxdYxzR37QEM+ZAzHq7jIGo33RxrJDwLxdbpGpDbIWuy3sC96c73qQ
nurrcdCNOSb70oSutSmZrj//H8aurDlOndv+IqoAMb72PNvtduIkL9RJciJmxCCB+PV3sfEXfHLP
d+u+qNAeBLbbtLSHtYCti2y9zI0f5uhse5NFXyuQDm6CCKFDwHLJK8KrcjOMwvhmgA4ceXzjB8rS
8E3WA1MGgTW1xQtsaodk7b7PWw2SyOYnrYhShotjuc5bzhIHH7y0Og8o/X1KJgz5VATiR+hvOlrQ
QTIOYN/qJA2Qboyxnz18VmqguBXjJgEcwYNkZfBqaiALkwTRD7Yd+IgP+mTvWPiS9Mr1GCUZ/mng
klhIXklA8IEYFlPfBpSm39qog4MF+SARU4GbQfE9yVLDcp4qjhTQ7zUMPxrXzPeBsz6tETZVe3PB
vrpYFAmf2CRKA1igWDcPeXIdUgcJN9iTU2fjrRKkeE0mTsfPhWXwM2CJkwrnr3/O8cLh52Ea6IrU
FTDHsc+bhLXlFN56UdFKJais9ypE2Oa3X5niPZrhfW3YqbXyRDYeYnciRVQcL36a20Er3+cdeFRA
5eZBv9iDLwPwQNOwyGhKClDkva9DpxIalrXne5Ffjs5oEIGimDVT8gBI+Qi44L53MXpUm9ktjz5H
eIEBhlkjpjVNiza3NwNKVw40DVzkDqO27q4MmEef5ZjuHDdp0CpZsUcsk601ie26YddYBch5Tmu0
XhMcRpRBb+iGAHfNt1XYR3taA1hhIEDqgv5C09EMjyXvqhcAgKOIPbVX5CTb0rw5VfeL1f4vnLH9
s1c1YC2Q/U9AB8lz1xnDS263NnjohqsefVGsR0B7bPA1EmxZkGI+DO7Wt8DTQcZFhAhImaC2brYG
ir0BbPzWOdDKhpcl926iPcnRa7Y2HFCVqqjJNhatBSaTt9Tuq4tvsbfQ0OkxQ6wTwWs04O7xMf4l
nC6NUFwMJtgM+PbbBBHL6IRs3R55OvfkVJZGaj0FQCFikdcCb/c10Dv6PT5Szisqfdq11wGWhaae
2wfbMVHGtp3OHj6qoI+uriQibDAuS1NfC5t9o5kE2Q4Iae2VjESMvnww8jSgRr+Tsg7dAgw7GoSn
kyfyWdmGoyHtQFNTuiF2Dmm8pamRcfNkeba7mo0zu3gKg+HJzw256QLf2Q2IZr/4oLDe+BnoZJPE
TF9I1ofNq8686kIiHGeTZ1RGoe/QVtk6VmN6tMIYAIK/HZZFMgA5ZmC0kf+2wOLwXxdpWYQceNT3
Z9uMgWbvVMU9ZV10FnLM760X5XfUUiFHk2ikm37LmhwAipXD6gPJaECuZVyD18fdjUENzlRgdKAP
J8rklpYhmxTlDJsgvYsiMp9oyIpsjZZV57qIdM+HC/bDeyC9WrMVKaumqA+NhUqvPxRjzGK8/Hux
WRTB5MvLgK3cpBL7ZXUAyqPDydVf4qEeb8L92piRvALiFq/WClhwtxognfsodMUq4e3g7iORgUEF
OajBewFFgvdsJsD4AlE5Xta2RKSxQZy7zHPvhYYeXVOeEUXPRem6LzJT436oErYGJzg8WNQ+O0bY
XUnrAnHoVHQS9LfT6uTfGKIBoCNvTmRi6qK+2i5Ia37fwcuxD+mtwt6ThWMy75m1/qpAzeehwNfo
ysxCZBfr4VKKILy10waPhnyaVrb/nOVlfvpD7hh2vAXZFJg/JzOyJZPBwtmEdXK3rLG4dsXwzfOj
+LjYkzJsUFwBBlMkLf/5DCE2OFcH+VG/BoP2allT+EW+wjExPiyrky8KIO1dFKTebLx4RNOOVaJS
5p8/IE0RDR5XOZcJYN7+8TtAI81z0CqOMtwBrIq8TlZVosFwH/SjhW94ywf6pRNYZ5rTsEzJB+gz
eM8JMMZduReaJ9vBG9nvQwQlvWxVi8r9nLuDPhZdAJixaVpKMFGyHJk/X1nuZ2lVqIcKLXkirZur
77lG+SQpUagEEg6/e61VmT96Vu3IyOR+eAUO3vsNsl58vAEQJ95vQMZ0g7bs5Enbifd5uoHbAiQ6
ZO5PdALH3crSZnUJ0LbxYQiBor3pFRDB/1D8YbxMUVHSnq0BXz5YiMRZrZp8Y06lgfONSFWDoGEF
8oxi+8fKwNRpUQP0+2E8mQ+HpAzfnyriKJMKspdRO8k9a5wI3HkW8ANB6X2nQZl9uGtLR61pOkx2
Mm+qY5dWYmWGaTrbafx6z0knn2mlWDK9z0tkSnmLKIjO5UmGSB81HCkExri8kdz3EL4dpq5HGEVT
vISuaHCcGu0ykfv2h5y8TV6BuslEwp5WJIdlWbQ4xgh9mMZ8d1IElg8qcukgC+Ql7DCKINsPicPf
DN2chU6s79O/OmLkugYmgTUiZlzzbRKl7K+hP5KBqME8ysvMu9ThuHJiN9rasWl/ssYIJFh2CO5v
t2OfZOa+T4nfAgkFBii8HGU5kzFpqxQMZAOI50mEXSHCVZM/Ofw//Gm5ZfV/810e5Y9707Tleg34
5Po4aqlOgZ+rE10N03SRkaIV7KMJyf6wW0z+bSnbYJfI0ckRNBqZXmEbwa9VsY+tpHFPzC/zi0An
eP0966v8SbagOWlR2bJO46imKQLq7R0Fws09AO8giWgWexzEKkZZIbgSGAnOX3V1s6aBeUAdSXuN
JIG0+25j+gl29dkjVaAcpO/sGtWtZ8cOvtH2gERjlPnbFFmGzbwtSHyQrPaZ4R7nLYDd/5v/bMuL
xt8mTs824PStdsXEnl7vSqAtRBM1HQ22GZSnOOu2LB16D/FDKEAoMk7Uhnl1snOgpdKUNMzH8Xb3
W0Myjzmw/uAIgDnzhGwnaDmzQ4Uf7rMNWMOTXWTlts2V/hbaOUpA63+VN5McqON/2jNAWYK8LA62
wjHR4GA3zTdsf+7WqAfk5dt164o0XvmOQAGaV/8V+Njrj4Doe5VN4qNvvmyRbKtC4LULB+hLcQAa
Ccb3ce+y5wJlHegjTe2N0WXZBtlF9WINIC7AIdg60LTljXdnzp6lGSr8wLTo7oc6VwAeQ0Cxllq9
mA5Kr21EgIA3B5kUgXxqQbVK7mShQhe8MBYaiudVGCKlpZI1COTg0HupuNbMfAKw+/fWREmMI5oE
x+pCvSYJOmQMA+82wLnJV+QyxQuCFWtUOKjXvg4nUKkM507fkCuRh/Knl33rzaD4Ffjsm05t43NS
RC4aberiVuk2BgcZyOolik7uKMasAfwfF395SXyQDlp3otBrdkbSDhvs1etjPtrszc6q59AvzHvk
suKhqhgYfYK9jQa+zdI88NdkhaD9RyeR1s9e7Y93lPy5L81Dcx2sXJChHfT8z5TJYCXQCnHw8O8d
r0lPc3/6x0KpR3tffHCIbe+k+ENmhWm+t8tM/SJt5hQVeJarXEtUD3E9/ORZDrL6GvWxxgOZqh+D
trInBAe6qwEiVQdHF2NDMq66veE3xplmWVRnTzSA8E9MbUb4+EyyRduhAMSoQLxhGfYKbIkjWET7
8CK7LLq0nmGpFaAcw4s7DQ3qmbemRjUc2QBJBhw/TW3gM4RtRwGSnXMldXIACBE+ERChfNGqV66v
UTs2zelqGRZZAQDxYHSza9wrkOvx9rkpS+OGPgPztYu7dN36RXAEorf5CgZmhMWMNtyStnQC7+iN
oJQiV3CJhjf0qD6TkkRIWsROk74aalo67D/7UR3fSOXZPlhEvDI7krmdZWqX1gkCWtNjWIYeT4GF
ZBZpOZqAn0SJoOf0GGSBMpwVwJX5o40HeTMcnDkSdOYU2vAPrTPGL7k04pcK/0OZKJInEoHGyL7G
A4o03QFHiNIa/f3gBmiBzESZrVnhgtfLtPke6SHo+zZDnS52xOQMytz6mSP+RAvPosz0jiJk9QdZ
jGqnLcO+bTsvOhRjvgLmcwXS9WlRp/pkoQz/mRZgo44vg2afaFZPjy0MbSGaaMab2d/hiLWYflwd
3v0bdtCqA1nYZG0oF2x1dr+nGT0ZvmrUgfmgd0EoPcffBkUhm9ZI1W5egFf+WzumLtjn8AsCR4i4
4g9+Uask7vpnw8n0czS6w7OqcA4amyTYhy7ovVcIVEf7xPXATpEMcbv9m5M96TKOXz3ZBkrAts/a
LTJWr0RvXhSOOpqmjzhopNinIVLv03oqOKBpWKGWl8jPlyn5xqhaOnac/S/fCiGJpxwv5m0NlOXr
MCC2vKLL0sI/jnZ4u9N9BaFbThnHaQCtNzKvKNhzYt2vIwFKzrVXPwq7b15mer8o6DZOBjYsmlat
dK5VGd1pRhR/hpa/nCKJzgiIqAdDzdKBFiOLvPDUw9MvtCCZV4y9L0i6rHanP15drbSLg0aox6cW
hz2cUVSQnvBn/ITo55BuNTcQb0ZUfbYhwwIRyCenj9WmD30wv6ObKN3KZiKnC8Ju/2ExVAQ/41MH
1FNazPPuUtjmbVmlccMGLwm5nw38yHAPAhBmq3metAX+wZNBr+eHQxBzfFLas9bg9nS2yzp0FQ0B
AEnyxgQY0fSjkDCzu0Mm0/xCT00i12I+Wr9ae934YbNxqgjhF1moSzANIghALTFd/ZssGLtDqDJ5
XGxRE/rRi/xJ1vNQ7NtUfv2vtgXaO9cqM9KNgaPYNQ4snOZSs9/HZsNGVBkxe1zFuqn2YBNBO8Nk
pFGedY3jyZyManTaGZbuziRLZpdJnaBKArsBLK6LLJr93lcUFcp2Ur55n07W8wNMV7pAQ4gRsmg3
34ruQot7yJDuHd/7m2YftHQ5iPagUNF/otlyTzJGPz624WBJX9ON5huTjcDB6jLhWc2yD88x/aAe
EyP6VKwOGZzpVyLQuIleQBc1P7zOvr6vM1kuNwRI7KWKbbAc/v65lwcWASu2PGjBz0pLzcu2vlnj
/+tAj+6L9jtXbr1vyrS/1EhOoOHLdNVFToNKRmePT/vrOP3djRp5NnzoJhsyJxtS9Smy2R1A6HeL
M2mXKdmRzMM328FV/nn2r/HFBoZ3JBinV0pd9cN1vpqm6JxCCg7sqts/FPNbxh/xYpzVkzW9bxZn
ege5/zRZtMuCH27yexXy/XCTCOXM2w/CZZ22BqsPT6D+4/axThA2RQhpA4xtCfyKoTvVbWDnK7qk
IW89pHSnYZF9MCQ1zRebPuFoOvtgtHguq+UBKzfc6scP96IlpJ8e/SzQa1G0NXh0uuAc9plu5ssP
c1EYaKqfdQ6qmhmg4Y6kjzIWnOlK+wPQhT/4LyqGJOEGKcZqPavjrDXizaI3i58ozNAXHJjVJUTe
wQLeI5CUwfOz6msXo2vIAeUFwEtJ/M6/yimaPOtB7Db7kIy0bPJe7Mg3lKiLn9ea/f55L3LxsgqF
ZpZTIuLMqxfTOvXKwBFlmtiZaE5l1xUIE0+6vq1e4kCqjTnKEmSGVokCcyg8MH7WZZpeaYacN3oL
neFI9iRK7cTYxUqG7zeZFrLNRq8U8gEIhGMNGhjfxvg1zHd3U52dmtDBb+b33XnWNptQDy3CXv95
oqZNb3WdNfPd264yrq0Bop5h4PnaQOHcLuorMJ3+dgCBvJqSJON8Z/o5xh84C/D5KSwjj45ONIU2
pwclRzARl5uas2EnEN90Sks8S6Dg7QYrAodl4YEoJx3Qy1SK/tIOpXjLCKMgch+GV9YvIo7PJE7A
nYwgCVIHLDDFG60BFHhjR1rnf68ROKXER6MsPit7JZqm/hEk0l3zJBpvgOoPz7ocy+1odc3XPPN3
VqPZj7LREpWmXvWSNSbgmbG93euqQXF0138L+tj5wbL+pRiH5rMxxOZO2yo6pkBmuOsc+FBkIQ0U
KbpZ8A0pIRMtuUN00XXeX0ECjxdkxk9RHOarsg0F4l+W+1rIxFgPyCRPZKbeq2wTvZMqRCl1Jb1X
7CmiY5V5KcJ1k3HnozUE6cXhBYzbHaKPiX/RAr1ugQZPhRcaT3RloQVnw8BBuilNHhQAfRCnBNmu
y2ICWm3nyGvnL6C1R+iRnBYIG6vCLvuH62h9RGti9ChK75OVq/GvoKxQmz/q5MnmTXKTUrRrUvSA
zu9R/QJ07ickm6Ye2QyN59gRBysSpp7BnuiqNoVaV0WW7UqzsMGwFBfPFuvD02LC0Cp9U9MPSUuR
G/oY9IEXePu9u5m22lhtFcw3XZzb3PkbVG750QjsX1U+GOfY7UBGI8XXyLA4OGKFdQ+6cBtMMxIB
bcTkZvlKE8MR57iR1TPNvBCcHCafIkeTOeuQ8cYO0z4ateCfOgAlba0uSPYGagQ+xSha3oOzHBBN
k9Zqa/cICjc050xaNxA+Ws1joMNPWrNGgsArLaTNoUxZ0LwacgeUqKRf47C/k4YFdqDppoCt+IbW
ggBHV/hVoeujzw2OpBwKNObFVji8IBAdX+IsV/e4qtktCQwUprjyTkPdjtZVNREqxSBKJ6uoHKyL
V2U3nD0CoGilvQ1SSu+VLGidiHsoKw7t72RPIiAh4VgZpDmOvv9ZSALp4+ijRmCWkSLxcPZBE4S/
IjeSybZX+zqOxbpqGO5omWAZRecPMiaaJTt0heKVP/Z4sihMdp5yyg8/gK59uZV1jWJsKXyEVV3s
TL0CRQx0A3pCbNLrTdE4xnb+kQQqMtd10Vq7+WE7VBclyPyvbV4l5wEo+vOgSuCerGjetb9yKzGA
JhBpb00ioDBGuwTJ7ZU9cQwrswZpC1jbL2yKoyp0xK+qOjLnqfS7/0ynGCwZk/YPX3Na6oMxhWT/
T9/F+L/6iumplht9uO/vhwTVQr1XOeMbx00HwMSiKEtaIcJ0JeBvezME3VKIb/WV5brsyrsJoWma
BrJKn/vIV+CMSNDPq8Lk2UKWG4ATUHTqZxNH7o0mJE6KYtilPZJCJFsUtq9vxcDkeVkiRjrqyIB4
Od9lsUULv1ilVTgclkWa0eAXcI6cSeRGsg1Qq1hiR1PilbLYmf2gnqphD+Kw9LmKMvwMlWTdts59
dH2hxmaW0VMETbFDkie7Lu4tCIGBQhGiemBaYFFwK/sWeIFxXH76qPK7U1nlnxcR2SO+FaxqR9d7
UtCtQm6ZV79TG7JYHGwHh9hSxmjNme43/9Jr/UXzMrot7n4Ryl3nIPhpmE217tDqvQWduCk2Jrci
uVJ5hJxSZnvIj05SUZvsMl+GUQSKbYlqIbOGbPA9f8cT8A+rdPjmVG2KRHC0IiV5lZMrXf0hQ0d5
u+Mgsp6NJY8YCj+xJhnPz0Hz5WFoSobKjPGYNO/QFb8tmrTY5F3uPoJeWRveuN6utwb3YSN5eClT
AQpE13mQxVDwnVfw4OwJld+8kZnmqtFuftNKnmPm16cmzqGYtNritol3T/YTJO4ADCCPaSATGlgl
UFcaZdXOyloLS03OZNhpHa1jVNBtFut5wbFGHZaP0ub1SD6zJyom8n2O2O68BjnRU9BqLbi50OzS
P0g0rzg9NV2NWTCce6m3i/3iHoUSxTJ5fMtZwB+DoX6Ba1SfNavihxsx++TgRLuiKQ0KFoU96nOM
uOSDOZFCPSrqSZHFDJ2Nlyg0VFUMYU30tKFrF7A5G4AI4JVpDuiYrtou2ZhlYG7yYkAaTIL/ltk4
29E0GPzuRgM+Ot2tNLz9EOXVmZRWmMsbXQ2oy7yUiJOQ6bwwKdoO39/Ysf9F7qRd1gVjd7Vt/GhY
u0Fgg7kzYQ9bCWyTeqAO5kkq1pHhFTvs8EzUmbu8e4pbD9VMvgR71DQlQy8GBJyrALiWNI03K2YX
F9Sffm+WJ2UaCNBYTW7tMsSq18gNYA7KxfI56P1dqFEUNdvUZmTONqnd1rsC/atr9A7yK/KS8dWX
gDtGUXvmbDPfMFck1CiE6OdLslQiTC+h8w1nuG8o/rTP9dB0Ly3QFW4Deh4tRKJeaJAir3YBsB02
i+z/clIAXnk2qjdKwUQtgh5c4DfLprQMYrDmxVE6qDakHpSu9oOt3tWo+NfnVMarrgjUU2IU/ZPb
4RvNsnl2IBkNzaTtO/mlK20bfbGYeR3eqOSA48kZe115Tq0czfyxffKDBIEEZHgBAoSrZSBZiOrr
rRwlmGT+xa6e3Govf0hT2PvFla7qBF/pUeuJ9aJAyNJq56VIWDqpdczKbpeiOOzShKV78MP+RrM+
N7yLngaa0hXJaBqM9o8ijsv9v9mmYeXPXjmAJxwzW0V8EGDwQebGjUv1lAF1mmY02G1TAlQCZYBd
ZPUvJGsD41HF2BvQLArxGEbOZh2JVA0e3aFAzQA56bAwUb2exoD8HhDCFgGvzvgmxSU6gFGK4rMj
yWjwsB0K1l3t+4CJtLDL91P/LKahGDzvHBcIO4q2idcy795lyuYtzuq/bciQ1Aiy63gTWurvBODw
O1Isay0ei8ysR6xFhqT27SPAzt/iuJUIByGcMg9TQObDtEZTTI+vT2eK7XrTsChJ1vzHgpSzaFmN
rmDhqI6fFs8/b/WfNUj+x61aFBBsyiFWtvuWOc0x9hyJZ4rVqXAjD9jN0zyjy97N/bVrA/UsnnrJ
Z9WHy9mBfMnrw7DYz0vNqkX6wfXDbee10xQInUGIY9LU8ITthYnW0OmSBrsVm76rmhMXk6KYFPMl
qVMjw5HCS47KRQuLxYPVv9vNyyLdZ+49e/hEyyw3oavZpO+GfGVVFjKMdXTD6+VgMBCyhSCbupGI
BifhfAN4VL5dZHRlgTrlKHj3yN0UJO4oZzgkU1sjDUuXI0NwbC0lylwX2WKX2MkJyDHms1AA4+mt
sQFSCRdvvg3slRIRxiByxd1TwROJeVvqk2Og58GKkK0EFxZOG7KInxIQbNljH9xpiAeRnFisUf/w
W2aPWbHre4GIVRkEd/CEBPcu7dp110q9x55Fp2swq38yDBGc2zLHtKz3vdNUs21jshC14uj/IlNW
je0hTcGPGQuJbVOdl+sgBBDepkZG+YKYbXqIOHvQzLdL5xIjlVmcxqas11wM5sYyUJm5wn+scyE9
WRZZ4O1qhHXR2tDz2/jPoXN2gcgVMJaDut8LIcqVUSpr51ufJHPTFY6t7WW0YhD3gkxxU/VmBMCm
ynrtRATQPQfvMJ5Z1qudt+zcDREQOSdtr9LsPhbjrjQq/toFO2AdwCerNrY0wjvZlKgofV9/cqmU
LDfo80VVMtlO6zcCyD3dStQ5oOm9Ziv7ANgayEerq1El1imOeoRs8K2wAvUEKP10gBR6hv75VUSj
b+vkEk4D97ruXPVgfnbGDlgjWf73aGKr1eQ/ncpA3jl1gjt6NtODKjMAOBbKfAbrPSjRNFPffXDA
k49MVbJKndF7rSyj3bmGw89p78c3hQYuFJin/GtuFQCix/p5Pjx3pmG8Rb4TblIeocJtTO2z26GJ
3S6E+wnkTd9tb8z/9npj45Xg3XBklCD+5ajiqUGr8yEaYpRfdpbz4k1D2Tm/PF8isNWjQhX9Q+Nl
FOEnmtFgdROGaKfR8DJZAEQtvbdA5CdvWifG52HrGAgAkozM/LTaDQPrn8q8+c5q8dUZRv9ZglVh
1xU4c3vTtBGVD27HwjsZbfKFZjT4hdM/OyjV/21E4iJnjySrm/MH5yaQ6KqIvd1iO6bmtVL9JYry
Yu3zGnBA084sLH10coVO/F+Ete6bHZphsIebzOmKrElBssrNsUQNvtzeTx5Vp8YzSCSL15EBdTZA
KfSWhWbxihhfemlrka5ISzJUvAHXgj1o0uW8wSewbs80dUHjshu6QM3uuh3kyUKkVkSS7ZF2bF6M
AQMi4CtZAWeMRE2RSVQEItmEYpLmhWSjwMm6UGOwI1nkZM1LgpZEZvXZE1l4baCAbD18pxkN9fSt
j2/CdHbi4Lm92XW961Am1qPCVBZXBqCTqw1gsasHQP8TB3YZiT6YzJdi7NJNlGtjbU0uKCXJt6LW
/rorkELta6QfgY6h74mVjveEgYIw1bXaLTK/b/jaS2SMAg3YdZmj7y7LypUVeIhmOeIYo1zxbDfo
Bq5aF0kqnQABcxroKiqd5pZy7NizETgm+Kx3KO+f1Pitxqs0cMN93+bbstL+mYyTqG1vdOXw/MRQ
9nOiGc+cHuSMneGjFbT4ZhgGisBbw0Szf22vcrRD/2wRmObG1EUDzNw8HIaHYyCi7FVxcwKonH1L
/LraCCsz34aA3T1UCe5A/oAAtmG6waXu0vBSTQNdJS7wXh0LWbTZhoQ0zHONFMS5As/6n35+OKpV
07hIwfEnJPfjW2Y1f9cFKvlpFk4iuooA+XHz+NBsKhRAbmZtaRTmimy62C4PiZt/D0mGP3MJlF0V
6mvLtyAeRaVEnlYvyOBkm0r49QHl4dmnvFM4hTRM4Adn6ScvrRC6iEGuS9oh76NjN1blmrSiy/QF
ZWv5iqbZKNUTCuOeaDZEBntJKuR4bTtegwup32vQgZ/MaUBjAjvVfVgYSPng0gfveGIlJk4NPeqr
EmwSeJLudcuuAUC7z8sgRvN9GmoANawWDV2RWqHf7STtb4uOxBXn/3H4c27iS3rrGcN4rcxR3N3m
u9lZCF8XlbjXkyRBpBEVu8UsIjkKnFH4jPpOoCeKO4nKKDsUKrGvNCO5LvGFBHihC4lodbPzn0TT
fUL4v98zIy/w64nsV2xW9TnKVB6vTVl9s4c0PJE9efqh+qVRB3jSXgCHWAAIzgyZeUSOBPOsw6e2
VZLvdMi+IRyLeG+uAGNnAOTZinN/YwOVD+mc1tnYHspaXLO2NoCybV50pjRKtczhRSqFODhwcV4G
Ybco+6sjNBcBdLBokvyByrBi44V+80h6tDS4utaPEJ0sm0Ko+CXEsQrF2/iIobfvS2izeor2NWBI
icMvQb62Cy6/+ENinGoXbxQSpzF4r8csFAAbNPNPRsl3wPMKvmjPaQ6sF2xLizk1/+H5bHzmhtPc
u3h8e18UpGyFAeAGskoc+8CHoX4VBvJOy6PYg6432Gm1vx8F2EvdF0c1749C3mXHELH00Q678nN0
7wC1AfFj0WNz0AX4AqpREuaDX7YVP4Vb+z+yoU7WLtrVn1OAtp5qGTW7yvLYZ7SM3vOu9X40WfmX
0WfRa+1XyGmrIDvqMo1ftIUuILLwACyQoh78m1t3IfBReH/hqMq6moOZIz0Z8e/M+UmWHDuUdeyX
Ym2AVW5KoCUPD7mVbYU2QNRoIkJDMlGtugFf6yRZDEg3TJEeJFc5PjWzQRfrjyvUaCrrInMwim0G
fuE1qu6aCw3IBwH1wBBbmqkgVzhDCJSQFJ6WODVMl6QqZKz2tr1DixDQ7cI+PYo0ib/gZXOxZKlf
0DXb30FNtgUEcnNndoZIlAMEyUL6wF60e/5AED5+wmHj4HYukOlLVjrrSoIKgYzHvtNPTP6VZGhV
BmRjXcX3ehp8I+D3qDf3lu/oq2+O7yKUgf9tWqI4kQHJTWYWaKhALIpk5B7Ygm9pmO2m1ZBJafad
KX42+GuAhi26AyI2ujsSlfZWMPADcujRnRRCRbdUsOhCIlRrgFXFe1t8+Jgjn2X15ZPVRE+MJ/zG
0Qv64HiB7uOxEBvXb9tHNIGQJldSYX/YPUIA0iEYO9aoQ4R56qF4zU29OynJBdEThBLGwVzhNf4E
nNB0H0bhcMT3fHJ3eQO6gAaAjTr/BgiM7nthVsGaIVF0s1CQdx4b09y2aPZ64yW/omXJ+G6FLWBh
K2s7NUFcQnAlX/iYJRcXSw87EtIcLZcAOU27v/AFUYEVarKhIUew9VA4iIFmhcnXtm6KH4jnb5Ix
Gb/6BQdbdGvnZyRVMnDCwUIXY/oFzW/DUzM07qNrUb5hOEg/OS5z0RCJYrxqRDSLC8N5OJwVzzht
7ElJDtkwoXIg5LkOdKFWLkeSq9Pm11qhA47lQX+UaG77oqw9iePc1Wi9wx7X7aX1NfVwtHFq74H0
LAd6G1qGK8Wtrx7PAJCKZupbC365l3+uKsOxPyId40+rTh02O8ACB+umQmN3NDrR2Qvy6EzTRYa8
X4lmxgtJYuBXAh/0t9k8BzouXg1C6APiYzuElqJnZ6rfxYbUWjFZ2Ccq5y0FoEJLZHm3pK1MQAlp
NNmtSNugKgklydGean1J9Hs1Kvil1cA8bJ06BajqGoyTKHXBHhYfP34zba97Q3eL1yTszUVNPSpg
fDVPeYPPQDQgrN74ir0tTkPt9Ne2RbnwNjLrt65BmgzxSfehXFQZJWH0vZpmJJKuOI6xMJ9oVseF
t1nsK9ROnk1s6VCJM+ya0WW3qZPgxlMMvgbIEAcmGckZSptudEWDPQoPYWd4paVAY3CgLWcdAGjy
4I6iOjag9dqkMtFf1NjpFbPc6JpjG/up4AUQjkONL4T43QxVOsjTykClawDOe/vA/OzZKj+jujpD
b1TzPqChPLuQDBDOA36Rv9V58kYOZDH4FrJk4BM44XymzLybBydAvTQr4xovv+FdBlxVEKyjGvxI
Mh3b/0PYeSzJrStp+IkYQW+25W1XtTcbhlpHIui9ffr5iNJR6+rOxGwQRAJkm2KRQOZvSt7Yf5wU
ADQHsL4sgj4+yaZVUD8IpqPqRiNi8aZOizIjv44czn5PFNkOnTvS+YVTLU0LKfbWV8FT+46rraaG
2nfQqfHVRwnlKo9493exE12KTvkVyUYf7BME5OVfU8e62yoe+VIZlycYJXC6cEpQdZ0vm2fRwH6o
V5dK77hnvxrcMxDUFRx9kOlzSCkAQy7kADgYYzWZBZ+fkhOschLphrhQsPfOaPRwSyq3mXL61xVl
t+15FEQUZcGf/vujvuaB10mORYqdOTg80/vszE5/dtTZSknLv5eqqz97//Zg64NPiGDKct8p9di6
S3k4WlBUN39Hk3lW7HlLJJ0eBKWBk0A3/UVoxcOkxvHVHYbmxfbNZYuoxOPQ5dFz7z7ntYEvlR9V
wLh5ZtY1ZMXQQGHC1RIMRbUE1mCqObxvYZejbNhRBhx6R0c/RazmVM31FqPCgZiib1OmI2mXrRU0
IKaJR7i8jpzY1264yrNurtH4nyEAl00+3x6ymeT9Iw99eRMloPhuQ14uvncuCmcy5A6td6xtsl9F
sFcsIPaSt2JXdbfIgiHYy64cMLwc7e3fsSB0ewCljWl/NI3zgem0conan8WsAGXVRX3/b+RGpbb8
TrmI9qckYN8mzRHOkGzsSKVgjGDxAh2m4c3uknUL+uMZRL1/Fj4y4zJOOtpbGQPWK4Uwxresi9e1
n0dAdbDdiKegvsgmsFosEGfro9+hZs4dOCF50t9xGarmuEdc7WATe1RagabnwQqFB/3YZJN+NPGH
WDWTg0mEUujHem6wb4qqTVQ43dq0Abf4ApnNEEDeHvnQT9lTkmA2jUWeJ2j5TWSManZ1RYtD3fi+
US/d+azeDdo9EAVc9irTXraB1x+jMBxfekGKcgjLdwSN4p3vZxHm9mrxjufMtWkS72EIuuou8+B5
yXgXezZL2Kk/9ml3Oz10HHen+0qydoYJ8ZvKad7Tus3AyI/VSS/d6iSPZHObgiwSf21VbJQOYnXl
Td6uQG8FlZwWMknmWd/1NCdbqE/vOEbxpeyq7IQXR3yXB7FAvbhuPo3mQc5U8zBd9mCTrlqEh1Ht
i3RTp0H0avc54H+uFenNd/CEI3wCftroV96umn8aEDEqwfOyW+WnBUasvtu4VazHvn+K/WwXVVH4
qGrxix0EaJiXhnjsskLd46FmLOSgjBVKCje/tm4z+mH4NUMO/p7xdY2oFPkq6exXXauUVUf6412r
9H9UuzSvShrX1yFHuEPGyXXDoDFVdx/0SfRePMmokZrTvigHZRUn8R8nJyq2v7ndRPd5OuyxHbF/
/MdBrpeOjExera7SlH+UZ+jp1jQghcmbWN6n8mi0vHQbhSwhvgbkrSzP+BqAwfRegGi+N9Hitq3A
/2Gb3Xs/OugVCLaSVeWbbGy76TD0nthmKvvErEztheCJ993mpGLo/R9G0bwbdq68gJLyuTM4yZlP
muaTfH00Hia/sRehmlff//snufNPkicZieduXURIcA4LLAekVFAeXTZzR3kUaC18pq++DDba4G2M
rnj6K/7XubKrtEV5FB3N7VJf/YKlMhtUSvZuWZh39twkjs9SpEi2CjiO419x8gqUXCuKunLa1wmN
m8SIBWb5ItcHbeV7JkuKeVvVCMtBQEjupOT2yYkMbYXp7q/x2FPSfYBB1oCG8QrfXmcjYQuTFRWn
BCSDxDXIUK8EuzpUUYydkQ9/zR8niGCRoY/rIOFxZlv1A5JNzYMN3HEthJ+tZUw2qT/e56LwTrI3
xSI/zyfJ+TLEp3pn2t6VvfLOH0F9ST5mQc9QrXB9W/+1VmWzgzTq4rVQcTchNZTuEpX8oZKNxpUE
lHEtU/S/cTcEX/8VczOxTWYjPRmTjYh4izbGsA9Tg9y3jM2Xy/vu1+Xiuq6WqQoJRJaqFRenoBvh
kKKFd4zMs4zz9qKajfTPL9ri1JYPk1Kqa08Bb9eVWXVJirFZwwciI0bhfgW7o3kuDQS49Dp23kaL
TYauY8owdvFdq4rhp0OuOi9NHVK3sisB3oqFHo3bUUu0D9+Bx8YL9tO18c2D2veBqH6+TsYwP0Kz
wFvGtA3WaYH1aXveQeVZC0wVX7BSd5Qd8EYNjT/zu5yQdOZno8/wVYzHdlHTOvtZeBovsciHTSC8
rQfW+pwm2bChLuRcwtEq11pfiAd/aHIYF+hEOFZZLbumcl7U3hwXLam/WZ1Aw53icUBM6p4KyhK4
RfWILF71qOVJs+yruNvJ2GQV5Smrok/ZkyexZv2YvLw/ydBQoyUfet62icJsH6hNu/LtsnxFhXta
IXOj7GR3rJTPyh2rC6l38dr8gE9avo6UnDunGFA06p//gD6kMzRC9m9ICTUIdqx0X2RIDsp4pdvg
JORhpAh3m3Xeq+wZcfJSxNklz1y02JJEOZCN9dH8pPsV++rKUTlPdYaDnaZKsw9jNARUp8rv+OKl
ywZvwrXsYrGd34lR5Heya4wd/h+ufgqAoTqLJFHNdeHH9vLW57P3yNgbH03ckveeJm/WivZwKxrE
OYNRJyd8xXulmY2SC3sp9kqQaJayyCrnpzGo6lHuvNIcM3Ozcp4StBuv/ogcxbwh66j37RTRFGu/
9IxXcwY3h5b3x0l6pvPkDrrwqHkO2aNi/PCHZERMyOv3uZ+bL/8ZLy2137tlZH3FW5zh1p58LlPd
C6BSUV8xzKg4UFV5kK8YGZJHal0Xh96f/o6j749ypTM8NLpWUMZJ3KOjG/FDMBnHeMZw+4GWHgsD
cqns4hUYbjxhAY616/y1TCwka4pUPVUzwrvoU4x5fB+1I65BmfZ2jU5oKUhQUSBBamavlvskN4DI
fkwHGLHhSu77XMdJll3moJJGoXSelUA5WzSd9lFPVfVUBN03X2jJd/y437ReWE8qi5xtm0/JboLb
SIGo/taEcfr/T0DB/q0QabCDSuqxAFVIYGyCDsAzZh/+a1pSqMoU6x8z7K5eo+mvaHlm69arxxOy
NQbbK6YaWu6/tn2zN3sE/gX001WYV8M5mJshE7+aX13SEknS1yvqB9G4kEE5W07sBTY78gpCstjl
SN6a/5SDGcH1HoJQ25YUYe6nDq/BJB1JA1Z2ap15g6OIaUzfjIEaEWt69TSYrXqSR4DDeNrKQ+5p
cUhclnHzFBmSzV9dea6cCzVgI2d8Xa4JQ+2Pq7di2AW+/QapvXSPAGrTbzAuL5OTWY/aGJSPkbfE
g9p6lBFfGJi7IVW7l12kNoCHQmdf1izQH3EWKh+DcIVqqYeWYOs3e3zBqkVXdPmdYzXa0ZiQhp97
MuQr8a8jZN80lKWMlYl00UXofU1tVNmoI55WMiQb0FyoGJIMRygkbPxxacwSITrQ82NnfBSkyQ6y
8xVW5zEZkw2L66U9uv1DWKFBLYL8Y4jwOJh8Xdu5Vue91dZD6gzZRyyMfBuHfrnN5y6mon6JqWCu
BNMus9V4M6lR9iFMShZAw5Y+WaKl4+XTQ44v/L4KY3shu7fGggKlJFBbrXlKOqbNJQiijRz0s5nC
6FdqZC1j0/4c9cg5l7WDS4wijGUuaTMyeDts2mf+r5AK5nlUh5yzPILk4Jxno6HbaXLAbG2g23aP
X0jE/1G6aRWTzVGWHaImxcgTWge49zk0H31Na9M8bW6niRaUfK4MzeprYi+HpXnX1zlymFI9ohmB
+S7jyJ3wCrHLNxB6w5rSR4JJFYWYRcG2ERmQZa1k7uUWYmM0K+qJCMfborgKJKtwWsLyyesrEw5V
CN6djCyeOYhEZaj6zce3SNBod1NaWdwWWoRkRjA55TqHxrmUhWpV70fgpHb3K3grdsu6d6dTNCgU
XO2/6tpyQF5CDshL3ArethaTv6z6V/aB08r2SRQ6ed6+RtRpZDY00FzUrI1+2MhuFTe7ySQzocHH
PeWDqt+yoYlZk4FwquyiKl12n1bBdzkfzaNflw1d0oYmjqfW2PQvsOYXIziWEwSm6sSSozplCDgv
5hwbpNx/B+SobGRMzvuKpYq/Huse4vyg3rW6Oz21HS80QQ1g37B5exqMLEZNwtTW817uibRyegj9
xl/IUTWum8vU2OfbqfP5rvmgZ2r3KCOCddoQ9t15sEW2Ea2Cj67ZPc9p1vvWqKur3zn/1LXpvDlU
Ttco5be7aa5ONZO1ZouePWugYc63GtYcryKNNEDmuAfTiqc39U0NRv3eDZHU1KL6Xuv5H9pjFe+d
0kStoHepovzdj+s+3UGCnZ0Lw08NKd2uKbv3qEJHqY29dA+0pHtSK+tJtI74VFk0LtRaza9C0+uT
qVLqUpB4/xyNX2cixUYaAJ2rKqtOcevlu8Htfx1185GldG+q38H8mUWyWdqnu8Bsr0ntNJR3CMnm
q5v9HpCxgGusUpDzy6/JvWsbmAQaIY68zWQvihSoI7UO3LWdfnzqh9i/2MI7WMaEvJoFytyjMPug
2Mbw5CnQQVyzSE9lFY9Po6aPK2juzRbNYATVtRTu1/xCKuL+LgXLcbr9M2NluOs8pz+Bk+d/O4+O
sDPW7GCbhcwUo66HxgIZ7GyJDJm3/it9XLpNivRjjCxoazloUOIyjJD0Ue/B8w3G+Nj0YXFRXCVe
VIU3vCl+ra2xwsx3sjspNX9OND0iD+YeYJbso94WS2TN2s8EiWqEqf0fru89OSKzXj1LBdmZWfWd
LoLoEIDh32YutUF/wILehzH0OTTowptV+TiAM1hovk7BFUHqXT1nKHn8xytn7sqEpRwdh07fVdRM
n7+6nSm6e1zhokVekZcz8wcJ7c4z1PrKPo7XEa6fPCt/DUpkOBp5cGBNHw66LBjOTTftjQn+nYSC
/19nf11ani3n3mLVPipeINuLf6yR34Xqc/1UF5G7ybAzOAjLqC7GFFvLCZH1b4PiI2vc2be5QPKL
Y8T/gwSPeBRVv02LFoT23OuGVAVsCwXP13QeDAr4NDTHh1U8us3SAcnbk2WIaZXJCHACbmMUCnqy
nqj1nGVMNkOyr6pYO6lKbyx7vxGfDkxFUfJB+U6CCJzLqjqLLPEyUiXLNFd8JqGHeERkoYA7KeP5
P8+MLIQ/rcTSID8mixaS9FuKYMBWeJALeShZHycDX5kP3Pf8jYrpFfe2oEDlFgsZDxWq+KC9o72b
pd7LZMZ8gZNVpOISpxV589QaS8PzXLS4Y/cpz6d9FE39NSgH90lL43SRKG55koOlRxFEb11rJ7sK
mfRNpbt8wIaWPSLTt2Cz4G9V/uBV0xviZVJHe0My1oCCRxchU2udNBNmPnO3Hip3NTTC2d4mt66A
NqXvWz1OVh5wobOosRJD+FsdFuRI6DtA7UQt+g1qokbHbHM4zY6DPH2db1p9bDCD+aj7JNgkpoat
NhuJJzeJXjITnKennX3Tju8C69/GwyxwpRSof8kBkUBSyg1qL9Szzk6EkxHgfZhfupatZFcO8HrG
62sezdRWXdZd8h34obEwGt29t0Xo3ffDCIwIsuJ6ROsgWk49cKEoifzdra8nFb5bqnGWszWE+a8l
1HN5Adm4RnzyC0TSbagjvddebNCw/hYRumtp6fkBUIR7JzWTb0dagRHelDuojTCAet+0r/Tu2lGl
L+EgxeMROGDx61Bte3vlqBr61fOI5xuRspSHt/lqj5pV2NmDbYG6drKNJXpnWU0AgDp8CZ5ccFO7
zi7xA5sRbW2HVGSiI0behQ74nK7iV9fLixwsPf2HZc2pNRdQkaFp0cVxrA73H/RCdyUsGIpnBFET
7012up16IvV3m4gXcKysUr1h89ui5lAE8cUwOm8dYQu2UPXCZFvgdEifltlDTkbyVM5NVuURZq/z
oTmqT4Wng+FgBxw1g31JXK8gQYCTiK375lHGZOOSpz6mIjzohWtfMhjMaei9lfhtgxhLv4f+bPKA
6/nVT43waPrmsM6HoH3/PaPCbXGRzTM0iqlHrj7MNeE/ZshrqJWfXTHqROsszbGhdjDfCvLxowzF
sWja9BkA3nD4ikda+Ec8bjVnhdna+PG/xGH8njS9Ci/QY+pjYlU4cSp5/CibCQKOEVu4MM0hhx0Z
5Hzc1hxYY49mZutQKtSjYr9Ba/Z/Nop7DRpD+dB5Yy6yyFGfoz4GWJD63nUMrXFTlSOGqQX7+SHK
SvSXJnFO/bTd6HiUXWNjLqJjeo5VUvQ+KWYPyIE1oOHinRLnFNfR7n1X+37a5bU2rWuEP2FLUhKL
IE1TcaFxk3xCeFzgV0iPj8Y8I6Kkjiuk6/SVmCJjCS3eAHuI/PY0ev3CMbqyW9Rjb5/6huI50Ec/
1qfosXOpFZmqisxZHLXlin1MftDQlj3LxuahVc/LAN6h1X2vOcDl/jsUqcpWTpBTp/lsl1lp1gHh
licZinu7zm1NEfLNr0szWgdGFee8NnJxBLLy0y1Dg5e971dXoRLrVI9hAL7B0YoafWuxNwhBUF8U
/Dw3Wg0kF929jNrnHEyEO2yHDuOrP4KenY87y1fEn8FEBNp+sEfI6DFno+ZZXrxJ2AdEh+5uJ8sY
suLhqXambZh2Ocqxk1ZcdEvU57rPUIH8iiVUzd1h80dIjdT4rA+4KDTbNAItFc+NaQafZJHCM/DG
8smtbW1lI0hKrdVf+ZGe4/ZThTgI1wCD6/DKj//VIHAGGwcY11IO/JobVwfL9OPTKMISQlSsINHf
PWOAgmBuX3uP/dxY95Hv6I9AQrzH2g4cAD0YTcmhVGmzXVL7vI7nmTF1oHsH81Q5V4Y6UvgLpO2T
U2XFpG86/DK/MgYygRBbNr9ViNJBSB126zTtqcyL8dAp9aNpKxQMbSf/BhPsEEbZvUzgAFCm8A8n
9TEuXGVXWEq8HZvYeZyst2wwEYodMnPDR2M9lGPdPbhUuIrGepCNbvr1Bnn6kTR+lKLZyt03aXy5
5fwQB7M99zbyxs1T1Dngslvur5U8RHmwb4EXI21hAShdymAIHM7e6BHmarJPRo+U/Qi5zkwQbyz7
8GikXZCvbNsZMDwcfzWmCU6nb9z9bXQspxHKYgYka5n1LTobCG6MLk5x8kjpe/hbgEMpzM9H86iC
DAXiU1OjP6MirV9tKz7JXpAM+jXtxAmjtmippsJZe4nOusVpEEXNNFwZ06y1Y7YvSlGuYEpBaJjx
El9Qia8uPKwiXlFW31XmXGSf5ymVS/nK1+LpJYNXfW5T+AwzLYFKHssOXmkAQm4r9KigekSyS9i5
Qzm0eZdwl4H9noec70XiXkz0TpdWatZ7OZi4gbkpUkye5KhVRiY6YEizydGqmsqHaFRuKBqwMP5h
DD0EmFiMUnxpzZfWLe5qDHi/1+mQL4yg6h+cUa2hG2N4K8IfAV5sYP+ht/BgK8o7a254/3ZrvgfV
Usb6RinuzLostIXWwKnCsTNd5bNBhRwZqyFZwQ5x12NZNbyDleJJxzpsM+VKdCLPhXNEOiabUPW1
vdDaH25rqRfEP+9vH1cRa1+9Zu5hB3avdzYf5X/0fp+X5Cr7rzAK9rLGM+lhtDSHtNnJrtaxQ4s1
kS7kTgO/aYPsyrNETcTdrUOt8uq7+K0ERmetQRtPi1KgcmtlrPsWWpYEiOHMhxG5243tTwW6tzP3
sW+DfdIh+2D3Wv+S4LOS2qr2YVO7WLf8hfsuHrznZDJ2+RzPGiG4fFodmjisng38Tr3AyyFmF8Ua
b0oeWkZkposa3Ns2HYtu2BY52DpvyHK0ZedxOwxgBXTqSM1Hr4/D3JiUjY+ya4LcWw0G+nWQTJ5Z
k3X4f3rVPRJy1X2tBy+TBtfcnKEKv0OtHXRHduH7SS82GZCtw62pjX+P/jOm89VHGmNm2M0Dadsq
h3hubt1kPPdZTzpGMTUEaebNV1Dr36wSDoLsJaWSIrjJk0dusHpsf4CiAzrIxfhDG3wsFLris4hy
xG4sJb1PWlHsyjQP9nFpJFe1a7RlBpn6g+3pdnBtzNt1FUDB5IWfMXpoB9mkv4+q2nIPUVr9GpBd
tEX2FmUc9O20+lRO1a8m/30kY2qFIrvNw5bUJL5uYCV0QJFuMvEcjimVNkX+VuGJsarTqtjLrqi6
3VSN9iOkVOuipdOPQP/0hHKHSET9qriJsauRkUELnC4MxnhVk5Xfy24SiqfWtbWrMWbZswDPK8Mi
sNNz1tvcfv1Yg1nr0+1os8OSoyhjAZgButvmO9+1rW+KRsnPKXA7NTM2XtXktycFXcGjE6vp1s4t
5RDKf1gHwWC49/p8URYGXgSpMN5bPFyKcPwI6wAZmT/DbND+Kzz1/Eh//BCd5f8xm7CcDdPqz4v8
G/6arXgKpguuFz94QflZDob3YDqdfVBGhWJs507fqhEDIlfR31vbM6DZY+WhjWr2EpbaQU5QtcRc
soPNzpHTKxe3CrSFHBioAZZKuzPyujqMHoYc6tzgT9YmCxlk/VYd5FGuNMpOOMFSRAOc0aS+08Yx
2IUQqqrFLYZy9Y5Uw2vdFcNFaXiyCXcSH0VV8nzuw/Q8wJ+nKG0+yXjnedoK8H5/sIexfkHZcC3j
5uDWGycxkh0+J8VmVNtqDFBuM578wvyO5D/r/5Z0oEkWEE0xgOc92j9WlRXPqdtk5y5J/YWM11rv
L9PQFUfMA8q31lnJsyvuwoNjUi8R7MvekLNEDS7swrsCxt9maidzIcLQXSu2Ge11BSJ4mxSrJHad
9zE04glRcbtTQXdTiZeNfako9z5Gc0AtqXpboAG41+m6OJnuAw2vPvK+PRtxNiLgqXOKD6n1GGt+
urU6w9r7SeFeKOmOS9M0888kslkAWOMlyZ1+DT0pmtLvQcULOwGxea7spDqPTZitmtFM3oXdLTvV
r2GSCMhOApjMDtsD9nBJQdXudxMGE8puXREv3DoINrE9WhT/fXhNE4w1eZTNR8IBtiqPZKwB4n0y
nQitO7Aqq6FHbHOIs+w6zQ30Susuhlcoe3YyZtc2clHoGbO9W2BckaihtcGkrb7HMbm+13PM6f0G
p1ooItW9bMKx05dynuzKyYVX6suptkg9yyrtkEbOnac6xUMx7eRTUj4b0YiN10AqyHVBuN8YWYl+
oSyDqQVS+u0G2RcTMV31vncNf19parzvR7UEBIa1izxq5tjUVeXRBEm+1+YjOa9W1W5HqhrDiF5/
AIF+TPTBeI3RxD1EURZyO9E13RzCOQ5Ge9ltYgMwrR49gD3ExnQCUB8kz14aWk+j1VpPRZfu6zwY
rjJk+VQHYt20j3Kwz4AaaZ2hbOVorjUBYHdQR1RSH2vXfQc5Wx1ko6BBlSy++n7JlzgvY4KeyQPP
F/mwIJGBsTFYyb1QzG08iKh5SAKhLshAWMusnvFx8206zAIaqaKiliGqqwxBa+pWgg98G2B48Gjn
vX+kqv4qnOfMG/XsIDd0TVUle0uzobTMOzrHrSj09lqxkaOTPl7LIP303Rm2G1nZUS5gZFeJZ5jE
vGaxQuBFclSrMuPZmbvpPFmOyskqdAeSTumenWp6xywL8Cf7/9bdJ06bfk5BySqrbTt8Y7Of1lRF
LyL7KdHNwUBhtUpVOGESztwCClfidtjKrgFZY2G4urgMgCNmNkOzmCy7P3d2O5zlEXKXvGbdKl7L
bmDHw9nkt0NUAP56GJPB0zFyUFCpfUQUNVmQnaz+GQ17DW8i/0i7uF+JzMOBBnaBWNjeMD5aRjI+
igBxX0VP053sRkqEwu+ghFinMEXO06bwNMWBc3c7q8z8dWlXeH42usLmPsk2sZ/udXJS97ZjDWQp
nBNbKmSi+ml8Dp3k3hin6SLHbKV46eLCvpNjQa98G/QivJNjetILVDKq8iwHJwcjjbYicSFH4xwj
BQ37l6McLTvbXBiTlx3lKOYmIRuAcjoUejo+N62Ba6obzaBHfiPA2Ei+5lW1l6N8k6ASKSbWMPMo
fvDVqjyqQ6luHMuK72WTNLG30mySZyp+oLfYlKUl3BvNW8opcsACnbYVauAtvmI5K9o9X6poYdYU
fpdkK8jvu8PtKrd5yqwAE9prz3XA9aSTtVAa1DDGjS5K4xtZGg1kOgLYQ2LYj1kavBamCy4zx+tX
JDxkAqQJoU6k+DeWlvCXXqTbuN/W9tR+UwO9PxTda1F074Z+dLOueMd58YHEivrAxgZSRl7B0Zzj
emzCgB8hSiA6Hr8moAFtx4MaJLJoC9QIHHSuQLtwHfs1JvO7abAX2QxVa7+GNh5Lmd9ApMQ26sXM
rzJsk+LDKpB9tuy2hk1mmOL5xq8TXAt/Nw7F7lu36XFlNbvYWn3F/pqXmoCBlTzDrYiL5CNWJfUI
czjygOllmEiRXlbNuylnV5kl7bhCbCM7G4OenTO3dKLtS+ma6RlSR8DGvGzhis+ghsDiuXdXC37D
ClD1bao8y1Bra40HkL5Q6vnKluIddTgce8/IlH5hztNx+91MmYPgS6QOt/e6rSYMhg2uDQ1IqiDF
52R+wcd8/FuYRg2aq6wWam18AoDl3HdOklzZav+UqwJDi7t117T6bU0hNG0VazyOyGq55K0ggsmz
TbWxlmWJqmA1xO7rGJxxGwxeantcaYCztlZcuzvD1toHw0C5D99o67tSAT/zAenmDolLVNa9o1Gr
w12eg80FRxx991PyFL75XRmdZtkVTXcZUic6Yn4MB8T1wjeffONtRk1ulhn940AqYaeyjthNajI8
urWIuX24CGDjI+R5QWnSMdfyQr4wuwsLawx45QyQgqIKv6tW6iyHUenvfJfHu5tm5FWdvnxXY7GV
M522wNUpKNuHRrjuTvAu3eoi0p4ARn/KP85gDUBp2XlpQJ9txMyT01uvu5I2RCJu/vNLVpNBpJvf
IPvh2QED4NzUOaI/QJhXRf/U+3W7SnoEGMpW6V9nnW22a/370CfpDn5pvPFSp3934/Qc2dCDsKMv
zo4OeU3G8XqDxpaZxIrMfETmkWkoETVoY/Ol5ctcD0H/UaiUSJH8femApex98JnrJh+7j1Yk1GJ7
/7nvvIQqHehlGYd1fbAoOT+XCAmSd8fUW8bLIjmrpjVu86wgX17OyqE3MVCh/Ah83dz+GZvxD3nE
jiZtFW6lWWx0KrBfb2p12rRtFMEnSsUpnRcSGMQt2ZjVzzk2vJe2jL5biWK82lWubBUAMWtn7k5m
tGE56AFiwRfgXmGTGIg0+qdQK3Nhqvpw3yHRsG/apN5Oad4+FXbwU85QYu+ANGXD8lmt1zokg2OB
ECnc6ylc6egUfPNwlpiM4piYXnCWTTxm4nb0Festfk/Agn9Mi36f8L9Ms7Ty/rb/DClx7ZwAmMKi
MCP7TMUOO9qiRGxdqPW0oj5rn+u5KXr9KWhKeyfntc3YTCuhtvrS9nO+4yHQfzI56rmwlZWw3OxY
zD0Z+moUp8SsyvRuU/84Cwsl7A+h2u8Cw3z9ewCVHvVsuf42KrixkhKIWuamxzCd0qPsAvW0cbj7
3ZdHck6s6tavkXgeliO3ZqpNdl1zHb1dYKQEgGhueg8xlv/qG54l4EAlixKVI/Qspr3K+nFtOnoQ
LCGlaht2ztMSyrKiLLowMfZqESFrshl5FJ/TIn6f7IlXo6IXZ8WnkfGvLsD7dqOmCju3eYo9Zd4m
jiwsNW2M3SyAQcss9NNLUZe86h3VQujJ6tLFH0GL+t8hEBGSIVN6+WoyB/CUrT18RYr5SqiQgnXJ
3Bkx0E+bwRnsR6fmX1GPWfmDElhPfuOH5vN/NSqtfQo0K4cbZ/VHIAHBuc/dYp0hg/vS5/03L271
H6MTLiu19j+LxAzwQzP9+5hX4XYKAmMfq1mE5rpIVxNeXO8FKGf5A3RnAvSpeu96GOBlRSYe+Zey
2JumGu4UVanuTXeEHDjBqM/RdKc6GV4aDX57ZvkFuivRsKDoNVydWTpfHlF2SjXMFRUHnt8CLDUi
Y3xlt3YysQ+NOmHs4MBh9TefhogXIuQsaddhPEzwsqpy6SZKdIdeAsKnlo6KqyYyuFtDmMx1wvhq
z0eZ4xyoAccnGZKNNhc+BGDkxVdMHk3l+GoVgzerlzzhLmFssswAzz03qstawIlZjfY9gmAyFgD2
22d1JhYyFkC3uEKmrO9i9Cw8W9Gpn83nli5PxixO72RPztXmBVRrYhhg6VWyZeHpHAI2iUuwNLNh
HubWdTprCoHgBiE195XG7vehNZeUCtDWjeUGNRpypA/HuZFHmPwFu9gEThBYSX+HSxFsQL09x4m2
zJ3gnxqi4AGSsXgQlStQ2vgfzs5jSVIlWNNPhBlabFPr0nKDtTpoTaCefj4i+3T2rXtmFrPBCPeA
6qrOhAj3X3zTQs24l5E0zLOTi5BMwKJyo2umt5F1aVl5luS9ASOkjeWPyULGhjTaZSiEY1JGbZpG
QDFuZOKanSdrLFVgGs30v6BvnUPYDuFbj9ZtZiGvWrK9Pw5GqCxVHssfY8FSGh0F895ynOyOai5a
PDx6PxAgxkQFScJz3AXlk+HXDzKOgkOyHtPSBJwTQdLVsdud50+N0UJ+4U0s75t4+hJJa/+EGu2w
a1oPlg+LqSV/AVh+89COrA71yTwbV7WVI9sx2zrisansA52btrOvozwEU0sBPPWMnTlPcVBGecCV
768Zudc/xJHxw26ODeWfnyELY0i3pf5YogS0HZTK3w+OG6DuFtGlB2v7YXbx0anH7heFpIsqGv3d
yMp//Db6FMqQXLqh4XmhIEaplaH5bMRRvEih1v8K8MLteFiyh9P4+0wRzAEfD22vzdMd8HeH8huP
8HTKo59GjMoCXkGuaRSsRoOjoWfOz8gDDgOG+7XVbX3N+pLdaFH1Z4Sb9RWW6+HHPBUe/DFTZq13
0w6fKCB5Sz+lP2YZInyCb6/fKWq3KSst2orUN/dhZ2RbTOcR5U8q892EioUlb/itUSx1XbiWthdY
WL/ELLZ6Ywq+8UApV1SYzaMZ1Nojm/VPGQ8tQdGcOgxNOX2tq73yYirWATnA5ls81MpSiczpNBZ1
9FDXarGg1Vh/M9Et4lPg2fcOD85T1HV8X+aEYzjHWLfcFWaKETJ3/3tVb1ThD9gJ4/aW/LKyF5WT
7QyRv97iEJtDLMfoCgw8fk+txPHOiFy4mC0brGMzD8Sfg5wgpzoSBvzvNBuOCt3/P/PyiFWU0WTo
dhvZY9y6/sXDBDpq4/xRhijoaEhMZvQfXNNJlgGMRyQW1Xon0xk82a3aY2+S1NUvALzJvpgNMpDp
xYMixH4E4wIUWeaYPFTWzAbVMKCcQ209NKA8GrA/dL7x0gi+6ShZrnNFVHs94E+QpGAm5jg1pgnL
Bj87BmrRPbWV+iLj6YBxUpnl1dloUvfeaKwcSRU+B4De1YVuxtOdYmvdpVNQ9AjKvH7pTaVfulmf
0OTVWbn7AyKrefHpm0ge+R5maaLRis9uh9Zt/DnCSN+1PuqSzRz1EN8b4cAjflFVqOPZ4/p6sabu
fDOYXlALMA5Rkasr3JvzQztU7ZIvZ/bs/kOd33+S53ajFwuH/ShGYXH+rCQJIMu0pWY6DzV+31No
U7KTw7rU/WUBgpGNldke+ziqgSEl02fs6/cqBeInigPiqHguHfpKHz9Hz7wPA0N5MjzaanSVMMeZ
PTsFUtd3ArEz0/Litdo1wyG1e6xnBtVejEm+7OrW8hzQsYm99xXnfshj8X2y1Z8aBOwPxRohksZd
+VbxPFh6UHueDfRxVr4YtMfKmpRVyrPtXqnMaGMl1niJjKmCAK8bJ4Ni4a51UvrQLcUn6DuAxv8c
UvSI/3NoTf5bO9bBVs79Mk0aDnyN8QSpFwPsxq3mTy+3y5KhIZE4BUohiZFEy6rDVqMWlQ6o1dxF
RVWyvTJNeuOeql9sCy8XXbAsEIqiXVo5b07IYTfZH60l/J28XiblAbTbsLcrsD3z1OtF8+XmYNAe
GdV+3PS+qjxgd1oki/CdjaA4T67TXg9yCDllp6NxdfgSvw31INoJ+nRvqYoATOPCyS5wqtnDE6+3
4E7sR0CGGriJRP/ZK+vCcGhQztj33nMDjHB9fI3Cxj6AFwgurPPUle679TvbTKzO3PaXI8RBRarp
I4vCZTZgzvPlZ4xYQf/Hz+gC+/fPsErj75/hs2Bf1WrVyJ9hxI2QPwN9TOOjURt4uAC7zkmFltRM
EE0051KVlnsWM0EUSD3Mti5Ml3KolHHPR0+JqPLXCrwMN3eg1+St9mnWzdE2C/Of0MXYtUiN7xhi
G4sKM48nrKeiTWLG+NroBbvvxlQ2vg3WMymBvlw5B7jILdKqF6tK6ABKZ4hnENV/D5tRE6sa+ehd
NUM8ZVYOu0b/PfxyrdV3kIP1+FveYFJmGJjuxj1CPUhpZb/HVxc1OXYbpdqlt3xtds8A6leJHjjH
pDDj6/c7LfSnLknEUx5UX+Ow1tonoGLWupy8F6ArDtVHoW9hJBoPto+6K4YjCOhMmAcUg/9rjOMn
9ufpuxGm3SqZBv1i4nmATHIb4EQU0/pej+hxLLSsAqI1H3wgBvdFWL3h/tIcKGEht4tdnYmkd7Kw
zDLZ5mUYrcyZwiYPqQNTQUyPkwazjUWWvnLNYURdjgkaEh/ABGyIIfCgloPgf2xyAmevtHht22oD
QDltSvRy+haVeUe9F4NwzvJad7LbrVsBfwyR60BvDRgV/loN1scp+IkJj41cooxoGPyPsczTsFY2
suNR5OH9kJjO1swHfV07ofIIM71CoBjEiWEUn0nCV6jz/EWaJEW48GZnl6h2frCyixYmepBvZkXF
G16a8RB0sIm0oILA6bvG3iopN8Ve5Z+tCZ2fejtMSM5JYr40mUTcBDD4n5hda/VD548F2iM9UiLz
UE4GiFDsOjkPq7Cl1fXN3orsDADEmP0wWL4EcTG8mr3wNwaa73tXzYzHMfO+zphmgqOc4Rm2/til
2pkSydq2IaVKXQwHMfplXofj7iaTgblvCRHxUQpi4HHs7fopAStE72ZDraUAJK2GT8BGfpVNpB/l
SIyDelBLcClS+EjGEs36hQmpdp3RzDPKQcGseb7cDZBtsPwgQQazmHYRqJ1FMStB36gUitX9Tki2
hUxIBoa8whtFtLjF5Jn354r/SnSbTrfzi5ekWHQ7faNu0AnEYWmmGjlDhtDTGAHNm9cqaD4G7lJv
0O8s/UZBHspz0Pgr62Yfacq9jInEUM7X2XLcds6uVTLoRfIOWm8rG1fVq70FQdRTKgPRG35xS3Oc
nTqgfo12NUjwZLCuWfmHc+asI3Rq+BNIdza6yjl6pPEU/MPT/frA8yse1rr+VrR2QcvRVqkMRONO
67tqj6LidDEd0KGTPbavakmzVov64Rh08E80vNoF+uFaF6ysNBYLzyqMvY7LB4JPmfbaqx3fVIg7
m2matNe8QUMpAiizl1mtbhE6qfXoLLNBgeliE48Pw4wdwmmo1McdypSsLKpSXNr5oFh6fsxqZStH
jT6Ji+r7CJFDadjktvoA8AvLg9rV0L6fT+VhGO46hb72OK9+65BG8DV5nZeHgGcL6EHjrMq1LIcm
WgV6Na74LoJOR34GCf2+bV+6uN7ZCI5/jmHvrZDamqh3O/qzsAIQesTh1lUrVfMmtlVm+dR7/Uua
Zdanr9Kih4ekn6LCQH5KGX7KuIIc2JLKHqWyRFHv43pYtPr0DM1FPDvQHJ508ZGEgdUux6rioa1U
F+Hb7TOlFWupF3m/k1MnN9W2SmxXK1Zg6aIY3eHcKgHKazy397igxm8asBtlBipESf41Tst7/IQL
x7vKeJRC0olfFkd5dhvacfQGefW9YTFD0drVH+TB7yGne6rFZu5PLEztT1/06bEon/0MZ5W29sat
NRd9m6hctV0qXlPwIsemzsIVhjT9Rz4m1cJnWbLqorJfVrOKVpGzJqxsI93IYZhH/b1XQdeak87o
5E+6pUHHc6J415ROskWZFV1LRFQeSnU6pDjVnuVIHqqieuoBuh8jVwUqOM/qWuWnH+hgkeaRjJtB
37BRhk5nDVRQDGw1q+8D+nQbl4ca+tQzIcGVRxzOw3PlirewGvw1GBOrXptzMz4Z8AwaynivKkix
bSBxZ8ODAWu3WGZ1M1Iny93jVOoRH/4uy464C9RA3pvwDJa5QFKBT0PWDtdTOZaHoOcFifuPsrnF
plrPuhWkLrD+obFtnKPtK2Klt2aP3qWjvYk2WfRW3X2UhlXvpkpX1nKoj6zl7R62TLcOfDf6MHD3
qCY+tJ3p8J2yMvh7c1xVEextzF47pIHfvKsIc8zhxmZbMIPBUU5hmNRatqiR7Thnox/vZCV7pDRv
xw60parvZyyU84CoE88sUbw5qRkd0dpulnIYoRm/CQMv3sphgKDOIk/C6SSHyWisp97P94OC0tIY
xsg2D1W90GcNjqhDkpeGUHpoISt9+FtHL5T32OirQyQCsXIHxTqZUEa3uNvYG5WyB6sB4PpTNLqX
Ysh/n7n9QfXj7BqWuajCRrSejWsbNfjmUgmYXueOXNrVrrNQIkoEWHN8V8tKubvGCrtqls4AhLSu
Ff9OHsY5bYuXsjegCMxhGRGqam29yhuxh4px1YtZkizyUNmjjO9Dd6+dPVLjLA/sli5njP/TyRjy
ewtVlIdMq5MH0QXjJcGbQY5kXB6mE9SH4AF9rGbtdtig4FqcHp241woc0ML0+NdYnspgkPh8wmPr
SYYwE6BSQXMtPcosMKys8n+UAM/PQTZRiNdTY1hNvR6tyg5juOtYplQ9/unVzbCAMIYw+FjwOFd9
b2F15fhTvHaKb/8s9M5asO4JHlkWVDs7BMcaFpZ1sNOWvR7shn5mPPQ9aFthRvdy5FTdsEx81dzJ
oW6nxY4GmgONhgsoVtSUDdidz4guVTXE1kCD7T1z4Bd4XvaU1x2oSrbjlKTRGorQLUU4AkFWS04T
WJaUWvg09q51hw4SiKRZawgUCHKWyJ5v5VX1OJw9TFwe1Rpdw8FloZnjue7oT3CKjScXiusyLGoI
//Mw9DCs8IzUXMghcHPjSc0jVgp2+iiv0tL+R6yO472YvOSJGqolSvcxhlfy5JQRTcPWcddy2Bt+
94As30JvtAbstlOcaMjG+0TBYHtCVOOBEhOgT9ZD3xEQg0tji19p2/7jNfnwglKPu/Yq2z+OqGic
PJtHVZgn6qvnph96ane/ps5bNb5pfKO8JpZBvi5m7hNLCfU+QTJ0ISsGkR+ypcswkIbNpd6HJVxY
WTJI5+pI6ynp5XbFLSGv0LB6hOcfsvGyYkt5RFloObSa8lr1M+SDPtBCDtMA3M6AmSCv4Ch4Y1sH
jjRWnK3MIiagLcA+jSeZ1bQcAG3SPza1ZFQuMryyVE3YP+vWjxfW5DbPqUdT3U0HyMde2ACxp8Hr
5eb4rYHpqQQo1VhqZ110r9t5lq7+SOryl9G56jv+F8mysfv0uaAds3IbJ7m3Ot/doAg1nZqwQT5w
ZmIAY5tOXt54GypRyb2qs1YK9Tp5juhkLuWt5nuWgzn90EJ154wmll8J3aeIpSJWRlpNhdctJnDj
/ggloKVhBlJvPHlQLSEKferzQB4qmfxrioy2mK20jjLu/pojT+UNtRJbxKoxKLT3R1FY8caqh3YJ
7Hy66zRtvEvmMwVuH0s8q1jL2C2RRvCA266iezRPviXsqHzE+7M/fIlHuPDwh4hPfmMeChNx8LC2
2vf2zU597d3R3OA4gU9c1n5NETmqgBtMfo3ii+q/DjwJ5DQjqKKDCqeHSihXTXFkUfFCEV5Hmf+F
bspKXl4l1OECqvPrtjHUFTLp4zq3Cgdn3sF+MKF37YrU7XZJzN5K03OsxgGr/uThlvAcinx2IV7j
2Q8h/2vXmZ0WmA+jHf+Z2Y8tNeh5JpjRcJEWUNOMHiVBedD+nMmhGMz0GPXZ7+wtVsY5D2A5jo2O
UhdlFEySrSO4Z7QKAp5+RzkutOz3maoO0RIpiWZ1i12nuA6XyFOVLvxCQ9FxpSuhclRm3cpqVrBs
zc6pKeL8O1byRRxYyPTNkVsYwRxW7wYweZpYzSq2kDbx0Dl7r2n6hCqSmlixZ/dG2nyTYccsGlpf
RYbPfBexFpzrQrz2ILaAkkBaB0Y6VxtWWB1BWw6IN9bxe1aZ6tIfGWGuuOXRiXirh8SDKh6Txlcx
vEy7bRfE5vKaq4T1bodKgscJWcMzxQnuOiiYfsqWCEB71xvxh4vwShHDoULpOhDOB59rc2toabiV
a9r/EU7UJsSWIY5fcltEIaLxiR0dfJhhEy07tmQ2m80jr2TUL//EQPspZ5k1Sv/FdAxrJ0cyrslt
GfroIfqr8bCUQS/R4lWPwSQCWFVxLgeH2p3WHRoWbWc/iSF/yYQcy7Np4tXPVqXYVHFBwUgGA2qX
KzcJ4Tds3DI2VxWW3kdjfoG7uWV6OzmWh2LOyDM1bVBYUVK0UMa+ZjdcZra3K4xPXVPFwWdlePRi
APHOfJBnX2J/DYvA3Cn2sP2vaTKWTf6PQcOf2hE+4vjAWVEAarpnxPv0+zgYt8M8kgfg5xs9nyvC
cygG4orsCK1aOXRdoFqI+HtrENfds+1339oiVLej194Dr1UeYqH7D9nkGVvNRJ9aDmWiFybFP9vo
No1V+dd5oFpYp6TIsucpxJXMeSiixrveaFAM/TTfFjFR7gMTNIH5H+gLDUbrri86b6H1bvNYVUX7
2Du0d1lSwsee4ildQjCp2/pRTpi0NF2CbhX3StAHNDW86XUEqLbMAdC9ytiXs/5P9us8Nr2PRlLu
dW3EpiXWrNlDcifJiYhzJ9DzquTgBpH9og7WX/EMmRS2YdpD643O2Zmqb5Pbpjs5YrflnOUZ+3v0
OrKu3OVR9PklLmcget1tk5BugRpOw0UeaCqOF4izrBQo5siQq6IRfJ0S6/C0WkA314ycfLvWdYNs
URYuxk3C+30/mYVTPzvJbr6EI4DAW1Vr/wlt2OMWmMqDRg/5DQPkU66L4pHOa/yUpeouC9r+TSRV
fFSSUSyNeRaE+3btQ8HbymxWNiBetcS90EPzX2k9y3uFuElfLNBJi8rJh7cuUxoQN7h+4CxzxrLV
PiShj+NIa186LXIu8kweyjaDDiXyZoeSAT1SGnf2RfdVzNIsnHQnPnhID84XAvazL7lhbFHanN1L
CLUVbxE1Y9UVmuZCJEn8WaQhuhMpbgReZCaPScUKSinU/rsbKG+NNVTPFcILOx+b4k03ltOb1mg7
OSFPWUywQCnveqrVJxN6+KoQaY8c9H0yBvoJ8nO0MESUYIRY86iYz+JO/X0mY/4wDaxZesy90WPL
bXNlOqN2vB2GGGWbUYA2rbtgO4EEpUvZsp1BVB5YLoIM8qycAvXk4dCWFprzWRYRQgY4wJzsfFIf
CzX+lPFi6pplBYztrNOTva8GAJUykbNtXCjoNNzpbZjcVTD9rolsXlA2juBB0Sf9eYyCM2vv+37U
kjvJQ5aHSABari1KbrFfJXc8UqNNmqWzrLqd3tkqNqBJjVWoC1Pgzp8PMoEcdbE1I2VkNd7/jpmW
tUfDy7lDApGSc6CJHZTS6AXAgAHgHDaQo4gIQbPW2saR2q9kVhholHgW3VQ5BHannEa7BhYwTw4H
1LxqxG1kMh/ircBpcSG5ffkfgp8c6lMxnOyZ+dd3Q3v063VlsSg0qynd8j4osi1w2uaMHqG6ag1j
XAoB+XrAK/3ZqcVdpsJqtH03PQlE6JaFFSaflVMGC9rmEZXkAAii68J2yLT2pc6SNbIcCd4but5s
hAsNosxapEfg0tWXIUiKXVa30SFLHTx4cyhjuZMrZ3mowvH3mSiN7hi22foW+jJNaPXboOvq7ktc
Di3ViFeURvXqexM+tkmaXUmJ7YDQqByqM2R89HklqpqTniRGXGblUCLIb5Ml3Pw2zDtnOXnYH1Wm
596xDgwXrD8iAOxIt8kYXQEPnkqxdObQLW41ZbVJYwTzZKL00V6qom+VM7JZ0OL6eyjqlT054cc4
jc0mqiPYVmmqPxVV/k1OEDoSQG1WxY81rjYHDVTEOkD29rNAuG++Q8/GCiL0VB86mLbYx0R7DRzH
Rs/K+ttSHtu2geKgBvFeeIb/0kGOM+dsXJfBahy14aS6XvqQ8AlYyAsi3CCu9IncjFCNi73grnd6
HSrK1CfRvRMnv5qgac8J1L4X+gIGXNcpPuZpn70MamEuM8OFVTZnEzEFaxZ6gDmDWenIGqwBST7P
HEDWV+Kcx/ZGoDl9sGXmmm/q5D3sa9iQqkAPLxF7M/USfKI4dL52LnQ8tmQoGJDB74aIqsdQps+G
rnf71imTpcwi5S8e0rBcyZFm9clz26SI3L1J4suN48K/p8djDwXmyJuaK/klmM9kwmks4MbjMG2u
gESqKsiLe0tatv2dZtXeXUab4C5ufXdr8NhdUBTz7mrK9w71Jhp405jVWxmUswsWFxeLRoKLvQ7b
9gufNep7dtzc1fMZWIdbOM8b2DnMtOaZMi9nysN8Az+rzylr+nCugFEUbJfADYJjErvFG4Ygp0nF
nUppaOFXCgIoc7h3XPukZqUKY4Jh0rU5NgK0+5G15UmN6NHwMCmKPWPQrKdc5zeqFe9BjtLcNFGm
KJJrsplmh2gExVFVD9qHwMqgKHvGfRw2+RYcenodVnphggUb0vOg1bskHbHITWyx7xrXg8M8XzAf
DOYtKZJH20oKhKZieSXTVaw10brx0nhdzgWc1h3Gd9vIN62hWs9JLoqLW6TSHedzDABIs5tGwThX
jZceQPYeroW91OaHQF3Qh+oM8TtrBG2+L3r3GHgwrPlyQ2m1xzOVsvLBQXd0IQl3DYjLZakn038m
ovmK8j+uUArNXGWRpgNQzEtM200LwkSJRtDAK/7gWEO+wuF8fMfLO1zmrqGdfF5qryUi+3KaFhfV
QXf1v6epQ6jjv13brzZ30wIBhE5NKYPMT9MxZzkEpjBa9kFC23CO3RLyzFQNf1uDgPoSvw0nusJ9
NgvF/Lk8syrvXDa9UX13sbrYpV7+PQgC1OixvcbUBy7DQgka7IVKjL5p5+FgharPCRTUnn63dneN
aVVibYu44NMyad1R1fxm58A2wr4FNWu10eGi4DcrRzLeA2Xb9jE4ehm7JewAuo/BUvAW70BPrNCX
Cta3WKwE3jmgdt1Ds/AWMtGinrmgMjVtb/Mcb0gOAzKct3+NTKYgzcGbOIh4VCzkSwcl2sntkuWX
eRPE9rLujAv+AOleAOqeWlHTyaoBzSVIHaw9tYkv12DVRvHFipphHbt2tnShr2v0uczoElIN2nuK
9iRHf12S5uhYWJjnzpfK66+3kuMhU+7aSp/21zvpBcZZY0OPnfrDS2kl7sHVJmVxGyIno/AiDP5p
zQHxmuAbBtxAcHggq0d0O94qP3ce9FRxHnhyq+DZnIpXywSobj4IZxpXVoJQlJWyaFqmGsuHIIBK
fx1PsbVXYxu2/Txb6avxvhffhJUjStHQ3Qv00jo1vZJUFOPm08lllRXwnyeHDoqD1cprJusUZyrf
6Vh7LUVsH2X2OmVOpjIpx2FmOAACEIS7XiyDc80WtYHYs05iSN5GC5D97RbXW9/Glu3X+2hqDvIH
y7gz/xR5NvZtvEtHhNbDRdf4zhJskb5qI6FuhJ93T2GZlZe0tS5hJ0CmVDntEaOcxBGHug4nO+Bi
jV2XSzm0UdJ/ouC2MID9P8hQGvf6KgiUS4Vq6CIAe39Cii04IQ0Vgh69jflwxSuX/cGqDag6hU5P
t0dOvc6X+dtYXlno41sJAxVKN7eUoet95fh6i2sAHkt1SBXksjBxikHxWm+uXoagJ93ocRov11av
Xsfh2vXUYFPVE6ugoRELlHtZOCNNuGjThKfTH/XbcRbDvarkupQo/iRpWhYXSJ0YiqPzsmyVKj9o
qZsf+nH6ffj/jPlN6CesmadmA3Hmpbeb/mS0en+ywdBpkAj2cnQ7aHPyNpRnYxSyNi4x0bxdLxNB
GAzXyTLRhs1r0mUVW2w1gUKBomY6JLTlMcZAWoGDgeHGoZ20753p03KZLMs4FWZ5khfIaYZqH2y9
EuMvXagG3Gi9PepD8vvQ1YqKiIaGA+X1FMAzqEfN2jcxDkSL//v02z2QpyvWVOiLQ5GiUaL14s3S
WuMI3yhZxpEvYKMqytopWnRC5+xkUlY3QJ2edSSVl7WXwnXW6uHgQEA6WPNBnrXOmKIpZmtZxvYi
4Xg91+X5NSKvUxNvwEV8nnHNyctl6pa/3k1Odar6cn3b1PNDT0wfWq/rT81gGntjqMNNhCLSZx3/
mCI1/F4hig1KqLWOsKeV+1bhEynY8nz3/P4Dbqu2Km0fNKkwxFlz0R3vRqf8cHC1RVeOGrFmT81L
4/ZACsrqg9qGwI5OoMcyT8s1cbSbMnh2jeCfOi9AVbGsbvN72+lY4QhQtW3YK8+lmQYHvLFS6EsM
U8iBM1bspxyNsR49OMLc5objo42Bi5jNXtcao51hpKp9p/ErHOxxQFaQxZt+qBEfMZYyej3N3Hzt
oxdyDIemu2AZjceDNQwfFQ2D5YTZKHDWwHnOKmWHkNL4gSAkhIms07dyGmv3WdvBecX85FvkOz9i
f6Jim9K7bAbxGeW0mRdxTr0i7R0sRvoREsw4H2Twepgvsa082Q26f5YhOUPO/etaeetyHLJDqdDb
hkp5oJOcPw229W4pfv1tzESw1AzbukQ2Lh2DLVysrtBElFmgW29orTdPvVVYB6/wpiVOqNodxdTu
nKezhjY8wo9owpTaQX/v2PIHe7PQZp7DfWQN+4a300oOKSWjs6cW410OROHRd8InGcfDoN4gXgcO
KImf0KrGOsWjzQIMwjyC5vdWkaH53wrkyoJK++7rTrNqK5QAsbtL7oDZALCYE5HXbADAdu9diiVM
nNBhjvgnLCIWksAVo+/ImeHBaxbdSeua9F4Yhr7Ie6pztMm/d3gIfqR4t8x7bCPlP6sFUcmOUTym
VhCua2rG7wo/Kizs95RSw0H3dGx+dBDCesLD2oz06YDRtHo9Gxx/Ln9y6OSZ32l7M/yUs/4Kf5k1
D+WUpEUBYyEn3i6Rd5+M3EQcq90HXR4f686PqAT1MWidf4fyDDFlH2ShX0EEjhWzKRa0ZHN6odbd
l5m+kBd2rNTljYxYa1aTSCuYfnwmwRXzpZ03H5ppuhhHZtiE9mm9FHn0K54ES9M5iRsZvXc/5+U5
O4DJuUYFTHJOylD/73zTMn7Pxyj2xWvGgFp9aoT0aMIc6S4OCkime6X/EYW5f0EkBgShmqLxPI4O
bIVRz+6vwST4Kaco3YRHoZyC+BFT8BO4S8FsSFky+uoLi1f90cFsGPE/J7NPg1C1VYQkx1IOBbxv
b9MJ96nyo+bQ1+/CDJq7NlOGexGqw71VucnSHwAv3mJ9gamCmDJAwPOUQKkKf8GlCquSFKE/i8aj
7S6UjjLhtvUg8fog8a/CSJQV4s3UU2Ky4tGjmxtq7Exm0yGoOBnosvlQtW5+SXtU3kSgZesviVs2
tW3qNfNkzVU3ee3lJ6nrzo5q3Gu5/y5HN9F300hGvpnONX4zzPmPeGVMmzGKvUOaG/0ZZZFh7ddo
9skhagcDqi2zZrk8Dekkrt05LfidR1r+iJ3LmberrSZUENEak/F6D5mpEx/dP5R5F2Yp/AWfOetV
nmllZV/Ppj9nt+zt7P89r/WmiUKl7E0nImLn5DcIYz3gWRo/1b2XPWfwEQCqDWj9eGX+3AYuku+Q
6Ncya+ol28Eg+FVqE1KMANjS2h4P+RgL9T5Xm+qMnlY9rTGsxcdDzc9tG5egTivNOsaZxQdknPw/
p7hrpbRnZFad44WnI8QSF0/+/LEP5i9ANk3PoZcYBzlK4WPfZxgC7OxYekMyI1eCEvUyFpO9yv4w
6q27K5i1BXhFrdi4kyocg8ZuRUGMAsRVCQZ5KHp7g8DTVR7HaCnOxvq2ti3lQwFIjPHsp6XF8ZZ+
OmudIsfHr4RYERbgQD0HZGYR2NZ6xO/u1c7wG5hb8aVV0iJ2rOO1UiXceBfj673hr1siScqPNXI3
3PBGLzdSoKqZQFt/yULJLzdSsUpeC5sRU4SJzU5RQm8e8qpivWKhATQOu/S6jx9iHWk/rbhXhhi+
WY8n0MLi1UDFseY0rDxO57HtwLwLUCHdi0F91Xi24UxUim3ZIhxST6b64NHaY3fTxj9xO1ygkqd/
g1+drAyrSS7op+AYmEZ4z9pj/x414uA2fvQToPE/sYoKRuaZr5Wuz4+q0L+ETrspTTYOcpTS4rzG
xxbvZBXk3fpLwi7xCXCL6O02l5VFfvSvMHZFRzDGiMKnZqTUgzdPt9RGDRxoOfaHtNNgI8wUKGSo
cdFLjf+VRWq63qOsU6xAsL43TV7dt/2gPke1ugqFabyFntodBar08/vCeKP1lq1rxNp2Mlv4Al2o
kztMxisSW/26LDpjazpB+dYCTF4kVY6ZQT9RyzIA/eRR/FIFWCIJR7kPc1G+GXbYHirqykvQIPYZ
3goeuErRrKB8DQdfacP3eoLExoKvHAwFsMvQrjE0Kj/ivHnX2eM+pGUx3IkiLFgNEYdqDHokRiQB
ejuiSKa6KZpWvQQQj65n4RyL/Ui9FCOqKBgEqpf/miezQW9O/z0PFV0wLZRB8qnPzMWI6PqKp6GP
FQEGqLWihXfybHDjcqdkaEB/TWhedummswxPTodSY1g4r13t9Ht5uRZTG/rXaAJTnnU9IZ4X8TxD
YRrxAH/2VbyqYnf/h7Lz2nFc19LwEwlQDrfOsezK4UbotJWzRIWnn090n/aexgwwgwYIkVxSVbkt
iVzrD2rRnlq/Q4xktk6UZotD1Bz7WfizVXLv2rhIwbNAKD/r0Lvatmn843WUYsMqg2SHJpDp1d5L
mk8dckthewZ2Ux4mbcC31YzdpaViO1xoACUi/F33ipIalzErlaWtmeIzSHDenP2mRhT+gSWrX5pW
TQC2wunqIR8Qh32MdLiJLndYl/Ea/j0rCtk329wEYvzTG7P+nAnLwwENQgq6CABBUYC8Qi4rdlSY
833MjyKx30f8lWr22RX5g1TlzkW0MyH9faQYPhV18FOqv0Rj5m7NEEyItFLp+C4tmyROTnK2xGwT
5kf/WtbmcJlP4r5Jl2Av7d0YGsOVLUCHEbqK1OLcnbJovBZ4jT9UwrgNDfOQHM8ElccmwOdLxlYq
BkdegDHMfA13voaMlZMsFm7X0N08aNZGDegF+sLvUxNA65dx+pUWAVy7MAhZyvrN1LGvm41Hh4Eq
dTLiV1Ab6snyymY9DDmyA8LQjvemm53sDNDS1W1G9uW0Fu49T8S32Ptw1WdYoadkwoq6SJ5cvEog
B6Xxhs+KLJpnOe94VjtHDZPKJy0qp6uSJgvZkyconSn26eSJ21jDCmYbhv249CMHTgJuODvLnYyF
nuYIRzR53t36gK9QgB3Q3cMPmiJtyAbWE+3PHr8toynK7wY5/GVBjRGS+bzN6Mpi07hW/GYG/ltO
Kvunj7mzVXfeO5nndo12g7UMMG7aTB5wNTW1vc/Yqo2FP1T9Q5wF4jGLnO+g3rxP4P089gI9OXoK
QpluyRI4bLxPOzE+IGdFVJOQX5ahPSL3uEt9Av+w+M1NG/EaeQUSUYNlvTjIyh27OJ09HbhCFZTY
r2qJdjXcurjEITwhOaEbY7V0Zp9aH+jTs54Yj2pDydfJdQAUvMIOI6VRcOUc3Zv/w1gUFJiwWlG+
uAdH+SjgXgxx/5/2fkkNj4DCIA8E/i5aT6WurbQcScNJJOKizU1jWN3FjDIPWjNoUkuJXWshB0NW
S0ujrKvNbZDNA248iXUSxkBCfOrVM6/R5M2wypcxiMcL8sTxGxKb+xiF8Ud17jVTsqz46J6tDjmn
pRzTqd88IyW3lGOuVlW7HGsfmE9YpM8XdNRouIAXf5EXVNDHA/qAq408uzBK5+grmOfdTvf17FA1
KK7IU5vR1/BqRVrdCrL9MAO1CqEZLMbHMCNxgGXGIkpN/4Cmmajrpnn1VE2sNd9MgIwSkoxXyi/V
UnOCYVXnbn+uC/jGtyPZnRvDwPJUhsDU/vesOXflWF4HuKKm2CHLcy0QCFthOXhZd7gbICZQ7IJJ
DR5lM40WALCq0talp/wec3SLl1Y1qiR8GJMTWpQOy0pY/QO02R9WNgVHXUncR3Vuolhb1KYbXp3a
crDYdlEksIednLtF1W23H/uoW9xPKgfXwk+70VYxJNxrYYCfAglff+STA8savSOlCbSrhimkHE5y
Tdl4WqhjkUk+Fz60sglGan2hmI6RcLtLCYHsJXdMd0nBMd3JySpXEB40WHHLWQrP6rVKke5vsaRa
urZxVXT+KBkblQqG9FnWb2UsmoDGfjQUEDjzj7HiWlugwFJjedSwbDYi66gh3LcRqfJN9nhfA5z7
+1D2S1s3UKZ1taUv2IXdG8cLNdQd/gyiUAM/XE9hK8xjf0/LQc8uvVkaSv19oqZU6aEY239dW5lD
ZNw8PmSaOPlZqj9QbWnOGKstQtPWHuTQbXye5G0vVn3n1Ku/J+ZZPpwF0NrsLE/1NMEJ87heqeHG
QTJrKbv3CRmna8mJUiilwTn2/lNBOIONDsmP6xoAEMr+l7rSq5ly4S+qzC9J70HAa+bkuVpl8ULO
Bh20uyy3XlRr/EcLEdsZy4K6IfQiygPR6J1kv++a8jRCgP4zIodlU0fvqlf4TyNCFy+I9w8vBpp0
1AEpuiTG+AI8blpa0+Tu5CSVC2djRnnAroMTcsVoj0o9oWo0dwGplI/5OG9J6MlGsOBza6xhogQ2
TpZezSrTloNVKF+lY22M1up/BZhb5KiTvNeIOaG20LBPrSB+ah0WLqj7Vi9qhhDMKJxsaSNOt52S
Cutcu7Tt0yjI7EE4Zfmk4eRSholzkhP3Bnvu72lVl9uM2pq3AR00blu3+ZQRAV7kW8wBf6qoygtk
F+cr347lfFeGpziZkv39eu2svS5/EFL2JAti52yjNrZUHFaMahB2F6vQ21tTRUO6xLC52fw1kbU2
EFtsE7ft4LJUl6cMeikWSNBr27+iB8dLZ4pGvdN01l5J2ABNDxHu4/Xf/mRpTb3hz8+UR00ZvZtQ
/m7jt1jT0K9ulU6HW1f+jLYSyBG4zbFA53YV8rqFCs9vLyfDrtgGDhL+94vL8d7HWgV1xPNf4w3v
Bk23WFj8+WVkPOApsAIVeRTe7ql4cNXjZNv5JUr7380EL/8SJcGqzCxIK/O4o6OiEE5OuWbZE60U
zyzms50X1XXGTdK69XoYTftFrTHdSvomW8pZPQrtM7aPn3ISjenhqc4qdLkIncmyLyjwrgpB2T60
BnqZ+qNwjfIs53oP/bagRc/WyKtykSBnLtC8jAK2rpZyRLyQWm6nIjo5jf1WjslGhjQIdHKrgIop
/SnAx6NtcU0MYTKj/ySH7g1Cb/yZPSLLCvmztnbyS+IiteeE4jnLbAHzdmgXaaCrBznmub7gndx4
mI8TEoadeE7KcVWB/bnKE5LSJO2UUgOQk33TrxNgn0uzzbSvUafoM7Tf/MGz0DxECNvSG9xQLPsC
L6T7FpqwwCZXV88mCiIXALVUF+YTgnT6RTG2etJQvF266vhc84o/1lrbHeWR3Se/j8z56N6NVFSg
s7HayvEZV7lpdeunV1k+CBGzCrdsRV9kvIyQV9Ps2CwXVAVovaE2t9PMqMrRwn7OoAAswGLYP4Gy
4fksrO8GztjI5SEC63kNlr/AhCgkENvqSbOQ2ZDESxAawTNUxqLNj56qlgx7xNN+x8rr/on967p/
xSbGiYrJQ1bU4jRp4e9myHOvXVSRih6TnKp78VEkerP919g9PEIQ+CTjBoDR+6g12PX951r3S+uK
8Ldaibq+SFC8S0b04HR4d0jaKGheNbVxRoBavAcCkgrDCQakqGqU4PRmhcOpx7emb/tuKzzdeecp
+SvxZ9dJ3tavyEQtZZQyqNyKg1oukeh23p2REiboBVZuYYWTZqjwpavzap3kKI1jNZe/RgOyyLpT
t2t97k791LCewFxGhjRRXi4FjCh2t9BbjoM8ROJoYwZU8OVYECF4s2h8BbnGCv3DbST84aE1MoQn
Gxv1Cb8OPoaNYU/JR+BH4yk04Tw2eZZ81Igkr0kHOjs567EExqVVe8rQJHjM5rt5PknvMgzaQCzp
ILHmpq6EuTeh/smh2AehleMIfoZSoa7rKg1YKfDQgq3ac7MH0yJEUIdakggf5IQrZ+Np5CufruV4
O0HaUdRG2eLuq5B8oGLod5q10dvCB88yD+YbwJ/mKsl842i2g7joWHp4E7pM0PcEN97kAWBSj3lI
1kgOySjDtruHRn/W5LwcalvH5t5WvauX2gvLB7ikqZH3HHBVcPCmtqv8znvOOxfgiamHS5M/ch1D
6Nz5NTz7amrjdRGJ4AWak3326/4lbJ3gRQ4FtU+5DvHGOu1ewh68aooc1cWH86SkmXKAihddMlMg
iFehX7eMM6fZ3PoyUBhevCmLMEcpmPPgIEYXeU6QUphpG/NBxHBJdkM7U5kj62zzgZC0sZ1ggXNu
j4YCp8kz5FFn5u2q0TM0WXpMwReakcbs0LV0B5iGCnaWpJuwT6yz11BwTOJXp4mGV2/4xfZXeY5y
MbzWoYsneug92aPWvxaNRQWqdx7lnEVVJzUq5ypPyxDXDhzX3/Mqpu6RjB9w1tRjpCT+ozH1/mNt
LIUrIJTOHR/9s1NS18+K82qHJZ+zHwxQJIRx7IWLonzYwMwe+VvAxQwPSsMK/waJnTGw8sjzbT7g
1r54Q2eZt1mjDwO+AN9uAffxyI3XrQ74l83HtP9dlRiDjIwxHFhn209sYg0FxZW/6PL/00RU5tOD
qvUrr3eRI8TMqrkdyn7QO1hJ4y6A1djIna8WdgKcENJxt4Xqgb+XEEhBO4pxRrLXeghUBVLJbLjX
D9mpT4viDVf1ZBcjjAMuxh1Rre+ozgCsbnl/rDRDAekfaegB2d5Z9mCYFSd3yt9uc0PdPjnliI+c
ZTtrOQaN7rXRvOtfsIkye8qVqjpL+ISck6iJ21GGF7VanW/4CjWr0aACd3DXUZQSjEOb/kzMHOPP
+TUsJ+V41/pPPbwF/ksTlAxmzGEAK2TXaFABMZrrsZNtfgKo3OiAt179XuRPWZr8q1fQM2Z4kZyb
I7s0/pb2qNIUQHUwSsnrhe1DP/q7H+h5US+8Ll/CUksOcrp1cgdskB5vsz6GSZYMWfPozRketRTj
/vZVcLxshcXl8BRkWfkES/CczfqXoSesfZBnxWrUGvO9cpBuaaDnAkZC97K2jWPZOMEWI6QeNnTW
gJgIixcTJ4ANvhnGEaet8aS5Gqxidh6vWVrHi7Yp/V9INxvlWL9PRUuVBoTdkxSaSN4me8huqhQk
zNxd7RrOQk7JoGHgOUs2adpZdgDAoLPCXS0GcWVhtxx91XnKvcBFdsQL1uqI35rvNO5tDA84UZf5
rQPqmGRyZbcrGS+bGpqUb/TJdoIkelB4WOZNhjxrRkY19UPlAg25fUnK2YHOtNR9HuJwG/iDtfVt
quWWNdRPiNyKNSI96PNEWYdnvRWd9K43eGllYt9kY3Oa0jbbtvA4dmOm5j7pWUXd2eNjzj3oAlQL
UYNO2wqBZt9aF3oNv6FFTGLRd150tOzqYGW6/SDjZJPJEDTeF61VW1vZ7ewm3OSGqy2mTphHI2Bb
LY9koxomY3UFs+w2fx8lmYw5IVvWXRXVxlZpCxWGc0Yt0ndK2NvOUO3CQlMurO2UC9r4ytmgaFW7
drCPRBoerLJ/q5EWPoBcdS6yCfSuOauwnu9DahK4Fyw4yOj50/vM8yzMxJrlwL4lOi+lRetBr0LO
OSBBn54cTw1/eIX9Mzbt7DMqNAvpv1B7rdXSx3ZJa2Z7xWbt8fFe+NrFW1OJH4FodGcsgCjwp0X1
ldjze7hIg0VVIVTao5RkBCTaMssM30Q9mqu67LwHDTOKnenPoFYwBw9I2IZr3VDbV8VrqkU2Gt6P
OrTITplJwAOhwnHMPQtt3PalgH4Y1x7LWtN9C73iAXG/4jEdSIHp7hbIv/eWlop3KYvk7RYTAk4K
zKxZym4GPR3t8DzdyK7TB/Yyg21ykN1g0n5UVevxiOfyLmi8NPHdFw9Fgid9qPZ2W7tvlj7YJ1tJ
YHLPUdpkKMvKT4oNpsievsrGGKAQis9K3GUP6F7mD/A9s1vTUZ+jku3i9fmfcXuo0o0YfMAxOnl9
M26BkYZutNchwu5qbO8eVZxxAN4K80cHD6YT5S90eQoMBqDgTrqnbVzUNg89K7oHoGgd6ArMkacS
w1NXKX4JN7qQC2w+PJwkV1FXWOeqVBIs+AzsYjBzf7E7rDRkrBXCn0zb8EduUbfnVi4p9sIVBcpL
UWIWec8FBZOYtyu5PDF+D2fic9UXv5CG5v/K6LLXScGQ2Y87a4tu3doyu/zozA1gEo9SPZDnY2Wk
vwflkZlhzr6Qh7zlz4XjTlvZu8fdL2O75JmCgu+vnJXX02KdS9/795Nvl5Y/PyLxxnay0f71O9xO
vF9cq4J952MlypLn+0g55RGaaXhtGxEvmkktP9kFqSuoDlDSxlL7sDK4DOhGU2iu2WiG6bpvBu8J
AyrAVcF3HXDJYxFEONC1zb+vUMMlOei2o35o41peuBoF1cY65Y0ex5ck0iBRm0J/1W2SMLIrK8Ky
G4II3FezkNa9e5+VweHY2Vc96o7///Oz0u5xUUieFIj5Rwd/m2NaDEmykf0INzXsE3loITY0H8rR
IACF0ahquebRwI7cig72HCLjZIQ/6Ty/ZwPPqbLLM5tUczehB2Illf/AdtZ/mMrUQr+QgppK9vsk
x+SsbEIfK6UxNK21PQffJ4YxRyQlRDRcRMlTq+voOZUT6PGsS55Kz0qekIPRlmwli60ck40oqALZ
1FSavD1XnV0e2tbtt37hiccarZKlsH39C527A+D29h9cL+Ce1dU3s4EeYHu1/9i0Rr5te4Vtv4iq
c8LrYD2QSHhNEbZfaFk//nJdCDGcbcbKdzzcbB7aiokqnNc8BAY4wJLHD47FrXEl28GvKEzz04r0
syGi9h/bxvm5CMrvkekiC+yt2hhkUmZFKns8brE1b+k3C+z8AZVoHy3RKs4vKLR5MU1UYVTogb3Z
1bFWHFnVN3DbXDivOQpaidsjpx+6xgXQfroec9t9stlz8pkl9ZtX2uOiEEX0VXbFJw/o5GectzvP
V44jpecDkCH/JPQOmS+1/vSzxDuiKOGfKhAGvpOhQmj3WGY6TfuJvMMvI0vNq6qGIMeqNF5Ejt1+
OoorYMa5ZF1YrL8r6ocMr2sEsbt62JpBaKzlEA7VTxnctCdvHLuHJAlUaqVcWSBpTjW0VfY8ftdh
rfJ71eiJtvgAbSCpJ8+258x4miD5lgDzwnOC99wgVNgYVfAzjRBnakj1v1KY8hEBT8aHEWDhPgIj
ue/9UuCxpVhrshP2FWti+9rNJq4IloEnZUg2cLLHBUJ+uInNEZnvT/tCEgwMp/72PymI38eqRGi8
glC5LhQqU1Y4HQobeH/jYor711EAHvjvsT7YOrxxhsn7BEV7jHAl/uWAwOLVmn05AVJmaWIXVzhN
2g5fBHuX2154jVLd5ps9FDucmadlRlb6FE5JdFLauGgW9/7Mj2RF6EUbP3WQaf8TmBQ6gW6K4xWF
ZrGFhqYelB7eoldG2ovXZtaFxcHJj0wVbdPmIxTkxsGjaphD119VoiMUMkfyktGw81IcbCQrbR+N
9c9mfqIpdeudhVP8lM83M4u9c8Kcgk0VYJkGIf/QaDdkEdINcJb0zfOnZB3V/riVXYE24Up3ymyP
P1fC1g29ScXNNFQUUkrF8hCQGxs1XS93CLk8+rmnAlIaHVTvnVdTw7FrcsznIFGtZ/hFGX+Y3x3l
WIu55jYTXbaSs+rkudf5hDxpnUWldZguZbVGLakploI/94fnvQR2jp4CHKpF3iT+U1yhRgQFLod2
QijUSVCW8Jn/hKZ6DrWkMb0nUy2MbT+HRn3AnatFB9ev46NswPr/PpLdVIniY+ZPoBbvMZq6HiJT
O7B1YlyGaL76+7RbsBy8nyGvyrdfWpJWy6hQfNBoIXxnNXxVGtU4yyYfAozLLTsPNrpQTfCivnHm
rN/TMkaOuTH1D+qk1fZ+suml1bnvPuJ+NgGYMJ42Sq/fW61jLtu5i78y/zNkVVdyVk+1dIs5YbuW
s62msbqA1LGZdQveQMdm+PE67fbWrcZ6pWA0hWgsLIDYwIQFGThr4xadtm1VFNBr81vqzMU61jV7
Nj3YIczDlmk+GH5qY/ijDCfHSIal2mfep5ppIAUw2OgVXRx7pYtPA+rcO6M2HmQvjN2uWeStGZ9k
v5yPsH2PUNvFH7TAr4Hap6KiSBMeZE/4MStLeegXPaYoeps5mxHf40VmkjJYySnZKCAdzw1utitl
RFk8QBYIw+95UE5PThfdjkancxde3rXsZviBcV6qPGARFs7qDs9l0N/jUTYCq91yMyE6dCycAvSX
p+0QVyBGjskYtYmqTRxXPmQdkpc8jPlKzvIVdprZa5Fp1jacVS7sTn3roHdfU0znn51QR/uUYYTr
yr2GQOtKnlS6drHsHUrQcnbwnicIfW+5JbqT45QLNbEokQhbfx0Gd4KugvLGvStnJZ1VzpaexqwV
fBeuJXi5te0SSrO/Sm0Wjqal9Of8z5HsqnrR8hxq/dV9QlMdUJamPcHALgF0jU/3tIRMVWCDrKOx
iEv3TPKQ6QrZyMkUoVs5KXtaRLnuxjesUd3I9Tw9tvACX9Sx6daa5qLAAervBU8Pf2/PhmhyFnG1
4Brq5UFOygbo/MrRnOGxjNHsSaKIL4bmJ8eSogmSxO5jFaAeZXqZAbWms95ifZwTwsZj5Ef+qzXt
5SjqnGjxUoCM9NB6M2ZpG8W0AjSZOCXMU3ULA7deT3PXzQQitQ2ux3IWn9rvGNEOx3g06pNskgIb
iFUBFfKkBbOnU51uq7lnT6my1VoctQq/v7bm6FwkVXHudRrEcclUFA0uwYO9UnOEcB27V1aIfqF4
jx3TSUAe57vUVzhr1U9Sdsb39fNAeXfV50EygGueU1s4xGNWPCv0dVlzoM7VvLrevHIA47xShxcT
N3akxUjpVVX2EQmgsMhbWfhDHVUH5CBGrKQKJ0ssHX3MVhBtLfjx5Z58tveLVeXtIOiLvw7wBuRt
/hVY/ewMWPY5ZoPkZRJbQTRn7qIN7BxyqAJ7vejfcHnNtq7XBY+yAfeRr6FLmCswOzgm231gbSMb
kK7/J6Y2Ou/QqtmHRe79MS3s4NFH1+WhjpSlvMg9dMAaDE349HIP1UvtJXb86nj/oZWqmQt1zJKd
HJOxfj+v5ikareXVlHQqYBaLYONEZKPSyqzBhLcCQv0UohPvOsecAsBmsh1863iWLId6dtSZ9G/C
He1fqv/NK2oAxx0gUSWoim9NNWG9x7L/xVLRa6ryDmYgKkf7ZoSX2rizRKtX4RLrWN4zpBlnUWTI
xnlOeFZjRyX5UL04WRf/o5rtV+BROxnQHllJaLimQJdH0JNK3owUzzIghK4pxhUJLP3SjeMyjRVc
WYYyjw6OF7OQChTMxnhygUBn/YyNYLwci2gbxuXwYM6Z4cZp2N9j9yF78Zw+7sTQ7auZAygKF72U
eWzUwnrtfWn8eZBIDWM1IAnwRZKEl1Sm/WDnwys/qPxrBiDjIKyo33hdo72hVHJNhZFfAuQulqPG
w4z3QH7SYid5FS4Uurwtnf3QqymwKmtYhaNh8s3I6Q5Y9eip66/lrO0CNKiRBwOWH/lrTOOnDRoE
/kHNMdMoi1J9quemjKMCBiP7HpSfg5UzSwnB/OApYKtLnfLLkzFlyE/ESODgLcvSfO7KiQB9T73w
/bMtRvVp0Cf7UKbYKcmIyljG0J2ect7Yy0mIZieHUW+ngqP/I0+RV8m4/Tc91OrblbX58qHlXn1d
ZGcZUbjdcOwc+8f9pKCAz2M4iP2FDjznIMqyA3B2sSQxGHLTp/5joaU/KqTsv/oBhTu/TJRT29gh
v2fxHaTP8BW5OG+ZiQBHEDsp2nPDNxmf4InD2nK01yNi5VHqOMdhFkWnbitmFfM/h6J0mwOyPIt4
aJAxl5H3cEPTpu1QOi+jDnAgdrA0wpYmWAG6alep2bfoI0lno6bGcVER5F2I0xUDlEFXfaYAT3dB
mjkjuop8GXH4RcUSvdSRFUpgnKk76mfPKqCYdKpPpa76mSUO8ACPj2CB7t1O9N8KvC5+8d5cQIEw
g4UXkOB00+Q7oIRhMSEp/ErFyFsZTRtc/LDC2MfvooPVW86pIDu6GcZoU/EuPpizmsbQpeNJHrnh
4BxcC5WB/z4+tEXBMhmV74U7mPq6tICejggkLW1dd1ad1ffnZm48bpARjhqHeoggZKzjZOkV8dp0
I/2VBJO18awaw8w5iWEW6ISSrx5us6IwXQpDcX/rakPob5SkrVHHTlFArtiRj27/BEXkbUi84Gvy
8B1XbXYaupNlb7gpbUylC74CzJ1JMlNMr0S+E3OodhCtYX+y6wZGyaZzIy8wl2UdvXBe9WZ0cURP
u5W8AOjrj16D3kh98dn3MguHUde8NaK3946llof7kDwywsE6l22R7ey6/bpP/nX6FItp0WsspP6a
kOeDHDdOviC5/58fJ6OoPijbvmDRTE5V26sjDmJUExBkHe38Ma5SPFiU6ovnd/4om6nM4pNqj9f7
UMZS+TwayZ5SKAgw5B8smNpITMyXkGEh/8fXuLidc4uqzHVjeQe1HZX3MAntpTqrp7hqoD2PiXH1
cFz8wr7ExK4Mya6kGoO3SkRoYDGeQjJce6OK8Y4y9R+Z9ctH1gXM/HIwC/cTbcF2DS6h2tdmpH10
3TVydfeztPAwDOAFbNAecD7zpt1YGlJiiG1ERycifZwiDDQLLsQvw9KcpSxlMxlDypu4c4+yi2Ki
ulZwqTHLFMVV/gflBxmzSJt41dIHRL2eAB8e/zUmA4MGR75eBGKZTmFxsqOaItfcWJkXtAvZlzNy
EJo4cloo28KyIUZOyMZ3zbURYCV0j5VH9+tBSdoLPcMvcz5Tjt9+hIzTvbY/iubhNkTune2sqRho
lOv8Sdqo/vuHySuA8wvxyokqzCX4T5NXkXGFENkq7NN+rQ0xDKjK/mZYrfE6FlYme7IWJntw37/x
9DBeqSzl+9KulhRUomOk+eGxg191lF3ZOE0sk81M54UjVjMq4Kj2+rtwK9wNS2hrtT/km9DL4D/M
vDV1tPQjVjHvEth2w7j9C+6mmmm36YpZeU/C3+4QNxFAWRnqaRcX03Di4YJR1qiWw6myI3VBjRn7
yXlGjtmOO5xkNx+9tMMDkH6WTtYG655/5IRs5LXu3Sny60OP0fZrMaZvOTD8H5VwkOcNh1+xrm6T
aMSfqRP9Mhr5twhaLGodVDiVeDuCMcQ5E0Vx7gxKKU7sbyYjMx+NQqFcwub6MZnK+DHipT+a1vU+
kpfZttRq8wxkoA2WrqO9FzyfpOnKUss8Utou1EGUPfWLobj1rlZcdR/GbfBAFj1bR1FRvKrUIBZl
juldYuLboPirKIR6x70aYy+DkVHUKt1bMCg841LylEPfiDc7h98i/MZZydkkiO21j5f6Rnb7YPKX
bGjdhRZaOW94FxeHaUqPqppiCTMf/a9jcsKaz5BHuHEsC3Y9+//1VBlWaFW8Cvjsd3GupisoVtpW
ohuyJk4P6EygyzQjHiyrLZ4zhwqInRxiDQ1vTTm2nskdOET2AdBz9MNOakpNKON9WJoWL/XJBIA4
ooE5DgOUBLA6C12tnwL+e5bUR3skmmefMr8i0xZj+rgTLajrYW60xosojdUpkmdqi+kl29qMHM3J
dL3xkWX5xDIxX2PRYj70lai2kaLoy8CfLLrNiWTI9NyrzvjsdkiuqINjH2XXR71zawc+NgbzrK/4
W1StO7QWjPghLjWgEq2HgC1N1TvxfqRouTDclj/HjKtqnWZo3blh5D3KQH3WsM2M2tnJU+RElBSH
svHMs+zhjEC5AREG2UNnPjtrVglyLq0PU9ymR5STayqPQX/uB3cEb1FGuIF20ZoNnPuUIo6CBGrl
vyZDgDibkRSfbt/+UsiNfBe1eiaVO/5DmQZ8p2tF5H7WZhyg2+pMcEJSL/41KP3zWIJIs5IUYbOw
Vt6H+X9nGsZ+qeumsu+wND7BiH2wBPoCspl6MA+ZJ1aqU6W3IbdB/98DO/CfARnYFAa+s62LJAPj
5OESsB7aKTaQtJcBcjz2zG+IiLFg0FskBGHEzWCkpdM701cAyWddG8X8WbfNez/0ELwYt6MG19Co
LvdoG0fvRlauwSqKc9ep3ZG0++xRE/zjIgqEJVr5zTS0emkh8sfN73hbvy/Ufat3/GLZ0Kz6ICo+
2Lk/lXkf/CMGd6VD0NgXxThuRQ5pzqWMdxTtRL3AMvNlbZcJSxe6em6i89NM4V52E3aumPmpwU4l
C/uaGdTUcDyNtrIrBq1Y5+w+nnTPDlc2xkvbIc3Mp4GPAYDEUnameWTy4mlTTj99N+GxOfiYu84I
ZKppLukqMlWN75XUosjqLvhrJ7GQQfEcCbYNHKeNgKEcMz0vqVe66/bokjb4CdvIqUR+zsc330ry
jsnB7S7tyK63t/upAJuwINec73/fX47zkSV8BvIUeR+6ib5vI5gLPMC4S3FnwQ/VSa/yevpUllen
/n6/HSvTUle2SFmg5cZFGT3MnXKxNzU4nIni6hc5Xo92tA1U2PHtHHYbm4/Krp6WRup767/OYPOF
ajV2VP7ag159clS8i90AttWfBkupxWQH0UXWAeS4nbD7dNBb2rOpKxReVoW/Akbpr+S0rCGACcED
XdGwBJQxwEOCi8Nd1ivgkfu8V5a6hSXpjErBZhItaHqgLIzXPMj/1fszZ9sTS/DvXZZhVhIOASwF
uHxrQ4HrnnhOeYl9oRxwPHCXIu3HD9t1avafvL9n3YR3JPgifKo/ZFQ9Rw3/ParXcvtdrbbyZN1k
x6v/HP1IOXWN8E85VoUr4KH6UnblhEcpCqxJavkn/NWJqfp6Y+Jeg0PkyDZGRkby8DZvRt7O7LFv
mK8oz6uiFD+AMjXXMB4xwq3jbpOacfrVdvjZ4zT+hjIKDxEopGs5noYFXEEzfrEbzT92euQtM39I
vwKn/Fn46X9xdl5LbivZmn6Vjr4exMAk3MScuaD3ZVgqmRuEpNKG9x5PPx+S2qJ2dZ/eE3OhDOTK
BEgVSSBzrd90KMG50aXNYrICMl4N7NwS8CODZnSPUVYmi0RPTrB4+wPGyQNkepop7xB1RwEqNLPx
Z0iU6PqDSFzLGQjNbPJZKSctcPLMamsEpYH6fBS62QWYWn1Vitrfxh56m7I72CK8grrAMoKppjJG
LKhBxMjBxmY/6IXmk+yFoVJf1S5JkK5EM1jGUlwUWGaCsUzka6WChXeLDHHaQtR2dNwjfT0CN+QU
42JCDSJfmm76OXeb5tR2OZItQ/YqmdFjBvkntOOLpEhjxZ0+jlHtrRPbNZetqiAcIOeZLT5y8zzZ
k5Pv82RMcq/roDAviCliikahzI6vEeoAL16HsVkD/vJYgwt4Qayk2mRU+teyOzilOnMCfsje7YSG
nUYXX50+y25n+1358+w6VSuWLCJH+JVrOxkm7fPZmtNCLed1kyxLrqPSmash6OHnlG6yi42QXYCA
oOSZSuaBSFkOwC0eZcidsDLl44IOW3jqVnYT3vNj7eLLk9tTtxHFWB+nxq6PZqsgKi/7iAmPMDHn
qOxj6gLeiv3v+h6DZSRWkaE/a3GZY3JKU9ZRu6+S8tmJzUjd/urKQTlN7wCh5Y7fr+JZp8QsXO84
zAImpj90q9LH7vndgOy+i1UlHtAKW+MVrCtzjXVt8Kh08c8jGVOiPHiUR1QBqQpCEP9/nkcB2y0f
w1y3N27gwVh06kpdFpFrb8yZsSgbGXOiZISNqosHNcj7p1FVkWHnXuYOTid7cm8ie66vg2Pmrvdr
plO7ziVwcZPRCz2/9r1WbWxhWCs7LfNrUoMYpeAhx9R5AnKq/cpUTLGREzB6qx5UEtsWrOiHtA+f
DfwGtlQ7rCsVtnzRean1NtmA9Es9/eZW+bQsMrCeYdzaezk3MAv7Ct4d3Ts7sd/axF0481zfonIq
51JTipdamUcLEdr1RzUoN3bVG9di8vxnrxenpMubj9S5dNTLlAnUcfpo6Uq/j9sWWSUT69LAS9ay
JxsFeu9TvTNNM366R1PsaFujnvCl5TTZpOb40IRNcrpPTSioLhA0UW5XD+e5uYrr4BQAMrif2qSx
t6wwcN3cY3boiQXOqRBjavFgG4JKqTcXSU156M4VUtnYfdbtCjV40KjF1RsyhUODomDbjeIwjrG3
yQvHezbCXCwypHC/k3K+IRHt0vuCZYLxmpZjsE6BXO6yXuzU0qlOHd5izWIw2llMbc4amOOfwUYO
xY0I19psBep5ZrRrO/xhNRXH9Kqatqx9UEmCl7+Mssg8T6EvLlResEaaBzCOPiVmXrxOMd6YGot8
vJwbZ4Nj3/jF6pepZQRfS/g0GwOi2w4XMmTW0pjbVBp+tTSUkTKAcIduUshd+/G1NBv4S7XZrNSk
HavXBEop8qwUQofOUtZVVYnNpEP2r8iKfNGnbJNAYnk17HLay3g0ZZhklNNr31izVjSwuMAcD0Da
NJBjWvxFU6n8ulWKMgyuSF7eDMtofvi5ngG9YrAGbnSjcukNBR+o+YQpQT2FOi1bwJqfWR8o32W8
bsDtWUgMHdMwz15CyziXhescUbPDem6ov1APs772fx6Qy79Ffh38/8/hbRWg9Sf8jYqQmv/Q4iLB
L79ELaMR6W+9+9g8U47J+8B/Oq9iZiVsCmkWkA68XapVbxfuB8sMIbcpIv+WFzkAzikNoDSeRtPw
/qjG6jrxHr54fkoS1q+as8YeeFkN/YY9yHhqoglJxThvo4fQWBl5Pz6kXfKzwW0NlC3ekbdZciBx
sd9r6lcHoJTL8gwWTGkXx5ay0rH1CqicWCqXR1NvDURt5yE5jjdvCm1mHhorvdvVYby7Tb+ffp8t
ryYHlHQyDyHgd1RQZwGFDvglyynZzcMWDtY8EI+aszd85wX0aQo69s+4YgiNbJ4Ct4tZ97jsAkiw
0Sq5yM69MdG6UUNqjPeQPMo9/60vGg/QC9e6Ny6fNxZ+sEVDU3m6x+WrGQmCiDAizds7uF1ofnsd
NqqbWs2LpYxNVemyHI78fIc5bnL7/91na0p/8lT0hAUP3XMYe8oBhQq2NUbgXrtRgXZU59MPwxfT
jzxzagzmNeeKVrS6cSPV2CSjlZA6dvDBZFt41+KRRzAmhrPU41FzdBBb7ecMOag05rQJc7QgWinR
w3rldpHMRpQXg1ZUfn6d643un+dKkZ/75ecrO/dReVYbuVt/tiEfUxhijhHkO6Gq06KoE4tyITky
dLoxkFNK/VGdp8imscTHgOTe4R6Ki2FatSicrGVMnjBGfUiFDSl7MyZ5NNtabHJt6JqLqqjmik0Q
Lp+G75GMBt+wkIdjozfbPkRynFoQViZlp+4GP0SjyeyKZycHHtmrolgmofC2coocQEYAiCga3zIU
dANyymP7o2/7bkl9BgUoA7xIC6mA/KL36FuN99hPwAXFZI57tE8Ehus+e6AGgT28Cud+4+bGpgWx
tJTT89mPPcJu4OCnzrf7ZVLqz5cmgYJOKWLvGbPDJhqeClxXZWY//XzJvHeHU+Tl+yJy9FOK6Aug
tZhnlDyUwRjpOKpGtljE87AcQMmnL1b3OTYEPuxPnRpxWvRIFDK79wveT7vHQts/jnqV7u/XkEf3
ubLrkdc5pjMCen7p++n3afeYRZZpW8b2232uE0AdSmJWiVZadmcVCfp9XlHlmXuhDkp3JQ+R9XOO
GY/D9wOyP3q7kr/mKYXBONym3A5rt9z0OPHerqelanc2W4EkpjzNNHrIw8lKpHgzgg7rzjIsGzlX
xtKhifCOxnPs3cC96wVQOr0m19b3q/z2YoFqY2wVRxgYzO/gPsdsYAksqHmFa6W1d9EQounpFsWz
0LTiObXzaOmim7CL7DFO2CuVvO9JfZRTnBm6Yjgeyd7Ey29ngFZO2cwp4Q5bxuhZNki/m66jP8lO
DczhkCrBHwNA+Nt4Qx1qXTg90J/8UTVs6sK/lOnucnSdTV2UJSO6dze5Onl4b34L/jZ1mK/07nL/
9ho33Tz5GvLQL5M/X04K4RlW9pnSKL/VUX28Dcp5Mek2iuLz27pdV/bvr+irSbSrvOJJhBR01Ai+
BRSi9nViIVPPq513cQwmNsmsi/UuHmbm+3gQi26bNLnNH7wBAYQ83raolE9+HdH71QRIiraLvssD
kFbcMhmcxOwCCi62z2cR10KePg/IC91OkBORYl9i2dhsB1G8TNqTY8Okd5HefIlgXqCGr4QHZe66
nT5tkwGkSNj64YuYdJiYSX2Ug8bU/qjUsDth0nLJMthVMqzDWVtR2cWWYD7HIgsOm476nxztplG9
TsGyAPleL6Ef1ihmgRKSgyXrMraZPoyA+dW1dlLhdfWvsFjGZtX5WnKuK/Q6Kz1oViKu6DpecrZL
Pd7wf5jWlQ7OqussgSCHXkdLo7R6kPB1tr/1EwUFA8S5oDWjiGxSrXkcxfNtTESxdSxE/hrrKDfr
NnsHE22sKtRmVnXsvlR5UFyaqX299cZYe3a8eKnavfsSTkjWe22Z48aDOEkKym6ZBUGIUQTaJX03
God6hP+K5waqh8B1UQvurSf0Tc0r6jHmEhhquJPnysl+m5IekpMHlErkZHmp+2SycecWM6KL2yJ6
JpwIkoU/igcTDctlxJbgu7asKyV8YxdQIdymuQ96I5qDjkrLxsUbfGN7vrZqQ8U+KnXuIN7FEaCS
gJ9jzyhSy8Ft2As8oAVDDWTdxvKghRW9DkQ259H8/EE2cqCYOX2eSbo9GLO98B2MGmPoicOobRN1
RJMo8htnHyfp97R1erhMYvw0TOqwjS0DKEYBgsEoPb3cVlajnTVbrRe45GqbxkZRaVXlpYXbl8rP
YMajUgqq0N50gxsedSK/uBV8pks5OsLzeirEMBOtrVPOBmjRsj9Z9dgCHGGwFtcQYBmi5uMXaoQL
SukK+mldF25GRclXXlEF1056gzfRqnSm7lGG8J0Xq6LBMLVzeu8h9dHT1ccq/V5o7SoeIuuzqfsN
RVgXwExWfpK+yk4dVJdGc9eyp2Bv1nUf7AavZ38WNxzmtRYqVMm4kIdpVqJFpYxvNX4dCOOyZarV
cZXUeKHErSuoFWnp3vSgH0dlCoMLJM+HXg8TOEqV+zbyX/UN1vkZ9QTNHBvqyd241Jy4fsqCMN9i
tuKB5J+gBWZ5tEkaJd4W6vCZzTGCT3NjApvHt2Y+RKQ2OpZR2859zwMZFN4GNDk7MRE7SAtqgNG8
5B3cXN+wdqqWo4ED4S04FrvOF+Sh0Xd3F+oUucteV9kPmRhWDFOmoO+HfGLcPwbtEF9TF/FEbtlk
TmPNP+rRkL5Ebku6DMG3dSOVFqNIPfV+9UMO5r772kRBcYI08QXu0HiTn6Ji7D2O46sUntJmQSoB
BG7fJ3yrZFcOlHqkrzwAOLNcA5pVssnHDWpACgoT5FMWQF/Giw2/HI650S7huo8zl35E0y8v9UWc
xF/GvLV2amsl1iob1OQ0WXCf5ilC1d9QWWx2smdbJERh3f3LleSofB1FDb7YINN/Xk0Pq+TUm8bt
anJal3WIPRRZsi36Ltn0RRShn+K11xZ/q8fcVZayN7QlmgyNBwcdf/W9PundtfVt8xArTbVIu2lW
Nvftw1C2/oOcHOmA4ArDx23XjTCc7Y2X0lPxka9RVD4izIdjh5TlmrumZ7/ccl5y9N3kuYtqb7Ir
p6lYgFKfkxpzKuO3fAYSlSuNXPEBLkx1ktkPH7dKfHPHmTtoUTjs0uY5QUuWm2dSr63EcL+iXDfz
erH0zMFZUPtUtTF9dhs4STF2rp/bEDNTz/nSmJbx6rtqsC49b0SzQhcH4ZruRsUqCv6aZywqjE+/
U0daSEU6t1O+5CbISEveCgy17+HXe+4pgb66kPQj2YWBj3rKjM6XXe9XV8Tqw+3cPAY0PkRxt6yV
UGzb1MYaDBu6xRAU7qM0B1N7BUBtoEM6RNpVXyJLGD2gKxU8jm75A94G9YlIicjNgHuX3TQsudXH
0VbJWoH2Ztji0E45f+lEqnrzBgAe8rNrIBr9guD3kRSrC/Hk0s5u4/3cyCM/E+DOMUwznQ+Brvrt
PjR5MBe6mSAzZLUHiV9Ve5TuZFdHROmD7IaINxzUv3YzF40BCyLNQlqKlEoTL/2yyPcKrnOkDVGN
Kkwo+HLUmJV7652nCZXvY6tyz3C6pcQj33HLbHg0nMX9FxA2iLy2UwAujFJWnwbXVq3so0O56Emm
V8H48gRX0fSaQzLueM4tJCckM/t4niVPvH1nDQhoqC+oX0ZjtJeWk0eXoCowaJoa1GSEqL5Z5dZA
mm9dqS4MpyXA4GQVWGAWHEtbSn8YaQAjj+AYwz6eEDV4NwAW/w8VtZ39PQ6e1F91UYITk420EVsP
Cha+QOWSIz+odwM+B+d7PHeLZBnYKTp584xbM9Qoa3gtlaF4do0KRO6d5ssVtajXXh19a7Adou6t
XOQHZ4Ixvvf8yYofAzyAJCpZjv3q/fW8ya3ivcedfJG5fbKswSuveG7jbX3nnt8p6o05PrEyM7dD
JeZNp6+6PUnN5iB1a4cK162uy2DXCPU5Jte0ZndUYHPmYNeI6so2B9H6IEd1xUIAaBI9IMR5dMRo
FQ2GjO3lfLJmIUpRqMr6NtmoWSXUVbWVlojt7KDoVMgmDeP4Rz33ZPze3GN6Wl0zIGg7OXiPe3U1
LkxbG6k6B+vMH41n6h7WhxY32iSd6qvsOcD1vZx1quwZE9mKxrh1UIS2WsrXYzcNH5D4kzNysxkf
QkUcTNRQYTEiKmjFGujxuWl07+fRv4uFAwJLoqogtf/9ZDmlM/VPOlu87e0E07YOEV7GQigaXCVW
LshJV3ugyJgo5EH67NgpdqjtmLwZoLLMlEoUZRjqqSjlaz2JXEdD0ye08ZbPY9Hg5+GGn/EVPWW1
Xv4whH6xumz4FGMmsHLtzjvrqakcYiMhpRgKKv/hW5pkKnuLRn+1akTbGr/NX1yko1b4zytPQQL5
hEWMRRnZHjZmEFp4C5nONvWoY/Z8yPtQSfNDXLj+ER11bceS1zp1modXaCsWqdaqT3xNT33oFhe5
VkvzvNkh5YKlSXy0svK1jqzs4zSW/lphSUSKyo6PepD2G7yqohdEEKtFlfbTj+BLgNTGj5SH6mIq
QnULczhd9l05PQAN+SxQAf2YV3p2yEi4LnE8V17HCRHMhNfeyNGgzj6D4t/MDl0vOEiAHu50/6UI
avw+kjq6VvHYrXhCZs+V2bKE6/PqqXWQrCmbCNJA6VHwVUvtwR9qmG2aZ1+62DM2WqCEF1AB+VYf
9RLBqdzaunkynTqAQcsSSwM384pPdpCvQ5I5L02lGRdflDl0GOJF0rhrzN5A37MhZQVbPUTQlY7k
CT9rRY3ZAazVbA2gCoVMlIKfZVPk+UfPUvyTG5MQMNAkfJhxU5bpQGWBa7duc2rK2zoz9V1va0/1
NGTniPTIObWxbFhEbqYt//mP//l//vf34X/5P/LHPIFemP0jowSUo61a/9c/heb88x/FLb5/+69/
Wq6p2hRsLEezLdMwTE1l/PvXZyTcmK79D3Dro5uz61qZtlMiGp9gMt7axsoqxvGiJiELs8ZwRvak
+r6rWv9YsK64yNEhdJRli3cNmQk9Xij8bw/jnLfAnx2WLH8r1AWeZETJ8QrCRuEPOSRD7Fcatpdd
vL6f8+46PsDoY+OPnwJ9uAY6+U8L2OMFqz0o+nNzO6qb2+A9LqdxH8LP2M6tg3xyF4idrmPFxgBZ
i332R7jvaTOsWijprDFlVlse9vbZmGN9abYgbZso2Y9J8NzGoYOo2F9HKTH9PK+QgO37pHE+T8tI
4Myn3OIlkNLSnibM5JqyiTe32i83tJ8FX22Kt8Kb4C/LkEPhZwDDvlAbvXrp3AG2ATaJKwU+5kuq
oHKnhdWbHJQNe+DESV4qpaheKEn4C09FOkkO9XXmrroWX+5bN42MvW9uemHjuZpm3J3G3hgvbaib
61Qr8FSPmvEiGzkwwka6tLb5lqLpvZNxHiwVcoIpxECkhnZBFesb04/8z7imoAY7ryubMgG90xsn
pU1Bt6vIffThtJ45sriOeckqQVbzZKg6Yuiz9/vksowd4ybZJoW6KSkknwc9hYA5jD/MWcxz6qZp
B8rJZCsrnv1AVN+zPw+cSr9F5oMEpervvyJ/maNF1Xc9jq0Nar7xaUy8GPS6NdQL2Rdlg1I5vqDu
JtPTr2FaFuOGH95XSxesPsMyOAtb0RZSQaXF3GhDzjbdSrkVYF4JCPdyvJhma7wG4jTOsitN7gfn
ZoiwiLddZ9uRT1qB7hseCwrwrmI8uBJCUHSVvzTB/WwDKiSPGdjUir1sO3/Hk5ZcjImg+lKaCtjz
L8CcG3mEPo2+KpFTWGK4ideQDMqJcgSrAm8JSrRPoBJk2ufEqqh2DwFWzEmpfIz8HzJsi5ISaAzN
OuiZRR74oFBqe0E24uyEvLGz07oKG96qXjSFgh/n6BrPqSrss9oN53FkD8L6uUtWpha7mxLq7rMz
TsOzczWwPMyWaq1rm1RJK3TG1WUO8yTIjU+xyMPPGQbXS2Sq0utYGuNaV+oYLQ/X2E1B4u5D2yWp
nmkdIlZt/xRpuDmisRJvNcU3xQ7OsL6s2wJhc/v7lOnGBwoaAwYR9YuMxk7oQ+qyvaWW1+NmMl1B
oRj9wCEBniCrgrLbKxG87LmcGM+j5uR/hSSOGtLs6OskHTcDIJTcF2A9byyEvm9dNcBXGSzRS52E
2SrR3O4RqlmxnYyuOrK6apAMLPIt1Nbx0TejdGXpjfHa9n1MNpo7fFVFKKSGAK7iDL3cEpfjp3pu
eMpNC8DA+I96XQ8e2DbVBSjk/CLvZTHroW1cWY+W8WZ748epKcRZzIzAOlK8ZevDXJD0P2fCS9Xr
yKfJ0QGELCSL/BtFgd0A2P7cRU76OMZZ9oha1aY3MdGG6z9s0SVPt1BX6wcQfNNa7yiNmk6r3VJt
fS6ea4NPXybewFaba8ToprVMvE2Zl15KB3ezOWcnQ1lRPjR2L2Jo1w6OcGpenWWjUIEZFj3g1TNU
IhAxJrivuSdH9ThlVPZHNf3uGVaHVmcYnWVjg9EFAlV+S8dKOSIyGqFsRpOqBkxY2Wc9Hx58xDm0
QsO4WADsRc19HWlm+b0jBbpA/Q1F0AmBHIg18VE2fefGbMt5bN+Csn8fvs+xgaPlfXvQex3zbhxd
/9uZQe+h6al2n12fLJTIOhbqUfJSpA2ccMT3y1RoryEelBcAoN9kr9TJdWoe61XSsgsTcOgJ+YwX
3r6+BWeHsaEfDcVJDhgmrKaVgdM6FbbaPpoijpdOag3r0aQ+yjfF9Pbgi09Jb4BjRkX3098sI+ZV
wl9WEbqAcwUS1LFUy7blKuP3VUQscG6zVWddFoW7yvvIUJeiHPIV+Amcdv/MuLNlHU++VT16eQ2r
aM6py5BsZJ793pWjzRSYC7ePCowOxL4q/cfaLyCPK+G1nxU9s6J+TTD1QLGnsl7yNA6XuVNFoBPp
su/PsMVEsFDOVUyDsriOVqEcVdQZTR2xVm3nK00kqv/zH+VfVlb8TYSjqhpAfu5ylv3XlVUalfWo
dzoWh3bYrKa+IQfeNieImAkw6lPlOeahzMh8/+eX1VTj33wYv7/w/MZ++zDuL1xriW/ZexCVLzFF
15XO8nsrnfk6JaGYpzpXSBweRYzcfyvYX5+k7R7s03gnYqEuh0jtrjLWT7g3tvqz7GQoBa0c0jHc
itHxD0X+NY8/9jgxfc5KUMT1QIXLJo33seyclYCK8XUwkMhiAesd4h6FTpYCH2Uc/8Zk6bKBvYRt
XT9UPUh9sPHNRuvgKJrVaDw6OGz22hjiRS+0s0invTsYuITMDXRy9+Aazbc8irSfodbqoXcqKAdq
oDlZWYMhR5GMZNx8RlaP7bpWQ3HzGhox0TmNIJOCcYhAUcIa5O4QrlLgi9mhmnx7G+T6hw4D8xMa
i6hrB9p2NrkEYUTo3oy9qE5hUbTNQp0P58mqyLXtuymyawgT240ut9by+97KOpM8jPulE0Pokb8Z
GZG/A29qw72CZtrGtcvxQTZBhmZfaitYipJYfSjr8u1vvkma9S/fJH7RjmurqmEYru3of/0maa2J
TGMLQWZ0cN/T/JpVRhodNJcF776rh2THIv6LVuJSUeEyvfZnpr4xDdZCzyf35Puj89F9wBU6+lT6
vXrCKdtbuDPpPx7QiKlr5Yvj4IXbi65HeVQLH0whzENh680B1pizD+elKHJV2blXoAXMvWlerMoj
2QjDpa5f4fXjz6PRoEfISgbaBq0iFnY1cqJ7s8q3t67voqhHAv91gtV6EVwTclzHS/NouCjBA7xH
S+y88NSD/jrI56J8Qja6Me3KHt6tgxXNPtCT9phMQmaxPo1jrr0EiTpd/ZZEOR3ZOGF6xitlfIC9
i4gJGjWLMoZxEoyhvtWHIV6IAUyEnhsuuAxs3NgpGMq5yY14o7ogVlL806mw/TlQ2J63ybICzvhs
mnVzyUoD2PLcIrS1DAor54kBnQAOI6q0Sw+m+cW283YX1uZ3t4mGiz03LPNYkxZZBimPUvNKBuXk
2xlyTjHOKmzFQYbu50amMR5Lx9jc51uFw+WAits4YLbJMizW//mrKMx330TbEpTvXKG7hmHjJ/7u
myhsbDsM2w5QV1SiZauEnyl3smGd6kDHThTN9/3UadmqUHFj0cL0m+hb7XOcahqy/3m9mwB5nPRa
0S9iblQFO2y+AYOrItk+R+SRlfTV2ijriTzln1PlgGz6SV2DSR12Tg3gps+RoENT6IiCXXB10RWA
2YSAWCDU4GpY4TVLMdxUen40aDv2H+RR+Osoc6zuFiM1sfjPfy1b/Mtfy3V1x9ZViBYaRpnv/loN
PEVrNNtio+uGUzarJv18zy/ec44x97ddnDWvMlT0MYIy8tDUoS214UKpkxx1FpqhiBDrL9J+dY85
pMFvozKW9AC8hzz7gqshQt4zZ0/v+vLJ7cVSMvgkqy9pQQxlyOgcZayvdfRo2tFfya5oDG42sOaX
vtuiFvqrUbgnlAvZN2KB81WOLpGvgQVXjaE+o9kEGHgY/shhX0I1bovymNf+zyb24Xks/vu+lZ87
Y4oXeVuMXzBe4HHgGPWWbee0qJB1hy4WJYtO3ilSLap3Drllds39YLKCDKLVf/74nPcPcIRANN1F
xkM4pq4Bjf3rbVcUZosfDQkhy+2fHFW8uXBtb89m1YMjXM7I/NuT26rB9ETTs3yqayUS+ECMEcKc
H9xYrQxnIyt+PuQ1V3vz0As6ybl9LNIdKjN/XqiIbheSZyLfX6LvEHIhA4/BNBnMrWN7+r51NCxn
ZjFX2Qx20C5rVzG3lCSaWyxX3mBzZQt1xnpNLZgHMk81RQOUQsMx+6PoovgoQ9Hoo2gwRhs51oN6
SUpDHY+KEvoY+5RUXZzhg9wPZWZdPQUYP/27UMYsuXWSswS6Tbt+fJPFHt8Jz75QlWczRddcb3Of
dLoyfiJLjH9rOuJfCCJZwpDlEUJXqDrN0OSuDPNV6pnjstf08G+WhpqhvfuFOqqODoFmmvxThfl+
wVzmNpSWRPc2tvKFe9Au+uX1Lo8qqNY2uoHne7yqVGx3RzXaStP4oWN/4la1gztFHzxVvX6VGQfd
UWftVcVa9XMCwgshJNnCYt2VOt3ewjJ0HQc8XtO5cch78u1udQPHmgq9+iHh/75kJdhtzBrtqY1l
AqNLK689qLGDdO1sbiYbfwreptawj7JnqFp7QFsCqJj3dHuk2no4bPNOQeRI/nBkv1DsfjHIH06f
sJvx8B1uM7c9qYoFY7pmq3N/tFPKVNdOo2ILKQzqx6HISJ7JbaRjJ9oemyjtEBSVuZJm9GluHbtw
CD7IuCOSn3Eb+ZG+1q7ezcGtVhSUokL3mA2VtajjEFO91H+QjQNc5YLjrf9gI1Ng9B7k7TkkB2Uc
c+hoGfBONlguQbKSQSPuqm1dcDOSE7XOYaRDWugckdiar16oIQw0Ht23m0ZnuysA13PafV59zF0U
ZeyTaurKzo+7j9KPUDYxvivV4t7vPEvbhpMJJQZvzd7BGsjuJ+0ohtgoIchz+Fu/GOP2CCovtj3j
4prwjG2liHYmLqT2KlOihqVM+TdPH/P9ZtA12AvONzBwa6wa5fhv+4/WCyofhyc0uPWyfJTf1lEZ
Xs0ucg/373Pjs4kwW1Nd/xbrsYrIleTQgNRY2RWES8u4Nn2Zfnfs+rkf8WfnEQEs6dctiBc65TUr
MXkHskBBLNzUTQ51PpQvXfbDTkLnQ+pZ1TVv+C1HnfMB47DmOQNeL8cUs+mfqizdy16oUoBqV9pk
ioNVoss9ojAMemo+9IRAuFj30/WgDiy7ZFBUf7N/c9/f/fnzCU3HlFXVeARw8Ne7/1AaVQAQ1AVr
5O7t1J+2dpJmCz9Quks4NwOZhIvWFD3qgqGx9FnLrRPPcYxtlUfIt+TaXk4ZreHZqyayvcgfXWyt
RUoLJ2OISPrFnhsZl42b6gibTYnFSpi5P2NMQVfGQ5vjmOBfp4Mzmi80n5q6k7eywsldysvdB2Q3
Q09SKwf/JOM8M36+Vllz+wJPQnrGqz8jVOwsXTIBewV7veto19+KIei+qazonHKLwUfcKsVJs0Nx
YqMP7xosiVWsjNQXG911ApDHc5Q3lDgbOa0gxc0tounX321I0g8ejn4P8Mi0B1uHTpooFYL8oOWR
SlY17p99WO5u/a5G/HJCP2iED7bIACpt5crfca0C3jz7tWJSWeC0IdQ4HSlIp+HrLKfIxme/suSP
gqOd2iCPUsXXv1kVzPmCe46FPZila4armkJXLUFt6d33wnPUMRyGRl1VWBB4G54EOQsijBCtBNM6
t8C/Th4OMRQAnv0t5OhsrQ5h+VnxJ2NLrrLdyK5vUbSDzndtpt46K3iGlJSk8VPR3a1rivwoSVSk
6rCombsyMepWvrWQo5YY8HsIej5j4G8jG696LXo9ON661Zy7l/5bfZM8dFoLDka3HfEw2eNLBKXl
zeALFYyq+alwG3M14RZspE1yGJoeQkUZvBRknFdqg51q9suws0ucQxvlCBKO2HrWsSpwXTRZ8WOS
YuCZBWaadLKKBAn7rDzU9UvTTeGj65GrrWYkKdKqbMDmAcSkw0dtKmrWuP0KvWP/rOsT+waQidm2
87Ludr8UVorFR6MitlLn0OpzoOwzs3UQZrjuezQ9JbM1h5BjYf730mA/eontuFvkVqP8zaJQV/+6
BZo/f8dm86M5tqvx6dvv0jqNF0LAT1hPDZb1aA+FttVVciTFLIOZiDg41ZGeLURtay+4H/ZPvtWu
5WCDE/RL16MzYIwjTgYog2sl3+uD5Q/lOamLZlEFof8Qkrh9bhz1RX5JYlsz1q7ro5vhZmKDPwsa
IqEPHQsn4WWpNhjG41crTgEaABrePbjtykVMOWwpno3HtI/XSNOhRjyV+wSRpe/IkOKjDa34WgVm
tXN9K9jFRaxfybeDI5nQckrD4mjoYfgJzQoDCc46PeYGqYK5hGkdRguF1WlMMpOaAOJ7YVPu0753
WdyXMVoeKC2g3GBrFwwTWHfgoPqZZaBCNTaFEz5hYdg5vOskKT/hc34XThUZPg8u4ssrGcvYWa7M
rLC3FBmGNRvTgVyGQ+HWcJ11jlDIh6px4Wi5qfqjCb4qReF8T3UPS0FAmLD0vHoLuDP4v5Sd2XKj
yNq1r4gIIBlPNc+WbMsu1wlRQzfzPHP130O6d7nae//d8R8UoQQky2UJMt93rWcdlK4zLy5gODAT
nv/WD9a5z8X0h2taKIN4/doKxbpISaUVlCXLqiZuk8n24j+7Cjmq5gOtQaYtZ32Kj3ZxFS99h3bo
XS2Hg6qQZtZRsz/ISTXRIs3DKJq1nHCXQVs/Bn6/DIw2XZYIa4+hUwYvLDY2cZ/YbykWz43TVBam
RoaZ/gZ/o/iS5e6wL0AtrcN5t+vEt6ls86callIVkxbK9AL5JqEgbzVTq2WL+xmCZC6euGyfBWiZ
N9fL4g3KeQBHqdq/VQ7pSmTyvY4qoCTXolOrzacVDXK1lu/sFY10ee3CNFzEgVeS3YUjJ3VQgSF/
8N9RqVOFNZS59VJyVAugRsFfpEYHJRrpAuVXogeSY9D3m6bHmMXX0t9SglaTZVQ1JE24xkNZ5s2j
rpWgshzzXqsWSQhm5l9N2HqXguzrBXzD5qu+a2gOLl2rD/ZSLJmZk7KNSB1dSSUlmHQFkjCqDi1E
w9G7lygJk1vnqjCURcDkEx2s2lhENvXxsJH7RFPFNzvVF4pZRf8yi+Ce8Pl2YQvVYHouNBMJGKmw
f59G8APRJ5Lvt+Kmku0acNT2qhzF3g3BP+pja1x8sBH0LekL25n5NKC7Wuvl4K772reeVM3SyPpI
nkMzSKvlVPUPnmibixIhGZbnwmLAGhG7QPeRD5K3ruJYsUxW5b26z+ZHiWdoqIiB4NzBSQaL0mVZ
npCzMOrhGByHEmiNoMSI/nnaf2SYCLIIH5oILJ/dqPnKnIfyqDyQChgILVK9nKvcyk206Ztmco2v
+Vj5I5TBpJh6EryV5sVOlL1nROo3Qgms5WQ00dlx8xdIUdOFmcRGpDGJoTMFSvDOaFLGKTbdGQqF
6mJr+Ea0Gr74sRiOssxESZx59q/Np33oC9KlXVgRLansoOtxeQpYB18JOciuZuIl27ylSql08/1O
7syt5FBkbYmUyy223MJ8wGaUTkxLT65u0CX8FgHqRqpKF2OEpQLLBbZSCVkgbskYtfoQXKbhaEdn
nvZ/bD7t6+2uWvtuXS0KLS/Mu58W9VFuHOdM3I3ZPQ6pe4ubwEChQ4LNe1ePgu5NtADYZnE9OmN9
2ZQKAnRzQrhXT81WXlPkZgR94+htc6Ucb2KpDrhW+22sruEKwCtVAQPJXuvHsB4LZmIoL9ZyuiA3
cULUBMnd6pL0KuYVcqfM8DQJK6MpES6L0EnRwWnqKaYGj79WCx6jNB6XZAF3X/Qh++r1pvuHMfwk
MY/+7RgY664Q8aOsypkmho0GSulO1uyg32WkPgkSpijZ+aXurkc3aLZdd5bZ69T6LOICIwUrY9S9
0UNvIzGtDL/vdpIX0No3n9r2k4QN1FS4FzAPlIM8RjDpH7oftqtOYwYiqQbvCATW7c9RbijryUNy
Xw0tn/XWRENW2xcrDf8MlKB9hgRZb+PMTfeq0w/Q/gm8ljHnKn4GReutb1pPLLOZ+Nr6vUP8z5NN
zZovD7/PNjWmG4ahAYR3qf+b1nx5+W0RNxI7CjgvbIn07XT7R66xTuyxdC7SKm9fEdKtIjWevjYh
uIgsreO9ayPx6Uv1Wzx4A/d7nc/6fK143+SUDsL+Cb1mvDQLJzyoZSbWaexrG0CWfrTPE7df+ZZf
38J5MxlZscqLRuHu64arCNk4UQdjKg4pYPlVYJuoZyG93GntHSTIVe73hrA/1JqW3zFzHqrKZOmc
2CSh+KF/jcLMXjpjar9hPgQ7Nnh/dGZ0QKkdHa1mTNY6urYtTkrvfZYv5/WyBzDa+yTh7eUZupu0
zK5epmXXBm/TJrfyjABdJ974GYh+ZeZC2G64y1Q/PCtS3dHqCXrwKaQFPUs/iDd5a71BbDHsIpCv
uzReRR6JxwbY603TwfmySwMIQlATlxEKS92+j/PMiJex5r5U5KJwCaSgJr99aKrnaq16lSO3CJA8
EKpR2WIDDHVNBKx//tjEWhicI+x/i8LNgzPwKryxAKIuCSC2h8TOcENB0vqqdSbyJhVfMWJm/pSD
9Zap8284P+r/vi9Ux4WVNtHJKN3gifolzBCqMMuopv9nDrGyHR1PbPFgEkYWV+VbFndnYdXDU674
9jlkJrggeVc7NqVPBTMJiqWSBvleAjxqtzC34xQmK/k9I9NLvxSt89D5zriKcJjugdU7rIdKfYdF
oLp7cXmtZ6N+Oah4Y8LS5HfD5f/FS4T1MIbKsKSFMW3VuYggN5YKmi+t9CtsOpjVE2R0ckChHllG
t6Nppd19w7jg3gu/V4WPADsfSZke/qVwwq3k85eOuanmqJqLoMgxNf3Tl06f0mEM+pT/OLXr0Ol3
3kEYhZUt5EO5aSJCk1VXmJTC5ocfR1TnNYrDg64E3Ts2OW6sx7BAnjeARdwnM3Bm8vhGc/nUNgmy
G2+BDKHYT21HL2oiUXxMqdpEz4Fv1j6QM/tZCRX/LaPlSJFpJA6MiesGRJx+7DWjOeqa2q2IUfJo
mmjlTbYO5Oa3mbXt1Qs7s/Kb3sM8R05IqmEUxes8MpoTPN1FM/+lBkgNK+TuySnru+GaVwYhCFNt
PbtTf04dUjmbqRA72UFo6Gof0hS6hEGD9AnwCXQjhcuTMhjTHpaUt5ATmveZSsqv2zRPZcWXJFbq
Yt05kfcM6kyqtq3CvtD5NFj2tpT0cx0/vhni9CfIjU1sEItZw0mJ3ai4coEnXT5NuqVRoVAlOZ2d
M/RmlqZfVNBy177PNsKL3YMOSuZgcA/fVF0avmbEYnRJySqh97419ug8W05dbGM7yZgqedYtD8S0
0KN+qdGZX8LXVU6FWkSXIZywps7GqBx9YB4JDAvFuO4Cx7sOo+0AYHZYE1SZcpWblnrirjVWbR5P
p6Kovyq61j7JTVzYr5VJG8yqQFBENKkRBDo2V/WmPju1ntzL2oe/YtnwNNt2pwtuLnIYjt7PGAPV
Fc6NuHV9dVed4EL15kHGFn5shkz9boPG2H/sko/QzF4TiruHnvRXJop80UHdXu2kTXaUKL+7Zbt0
oNIcRcaUbsiaPXdp11kGHRPG3x6KzLXX9pSZi3Cs42M39Cnf27J8khuVVgfih+bsT36LwKwg7kOL
rK1A3IUbhdOKUi+fhiycCz/mrelijaS44cnvPG4MfeXu+mGq7lQGYJIGOZZNM63wdeCDzMapWkdj
x0Jarcylh9TrlkSYtLQySE/AG1R+t8DlL1pMD8ym1JWCgepO+QTDTq9uRiEQHw15SQ74gBxLsug1
gVQBzCcuohpvQskd1nPxXoyOtVEK/vC1IEeElXu/HVNnujsV0UCDRQqZHGpDCAGbQusGea96t+Y7
aouefwV/hJwk5Uc7+P5Ry8vohFk8OpX69NcjMlOLgy/G5fTr4MdpkZ680p9DthZZWAISuX1/LE+S
z5GP8KFx71O6aDXC2mGdFl4j3VGes4zZKQuI7iSHHd4IZt9RvZdDw+6KtR2ihX8/uY6pcObOtHo/
WvY1gagUet+PEvx0tnVBhl40+6eWczD691Az3zJRaU9wL419Ajp8E5tOzT3rG6bvfhsLu9j5ZU9X
0S+Nc8Mt5Kx1drZCC25/H/6M/Cj9IY+7hM+sYO4QP5LZLLx7W802aoYkUS66RakXp4hyD25J7yA3
CTqX90dgf/9hH7RhD7/V305RgUkEqarto+DBKF5jIttGZBfn2MpwjavOdA3StF0y49ch47FPbYfp
2oEh3FEMZ5Ezn2I4Ve8tzL3epu660O127eVW+jJXvruZtBYZprtnDvaTwCOuzKo/EHneNObBawxB
EGC1dWtFezKNMbnFpv2ok+myS5QM2wAohhTKIHf/hrodYlLc+oPZkoAYFwWiz87a2FrTPU9RGOEo
1q2fTUHPXSm7b4SwsI5Lnfzh49wgXr+v/lhjKyupHH6XDxsR6G0nqNdgiHJzi18Otw3C+CDVknWV
A5BEs1Bs3c4Hh+IYxdOkxeGinvsANn0AxD7u3fM6Ir0NhKdT7mos661nSWmSG0cbiOIp0X7LITaW
+tDFdrvI7VT5F20CnY3/um27zJYpz5qurqr653a7wNU/v0vuFW12RWfXvzBNHzCEVOVaDkOrzHmU
qls5VCaKs2OMIsztg+IZiMiqF+4+p3sRLGLvMljC/dNuiieQpfHXrkKnnbhj9OwVerxWPOZqaVmx
OiyK4ZANhLEnQEqXDgkNVCetgWw7I4sRUipF8txpFb0loF/jDP2i7KFjzE2/y11E+P21Xz5Ko++5
KSr94V0aPjkwKBQTeVhTT+Fv67SRyLOoTrz+HgZJtFYLrzq1EZKBqPa75467+5NwEBy0Hrft2Loh
RZ8ube9miI4x18Z/z8OWQycASJm00/CenS2DsmVG9qgkza5uhj9MfMn3iWz51AKN/+4+A65eNeWt
invY7swRcBkSOt2P5GOCE6wA/52Muqg/dqVpZ57kCXJ/UbknuavhWhUsfz3p43UCyz9/POnXS78/
af5pZOoBGUjak6xSmHna7JQYM4Sq9wTK2kNaLVh/olROukRbyuTPj41bdc6mT80vv+WCpnr3Z2Q5
CPgJ+MtXld6oJ7kRNVB3Ys6yjWvk/5/9aDrRiDNtyxKaqiO0sZxPNhBNZMKwenrFNfeXBcEg2sXo
BiBVadZusDGn97Tzfua5rq86J/C3bRN49lV3YxspExqCUKvEatIzIPV2/S2FRjlEM5fDR5CJ1Shc
8I1cJvmcvYhHfd8PbbTSBStjTzTKjZDCuc4DjA/vl3JTwlC5VVqBhwpSn92ELpyN+EyFpNqPjuaR
8Trse5JRfqDIwq+qafprSSDbslQS91H1AGb4Jb9Br0E4DTXDPzp1HB+xDLrb3mm/UcU9JJYeTQvy
02vApDZfCrx2Z7mBQcARwtkAwBpfI60xzmmm9+T+gEUVcXElimZ6wwM7M8JVe/fXkOiOpn9K4j4m
LjOujlUprGUVRtXSIj+AlDO7PMoD8pHc5xJXwC0/THYtNcJVkWcqTqdMuTUgZm6kpX3F79geP3aN
PxANiltTVKskDpoHpyIAJ/TNF5uvI6jiHF+ugU1sKZ+iIPQnViQm7HsMvtjx5LxmPhd4i4/mA8Hz
zc7KQzScOos8LVavTq9bdwW5wrarmnA3dXl5t8uUyVWnf0/UtqR94jk3eHflIe01m1Qgb3oLIXzK
M8yKBqsGdfTSeNzEphEKTzIW9MxEhwNKgVcTySHdwXRntBX9PAmFHD2/Ov5z/eKThGb+PAuVnpKK
sYSelKN/UkD1qkc081CbSzGY08FqOu8iN2j4kkXvEuqrcGmD99sRD+j7dbPiRjHc5pLLUtW6YhdV
yfjIhdq6hcr74H3PqFfbBOvXkmXa+Pi+z2x/ZJZSbGayC9Q0Z3rxtAlIhTHZJzlkpsa0Vw9vctTn
m7qIlDvZevmjNtm79718oc6oFtCMza/gk2YNbjWur1roZou2AMIVlI55C0Vv3gIY1olVKufUzbBY
ZY159fWrmLQdJo61m+bhM2VbY6uqpdjpitI99h0kTer77o9odNfCaOw3C5zlKmI5fHKSSQfkRsml
MAyAWwPp2wLG1rlXaYAs5EMRbhVhOqcu09vz+575DPkIDXt7VnRCeHKv238clPvlsFWSP//5T8xf
9PNtF2WUy21Xt0wmSY7zabWcNrkeGciMVo5nlAdP4QoU6r3+oBdi2uoWWT2C/u4RBnm/TV2KG1iA
tVXWhylxingujN6rvqG23ZJWOn8Bn+RGmERQVLql7KMqCoF/xvWpHse3jzPUHCgQ91X/IPfpSpdC
DAuWg8ZUfojG8s3xmGvmBtfPVve118L8A7hB+eaBRJlpN9O6m8/SbNon2khUjCDaRYeF9Nuzp4kC
eqnUB9svxFUpuZUpvF0qwtbSzhKFuZKjgZMlOE8e0Cw0AungZDeb5J3TGAIdkQdam3eXAlacolhA
XsgcFItwLHq/Dd6cAqeAm/Y2tue2vZuFuh7n/R4rjZ1tlu7ajP3gLSWtpxzK9uYcYpzAt77SJhq0
/bSWadSBO5SXwCpPFH30p2isgpV8hP73Vakd415pDWkvbkTbtXPEwRgKZU07S7w2unP0gSn9yCa4
j5lvNk+WbZU7OxDKFhWN8hRbxp8yHGdq+kuloDP3PCffwB4tDzmK4YVPl29ruNO0cbyBu9avR3S2
1A2ZStolU63/OlrM+9Q0movaxqGid3sK88BcB05g3Eu9/9kIu/ljsFMWYd74nbX+HEfcpjfF8BEA
To61c7WQvNJ8OCJTUDY07szdYKjMjnX7BQhO+31gpbMoSY67jWGpHoZWGdaIw/WvjvlTnhDGUJtR
zmEDrnsKTbF4xa/x2oRje41IUH+ewZYxTXJSW2ha5Uw+z3XeZDt7qN/yztfPciOG8q9Hcqi7arYK
XCyy8gkf5/UUS2nXa/23rAyCXSjC8V+61Jr2uUstNHx7DjNhRIymSzbU3+vGVUjyKCRxg5sg5XOc
zt0TwE58z2rqQ5+1aTjbWrqO06R5GUTyo+WG/xjNwEzud1xhMOt89HreJ1Wky29rnYg233nCR6Cd
7LDj8mrVIZKHIKwOo/RIlV4oFlT3lHsGO1eZFztK4sxrUMhDchgatb6wNch4BTwFZVJZKepoGWQd
CcSOcvUS5BWzclVuUg/BGfeF5l2r6tRNv22GhixIsQigij4QzvzXpu0pHGqNqWzlAVWPbiSSj1Q9
BpjmaXu3R2sOvcPGhWS+W2dOp5DNXEQrpdNGmvBue87NJEEWZvywLKPZvK9H1dTD1GNxEW7mJrBc
lMoOsDwwVCzQap9StNspezUiAsAUfnvxa725oOezSCspqg0iMwi78ogSJmfTIYBGjuRGzM8oKPif
garIPdg3SNoKhL/jCsz/9DuxtTaGm+rk+Y6rh8N0TR5yZALmr0NSP1k7mbkbab0si37q21URRrSt
fB91cU8yxqEa8BFkZvUVPmmy9r1qlvPu/vnuoH9SjGNqNlwN94IBv9cFl/hftVTyaJq4b+ku1wno
lbG3uIyzgclqndQ4ggwrH+bOBQl0cIIyi3Re7pLn2aRedwsmWNXKDSiAfrzC+5GRbtLBsItHkh2+
JGHo/lFp5XL0R+U7JVxvERd19Vh3otxOTUVVsfKyS8xXdjWouf6qJsVdPsmKqC56bbFyDYot8pOY
Wea1HuL0Ij+mY2JMLPMxLsqDQ07Tboy0R3lQfkwd0/7t/CQap3Xq4GeUB+X5Ped/fKxVS1wTi5Kl
3PX/Ot+aehBb87nyvcgfTmeG90JBfS1/utGk7rnyp0d5UO769d7/1/m/3vvH+frf3ot8/Wx+ffnW
+mh0znYqHg35Xv7HufL3lK/261z5NkSeWxuCXfUVKM0r+eh//Wd+/LL/40nyZ86/8Mf5mpdM2PJB
Xn+8IZM39D4qinFPs7tYhkpvv7hDfYnqOLuVTlu8EDgYz3s9181o5gbPchT6WnoMozBdKiKyX/iX
bOuyMTGmc66W+snKroyaWE+GAT5xJF02zpT5ZKUJ12RrqE/CiHS0BMr7D0g6K7jYMIYpb89PSs1m
b8VDvJJP6hBnr9MgnTbRtH+/pOB0j0+4+7fyiiIvJsFEGpvfBcMqnZRqocZ6cSn0Rrt7oloqVZ19
KbNpOrQh+jY5HKxRLD3B6kwOBZDchOTil2zSrLMwEP0awku/+HYwrssA4D5K5exLH0k5aPCY8ge9
4Yd9ykmy/aJnib0tktBeyxeL57cwWVVxcQZLu0/Qm+WL1X9/C938FijNwkUbPU8AtrGQ8BlSyCXl
rnYc3QkuQxc2i18b4Sn6ArKcv4PBQraTHDMJMC6VYfSbvM11HLfjMowg4i37EGOgFY/hUbJ3mnxW
wMdwRCV7Zwjq5jafLA/KXfIJQ1KEx3y+f7QOTasq0H5/QkNjZ4wL1BTkY1EXmE+WFJ8gFM32n69/
nywgWD/I4LKE4xIz66LlEp/UYmixnTDRWB2jbXGX/SzpMMvuyswxe9dw9EDj1oKu6VoZuLHMqAsI
Ee0mozj1lk7R0qG5/p21NYxdqLcnlEIVNf+vNiaQrVLE/lpGPckhgZqAK1dSJ+hHSvd+XKoI5TBV
Cn9taRFeeGN8/eDaykeqQfpM4AbK+gOWKw98nEe2s07NvlXWcl/TJOoywW++1drAvFTwG4h/csmq
dcrs/D7x6AawN4p6BEfoPaCbEKyjIuNq63m6UAOYSkkTomBTShw/Gn8ZcM+cM9blwQ87zNS+4r8X
HEPQ8PTKjHsdi2qb8bq7qi7bJ3lGZk/xv0yhcDT9fV2DlMKZy4mwZAQa4P+yf/TcU5NExcbSW+lw
y6wxWjigcU/Cy7tnzcxoTiRVTL5D0D8PVu3t+ItQOCvfSmXyvutEEuSwveg2wDWvm0z/XlKWmg3n
6r1wY3VVuB2xham2MeouvVW1g5UP5/yvUZZVVCCSZCeTuto5uEtGeMnhx77/NZTnkVXDl1H1VrU9
mmesZtjdvKJn5aiwPg2Jjg9syvaa10eHSadZ5gexv0+sKD7hMJ5VVaI+T1YebI1gJBI8YTaUanp5
qFi2amtBvfngJ3qtgatgbyH3yofmfChqB2sNPwFEnq6oWzVOus3EWuvNqLxL5MXxExXq5uKMw7iI
bCV5K4QWrGrXProalDd0+7tIGLa6SgVWARf3wgw5uGm5uoVSvA+Qqa7IB+3Outl052IQWQ+qx0eD
HXpwj7UKfK08REewA2IBkj13nkXsDgenVodDTzRPupBjuWkzVtt1mryhn4O+HSjCO8nNRK5SF6T1
/mOXfBQbgXJK1dzC/NRY66kwqIH2hbiHPWZpJZqepgwsQplP+srv650W+DYhqJSwHDziV+FP/UYf
bMHSpydN52/Bc3JoAA3eItnHIag5zspX6+phcAMbXWfjHkgUJebZCcptTcTF0dMxioWpSrTTQNuk
NZgcR3Uz7qXGRpQGtgZvvDVzMpKmvAiUaCDx5gTVeWiOic+FNfQ3cljFsblUbaqoujGt9LTN79Ra
7rJfQxX6J9QH9wmmZbsbQlXdZp716QQfDcTCsQLzxAIR1pA6+C8fj5CCfMlhZzkEWXRKKX7qU/wT
8ED8pR1h4ruNhrHJTvyNkbTt2eusfN84UbUHPZOtDObSB16+fowtBcV0rVzkqAMeu4U9oYMQimvS
6oxWOQDjoMPxHzMRQWvZdkjpz4WK9kdDq/NLQEr6xs2p0cRDv8y7FDZxM9DrsuFH5LMLR6BX3biz
kLUOzOSrbRO4DL7fJS+0Vm+JH/2Q+ycdNAj6HmDSjpHt6VmPN5oChGS2k1gFWjTd5D6ms+XKcDCJ
mIH/sxy6bCFK19n4MzoTsHZwxidZxGu3NtsXrkFH3Sf/ZygpB1t+5N60Rpj7VoU0xv/6E2rJ5xzR
4cXLG4TTFMPOuY8brk/yB4Sc+YOhcmleDNmJRU0HvnEedQNlXgI1m2UYJweVL0699ALtHKqB/+BD
3XsG95mtQH7Nv8zU46OtWA4C8LtpRmDuckPFjo1E80kNqnwRNb75CrXk0inIB3uu81Igwsd1WrZ2
SQraHOoy6S71BFxsreZRfJ7nAu+TBLMs0EBC94cOvybDklJ9anrUsucGAuhpYLe0jUh6iegNTHmm
/cuF3vwk6EcdIXRuzZqLoht2vvtpqWwBxON/vPuZTm0ARd55NJlQfklKkL++VU8bOdTz/K3KEudq
tpVzm89qKHo/NWb6Qgl7XMSzoL4OzhVmkh+KOYChJj39OHTOpXcNZ49YjMixqR+/loa6bcB0vcj9
ZR99izQEjbQZmRhF1LTWCKZbxAZIQ2M7AnYS3uV3OImiUzw09UWOWFt+c8iXZLXLB0J+NOSHRH5c
Rj43xYBADAFBt5FnJDAI1miscAH4mb/zTP1PbypK81Cbebd1lelPMeN9gja0/0VPg2zm051UAx9J
a852gesY7n/dSQ23I4zVJQ46HyfzS60V33r4Yk949fVDpaD4kvLRyfjZUNh+Qx2obQqlEbvai6I9
K+zvgpr2tfJ8OPqAZNHHhONVbuihNJtwUKelHCYOcvCo0pJD4OFPNtCQvChcipeFoeUvfjjzOPhL
vj/K5n0aFGCkD5hOU9393qL8sBVf+UOps1e7SuvXpM5NigEWUV8hK+naEMsUc/z3WqHPq2dK/mhZ
QbU1yi4/wI5KTpqboOmuO4xdnjFlJ78CujiZ4mIltbF0oS1sOrchKVrTgp3ITOpJRUyjzKtuTIDz
HRkTTE+7odghhKB1VWkVFgKkeEk4JOuoCeIHH2PnQsr+qgRoYmGn6pnwufxWjvYz8Dl0ufwZl5md
KecyGBVUZzySG1T+xUnXcGD8fb88CBJ2WFYZwbuBlwcLkxntc2sR1Fc11laO0Ey4z118CIkMeJZ7
ABpeJqXuH+TIpVi24BozQlXiyVNANq0TYmKkQL+zG088WgNLBM0z2u9FEOFEoFcT60G7d0ArbPp4
0r80MB/lCXhWybgj5xZQpV4iYvPURw8p0BZKob50ulF9lPtY9bwFph+e5C5MzP0JKM5dHisa7ptJ
tVO0SNvRuksO+J5TgvGa+dZRNlclAFxXVW1xT+NYW/Qp92iIYrcWhILP1/FRGcaBbnDZrKPJwLeK
LW6l6sSYL1w7XVVGYlxc2rxLFW/wFhdeS1Ktaz41lB2u9USy3izbTRPvm0MV8EGxlWsYgMlzo3i4
1qn2bWKZti4R8659lovnybRw7fThgZRsEPMeP0dRqGmxGmcN1MX1nig3JoIwZveQZ5KtwMXDvJ+Z
AtgVUEFZereAVp0Uu2WBM9rF2+AQFQz6sjhXExdivl0HmoL7LBuji2yxCq3/l6+88bn+iEVKwyJl
uYKpIj4p+1MjM7aaQatd6q75S49oAWOIPn4NE8LbzUE0FyNq6+vHAR0U1QLRb3tBBFpfq6ouFmZp
wq+wy+rQkjd0cUqyXOfZleIXAAN8/YfWOj6435LCmKkgT7OK4VwK8T2gBL+BN8aNBLuLZtF0KL/2
xoy20Mh8WoXQqNYFOqKwGoaFkVTF0RS1+5LPs875P4woqHI3lam3xk3V0VjnP5YEppLIyDjayLUm
MNzmPAXRSzuYP95h23GjPllFgmGYDIuloUfZs+LWXKeMaCtHwFjrg9t1BNLR09tzi70pATnFC0tN
nHNbDTaTdNuGEMYpDpCY7ftQnoMSnvjxQDPX1hQ8I5Q8IXitzmYTgWaSDz82TqUfK7tQ9+oAHASO
cKwcfMMCAhT2J1Ib+5N8VIyBoPXnlutPB7JG+88purKqUFrh+MHcVrrELVqK8UOO6tRIl1bd2kuz
rtOFj/XtzXcyAi29sDkIzc6+jP2Z/lnxMPqpVTP9hmRJybLbjHQ0lrJlYQ2lsnD6st1raXAkOi/7
AUeo5XY6WrdARM7e1/x20wy5f0mGPF6OhOJ16l1+EtCAT6F6l6smfSn3R6lNkHPmP7ql+TrUgUET
tBN31dPfR+VcA/01ksd+nZmXmn2C350sWsv4o6KsfvJboT2XSustRZ/AsnVK7bl362BLG8BdeQ1H
M5oHWH0HegfGy4dwGqCOtatBb+GTwiCZdMZzq5jjMRlUVCSFqb50/RDvHEEKWjQP8QPXZMFaw7Zs
U+2lrsx8mWGTPTR8Z0NkVVsa8OIpd7MtXULxKnrDOnQWOIhhFMWC+nl7pF7tPMADwm045wOmU+6v
VCOm9Dmg2ozMzFpIL0TnogLgNeHMSWsEfvyV60X1yS/e1BQT0eL3B06bNTc8gZiWZ1prOVX1ybUi
fd3WBt3VmfQqD8iNw19nAXukOisW5X7sveBiYx1fCGy2BYn3C0QWvBRRTguFjiCKhBllH4FKXeTm
z9HVMUcH4o3LV8B6O7q30FGihYqqus+5/Fpw68T4EFWF+iy1KAzowKnPUsnHIPRMzG1+bBDGLfxH
I42P/bzCUQ07ObX0MPlj5MqLZ0XjVh3Vfm2XsLZLmrtbO2tmsoxo6mPfKTzsdG1bZJa6UxWlPjrI
GvaW5dPDwyA+vnhFux+syUN8L4qlVsTipmtetSWgqD+QONWcHdUs162h9nef7IPFDDpcmQ6iEtcM
Ami7bZEfKVL+vpH79KpD7aMm9jIOitJZ5noHbouWGk/CqFKvlASUczCSjYkfi9sl4CLicfKjpfoY
Liu/nQ52d7PjDBB2XzBvTmzrmeA0mLixbayYr0WPo+4lN727fPDkB7Ju91Gd0/8cDEDBoTZS6Gmb
xxSB0jIrhllvEjaPMSWpk47TMS707shS6BuYpDkxrumOMalux0R6AeXYMvP80DfD1gZZ9K5pG83q
EZkZQaxJph2VUb8LMtiObSJYxpA7RFyoCWJ/nIWaaZZe6qFtDuHsDaF02B+EzR94NkpVlFDmr7Np
DMbjr1FpJ8ZjZQ8OopKWKEaSFZm75G9m3MUnPUGwyrq0nNYZcsJT4zrR3Jupn7tOsRH9a9kBtAI/
Lczqt4l83GWX59M9tPIvMnwi7KIrCoL4tckieqdhj5gCjOb/MXZey5FjWZb9lbJ8RzX0Bca6ymwA
14JOrV5gjAgSWmt8/SyA0RmZrLbMeXED4E7S6QK455y9197zVzWiGRLcq5//h5okayChhku7lCi6
USvXkNoTV9WZ/kKLyq6WWMhli6UYWssRh/1ckYogw+2hT+ZRTSHEDaa7oDIkPtOQbXrDDebORl9O
sMvojq5zz1IPhZxUtzHvjsMZEWFmrt9jx3aWKAe7YamgBsFzVuXXKfI5Mpbjah9qU4HF13sQc4PR
FPrkdIZc0eifoyNCVVlbpPyRqCDvzNEzxCrl87NL/o6y8lU+gFqPNYJsGioyRjxwXwdEWET9IFBM
36WZufXp52Sa4nEm7bVNh0lyP5RjhThSFGDTTeSivz+CNiacwvLi6/Wwl4Q+rIeEWLiwLyHTV5F2
bIdhQCbVTG+FgkG3z6pnArubbRRE1naaCBmU62azPAC3SUn1D4ItFkztByW+nkxP5RVBFa8IG8Bx
L9/niR/v4fnVLut7NCaROt7z/SSZF43BpatD6crOJu3TuLHcUWqi237q+OTO/4htvVp1C2xCqVST
Ipx9mdQXt8siHK5zVusSxNrXyr5LtOa0OJbECoRjetXK1PgLKHQiicIlV4OeTgPRGnEt8DRDfjHN
hE9liTFq2dX4evn51V+3tI0vMsv5DcMJqlIX60JQ2X3R9Ci23oCd6n13MKGeQ0RFL1M1oC0Hq3jL
JebzhRL9wHMDrDOiZwCe2N4xAJC3aCukOwQMobM8xBwTmCbCem7x7K2RgqQnW86tM1+5fMVAuVx+
m6SbONHyODoi3c60D64wW7W1j4o07HQla374Y/IYiQCGGXgSJ/AK7SnOs8TF6aTee9KUrXqY/De5
xLNVeNEuZLL4W+G19qnwAh3yEt4l2TeVg8mKdhf1DUAQKZpXbUN6sUuZ/jxd/hvhBbitpCB2U6EW
Oxz5AqiNPx2mXv7c6xFtTSurENLfrae/9qIhg9OC1k1hGHAHsIP9eZwvylr3vZHg6s+uOrmjlZu0
hr+qdTNbhUvYipTjDSQAs9/bmbGPNbV+0eViXOmFp9PbscejLNdXOnD8bRqNZoE1lkqP9+o4+Ckz
1iQ+52OdfKLOFt4ZFp/vlmYFu2VPkivvJyGtUgZgpIFBYc2Z/KzEMZ7cReZsNm28yvn1/DH7CZJM
F7tqzbJ57k3R8jai288bAwCpr+Th33RzPts1f3DMqaqszpYdShIE1raufak8qMFbDzlaT2gMGnw7
V35YIuQLT58WSZmhn0TJ67wqmrBEZalJLOMYuuna+Eq3QJCUjmJxCkR0XfiiQi8pPtpUq/bVzIPN
8aLtIuo0R4Y/dTPON8uxuswHEtDBkCFk0vBtZ0mHWHLwdnI2dRfTpvzkHJwByyHDlKetkv0dTY9F
XH/kxlOh2fdLtAH+1+bcK8qHVwz9sZsDLiTbM/d6bdouNJEY9n7Y7ChCkbVqAGxPUtes/YqlghF2
0mqwzPGK79ofbwpDBwAUNcchSAGIGwklUGhMrE7jx0RRsocqMpRtNaTQ6aLJu8Ov/KMkDfPOt+IH
OCz2qlJUad2insvwCX9MgH9v9EDXb82SJKSa5qALIEK/VedjcVYSfTOZJ3s2WPdtM20yb3wdO8m6
N3qp3VKC2YAh6/HWwHnt6FasfgeJsUuhFjyHRTascQLVxwFjzqUelQ6X/NxSw8EDKOcG5bfilGBP
XJXmyaWHt7KXuKhui7C179oO9EIneeYPgnzcboiSb7Ne1vazhxRbwcFIJO3J15ttGjbKXZoxd6k1
83Y5TD/d35usP7Bz8iisKSrRhra1Ck39FX+8ugN5QSdAbpszYAjX9gfYRxVJYHlf6LdUJPptUlPx
9qTnHIxG0W9TvxzPWpdeljsXWDPBCHxpNRFtG06Oe+SYebxmWmtvCzF7mSbCXSRJZUqYRKdphoYE
gh5kWMb4EShEGCr3qDrjXKk3/VysZpJ3TiS7ucuh02MoDOn22sRjM/oIXQZ+Ejl23FQmKhqEh2wW
cFsPCNkpCuspOVQMqkgquW07PfruifRBSbTumxFXz2pjWm+F3b4RmcGZPQ7eCVJVX5sROMBoolvt
msF3aXhGl2ia+E9JP1ODKrr0U9zpn5tehDojmUqCCbhjeeyy1VEbYVuv7A3ibLUk1rX+FpHFuKmI
X3ZiVVTGoY/ypyoa1X2J/vCy3EgdXRaRjLbz69iy5UfgM1oZYuqvO6bST7BGHcC02RdWqEffSC34
bfE29Wv/ql3U5r/vLp6flqCebVj4CqinZLMUWiqhWkfAKHTlIi4tegwlSsoP6AkYlC8ucnA6KR7T
YtPAH8nXlpxzNkzMYdNGGLfsMl5/0rJIWN5MJafKLM0zLPdqou6xokaOLU/BzQh956YZwrM5ltGx
4it0I1JF3o4Yktxld1DjRwjF/T6w6vybEeQeUmP5AYl7cA5TM38qA1KBhdTd5xOjCauNrqouFw+m
elfOJ95eRlBr+mjBFRANnJdjHfxqOkRbrcknsqH5hNhBRQBeoEIL1ZQLjmLlglOSwUpR685yB4bk
Yq97Qt5klqJj7E/bTa7r+pOVq/vGb4LvEk5NR67M4AavxXQIWroI1GJOMGNJFcX+Fqa+dLGZ/N7L
JUD95bAheXtZwBmQTB4l2YyWAyEdm6YOjtPcfRixpZ/Qcsn4xHPD8YifJxZo65daep/GzLVoDFXu
sgsSdriWsnSrM0ThfDBoGyaJ9lFvxZZXItwz9/CO/nwjJZVWOUo32KtaxbCnE2h8iWrZhfBXnRkZ
tJflUIiha0+/bd/mwZ42pfaUFU17INCFIm3eBZYxrAahvLSEPuMQ8kaCCzGRH9v5Jil8bAPLvuLn
4XHZWm7Ii29cEeY29g6iw3Avqpteyqvn3iu+4/DTZRgeUSAD4K5iek4ZH2EJffq8U883HtTgrUF/
3Sk7S7piUfCoznHryx5Xvj/szfcpM13dKnSSpSppi+sNOXJsQgBR/HA7KVW2icZsfPIiVaCALtvT
ci+2PVdYefgwDF4NXoCw7/mHMhSXRB+FpIPNu7EV+Vxb6uigAzw75LnW0QovSb6qY/vThMYwtHAj
o9MQtvXSPWLhAA54FWwXm5mtqMVWLTPxaUKzsz44qBAMXN1Ku1u9wBxCYtxlYEDrdlyxNqS52Rf+
ln1Z7tBN5q0IUw++4a0mmyDm2m/LI8ALWpC/9pctwpp+3g10Z0V+bQO8zabYCrLr5cab2BoMSeVS
U4ZMhmYNPXxZcnFbsqAiXjmz8rtv+ZTeM/v17gmfJyGoSfJtIon4KQCgtjxARH3gmhmfj6iXW+lO
wWq3I6zluWbWcJqFp7e8fAmtqurQBL258zuAycsQbZIgXoLn947LLiprbU3zD/rN5KubrvNICGGV
gZSk3U9L02eyCDdUap4lVcF444v7Fr93ump9882QLH+bS6rYmUZ0AntYImMdaREum8uNDLC5sGyN
sp57f90w567OAZEQf11MqLP+5c+rNZJZLbQWiiLm6dCXhW1JGm7FogpdhO+dC5LZ3aHq1IPSmeqD
XTPFkLk8MCTSBdI/s5gFQY72O2vjC2FjQW/8OqaVw7rw61eYpJkleWupV7XLstXTGfzcGuctKUKl
8Nf/mDY/8T/9Y4wVbSQk+B6wiRGg8ecVO+YXfZQ9GKaRzsVz8JX7XEcWQurnvYXM+BJ5XkLMA1kP
kUGZsWzlrZVeovlYMB/L/abYTMP0Mpo5DkJWCubdzEWZXEPI1d1nWSlBQnuM+woDGMTeY2eNzYUV
HgEE2cbXIX4M81VLsho66oIhrS369EnF+SqhK5UHrJzZsphkpHP665fA+jpYVVVqRaZ+ioKIRhdf
K/u218ZSeMJzFDxswSpXItuhmVNfiNfhAmpSraUoeu4wRDKlV3ztheDCB60cu48ifLHRrzIqqqcd
0Z3iW6NpOW2fS57242mBJywshS7UxI5cGj1a17fEEWZ3cqYbR4nQBies4+6uVK3uTkmxaZceIMih
7+5IRVXXn0oBMSK56rQnHrRW4rq493TAgwAuHuUcGDrx389MzFgOSKY3uJl2CX+MdS7fhYkMWmII
n20zUPamZiKvnXfLEUuhLdntcbkXaoWTR8x2CEPI0O9C7ZSFo8eWcqta1cgpaihePrvjdtTIZ1Iq
jHtZ8BCtlx7bOm+vSrkPUOR70mMTyOU+U6N8laTjt9Huki2RTjy3WNvLnWhOv4z/Pgnfe2gt3xaA
itHtQ9gDL2nC3L4nWX3DEOBv6i7zi+Cc91qHaQqgZKZDo9H6MkWnOdRAo5Bsp62Da10gCJGFogEl
EmKjDL78TGNkxRk5/JbOIz2TPJXTJLfTpTFT6BCtCL7lknw9W6If8jj9+ZOiZQofIpJYWxGiccIT
QQmJoLtrvCY+xEkkO5LfdndBwA0cgG0SNeKy7IVo5tbKhPJx2TWtMbyOCTBJUxMt/Pw7/rdfqeip
7Mg2DNMyVfFozePXIO/tk10WJ2yI9c0SerocypUMEz8PKPO6vpEx6u2Grtkkead8dt4M7M/xxLUc
O0+wifS8PvTgnW++POLy19+7r8wYVdcsXIJoDo3ZS2h9JRQ2TcFEQQkbt6L3NDXpsRNo1xaTjBV3
4/6zRLUEKle7VdeLJwZVgozRdxg4X+CJCTzlNOVtdylykWzieXEZZc3JanPpRgPkc1/3xmo5TEOZ
4AwzYY1DTbHTO1nahGNfPyukRchzMzLwu+8KDPXjAgdWvCE5R5l1oAwHrtKbIjnTHjzQmh1gHczD
zM/TRa10/YYKqt2LNBu20Rjmd/ytxhFNX+Do05urAhOePxYTc2TlRi+1jDmvp6wiP1BOwXxDLS5j
NA3tbU4GjJhI1pPN9D1V1w2iqXcVFC3Zl0HzwN1//SZ8uo3/eAGgiaAS5GXpKv3B/7S+0XTR/VLR
ED9puuIs0y41lXtn9blSGattEA48z3kFs9z0vRUdMAbjDtSmK9UvD6ao7kzmdbR96tQ8BkWw+zxZ
SPJD1XbdVZXFuHGWLb0MwPOErAdMo7uCSNZdLVvLvWFoPub0ruli8AN6r70xelYuwherUcm9d4mE
mExP/OdERXysdfXrQOP8klZthLzHLk6QiLEUJ91s7bJizBWiu4+93t6ZnUCwpXlrBfLagZg73AUi
s4oD34n98pFbbkoab9t8LJN1DoUmkMYady3vihk2H34/N2eE9uqH+Zk6wV36vF3MUKUHlH1JwNIc
x9IM1xTP46vdBFBIslcwOTlpzabfHZfSbfIzaacVBtI9VIGBqyX4LxH+oFlE0lIkNKEwSALDMnEa
rT73g2Fq3TY3660uyQTrVb54D9uJfnpXgV/Vwr1X0bdkXaJsm5iGFlUm5BI6yhmsghVTHf8UqrMI
WeJMPzT01gvWmgdkuPG2HUZ5Axl4fAbr+pwUwrtG+0Qf0ajvFGKdLpEOTMewaDOEsf6EOsU4hrzR
AJipJ/SBwU87Bu22Ac9y3c03g6HWnM38mSQ/H8v77IA4O8QeQXJcV6YGhUCjPiy7pdr83KVvtw0J
egLIH+YHCMfjc0z4iRw22mNtNvppgNPnLsehbOWrQeqvJ3hXqw6ziLxN0LQz1LBPlTUSbVXqFL4p
U7JVWcEM0tv2RhKTjOrxsSwL/6mPhvhiGAMFqiU99nVnb3H2urC2xKqdX7owsZ1JleMX6O1oS1kG
7KxO6I+j0Hdt4pevQQlEg0U/MW09uTwj+XS4ra7yROp3VZLGhz5U2lPi1SRpT3lKT8jCfGh4wUau
EmUTBaG6MzOWC7/W8pUmri0VuI2VDgMRKspwMlrb3viASa/RwxqrAoDNPR94lByROT1H/vSudvLw
fei1XV61UuB8WGUrYzhqyl00w5vSGej066ZQRnkHTfV6OWTLgQrGJLzYk06VOd8UUsFpDuf1srcc
B6+Vb2OrbZzOq7+15eRfIHoYj2BrXa8v2ns7IUHarOrNcnhKcxvGPnkGRCvWV1oaEm6eWuVe6oyZ
wMoiYVS8Zt00rQKlhlhHdDG642U9ELwsQVoYMpAmemUlRVial62w4tVbtvzft37dOw6yeeW3CO4j
MyQ2uB8sup7I8TEpR+tl1oQREj968zeFgf21MOD0SdCJhXl4jrHWvxrYCobEyBBGOo6a2TDFYY5C
AGxxp9D84J+u8pfc8q98Q6meo56o3mUrmLfytFxrlfC2S2oYiUDN5OALImEwY3ITBl68lmXvvkWH
wsAbB1qbWd9LE/r5YidRInew9JfAnvCUQTa+RPOWREG/I0gvxObe/+zq9J0FRkEZy308KxxbEtq2
Xaikq2U3nnELhjIdBuOVDLPiyVNU62B6BdyieReKlSDQC/GYxCzouhZN6owiZeyvKE32JkFVwJXY
y+AUZgVSYeD0AH777qvFi+mjo0aCgtd8UMVdM1rROlCs+GK2BgaJ+aaX5FMY9ta+L6z+sGxJfjIg
q+cYpWz/ubUcW+71Jcl2K0g9q0xpM/xwcwIdkZRMwSn5od8E16wimWIPivLSRGawsujkHcMCVKeG
o/wkV+0Ll9r+3Im6u48ULVw1cMh2w7wrUwds8T3G6CSm57++1ir/UWwhNGImQuvXUHQV5PSXYgtx
QY83T204k/qbtMBYs4QKaopp7erW3rMMiE/LcfyYHwO8+8Mwp6J1FCfBOKg3y56GLzTOzZMXkw0W
dg+Un+ktKd17T4nNRwup7xmbQkOoDl9RxmDWTpEbsi0t378zGnFmEvvDD9LoR+0NR9nEaeOLDAZC
IWlHGQbMlQLLaZXSNz4U6gRIxw+SaesbMFVyMAqvOd0whzja4Gxq9VNvxePx140Rtj93RTEqmyGN
X5Y7u7aEyKfaJNoGzAQM6gzciUa4gw5trsOMYEc1RDjZ9XZ3HY4KssQizs7UreFJZFm2xp86itY7
e6LefrZE88T6LmOiv9i1l63RT3qMV4fw0WYdZQQl+fZVFGyW+bWPtuqcNjdBPABgvVnKDU5XNimE
dnpCeO/dlmr7yKk2dxR5FIcF+GEWMW6+zLfXpPFxqV72E6O2oaqkjK9kNcMU2DV0zOS93uXmx6eT
IgkmdICVUG9lFdYQEOnV57QapHW5GzGvdrr6ocXjbVp3/asZaRpoEk26hyU9rUbE/dftHFrYpo10
DCFp70eWK37lDTsJjvQJx7Z+NoRdnYzM44M0+ASgzP0guSuDq4Ku4NJqCpOAH8ypB+a12+dyrlTa
Q5Cb935ujn9TR/+Hh4hPt0BIR0NBMxHSfgX5xyElYAFOw5WUZk8jWt5LVU4XTcrMe6VW9DNNhZe8
FsY94b7arZRa+LY00u3qxt8EtDVvoh+pgexrmluoBaJ2mqJTS8czFYG7iLmWe7SuU06IV7KNbg7+
JhMItQ2FhnA4n960sQBk3Q7JptHa9N5gke+Oud1Id+1AoZCH02sGk+yqpLuN/SLyDhnFtFMytb0L
tdzehJ1i4NRMxjOnGoS8MbHvMd+ldZ+HnFZlAyAr0cD+NYYyK469e3Tb8RVkPHLYWzW94Ej/rsWR
cujmKUtCoOUdhsJsnQd6vEmkjwUvjmF+2EiNVOw0ZuEXj0hjJ+8+lg9mHfvDxgwzrt9pbuJA+PyR
um0Gnlz78tdnJf0LRVCl48EcktrfwAammF8lkJqsWdkUmqSBL4n0vQJprmqVsLwee63YCiVUVkPf
TmfOXNpRp0YETGkNj6TBPFLZmD8kHYhmPyQvy0PTLuahNgEdbQM1wbDjJ5qDzSMqKnPdqpV8VNRA
O0ssrle6rxQviuofFKU1f8RF9hTEPNQzRx6aavPMcrwhzfuBaj641KmqPvy+BytFW/YQX7R/g0Nm
zvqlLaZDiEBqZRsaL44KZfHPbbE6F4MAWsjYqLIjGfR7hGRGRBkRm4kErsWWPwbFG6W9Etjqrg36
K03SOLWKqVuZhDu7nR8b0yqNEm3HmEE1SYdUYW0z2mC+Pd9EFutI1hXbZQ+QbwGSUBlHADbJCwMo
/Fa/jn1uLo9Uu2za4aLZT3NuXNVHO12DgKc0XUfIY0ieamhP71+i1eXIgs3Qo3n7dUclqSG8F11H
t6wd6bBTAOhFuOPCZ66X3YD1I1CieLwYvlzcJemm9p8GW9BPJl7LkWYR1HKTZsXk2pxcHeqN9CHP
SRVN1N44NPDynpPmFHuwHbpeik+emiEql0HXlLSXtr1grkSkHOJtuj7nMasSF8STRad4JjwYdXUT
t4zlOrRMy96S72NAYgD2T8x4EYbkFjB+ZJxRul48TUSwhOFDL9qtVFrjY9GmDm1HODYKKQimksp7
1nLDDscEekfigePBK75FXFPhNZjWJa78cN+GbbJeCsJKplu01dG4rZRa3Jp7eZEKSLnoD5LGJe1z
RDUiMl3n6Yw/JSvUg+mvV4SkcpLyZhNGcUYdMp+yvBsuqN4Nw/V015hD4C7HJLyGrt606j5us5YM
8epV6sjp2hKjOq6WJNnP5WE1h8pqXCIPKRJXS5cql7EFTqJ2bLUj4OayQngz/6QyFt9+EZ5DtbuZ
qgR+gSwYIkS9Fm09iCf5ZUyi0MFUPs3cZnHSlSi5JZzhbaG6VcPkAJMMp0cbG44jFaoO9cLpY5KG
FuZWm8wpFsvocNCJ71xUFsuNaQqQH3RIPpUXv+5YQuvgCE0HIwr2k2Ucjag99PloAxn1Up05K6T5
VV3pwxbMNXo3NBF1Vp9kv9Le9EhsWt7Ot7b1KneWgdwUKv2hKGI9CyE8vPVjyduVKlk9v0JfyhnX
JejR7SpdvpryqDksjYIwy2/aqFGvlr3IY3Yq0cLefd5ptqVjWs1HbEb1BWuiflKaCVFlX9YB0GAi
h0XfJpssfkJgapy8ZkSwn6SfHOoyjT7Culf3y9J8WaRn6AxisLcnuvrNutZqse5iS1wbQ2yuDFmm
TpkSce2JXlzHSFN2WBx66LL/c2xo1fHcjgwiGUN9toWl/CRJwaqX6Guhvw9WmVqyFVrhz635mJ/N
sud6kvfEsVJjLIIgWWliN5f6fr3sWpayM4Gt7upKYza2RAItN/I8w4ia9kiARbJHiXMV9iqEo/+l
sFyOjfFEYqLuP+ScnijwYHr1Q5MaJ7NOw33UiY0ZNMHgeHNKXKXpryXQ3O2yJ1CRnDVG98fPxZIk
Sf4uC/MZgi5rj5Lf/9xajmUtsStlrx/FHL+1ZHAtN3TRIKNWcQCmh8GjqC7eMvyukDh8tu3++vJp
zQ3jP/XP5rkQo5O5Tcy1Uvmi4zEZKoSRrRSuYEi0kquMsaU6McBOEfMtYpllF008Cx3NTJmrRd4s
A5+KczuknGnxzaXWIDnYjLPrKC1QkHmoBBW5yo+jYtoObYvOMbumvw8mjH9oE8NzYjKypnva4qVI
m4PaFO/0+Aa38Uf9BdDHFVWl/gGhlonFolzhV6RSCEfS6ndBPXk3fNSZnNnWCc+2dIM/2bspsjHd
9fgh3WXXUpuUdaNcH34GS3jjLDkujz93SxAjsll8HtOksT+2PiGcWlpqK70U2Bd7HCdiTh9Xc+s9
SIf+dmpOgcjlj8RWHztYTy/MBiqw1QRhYCqPNjHdgrM9NY9VJGluHoTKi0rgJr3SF6kx6r3V9zlL
KQ5LRL/QbxlvCTMZDiUNP2ZYBp2fIOIqjSMtmR6X9/q/vg//x3/Prz/f1frf/83+97zgxOYHzZfd
f5/D71Ve5x/Nf88/9vvD/vxD/96+51dv6Xv99UF/+hl+9c8/vXpr3v60s86QR4037Xs13r7XbdIs
v58nOT/y//fOf7wvv+V+LN7/9dv3nMnG/NvoTma//bxr/+NfvzEQ/K8//vafd81P/1+//d/k21sW
vn15/Ptb3fzrN1X55wx9NyzDELQEMM799o/+fb5Hsf85fyOwqrOaRIyISjDLqyb412+6+k+6uSY2
YNvULR0N9G//YDo036XZ/+SQZggNeS1zOPSa//O0/vTO/Hqn/pG16XUeZk3Nk/m6gFMsChGZZS0l
ltAUa1aH/hFIT3AktbaHfIWWv6qH7zJzAS7F54mPODLdk6al15LcuwYy7bgBD93G4btXktQbmt8w
d9lONZ4i07/RZZB4DK8tV1B02+Fjr5nPWZLQD9WM0m2G6fUPL/HP/+WPz12xxdwI+ONJRbEJh5J1
dAAq/wZMmj8/+wlztF15gGiyACO6r50Ke/KZKDg614U+Aw3UKx4y9a51EIcFTkXFPKvtVxJN8jGJ
D+gZA8ek2zZM0qVs/RtB6hfXk3evQOQ60ueMp8KRMee6TW4UDm+X4sZ1/GiVno6XA/+TwHhbNdGq
lK1VlmcPdgT3WwAFofEufw8kE0d3KXKHWv1qlM2zbtvfdEXkrqbHnlPEOnxiYhGdhjyUwGRiLtl4
FSriGp3prkoktOGaspoY+aJCim+RK+drGwMJ4bb04P3OwnBuDm4wXrcWquoyGCzGxdGPUlERmfSD
ui6Maj3RV3RTDJiIJiHAy3gvxqIPT6ZdvMr5ibD3YNP4mblqBauzIubyqHcmUWi8NmVsTysvIs5z
SgFnkSi+9kSjutI3Nc5wpbXZbGEAnNLxbwZda60l37vTk/wqGaviNs/yGSR6i7GFqSo2EILLoJeP
0cpXY9kBdaGvogBbOWtCbRUn8yg8hCRoKCc/1cIDDatkjUkB2wh90DxDIFcrEH8zywnzahvVTcn7
wsW7ilnEVvvMx5Zim4RnREO5MdWXwssTV+pBjdXSTPscWf0Rm2NMt4DxaV6XWc76TRy9csicEOA3
ho7ptlCrnS6V24rOD6KjaRdX9dHztbOXye+xUd9ErbHiw7lr6vqbzPCM/1/f1jVgAipEtzA1Ag8y
C6dK+6Opcf2j1JHRyG79uIVoZEv3FsRdGjlPXrKaQmmvenyKiBgALWinnhsy7Vh74LiOAGydRnzL
NIJd/Dk/ABNG7JpW+izFw3bQ1JuilBPHn8aDqcep079JsvihEL7Uh973TOvfQtu+7f3QyYT9lJ4N
LnDOVEnfdN++JHX95LfjQ9QdADtZDPfDp5Gs5MELHoXUCacZSCGSGvmY6xFjIKqByBt5Ch1rlSJ3
RF+1ThkRKOXNbDnloqbKLRGSMW9ODnVRucZTd4z68lEtMDpMlUaQ7DReDeD0mrB49bR6JrPrH8VY
nkOVQPKx0riAP9HBbZ26wOChBYLxRnYcpPTNqILTCHReMoilVHBF6Q3iSDAYnmmjI2AEOj52tfcR
9FjciyJAT8OvAb0xIpQgy2jdF9Jr2favUuHRps8rWEASCWS4MN3QrB8Hi/lqEd0U8O0aSbgqZCAj
gStjVtcEWEp9xgmPdRod6++SP9TrURgjYURnK9ZdbcDJ2pnMMweladdUwE6n9TIvlgekLT7afXab
e/4TGQE5hbvpBhQcGtFLLqbX5zFnGlqY8CdSnA+OAk9LoBCG60soTccgrMPYL1SQkFP/YMV8Dkzs
sJo5fphBjekK1nFgqW9NRYeliPmE9MWjDDy9xHfmZBiMCN2yRuXIwvyGco2PQJ6t/TTcRB0NRJX4
QGCAmKBnNWbLJ1ONa80tBhvBkkezXT10IwAuv9ZSJ7fj0WnHCw3XJ2mcZ7ElVHdmIQlQQSdo9Y9s
3PS5/zDq5HhEfQRas6RO4azSjFi/2+pACBWuayCKXXBvJKXhYpnmCx2es0p6KjP1ZYo1np5eOEMc
QTEXae4UgX5ImzBdMxioOJuJY2AS/T0GnITMiABOpUN7Lco9DYd6mhXpo16uDTXYZpUJk9J/jnVo
dmGAnK4A/4kObxWovLESGtzWxJhWof8jZe2t0OQr8I4bI8e4PZIUEfsbs7G/8+rwideOiJpGp6wB
wCAljZxAqbdeEMBdkRNUOHp8lEhoWEuaRjICrR8rrFaTURnbxKZW7BJ/PASSOq2SKN5D8C9uw5nW
F+l7SWtdlUmeO0hcs8h+eZUyJrVprRE3odxoWueMTXbbRMqsACAR3sRQiYn5MFT69wbSntGsQ5J7
VkbhxmFy6PT8Jp/oN8AgWAVAKB1e6nwldzBVrJhRI6xZfdWr6kZWxXVgVh+ZWb5lUYIcMzO1FddI
J5rkp8S373FkEklHh66PpelYNuMP0VssHKBtcMnUT7SvjAPfyzeRC31fhP7IHApYL/O7jUVog5vV
86gwj2ySzJWJZba2Mq6A7fNW/dB6TieRvJE88VBEabkzhqZepTPaQm2hJuGPwn4STqua3NmKnCYG
STqXklK9043uDpr+ZrQCJEWNFx1IAHPNIBC7OF4FskQoEJijWGyQVrIaybpXv2Nau8FuhGAd/YNj
hrjkcowqbkayADq+kdAK6xtC82ndR6yVVbteBVO3jqLkRR/5BgSlWuMuwsY3ZT88xCQEIdyPXqg7
JA06RacCvQ0vmroeFJymzdi/S7aZ7Wfdt4ZR2slkKDGZAQhzsreN6e9K7S3SehRVXvFAh17L2o9g
QB03ts0Lqo3vrdpfGXL+Kmr/R2HRiMBSpHfRNwzn1QbZJ9/evHrp+Ui6vbEpc+NgUj92soAZMp57
UV21Wvf/2DuT3diRbMv+yvsBJow9OWXjjSSX5OqlCSFdSew7Y29fX8sjoxLILFQV3rRQQAwi4vr1
ljQ7ds7ea+/ytmximeJm47UT/NjxaLlZ0Oq0l1KnHSJfmL/mttZhe/bLxbxaVPGZmX0DZZr3qq/G
m1V4kGlW8DTpYJ/KpDVp/lW7YSLAofXahgQ654DhQIQtUaSBstwHSU0XI+S6BFp67/oo7y10lUyn
IPV3So885mRxvdXQXX1xpqEUQ7YfEVdDAadFum+3Yu96WyA8pw3tUjt0vbVzUuM509tH01zBa1nT
DvP7fN6wcEymfZqUf1OP9gPjwe/ZlN9Ln54vYWlNhsFcWvWDtmFPsNxnHWQ2WqcHf6pTAmJyEfTp
K74DwZ2dumF3eTzpSpg1+hhZkx8Qahl02M+jFiNjOCtF+2OZnlwr//V0c9ebiRk6vlrQ01RPEkA0
2VJjRrBtaU8OOxAdbGcuT+MiTpsYGE+zwtZtN+LMRnQzL3B+nK6PnE+uciy3vnh2NP23Ji4v3CBU
d7a2M/A0BcRuf9cp4JmRWVJo991+cqcmNIbtu+v7W6nTsWq2R/jDSUgIrMe+mkQFEZahv0g3HOGQ
DD0OIHvZ0ExUA2Xw0IXGM9BrYDYJhX3lLfuUlLmqlZ8UOHFplVMM5UuFzULGs290NLzpPTjrr5wG
LYC+eVxScswajdDmS5pLkGh9uBaS9J9V1rsiHdJQJRLpOWObsWQETV5jxTJh/PFNGjvtROKRr7ag
srrHUq/fVsqhUAKso6Kn42kX0WQKD3DWWoTK0Iis0mRk9L0Z5rZ1LX2X5AwACTuMuhkgldjuB7hd
Ja721ed3bPzxTiDU0zhIx43n7dCkl4ehcAMULdquLDVBqIP9uPrJyXf6+uSM74Wwh7iby1dW4Tet
Fq82DKdgLLvYU6VDsDYWOeceHg+GhGw9ZtVbPdDUsszvFUFU2mISrnAnskgzYDTdKQDTW4flBGEN
2EbZGAA9PdYSez2muX/q9DgbCqw7/iPH/o8CN7MQxhd4aEEgZf/NsFmE+tZ6ERqvQ1Uv4Pdg/IQk
spEGCPRywWy03W2J+yTZkcNSANKi7I0c6s7Y0Ya9NthmpAFVCsdkN3cpr6M9Ol3R09Lwz2KlpqKK
jQwFIsFJ/B8CYJ9Y6eK+4dCB4+pC2ULGnIDd4qu91nHiBoU/EslodCgy13jKzFenIdu3pvlUWtO1
WXDcmOv+q5qYEfx1iizLGYrtTe0666mr8490QTylD/NrSvx1WOk1np5yJW6m+oGXcb/Z2u+yuq/J
cAc1Tg/zWsfzMl6W9wl0R+WHU2c/pcwTM6PXQ5G6ZSRt9WksEIw7vfxcBZAI3/qyjPFoMYKDk1Xr
4XvxSoZgGXZYku0Rp4oa50dj1v/o6/QpiCnCg/vIceK2GIfH0Wr6sNr+EL7wPXdUlauXj7FyrHvH
KPVo9PoxWgRukqEjYmt6xqOxZ1zGuspaORjab5W8W+VInnBtvCZkqBl9tlvBo1tJMIrhuhvt69ok
z2DGbtWgK4aa5M7TT9l0iF8vTwIiY5e67neXxGM3Y6As43L0Atshkd4kjnTqvK/Cgg0wlBMD2szA
9fpButoaggaCANN4lHZZQaaOehyG5qDj6cwGlw7hYLH+IEENbQdgVf3pGxiP+r560zJi3oucSfmy
Wxptinn9nrNs8w4DKDAW6w/hfVtozPmdXuMzzu1rQboiUDpC1fjpSy5Si4DhICn0/sq1upPq1bNV
mbfkkX2lmzplsjtc3ky19q+e499e2Nn5+iQGKlRpgrfEbBGhFqTy0epg8PrnpiTBDYqfpECyv1OX
5sTE6dDH4QJW7NvPUhlK3X0hkpM7nXzB1v3EnAGyotfxfoJCW9Pm4DPbuqra3zb1NNiDRnucZkaT
1gtMH3BPDtZxU73ppK1IgGlBnWF/G8YTNTAA5IXEoPanSQSZHRf83eAfE2wUgQd1aje75l5gxwuQ
xFyv4/SNGoj5LozKKOuBCnsq1KvXtStQI81wPDhi21wHO+nbCfVEsRs1LuohkydnKSI/tT+nyXvI
aNSHyN5ZabZgMxc3MMxyCiyajbvRpnZ2+5fMPNPn8KKuhvqzsKkE3Plh06dmZC7JAgX1a+ZR9rwG
heE8rGgBd4lmv0+6wt3rkZea1isXqJ5kMcLaPhgYtnQ5EBArw+41uuTTeJUepL14LnN1ti0SzWbb
ZzdSBISl2+M2Jdh0Urxp5kzFidYvtOoa5Qn7qpc/53n5cTEND0US46l/tDtBC7gphpPd9PZunIr1
Trj2HEJsSl7YIMjWojGFYZ+jZDfnN9jHozTl5nHrYn4vE7rwy6XVuhVsgnhCn2ZVvHv+fpPVo5d1
by2xLcYwfMrSeyd2jVhzGByGIPjRJPsoGNP8QSZv/Vi/+3nDZ1l6qMYDwKkNGDVjwiBz2s8qb/eF
IthtFkBEbG6TYvUUyOnix6nnM0fy+3RVUa84MKZ18dZkLuJmvr4OtUmb1M+2nK9pxcDVBrcZjjqU
OA3Z+VyB8IAMdDuPoCCGiX6T1hTPHIRGnFukUIn0NcclTVFo2fGQPac+KYpa3nLnEl/HTb0vRPPc
o2WHhM4PvUAosA1x110yQCanOyHx4XHprpPArrLmXFukdHb+i9DcAwKnU+FZgV+/et0UkYR9Lc36
Zu6Lb6Wge6lq/fEyuRwRER6mxfkw0+RqItHoylj8Yrdld6j9m5tatw5QTMnAWhok2ZxiQGS6284y
ln1BAg3xtcPIW9PmU0avS7dAha711oV0JD9Ga3nJSAwFdWj8mKyCdIKOlSRP3neBC/nyW5avPPol
L7e3Tq0Hz1Yf+NkoKIxyp3LroApKoLUTRZhb1hF57KEyerUbULcG0NfsQCedA4IKB63UwvU0+kOo
GAGL7doC/hY3LaWzhCwDpfLHgn+1N4U81gZvlewDSftjQrdld2yt2kAdSMCEjUlU1ZsIvNZ+1f3e
ovc33EEdfMucoIG+E2HNdWO9og3o//EYYAboBNKdpoYl8DqTOiZ9RF1KNq6h3xaFfZZgg9gkifco
Ro3TUR8lKUmuEkWmr7uBKRd+ACwfq82HlRXvbUqW4zZtsCewHrpt7oSa4PiTqsIJu33TeZTXYrxL
wKlDsjoPc9IHLNIYnsyvlFw2Gk7pUThnPXMGagSM27Jr0RaK7HWkH+cvXKegZQlf4rQSKtd5KHE/
hD1ZmWJJ2uuB6G1MdRoO/fStJtP+NOkGnEqygesRECf38Jtq+Z0oRmSU8BGKNrD6PI/6Loe+mp+h
gsBpAQo5a3cY3yDzT2DkSxYU2NRctKv5AuOupyymxEmT9mZy7WOqprh0lpc5Q0PZm0d80HfltL4N
Kv0cDZaSyn9yXNICDeSr+fpGou8h5xXxWBQ/wrB2nWU8L0Z6Dcf3x5+LgeSzqKEjSKWYpsGEPHPt
5Qmx8WEiOwDkUBvkyjhqy3i3tvaD9FNaXtbrVNxtA3xTQ0wx2e46aqjljzOMIMPys29GkOrp/tHj
iv3VuPGtCISHd+iGetrnoEEhgE6o7A39+NdrI8eSYdJLtMIujRezZmNv9XutY5vRHJPUdN/cX6yf
UCg/JhCG2XKwJvFEK7Yl/llrMFw0t27DnmTDFZ7NPkylvMrEYTQLCb+H66603Ev/Tz0yOYo6uT3Z
ubhFj/pi6RNnx258KpZ3IV83TT1tKvvB4m7TQG3TkEl4463w2Bg9lz5jgcYE8sSoml8Cai5jq4Bs
+esOCFGTqSeiTjzG+6MeFI3B/YA3I9Y6upJuCWLXna43JgfhmhNJSlILWOwB6UM57pkt9FG58l3Z
v0WDtCjpjVj4Gg1d7b7X0EuWUjxTozQIvuxjJsipJjqNkgC+P7plGWe9rBD+Tn+kREFiGLhnEQHn
zUo3IOHPiy7h1EKHfbnoChHJ087rcPRM8kabvpjnPXaK35v83oIztCxw9pjhVhHzTBePHvOYigiF
sRFu4BX8Yal2wuL2apkO+4qGfpmvr8KBEb6stNo2o7itUFDfeK7ayclK4ybx7uWFo0Qi7u2KJ9W4
utxmhngxEus4IFNR9cjlT7MkzLDeVFp66mmZCGvce7l7mv0B5M365oFCuknvco6+g3N2Covf31/2
g4eG3bAyY6fSY20V4vYSujGl2UKLvv2hIX6VCH69S8cl2c/6Fl1WiLqd7plpAC5sQjkgjmTFACIG
LQllf1Hw0nhrGAmjv0Z+ca4lrsm+Mx2oZ+4jeQiJw93lpf5Zo4nA/UuO69Koh0HfjmzO12ZfN+GK
GipC6AH7Fwmepq8wpHE2FNSkWvW1Ng2dpA305cJS7BbdNSjlU1I9zxPLuyPp/W7D3ZKRK1V7Jzll
Z0Y3wSQZXPRc0+UgCPnl5Qr7lqS3s6PMIswUVSpz7Dt73O46uqOGNltRYq9vs480o3W1U1uRd2LM
b5vrIM5u7wBz4fAdFG1jv2e+SvEM6zBUNXSJnK5R/jNZA+Hjw26i8OemGgkDXi7y4hVLM3dN65tH
3djeZJMio3VpJaXXVXop20HYAra46vDxZ0q9VxJRN/A5evyN/VEQQ8QTT0j6A9hx05toVlrYy6HX
eARQPzwe4z7FHZtmGjrc7NzIbqfruI795cXpQLS1AsXSpHPEyxMGDylN4WJPhNGpu+gYehYLXjBt
+sd6fmqU9bWsy8GsiBgkQRL8xlci7C+9Eh+EJHugve7S5q5eijd3fnc0+36dh4Ml3A9mWmnYFWxV
/qUF5LjZOatAJvqxXpRAwqmAkmnYuRfxxOVKSlnelrH6wXNhBA1H+MZrXibuCPYUFiT0rfzkVUqY
ob9bjOUtcdMf4S6HgYIfAkV2Hkjrxmt2xijwYhrDDUOUo67LHRz8OkHdzBbWcq4gLnsQf7+7rT2K
LAPoH6cUY7vOHaDJb0y0/IxEqvIScGOF7cAfaU3+Thf1V3PQnNlIkQOn9hzcICtnbzsPCFvWUyfb
5wW/c944V+SIBGnD1ltcVlJOmSKodfMZJwC2mmKPpPPDWTjnr3b9Zyu5Wxt+UJdyZS0Zl1XPbRJL
oz9DzGOvxcQZwsvh/G5ne5hMfxLCrUXBs+tpcTUXqDmYy785uRMvk1lB61pqFjlScW37vkHESaZR
oPvZT41uOcxsY4fPnrTXy0U5uwJoxJY+wvpBuMB/zCXibW08+S2ci2H78RP1UU98ebOyaCHr21WT
m+xxvE5vPyhHReO4MkQdNCeYsx+0EjvdMRnkmEcz6V9GLkcQw6r8Yt8icFrC9DKO8+Ly5P0d5KMH
tkfbfCdQ5ghe7kZvs5u6lWHpXxSn3EMYP5jJxjPXbwsIeW62P+Wmok7Pf/ROPfnN8NJ6+Icn5wv3
96XR6DyMK0j5pXG+5Gi9gQIJuWgfC3wbQyLvNPU+jm1smLDCivEVm/YBrt+NZi8HHKvMVjGjTdP2
suj5n79EwRP9fNdJT7ljlni/aXdwULpvkuxagFu5aZCWcmc0u0lg2+r4Ut21ot5hew3nbodmw8Cm
6T1VZnWDRIjv3JglOLwmvmyf4CHHAx23c2YPXyXJ2vRXgW3o64sU9kNqjXHNFW0lGEQZR4t5OdKm
mI+XrwZH4g0JS+zqan4R/EaB1dX3xZw+VEAAwLW0TxKsla4JSIVIiKtNPLntFE+N/uG4+Y7c7j1O
+BiXTRWsLt/dZRUCI/JOF34OVJIBlsPmkG3OqbK5UfNNPa26d+Lo8JNPJhhL+4FhYoju/eywVjLf
5q36JhMY+UwwwoNydQYoVRt41fLiM+VKOSLOBvpijX6AYKRwWQQ2WBi+/dTaNiRCh/aAcRyKbgtH
AXlAswmHrcc72Sxvl4WisCn6CnN7apz0KekP+pCdezZCiAy/Oc88JKqOp8J6uHyySokPtdpfQ2Xs
5VjunBpLmc2jFfecb8+H1WSFujy9zTCdCF31IW3jZrUZsdfKsBFL9rvCDJR2oDB4sBkcZPanRtvf
XvOzPcCK1dWTawMb9+j/pMsLza5o67+IyxyYEVgPZmp/jbJuI1PnQCcURPP5xdhoHxOx4kdLO0WX
0rTvuWi7EVHk9mGu68vlG54GvlHGC2xUIcmuD+XKHU+9zVQ+S6+TpE2i0gNA0bbHPq0RgpPfK+x2
3Mnc9uPCioaconOu/beMSHcQmlfLBdDU5DimRIG3bDOm3cC8PlCDM5z0gl3DxlwSLM2g7aio7tzm
n874vxU3/yYp+ZeK5z/FPk9tzT//KeL5N93P/3N6IJTO/wc9UPPdSvlveiAe/089kP4P10Mr7vvC
gh9M0az/Sw/0D9Q8BIvQebqIgjCw/ZsgCPsvGhcX4LYD4fxfgiC0QpZpi8sT6fx/gsL+O4Ig/X/R
uQvHQKeE5ggi3CW39D+c34bfaKMlSyCa2g2LXnsiMZapGUGe+zZD00+TdkNI07ShEugtBlm1eNOv
0Ark50RpiHHJlsXdHTMKvEIW1d5exmOF9HR8jfREfJh2m2URD0mAqNZ312Ry7Py04FjFvKMGYMYB
iBE6qwTJPNKaw9RWpxyrf0h/1yOn1WekvM5/aiE/zFl++eq2wMED4vOcdNW8d5mox5XPiMLLD3Jh
PAo09UA1niwQzqqmpP6zV3HWRPct9fxDs4x941g7iPVruMg/fbvcLMVeuMVZOJm5w5BwnifyyTih
XeteTfiMdYFgQktz9OkW589P4lcBwRAMxlOOLx218lxpzqnsrbg2XC2UGsYvH/FhaBjtuOdrXyJn
ZAqgTW6ceOt+y5uvUvM0jKtzDZh2e6iab4GuH/0V5xX8RLG/sP7ojnYN4WNPdVx1Qtym1Kg4YvGD
J/akQvG9JinRzRYR3Ws6hVlRb2E2saos47XUrWtMKQd5oWkyCm5iGgnxmAxXfCclAyGZxrlrvuTe
kxwArnR8XQyt6j1SnbDPRfvgq/Zef9Zz+ZuU2muzTFbcFxOzuW2dwiG3f1Eb7zGck1Tva0S7Tmse
9oaNeJyyzm+N6lBgpSUrzg66uoO0N3vNP43a/385+r/IEy/Cvv/9ehS0A/LE//psvv/r8CPVT9rO
efNvy9Pl7/+9PiEwhAYJuNZyBffnxcr5t17R/odrCiIVbMp9liILseD/FCza/zBcm16UwAmCGM9G
ife3YJH1ySZ3x+TYSiCDQLb431mfDNhr/yn6c7HhswrqlxACy7L/wx3oGlu1oqssGKRr2lnUv0k+
dWf6Cc/6Ql8/afo3xqJq1ztTcuyq6mpbluVhltI8icTe5Skj8noY/OuJVk9AQFV9SMuO8T4SLjWJ
P2PWFlGxmfLG35yAxVod/uJtSZ/mW3URGPo1bnoU1D8KmEe2UdQtaD6CnFH0FXqSuwwGT9p57Yvr
lH+kXzNbFRf0LB30zX6kvfnVd2SF5huoj7K6/wtsMhC7uQNJaUROwxEnzeYX69IVtluG8ZKQk8hY
OqgnrbpWBQGKhbcmN12h043Aw7gWYn500EnB5s+LeN3aiES76dgTdHYlN+kzZJyOdu7vGtp413g+
4Sz7+c9a5tveo210I/WUnohOY9xu7eFupF3NULlJjhZYfH/NPlnWftoyfVXdMr+ShwbwmN5+Xv5S
kJ5KVdWRZ1n0NxUePDgPV0Pef9ZebaC3QyHZFgehTQwfK9aqspY1jYf73CvCEpjIM24TW0vHY9U2
xUEz4UJ5rXUPdREhjD/tvRn7Sm5kKQzsctsZQL74SjgkGngiiyF/RkNrBZrnP9X+AK+SyNLI0c8O
rN+gFv6RwDvCSnTF6I90Im32y8hoiajBABwLl5QHYYJoXzbo0RXulwWXadbTMkvzNdIMFIuNWyUR
gpYzCR6IviVbCC5s/Jhw+MOVtQwpkefRGfXroPaGAcrVcm2Yzg8t0CSohz/JYtIDbzbQp8k0I2fJ
CypQDOxOvZU7fka5c9RgxWDmZtqEBdqfri+fCRjU+3m50Tt4QeaWR/XslGEPu1Zbnew6TTs/dkGs
RI2VrfFMaEVRaXWctgy11864s9BGRKM9hSvb/c4bHKiDzNfQfehsgmhldqZZFQeSTi/jlXw7pDna
cYJnY7NAW9d2awaVytX35LQiJiEBlfkhqAMa+RV2xN9mxf7caFBSScxFCzWtejx4XXNDiExz044O
vo+Z0Y8+ld49qJCYG3u6chyNk4goIumCxnfb5pO2UBYlebJdE/TRRsPU3VsmZrHdmPjW0cnYxYAs
9TH5QdrV1NfIOSWcOr4jON71cHL9dd+RySySfOe16fSZbVWkgaJ8d9xZj9H4+pAYw8bfTELU6jTq
TeYeyBzvaiSzSsjy2JlSBWu/PFXjou3GxXjNOk8cpcrYLLvUCZbL4YHc62ev7kVEAqm3XzKBN9P3
y6Onq1c/3T6teaanVSpmD7PzUXUIC+sBFa173PryBwD+GNVZ5VwxZovmvv+yE5ler8t9Mwp1T/iH
XG0z7uyh5bNNLtknTNtzrTgP6VZ86vAhlAaIEOdAd6QkfJk4tnfIHF+syUVbYg4oNSubac2Q3m/p
KuJEY6y3MKQxWgPKhKudvap5l+Z8xA6qvu2alEm/qb/0pvpxioYQ0rx/YPg9xL3TvNhZ015pKZzx
LBmw6DQJ+iCDc05Tf3hm/seqOK6oxy5zonSbupM9whV3ZlI6JaGBZYrpXc3NsEMszcBmQma7Urux
djfBRog33GoRV4kJtUQbzbAi5Yjwl/EKOU68rjn+uSRN494czs7AGDaX+s9gmi+TXW+73C5hX7Tj
lbIXUufeTElGmZPAQ+j0DZnpRG7z9LtOC8MdoXEp+5c1ofCQ/xZdByRWIQm6tNYini12so7juypf
StelOc+vHC6emEn7uBFtdWprfzxs3nwqOkQ1m5ZylJTtc9bnZ5nS/wK2f+c102Eat98t2R5dO49E
opoDIWkHmvlIh71va2X4kSbjm7EwxtKdR9wwD92lfqSTlBDQlJHQdNomgYZacnXI/MHBbt0tFvrW
xgr6BnWPbG0vJOYQM+1qBvPq6TfVJR6doGUQtAuWFX2NUtADKh/aK/Y2kJJdNEmfrqItAFQHSY4b
G0cmU96+Bb5GCe+5RFNv/hBsxmbG6uCojUvPzfi1df2TKSrnx56lPRE7LJTJvhH6EHq1Qy4nyOF6
Mg/+mD8glKdn0psby2C5w9MM96xS+ZUmGI/Ukl6XJYNNGmTzply+PS1NFmP91Zpa5HByVMw+9c9h
8z5z07mm0YZKvyeOczHrP4Pscza71A5EnaW7yac5LzrQzV2LvkchBk0n2DZLqcsIq+dKu6+/nzvM
QpV0kdMuhMeuSbCuencRpNx3FBbXVm3dkyMSzplnI9rIFQks6idDB7uK8ttEEBQVFbImRQU+10jD
a3t9xfzPAVthVdbwAnr1bz/63+2afxmVAY7ET48EHAwRGpdPV/Un20vaiKSfHOVNAqwZ5bKjIdH2
O/kKBO+4kmZ3Vb17ufXtjBXiCOeUk78eeazVEQLc96JlmgJSg0Hc+leHoTvPojdCveACn3uhOEvJ
4ypB69mOxgaRGVzAjrsfbb85juWEthlOleaMVEjzVTJweRW62i91HlfeAaFNfWUYCCyc7Y9hy7fJ
V3kIJnM79sxDhZXdJ6t5U/R9+ThwYI0M4wpacX3UuVsjeAnDzRKT6I66fQXInCTas2ICE/q2/5IT
lyMHeVEjQE5tK3BxRjMeSP9sdrMa6EaJi4ghVVlE9vtNUZikOG+8p7ZHECH7F76Ju+lCDi2RmTQT
XWTdrOijeLjBL8lQRo0ezN9aBFa2+bP6NXsqcqBwarbDKpZPXXiH2cexLcfxt+qZfkqdDGpaei4a
7VgngTzAVxLoGyqTpLk3RcdZlQNj7mQvHup8fFVCPfYMLiw5IesawUuQjcnwtaV/zTVN/CM9cUWz
Klrnbg7WsXxOsktKbJcNe89FyDbI37GjXTigwt5TY4VDS+t0MEDuDuV+lkbomnkXeuii95oNrKwa
/cgiqDIuPBYlPIHOERPHPp/7nbTN17GYxit6wtezbIsr00NKYBvmkbJqP1TLDMcYNbQY2g/RGPGW
iWLX6/InK7Jl54gfsAgm45SNiRQTjqua5jBRi+31otIOPZGSu6QZP6rLo301/fE32kbkvlmqfk8o
yFaDEXAi+tCBv0tICQc5vWlA1xOH4UoEzQluY6bxrjhoJdRhixZxlhm3fd1/mMo7mP56mpPlu5xJ
g2hKslOIFKmCZX2S3HZ2p331tv0wgJBkeOg8eRl4gknXFR3uHPmnGL+Tuf0uLpLrVmcBJDL02epr
Am3URVBs7uQc2CMqbzunq14cPW99tc3iMbkZRDMfBhfyizJ+S094e7QaZGxw4ZrJ2XNEpDpSyi2R
3DqSUyyAiXZ1fT5tesrQGfrSK66cuTqi7s5Dy7DpmEKXmFYYjXZxX5goCWjq4Qk8LWpy0FrXyIdd
L54V6fRN8TuNUQq7hJSUsFVOf0DWcVPpjOlb4FGcKOx72fl3JgU34vZt37TpJ+anaWdp6tyUzj3c
jp1TqnhlFc2TaQs7aWRhX+gfwxaQXNFje+rDPkvPqV/FjPNQWoz0M/OoM/0/1TzEVa++lrG860Hf
ity5ZaihwgX0e2QD1kgG89sz6ZX7yv9S2Rhms32VytpkEgJH1Smzl3JQZ61HsWXDmfBykhYt41rA
pQpy188RhIx3zBRwtV8MF8EEgJqZShPXYlt2W6Geu9o4lTUqYYq/oGv2Zot/JF1SxrMtN9Rl8ucl
nylvL1uGoKC2t9RMuyDnD/OcCXj+hIDT3S1+cix8XF5rl5xbX33MCcemvvnEbvO19jlaXLm3QWQE
1EIMPoaMH7MWH6yS563tEcxpNTRcj9oocewj/NWPyR3yK5F8NIW5XlejARtpttmdpP9lb2YRsXBT
vycR2k9GL73fhjNSNsaGZJfkY5TjWgtmK5siHvw7qvWmWpplv5WERWi4CjpWAg5mD4J9Pi4S/cp1
K46WAvRH5eSRbRSMn5FWSJGipaTyXvXts2JOGjW1erTmi8pSm6O6GyJ9MozDBrEl0nFTdJJnXqoR
o9rGBpqaWCLI6Jb99LzUJZVXMxxqnQE40xknTp7kBmYvH/RrC99rWBR36couWrjeA1O+fW1iGcu7
24ZhNjtF1C71o8m+6SF6i4XkMmCduF02xUcirophWcNZwrFvE3LKyP9FHzqZLG3mXFR7RqkvBAnc
M+b7MtcMDeLsQrLO+uvU8J/lhphmTImL75NWizuNDz5yJBZ+vR+S3AmsdVp3WHTaor/VLDwp+uIh
hGI5vIVvQ87Q8or8Vj226HxUKf3Ttt5uVspsbd0IU0Czv2C7o4mZEtxk2vtWUcGYwzJxX3j5fq6b
7LBIM8HwLudoJj4TJYX/0xipxZjIb64Ia2bnIWRNW/cST01YJSspOn8VrxJyfIUwx1HyTEce51Ar
DypdmALqNp1D7vMRQ/jYYO0yGVzBj7R/mell03g74mfZLSayZ7YZRrDVuNNZ93lnmFySk9foZVS0
46leMVs29nTcRF4fOsZM0cZpy0PqnMlnCxsMn9tjqJm6FCyrBjKCdGIDORS+Ai0cC+IOVC8f7Il6
tEQ2VBaHxEzfEwCpjPLdw6rGMcQ3/Z01jKhGlKuFxtbaSAupKHMKfaXVKfT1GxM7+CJOJ1PBXtu4
jsmp+pKnlKkvU7IBTdTH4WJZH8bmA3GmbcMZurlHujdQ+WVG7Pndmzajr+k5blXTsehwAHqeg6KJ
0n8nCe1r6vrVzFk/bGkw3YaTUUqikktGkVkOSKb5TVI0Jfx4OxvoZVrUcV3mhLhl88Wxvf22l6BG
JyPCukW2ji8hNDuEoJ5RfLiFednnuk+9uYA62u2AxfIo7BQZB2ihiIzVo05mVND1MMM1AK8GpqFT
VpMSSJJpwYWZte5HY7nAFKyhfVocYEazwaGEnEkGbVWbx66nEraoAWYUgk6FxkosHIV41/jjyg6V
VXv5Nwsji9ds1xPnFbbYCSvFta+qKiiYVgYV2TQzC5dRjjRshAdQnggf9h60D8mvkOZZrzk992v7
xvnw4PYTecOtP3HsSxFgV090cjkqrBd1YNK/IUZpKSFoEI02Rjqwdber6r6xOu3VvFh4fNAnO/lw
w7eAJl+7mYqM/WnN2WfdJ2wNFj5AFw8TA+qBs1XL32n6DQV4Xv6BqApgwbCpkP8Hcee1I6u2Zukn
4giY2FuCIFz6jHTrBuVKg514Jubp+2OfbpW6pJKqpJb6Zp999jIZBpi/GeMb3UIGoTx7SnsrJZMO
1Hq3rsFDtvdLTPHoGSSC+jKXgWOWKyI68TZ2j6pgJcmTDoxFNXOFe1xhC5YXHt/vvGZm2pk5UQgs
STAM8Y0Xu/VpXRwkPio/cu1HtbZsAjN2uev8dx696bbZ6tOqVZcu7Y4gzyCI6VjL5qIKezcNJawP
zsjC27eDmdwr9eU4zCEqxfWWrCpyF9eMBuAqQZz+ceMZ/sQGTkwbJzL1tkQM+AuKE54zxVMg9PSQ
69o1KeHCYtErzPW0agMxf6UIBmLH9q4N2qVZ9X1vIJqV7WPT6UQ72y5jLU/uzKTKkJ5U/W6EnnQu
2TmuwvhT8yN3eO2ACKJOWo3JiPx46qKmQdeTOB4WhXqwt4q9CW+SGVOoSjaXHV4A3JsmdrukOBAr
aO89IoeCnODIfEGDVM/Vr7d+6cqEiwY/8ynx1d6yv1rS2g9DThPg6JIzscCs5ubrvlDx1RMdKfJx
9iHS9En6xRo5jZOdcrTz5uygw8ejEwxtQ6KeG8VdTG3M5xC0MS7qHvVkfMMgyWfUAm0C1j9pbYAm
J0nxmJgAMWc/QxRRfo7+XPBFdiddow3dzPRknuLWqUv/Ez7hrWuWr8bCIsFbVyYxvMrc8N9owSi+
5YlgdzRVo+AAZFRlpjohTMCfEWyW5FWrnYuSLNCV9mqY+Yoj1TrgRCOnebmZ/PS7NRx1V40/44RW
pHHyZzHEEhGYGaXc6rAZpjQsa76OgcelyqBUORC5izIs2ezuqEZsu4p8Io/CNJ0+E78L2oEeQmTe
y9jzjju2uUFqle/6xDuuZPPZd+bewLTmqd4mwOBso5VGSwkEX272aLvSvivVxfuxfFphrO/XBiMp
uTF3kgTWSHM5S831wWs70q6c6iNL3O8s5jhZMYsjOdzKMUaWpHYErpIOHUWPBtSne5p6HX1qc1kW
dJvx4AimNSyVxtHbSb4gDFgx05Lp1+EM8WminEQeRe6QWcFQ0VI4DV1vGxnyw0BCNEdIvpHGFRJ6
Yu4ZL8WhqDh4OYA9eP7JtVySd4+rBzLZ8mdoxRvXLR+IdNdds7L9smaGb4sBWSwxgtHv30eKOpfp
0i7xwS5S0c0VF2ONoTXXzQ8dKRvPNjS9ROT+EejDpQi7NXmz6OzM9IkOdOVyp8/sRehW5FkK6uqg
8sv72Kd/z1nnhYuPfWvAxpxRAHlLP4XwD9AmVWnOmTl+9upA+wCgyBzp9tYWkHhnv9dJ9VbFOLUa
CkovT/ugS8SHqVF8UE5bO6WWj64lL8xr71G9hkg3sJ95d7Q4WAS369QfgFuzz0dDThnW9Oe+9n+F
RjvuDca4d+V4mqxspHxeo1xzF1yt0AXziZTDJtmiS+0vnIhloJFfZS+EftheS+aHbn9lxVXHM7oz
fAqGGTlQA8dhF1eauU+pQ5JkOv/zj9ypPX66MkNMGQiAs59ym8C0ZvEdd32MkutNa/iLc0UJNzP9
SVzGntZETvKYccGYPB9nfz8qnI+yEbiK3CQO2s2SR1RSOPvYqIY6qi2wTrKdLn7mGmAfUPrJynx3
F/E8DJtSVcMwV3L/1WAEg9R7w9tTHiYHkMEkKqoH92LX4qsYYLKIuIGaGzeXlvM88IvhmrnTc7ww
8IEklUO0PeuWoofThdy33ogpqfslTO2BaSTvQVHb1kPLuUUtgYb1a+6QZQPdCBNSMVihVH/BRVu7
eLQLxIH3YBXaEKUyhr3ef0hV/pxpcBzo9jHGFA+iSB5RDx7YKyEoq9FAEdZgBzsh4z4AkzeGPhTd
xh748PN6p6seqINpBIsXZewysEliL0tMZsaAFM9epeGXbrM2UJ6mh4zm28xad0PHjn1fLqQRO0rH
Xtu4x8HxH826JFpWrdw/xF/6Pnf5ytNsdfmymgoPmqFnN0vS3TRrtYLCoYSXGFZLt38l+PAp0Zpv
PGXdzgWaWvTsrRqo4zt07c9OlT6vpAj3SfGcu3xuk60BNQVpp6yfsR4PfsGdjaGcv1EqntfL3T9a
T6tT39BN9kNPTbqYHT7RN23WkbBZw6fjyMtq1m9GjyOUYc/nVFhmoOGyUR6V63QkmIWpU2f+ANoJ
IHc7u5xeJ4DU+TgW+V4mPuQubFVJAW4KWBHpBwVS5qn6yBverZvqv9vowGJgGuSPUDfxqf+jLvXo
R2P70HT+J/izdaeG4gmyQ9jaxUdP7VRhmYCrKUeuX3o5lmZ7i6z0XTV43zNGTHB+fL1JTHrSivOe
lo0n+vxT1zOTy2b4jEsWfBafepxgksBQETk9H1o/F0gZybw02uFqx086VQxeba7UgclI4MVAGjP1
K73tWZCaLBEdaE8pm57G5SC0CU7pHX4tWbLrZKTnAvMfcTtRMTYcewIoxYL8FdP7x+L7ORQlb1Ml
JVhmIWqPTI9TnqoUlKHKhAmjzfvrlevRchhTNpwb6KEx/GkZ4+0FVa2NGj/ubSwUhLYFelHU0bJe
NMLZQ2plKKnxA8W42Cm/vFmRWRiltZvd4uLACaYXN7lOkduH6P8uRoNNfhXfOhtlpoAxbOE5Pk+e
MUS29k/EBxony30E36Jwp/bGjvz0g6MwwqexXEJvrZ+hdX8maXLvIVwNh4Vz0sj7IuhcFHrGzrCq
l3rkC+5t+SsF/5I2/KqZ04br5a2d8GWMDV/aoqYjNIcfPB7cFHDecNdqt+6Qfw7OA18tOKnBIMiz
w7e5inTLXXtjFf7w7/tHEGpB79G6CTuDtvouJdJlZN5kt7iCpBzOKAXtnqE4TGqu6rmnLOqLx9z/
BYb3UyzYKmM8d4JQhKUpzmg7nsek/KglRBTqLSeYCXCltiBSgVhBl0UyPJKYO21G4E/dM6R8yn7F
KCPZmmTts86T+5HLZ5dlZIDEWnlH0gbjHwvFH57Zu8xx7jGvhkXOR7uUKdZ1Zo8Cg8huZhMasNb+
0BvtfTEsESqcYTTr1HaQbym0axQfurdbNUz9ZX1BUOYHotmua6/lkki128lrb/TV/8h8ntYLuwbo
q9l5dsXdVNoHVZbAW/g69h5pkanSOHz8dO9WHP4+4MYWMzVu5ee1JURLa1iulXzvxqz/meqeeA9D
zKG1XQ1GO59YFoTcPB/txBqr89Su3hq4CX5HvfLeUi3HY2jIJ2njLMYJ50buNU6Hy9BzJ9UDCTpY
dz+J7CgCnWDHKIaRR52o9kxmntO+wCa0iU5aDqPKwMWkYxcp+S9cw+Uq/tI008wX0AycJaWGcphc
8S+ZY3+Zsc92t+cJbyx8OBWG2HK6KuyN/9yubK2JFXWrMXR7+eyzQnXSOKgd+3FIkYQWbpFGoidr
mk4hWvWKTHIm50ygAnv1UUT1rMCmSfuuS+6X2aoRN3faLl646f2+PKwGOlzbd2fyBW0j2qzZcVoX
J//DhsoFDyx9a9eV0Njtg5zUvEeJ9NiM3mEZH2rilniOJS8yxmOaOt96ET9nQ/vgmbVOF8R6o+bF
Z71GfG6K9gcCNyxrWuRCSz4dga23zrDC1pm2WxPtM++byNUBHPZqOLlkyFJs4AVPPOvV0fG22TiM
977eYI7uMdW3sfoaibsl5EiRLba8zSjwteykt+zQOCXppnJxyCdUY4N/sdwpMjsXliWG0U7Lry5Q
2Mxo9malfTGpOK6KIDqalgFAT7iKlrDPUC7xQ+9TY5uOimaq29DO7gF/ohOw0OQr/zbr/BtXxfdr
412qjuOwmO/6FDNmBhbIqxilaDcdHuwLZxg+T+un9G3wDfow7YyP0tOY46b2jhqVfK2126U+4Ceq
upXZj97jODSJuw1w+0Vu9eSVJHDZhXM0ug3o6g58xxuf3WxoGMtsxfDuMXsPBi2VkS8VCXS9uGN0
9bdjLxVadv684m5Bns5IYlzdP4baa0Nzb5jdSr/APlTDtM/QemzPpiHag1N6kZUPH0p/nejvA21s
7td/oltX5xPg8rHyAVkQBPEwT6aDHYhxh+WS79BQqeXm6IWErgaGYT4Y8i9aDAo5LlPuA6p9wJOa
r7odcWcOgi0e6EMParGn7SHkYedsqCTLy5/ZW793ydLviJ7k2u+zJ3QE0Bbrm15KHpT9krAEkojQ
OPW3Z67uKB6+mXNt0C7U6UCrbM8KXw1a4I4YXPJseDi0f0k97LD4F0Po+vFexuWwHyS7+DKr6DCA
LOxXZyFK+0WHn7b3a52G3FNpOBhR28MyzuwjwYcSvYLAyNMZE2J3HUDreNLUtt5M56c8ac7NytCs
Xaxdleh/qjGlGkOFzJAjwQxHzWnV2me/jjxZJ1R9jBYQ0ydzQA926n3rLc+Z4Auto6FP+M/orLlW
XrIS7klmllWk0z9YvgFMq92IW5bbhNNIrW7GIlocB+X3vE80hbEKPVzoCmBHhAQtvuB2JHaD3X97
sGRR0uKTDS3VbzZt5W7M5orghoEz3L9UOSlvkrlLUDTrcXF5GIq+Cp1J65nsEtOQcYIUMBzsZn7N
FjDFqQ5WJUV/+I+m7P+19u6/gv799/TC26v5qv+DOvi/X93/TzSgsUnQ/mvxHU6i71r9X2q7f/7E
v+V2Qv8X3gnXwmHC1snQbeRu/5bbmc6/HMPDIuq4pmcTvcVP+T9yO+9flg+E2rdNEPkbIvA/5Hb2
vwgLomrZYtNQx4n/kdzO4LX8p4Bo3TY8/kLdRMRn/aNc/k+QvWlO0O1aGRZy8tGpNbTQHJSO7meQ
qNOpXiqRt1FvdP3e9kdKZniH4cx6HsP91IdiIMhYEtIRuh2qqmpWImJ1qwIzW4cz9ggE/rgleUcy
MtzpibUIDIwJ047QxlsnTZjRe4QSEZeCcGHodzOoIjDwx8FFvKZXXZg3/nDbvfuui7JmQUHnIaQn
yRLKCU4dz6uIE5k0zi2CxeO+PcMmj0yN1OguYU9Wu96b9rym6wzoBTqAsHSaSVVCLqHFFOSFBSWw
gh3f0wk+OqlQRXsakCnTjY13sTf8WIxsIBdN59hAGM7eJvBmBul+eVugAOSVTx9Nux6Tkpe2DldA
Uo+OMbxmqJ8MI12PNSuhiM1jsy7vfJ5qN2gQWtw2e8khKEVjSYgvouuZ6Jy9ho+UzIhIbYub1kwY
Tm1jN3IrWJBqheBZZz2UY3JvekxBBL1JQJogNmfFRrR6x9D64eUwtCU9XuoaFZyPHoizrt5Vw0CJ
bBFic8r1TGh4lMboC0ATkECorH09mufK/bE2bxUeKyvZJv/z0fC6VwmlO9iamtXPeJSaUxcCo72O
TVseGw51qdqN7c/ab666byOOn2et+hVbV1PXy9/WGz4XuDVLWmJlSU9urBsRGH87WHQsLF2vAH20
rhV0iukuvBqbdCBWUPTw7B3RX1EV6TMiEBpl5uhoacYp1L1mp8TMo7P2GH2TsMBUhjLXFpGOZJFP
DCNgKZP10GcndANs+3HMlUjsEewhZit1JQ+FSbxMvooTWyz2ZQa5dHMh82NN7GrQ0UGRt8AObHKZ
1CKsZzMnNBbjOWsyt2Fe5nvHYZAmppDGZ+HhPjgt1d+wFh9KrOu5dL1Is2q2lYySYNrR/5GFFGUa
U5Fl/buRvKEFADpEfidg3XAjWSYZ4DjUmj2BPLAp7DGLBhuiLfueoyz14aW7SSzsuLJaT4XDcgR0
89u0zl+5Pmn3cusFJUGCEC/N/KKvZfdkxeMfK79r1zn/LFh44IhH4MQkNhyqhfGvWbnospxD548M
5gf5vhpsmnWDBJO6ZDIyQ2mAirF2nR/qS9uFlZ6e5WObKP1sET1Gf9mtT81SH0Ft6DsLoNpJKj2/
E8p8rFE6uLF8Qrz0uqXp5PSv+9Wk0GWrWUcFOsEgnRXD6Vqgg1Q3XVv/mtP4bNvgXygkkr1gOR0U
znTDUADutOOdhQ1FAxYJODKvOumjAHbnYnCzsjuSE6N0tq9p3knEZweqadhvbBChOPVDWAFLRhBV
qnNDW/3vfwxDA/Vt8ZZdbHWsOF3/aFb1y1ClryzF/BjygrGI31E2L6Su/gCUkYdc2S0WsSVsyJze
exOJTEQioAXt2KxRzfwZ6uQ8dQADzN5294V/HA1XRC5cnIBxPAM5FZBfA/5vHii5BBWs8+x71H/L
SNPPrGTvrLYZyEpDbCCdP/0M+sgz7ms/+dTsPuz1+WY1AK8Qcfo5thhZNQuGzzfODCY8NXrWJKdA
Tc3pLoPK1Df2Kx7pv66zoCo0HX5McXa9ITm7ln1CiYzRsnoXg/GX3l/UOuNwE5xwk5b3zZJGTQJw
rrbdraSMj5Kjaed5El1bXhisktNdWaLuacp4ClLKW/zmxY0LLopLLtvaYi0ca4sQ5pEa3/6EZITI
lup5JOEtSy8UiHTHtrymZvZHYJ0c6uF3EmvNE6w4dR3KNxunOSbwMBUr6bzDrZkkj6T5vnIgsXZk
0QifqdsZvP5ROMA/8q8190cmkzTNSYU8GqPMrwkqMbAAU5JAjp44nEvdiwRRd8mC7E2O/geDbmb+
xWAFuXSBP04aNkmVPJjoksFWF+2+obDeWUkM9ydT67my6mnfOfl77/BprJLFgLQoyutNJ4MZkfiz
q1a/+P5cn+Kk4496+X0JLAPsHog0pTqylhn6xfjG9+YgSbsxr7E4MnlMnjzLOMQi/mvpog87Zd4Q
RmOz7ysvVutnodW0FpqX8rhIQr3MJL9qY3kjJ+SzjdXLcEICek684a1WqbanC7KjvnFfGyV7xL2Q
OClaH42ah7TjYke3NO/U4pIcf5IJJI8sJxKzR4F3XGFxcTLyehZz+NAUGTWqLa7tan+5Tddu2uA/
MzHYKDyQv2XoJZp2pv5vI9I/O0JD3eaQCsGYwn4ce9Rv2dQ8DmP34jDoqrdqIR7u21metQzfp2cR
J6B4SoCD1E+D4NetiVvQs7twSP230jhqw/Aw8Ya5N9UNua1fLfNfhzd/dKsCQYhdbxLCv8mYXor0
4ppgICzxifeShh3AV99aHw1ORaZfT46E4SB9f9h/57GnnTJl//U660ByZbzzUgeXixU3ew5fq0sf
7MHM0NU/8+iX9zNIW4wUbGJqSIZOVTMbrvwjQmOu1XIE+4sCxTXT52VGEMv87jE1V3yz8RsGWNbz
zXXpDLY2208afUYSC57xA6AtVlfzjFLMpZuoPCQMzF52LVLhG4hhqLDldJU5qRLtkJE0/yCYN51w
EodFImDKrAv9/fqgqeYut9TzlmrVZaglpniraNDOpgb7BpNnr5gsGuTCBGI25fvGgqcA8vvUL+MR
LswjUxdO2CR9g/P3d2B2jmKAgJ3YD7Oh04ATsgZIfZy+YjqqkiW+Y66PicNQujCEsc9NG7GukD6n
uhlYNnlKi2Ew/wIggNabus24ap1xtXoF8HNweatNNA/6XyPTvru1vSk89UBgyLdgKJVYlR62C994
trmBgQ7bHqOegTzAVT+wSSLesnSGExOxh4qvgxCDIzEFR7MkDsNUo3m0SSfHZ8vkbNb7I7uenapY
E4Odg3ACYUAYDuVtBydrcnkKCwcQrCdDs89vVvcF6r7LHD/99Tv2N6tTjzimk48mRrQDJWh1KS49
DylQO41PaLmpe7KawNh69faTZcAHQfX4gKaKrtObYpBZWVQn9Ihevxd6Z54m346cuOVqRf0QADO+
3tv9TNtpkDUhuzgATsuh13GkZUipAJ8exorxdWHm38CckRnoS3a2YQqyx3SCFEca3CUWNCT20EtO
H1Xm8+oaAnsJHgs4BqitzOagKfTDS86ACgPA0rsvI9uMHIIJGvS//vCamCyyRQ7JWvRuHoKOGcml
wCNfv8Dy0CAkuL9OpT+tSwrsDJVVgIDLszfVZMpCgSQnxUXQsz+5H1/GrLn2dv3Rw/wpKXjsuXme
wGiyv/2ouUnYcU8/a3VOncFFRqIzx/Gzb9udGeVCg6PQ5QZpcwwO7Hfem0J0p7z+mmerxPzmkzrA
9btb5v6mlGz8GoqYfqy2UI0LpHN/XwgDxnaSgqTZBDk6gwbNfYzNrglzveScwkECdfttNE3+N5t4
QKzttdTAgQLZUwcfQfB2Jjn1slP0B2sBk8GHrx741XjIE+c8CnYdRKruxAJfDhh321xZYHEyeGN1
dOaOCbPtB7a1xAjQWYcko33x1iyaC2x2Hu9hp+sZwZbuxDKR0aBDNPC+HeMvwxTysggXYzOtPgSS
9N3K8ucFPUve8lAg+ISgLzPnSyxqTvekfQdHhH3ahTfVOzcM0Zlo6/rXgii6w9w592yGk356A7qK
RV9ZDsiK9iSd7i1JGAUXWnFPzNXJzoGhpM78qg0vhg1LL8nVLWNNxCUe7VOe5xuawDvVY/I0zJQt
zDQoLzOgYkmM5CYemlCayxdwgzVoHSI2WwNgguDzJge0DFsJhq/yXRJlKpun1HJNBZuwPsOkCT/0
XuscLAKqerCb9BVw2owjADJqU3kRpDo4Z6AbTK0h7qDij6EoRcGiKJXI2Y7gcP6O/oPlL38Xrvd6
La/jxinqXRbFSVm/6uaGs9dyLWxHyLoUwjBSWNk4ZXNFwyRDvxHguL3uJe1HZBwtEzPfuheCoMOh
mm+SRDyTz8gTd0V3S3T3Cb0Tt+p4S8wx7MCpPyUdegkxplWEVIc5P8vKjmpHrf6n0t9zqEvB0Ilt
OZ8VUdbgFB/QgWs2nZ5pq1fVpg+TMy7Y8bfLQVKzT4Cu5SoIjGFqKln5My8niI7QFX6H0U0/um/v
m+lgW+3T6i2vcSJ3um++L9tfs4qm4v8VOzSh20CKJZ3XJsZhbOcukto+Bkcd6CTT7nzGyaG9/Iw+
X6ff2Ozzc4RhMHYR+CcOuLHiIhbWhzIxbhOz1nacrVBfuNrCqizuwRY1oecwJG8WByafw1NQEAg+
MZYXNY37UPlfimjtthNkt/CFBlNDvQ4Q6N9OgAI5WIPzJ+hXZn21V5DNw/B6qNXLgvKY8WR3OyCu
3i3VaHOJojNO0SkNw9nyGFejde6LBX4RFRt+gfWcI/kM8rhcWOgmnzqxZauvlTtZ10Yg+FdwvxRB
sQX3Y4arM+bvi48vQxfaOR2SkqOSt2Ik7Y2T/ybF+OPZ7fMyoGSdJXLBIr0Ojvs4g6RYpvHkdjhi
y/h7Nq/u0jMFrj6rSdwUvunzzGXfUtioKXPvvLh1c6BIQyde8ITOtfxezgEWAMQ1dvFWWriLIbmh
8maT7LhLcoK9+8NAgodL/Roz3NmJlm7HyBnG6jbC+g+a0TjUp/KpVsVnYUFQtZ2DuQKdilNlsWSQ
h1gmLyx8fpaUCX46MRpe6wEaU/1VuGY4GrdeDFyhtxCveqp7dyD+7fpcXjVdk0Ce/EOMepK+T7uC
oHlxHPauafNhyByhiR4fm0KfTp5yDjVqJlm0Y1h0pbtPqRg8bQrlODy0eTWdp3z8ljIjXo4yOeUK
8NEegoDkgrP4Mqa68HdEzO06AC5hNek0NTyj2h43+VDwrIPD5gXOYPFb4/I8x1eWUuXOiov0lKBk
8Yr4y/IQuzDFH8K0uCECJ4nIjUXXG3E4anueSriGuvchoZA0PKgfpvGosaiq3QRLU3MYEKUwWIGy
F0sYv2NmZMg4kZe4tr5z5vhVDIy4bYROLEvbB6khBJwAzO+hGmp4w9FNdRKTYRHa5j539fQmEeJZ
E7RMJrj0vbjQsANKW/LfeE2f85qVVjHhw9Br9hTFkYn9poWvnlx6RXaKp3FLoIrHe21Jb+mOgf+h
X3+LJy1Uen+ubP9WjkQv2Msto7AbTOVo3XqTh5g+XFNFPs+ageRMgcb47T1zczry0thnI5mlnnff
4f2ANAcpcSXhFPG/lHvPyM7lhuN1JYJEUrswqx2U1sMqzZZo7i/ppp+rFLc0Nf/PCNezMqgzajIf
y0I3drknqP+vqGWhZ/gmhX0jXorpbBUM6vtJYkDtn5nU2JFR8jlO8Ywi4B8yGyMpwsyWr6Sozot1
NyLkkQR4PRTSes/9iV331Fk4RNOdnO1vKPni7JfNLpnzZ2dl84ZkGZF3okcNLPBgWZCR25WMdF2f
97WO78lh9N6v1SurKv1gWewEJU28v9hQIpHsUNH7e1Va8cErVRt46PACoA8PFPoOUQ0uciSA7oVy
zNPQO7dyqX5ntbR7s1tuRTf/puWmom7nm2JBTEcc0W9lfMVN/ekL/bNx1i+jybWdHIrrZDXHhOXO
3gXUFdU6dwxBLLyS5KYZiGFNHbF3a/urat2cNf/ysuggf4vxPJv6w7BZmSgQk4aFyCR9m88wPado
5NBaO19ZTHW60EGPKzJupPhm2PFs5w7CBZY8jZN1tV35nnt6fgDMi0/zkuTxZWhdUKLZtG9bwk9r
j3yqGDcNlid6OtvFtUClT8whAqeO3KT5CJQGs/ICvHaBk9SZiC5p0n6lCStgpUcp8m2PFMsVJFTy
qNuOf3Jq7aB1/nkojG8BFdYomZkm5fSezS3kNXwLqjBenY1JiyqHQWNBOGSWH4jjeJn08bmrnDRa
mGxGTPHeGTwhIV9g7bjS2unbVMGXrHcT072vanEdJ0QY+uyhYGgJhJq5FOnfeUtlBSvcL7aBNEvR
No7ckRIYOS7oSZ8kAGPQ7pVBmTXy/JXz4iNpJr+vyNJDv213FAJF4s1RI3UtlS/bbhTNw826CPPQ
CyaC+DM/rZlM9NmiZen9SXDkMDYsYEfiFRtCG+BeIKr66MT6E2IHyitu1gDT2SnjY/UzVAn2VhHP
HY/k0hifWpfTf84vxZDfen09ngvbfNTZ+lAcA4G3GeKwgKwvzoxGjpz2BxUz7NQJNRYM0mEdcZCv
OGxP+Wrfq4SxSt4CwieZRHl0Yj4xHVs9TrJFEd87o0ZCFVOipa6Bthvr0wRJDXam/tjx5veL1BFj
uMk77iFvnzOF3J+EJLaIufiJyPpjoguy53rC8dYascJK1hNjG1FdjJmHaVz5zmF1RXli+FYEhsZv
YTJ8YEVO3aRNH8iNSEtOnRsPL8ON1WGGaNpk2ZXWQk09AzMeZuug9ZwJkiTAvWXRCYw60+MqK6Ft
NjxkbJSVdE5Nd0jIQNy05wSkkW6qyvGipfeSqKztm0GmNhg3nbbkgKPSB9MfyGPmBmqbRbuN2wFx
rFXhPALqw/1kohl66weaAwIC7mq/uqs9rPKTz8Fi+Nr9aKRXPAAq7O3uksryCS2c3CJfDdUxxEvW
X7NIdZxffB5l08JbkUB/sfh4h67PopY0sVMGUSoDVI+4AqboNG7HgyEfM2Ebh8WfKH/r986JWj2/
+tXQhmrcUI2aRudTsChVa8c0q3wqoJjCSmgvjCrcgzX2Xzx7dzG5haB6mTSTDvmUGfWTsnH9qPWd
xxFO0kp/hVhVEPFQbCnFBsVUmqJErnSvisxt9LDWhYbnh9NRt76UpVensbN+DYEM3xnby0qW4n7W
OvYzI0vXwp0XknvHi4qrZ5Xm9Hi4uHZYcBFmxEt2YoFFCkX6ZDAd3+Ms3lFEtRb7IdTgFN9saZfU
P4lEJ/goQadXaFBXiIhzKkTmPTlZQaIoNTVNfY6px+Ig+WgXRjiNzhPc6lg+OxZCQuEeRqe+dxo/
ucisofZErsde1oBNLxCoOs5Dh2vRHSuLCsbHHuIal9l8JF1vxm5vJCFHJrNCxuFFNmTnQjs1pjtf
HER746CjM1r9H5EhUMPTnh9y0+2jmLkt6Gcz6rD9hXV2lBoCzXHBTwDlcUQG59NKbDoob7mbxEjR
tninqmHw07vzYZ2tB0wD+UH4y1lkw4h4LN+bNYNPssQgHBBDgIFWuAjQorKDvuj0yLVMA1xmNXP0
wSOIx/YhXw8FSviwFzzp7aE+eZojDzqWVxB0eQ8Mmv5wsGrsvu4WVAMX7qgnXoQxUNA2lWWUeMge
7o3F/LUTvqUaSG2oza7FUpuomRLraofiWje6eU+wphVRG5AylbrByDori8yEHmAwYpZTZoPEd5D4
xlC8Zj6WMB8CgilLCpsStyMTZ8L00PFt3/ckp5hOt39dHIZkY6Y/6LWTH4d8jdikUilu1aNPD95k
78Juy3B2mp9hFV8z13dctKxI4k/Qvy9N7z4t+T4GKBLUkkOdwTN8j9U5r4YNLdqMloYRmksz6RnL
+yDFa1959q4ZcicUNZGsy9o8p2lHtgUjnl0pP+f0q+6eW8x2w72n/129m1zdF8W9ZZVMAZjDeB++
+bzhIvX4ITGvTnEWyaFQN5O8K5iUupcRU6WDlPEONZM6T85zZTyVdKzopOxnYTy56Y3LaoAotsk8
8Ge5CxRbJcN+8rznRS4gK9/S+sXgY27YVGA5kStYkA2tkYFpa+BBzuy+Wialf/32qXZuge2K+rHC
YsZ2gYHIh5eagYmpp3jVJ+c2jomvWLK9iF/W+DSlxg6XHEnQd1X21DMEnZ6XCgTqH0U5LpevykK4
sb6L6VpZz95yM1ov8fobW6+2+55117pIj3j5nIllnvOkuZdivYDKIA109W+c4RIT4NBl2Cu8mzn5
XySd127j2BJFv4gAc3gVSVE5WpblF8KhzZwzv/4uzgXmYWaAdlsUT52qXTvsKn8/R4wpe6v+qNWb
mJKqUeHfX1pQKdzJ7+24QdnHLPYMh2ptKf9K7DTQ0RjJoQXvKS+ivperHxGTFukfskKu9cTVs9PU
/HXtoxCvs3oLyr9Yfc81DOw4IrN0avPPMPhuYV/gII6xZIVXW47snHsPxc3AKx28tOwbhrcsf/tA
QL76kKWb4hdrGbAyrhw+NGYmq4StlpTIDLzY60LzyIgXQ96Ggs4ec2B4IgwmtgSW4FBO4HzDex8Q
E5efErkcbfTI8Ls3Ek4Z7fio/+bCo0i3WkF0KUI5Jn6M97MNgmO1vVXtYbIuBE75CSlPcFPsSj3k
wdoU7HyXDGseZo+seDjqVO0kH5iFt2a8NqLNGG2UYJurJ/5koqFZPM/muQchAgggpHNwrLnGXbna
BH2JW1RuCwArw/DZMYlKEG4amPgzeh6/YpktfGpUd6KNHMuSYLkiKga+ZvZDAa7vWzNcy6bvSABI
i4yhAXMymD3keJNixkkHvGr1L9gSdKS80tVr7PEMR+ou0UqFRuq2QukuYLsloIZj48zyeyVbvg2V
NOUQmFPrVZDUcxMj90uIMhXwf1merWfpo5U/Ft0KEZ4IOy5p/UlIvDcah6rYtqNbRW5Lh4YzQtyd
43jfR6dq2g7SWxpAR+SQwpgXfqxecghT6YtDOF618Y3vWatYat83Wk3umPwh1ljygEqgxF7JMtqb
VVU3Nt7zYr3zk3MOhRmAQqWuZd8cESneZ9VdKj/hWI3iX5b+SfIvcbfsUD7rCZQNsCFV/kQ2k/B4
JuU6DV9jVXLF8ky40CNA2Iy7WIoeXJyStaumbxNZQMg2J5l9N4Veoeuf03AxAdThMUO1pPDJ099I
Ly2moaMyr8g37rfVIP7k7LAL6IRUM8fKsZtXQg/mCvPPYu0DGig9DNRVbxGRyFULze7CntjhUYhk
hBi7BCxxjt8xm6DvCBF68soP/+CTuNH4a6KSWyjDhGpDfNQgeq+Xt7zkS1rOZUPNgY6POjOwQ4l9
qX/AzX0lY/mo9r9+ejTqh1H9aeaHKT6L5phW7+SflNJbnJ+C8an6XzXPIgShHq1nOcj7AtyuQ1na
4OhDK1XAeMuvvO6AdXYnfQuvBsZ3jlAlWKQiD4OdkxEvEKiIv6WxkZnXcyt05px6lHWrgblWR7A+
9rzFX0P7xQ7eBdta0RKot8kgTXHxzQ1Vdj0jiYA/Jrq4vvZEAef12jLfKmXfQKUg8g5dIKNxgMO7
nbCJpNlCcLNsDL8iDAzYiaQwyeTqu683LSiwhohyqT2m1rEMWii6lheSB1JNtzZ2E6YXvxlshd81
p7hP8cBukzYXG0k8QKFK8nx9uNTRvwo+COvlQnH7Uw9EnymgkKUIq47lBldz0GYbjQgytNOUePLX
oXWn8Ldj9EK0F7z4GOuzDOo6giuZGhG/LyLvVYXqLeXxVdis0wvp+Yaotk02tc7oj2teO1gigtst
Uq0420YJrHKDXHj8Owe70hpcJEJXFB/YkuwwseHVn2HWBq7aTtxsitPp5bpVnugq7RDZSwrawLLI
1dXa1rlV/QJLcFx/ekxfmkxdgU+gYnjBK3mofe6afWUXgasJFSLPaVsz8wgiF4RglNesRdWZwe+0
SOkycwJ2tcSLQuTYygupARVnctuEkDCcWtPkHeFmN9+E5jMxITkGXEUSYRga1Jc7cdDY2OBDwi8n
N7y9IyIN5m92gFn3a0V7wziIMFu1T4VzXPS/ExsEJjVbgGoy0zFNags1/zWpexERBL6iwhxuQPMc
Xv4gQbdbdriPl0TyvRRVw4CQD8xFK1JAywbDHVQqQ/ONVYA+8ZYAtGY10cgBNCepXkkKvRflMcXi
1ErRs6CujErLbrFxLbsQFS8uayA0PShgTTSWbpwansho3Za/x8R2BxIHJ2V5vO0UuFamblp8izJk
+3jW8Hm4TkockeRjMF7U+p7Qvca0UtZv3b3MgTqNSqtgNS73BvtQ+EGkDaRJhpKhsjXWgb3yW5bq
aoLuLX6L6leTHUKyskY94JXw/zLoTQql2QdGJv50gedoQ+HA84JHTDHpXHltLtvsotnHZ+uqBgdX
AuqVui787opO0A4IMkFdB+NBAdRJ7Zktvgo/k3b2AKHqPgTjKUHEaGZY98CX5sZhGAEkfteindgI
R407tYEWkeLMO1QQSVLASIwgidfcBXGJ9Hw4drp26ayYT5KZD2TU3EHLmUNtamheWwKAybDfNN0Z
BQ6w1O0KCBAiAmV6S3idOK0V8MT66CgYGGt14akuxR1yjY2P5qGXPhr5ew4gSYC6yUh3rDHa+xIJ
AVGxQ7TLfnr04BLwWQdXD8hvD6tdSUqpVt6CAbs1kaghaa1HpYcEZhtqs9eriYe9vhcgJhBk9Whm
1tUs4WfXw+/QTXuhFFlR+U7X6usZPh0uCnab3ZnUT2Y0nE04XoVpeD77SbJR0BIltwSjOBnCdRFE
l8p3VblnOdyLW7Xxb7oleYbWnFq5OblyKR2J/bExxl1DO153/ZL7xdJmNoiJhGQl5i7SAcRC00GK
zfU4LpAalHOuGT2DZxAVj9Ifbq1IfCHByIhEpQdJUR+VbLAtzY550xyCKtgbleEqKu76MLLZpD8r
SXyJiXWqG/UOL/Kk5hgHpJ9Rmn1r88YymhPORY1lYF4u7KW42MshwDuNaSpmgxNk87usWpc0F//G
hK0IQ8BRJQFVYC2aSs0mJZmw+oTd/ldp5ikfUEjqjl7Wt0o3/jUmV34wgILFx8CftpIERaQijTG1
QJEpHykwICw1HcriUttJ0lu89WXpSwLyzaBXSgrfMxGDxaaovkX26Emv2ml8whMUO7J/dbz3SbCd
ncxaZ3CsLABLc5ensCauk7Vt8Dqf71HHdsRL21ssv6FblRro8fdI/YlIC6wKjJoIftY+ao5LpsJ8
D4AOtP1Mvi6wj1l+qiuo3sNnoJ6a6D3HJwIpqpPiSzQAqAk2WzhQlZFmgf+o5bNuHqXdSvIk+QU+
4yzScT+89fk/jAHsmIV75g9w7K3Vg25lvIj9LhfPsXJlt0rAo5dlZ9xPoUfZCywR/pXjtRy4pRxE
KaLyiJtPTjWF+KisLMcQ1/Ix5tKWsGGdlZMVXXQXZAov8xNHyZvpmtSBRTmEUjifLrEx0MtVNrIt
6i28I+BiKMGjkTeq8ZZSgDMybjvlIaOfASBNtlLuDZ0HNY5/CGjQcU/Vxs9SErfimnGk+FOSZx3B
7XQLcwPtYI63IWFMKItz7Pf0s1kd69XghLVd2vUKmuqwImJGO1JdCDSipqEFXNcw66SfFOgEMmzv
VekBxImgVAyWCOPbxgFMNSdy8Gbn8nKE8NQC4PkRo8ORDAt4nPfS2ulsrGU4H9F00EKsQ2zgGsPt
W0f4xflEt5ycvCp9+lb6a2bhe2V8JpQLzM6ADDreCnyVxvExzHvd31rSOXRhKeoXOn5Tf6vHXRa+
RhnXkveKHAjrLRNekf7OfISMoRU3k/Uoaedz6YjLGR+QcWbDZn81Fjd+c8y4L1lylKGkxrtx3WGt
scdCuFVvZVniDECyz3QW7dYRDYdBZBrPBB/24n7o3/lj+GlO2jk3LyZSkGatTefO3IoOZFAOAn16
totd5BzyOvV4cfJtFB5GtpR4cSj5Tzb/E7R7NaxT+zFBwvoX+u+NdAujP5r1wfKU8JpgA6fdcHmJ
H4H6O0zrAieTFd6/1UuXTrruCeMbxVg0r4Yj8N7/4jSHw+Qp3rYEDpyNikByh7ppR+mdn2m3lhcU
/yLuP6l46QDj47p1WBRHJltgkGau7K78GdSPqf2HuMRoHUk9aeNOiPdztc7twOY177Jj1+1F/5rb
j0xDjtANaDI/S0zNMJWPdm3309OoGe1tUYnncOHM/h6rR7naJNYXz981JJjQ11HaLl+Fl6wHiMvx
Wzh5Kb5O1Azka56Qr1Hv2wl7eR+3YLV49mvyr/PLTMNqrKhHOM5XhiMvn46orFr/lyOlLi8BzWJn
PaUO6/z+2jDlyiN0TChJAjOkp4sRPmYHzWKhjA8rXV753iL4oE/UE1h73LVe+edLEUJl4ovAR6Ke
GEAvA5WAubwyrkkNDi6epXSD+AZhuqeTuJkucjuZ5CbQv7l+95vjGD7z5mt50/JxcM0IsR+AvY4r
SWzzf2lKyupTrvdYKoKNrbTVL6xyBpOPXL3Myzd2HNRziaNoPl2t4dwEl1DGplNwXRnTovrISMTc
RALt5DTVtmxOYXvqYFgOh0LcT9atLUeWkviwQGoci002kFL8Z8DFqAXQ9uh3EP5FXuKlxmuiw+yU
S1v8LB/wdRHl9xq/TQ2K5djcyvxSVVuDbbuH14xpsbTc1/VbU13ID7I+YGP3FuVl2wjvoUPBdeT+
yLzIJz4Rq2Yn3bVxVGeWXqQ6y/UHlBv4fqsW3j6dC6WIYD6yErzBfBBGh/L0PWiOMegBz8sWsaBx
yttUb8HZ1ouQrcKvSjjxFMLp67/9NDs92av8L1M+KGzj4/QeKH/+tO5vXe3BCE0/CrBWMKt2jxst
4T8r343WBn4qaUR88S5aljLM1HTJpBazV5pufvQm9deQ+qJz73UQ2Gi4afYKfYcBzKw5GZzrmPjP
8qYwC8IoLfRt233LGMJ0Oyu4dvN+Wn0R4Aq1geFkZzb7jMXblH30iee7lFbo5uuGBZVTEHPKZJk0
f41bOjVSMRXGhqCxdiWkYJZPM7TdiWSJE85RWMt13a5iihzUX2YlMbz5VIO2u5mBV4rwYFke7o10
L/mHQntXEgCuzZh7o3XSwmco7UQ4H707rOdiHxcenH+pPxMuBw70TOplfb3Lx6PFgy+EPQmRAnNz
HP8E80+OcEtQnwtznAHFDhyZWfxJdU6uir/pLGeho/IBkFh6tHe2dsCpAEIzgdaDO+MpkTfc4BI+
qgxOy9NUHjToQeQOJR5k5OCNjynE3tb7wgGgpmvzrG3p6bgSUM917/fBd1cG2x76c3lDhqsJrjE8
kDnj5wWl2uvLS4PSVNoFgXe68KkDmwu9XYsYwsLCLNl978qSc7ewGLyo9kxXwHDtQCpDHxBfibHI
e6WRRnHKgJStFX3OKrwC8FWMvTgUY/m1YVuMAtmR8reh2HFwW1ZB2q5LjmPkIYHufyBSrZBArGdz
Na6+TUdl6XqmjW4wztKM89hteqSsTFTWe2Kt0/QSc+UEtp+tCeFYYRmyhtWBFxw2DGja4YYszUR3
kXAupRDDwOJJkNSQpIC159EABSFFWtGebXrp+pNCw2M8dYUOyXL6dq1WZJTQzoK1exBO/o+GoC6m
GmNpCgjLREUA7qpdRlkU7lntRclZMV3KYvpm0FFtgrWCmqNhet6UGimtTBwO8joYZxeJaoA8u72n
WJY47BgT6NwERFyN8tFC7YJQxSjxjT8rNOVNIX9JoX8yQeE6bSdGbxjOU+CHyRE55Mq2Nt9hMI5U
jPzQRhdOJuz6TBmY2d/lmxbufdEmmsJ3OR4EeiytRme8SAUvMETaYu2qxScEvbi+UZ33IxcFdki8
kkl6xBWStw2ZioYojeSySDvP45sR7oR0G6bP9p0+xq0tl1eawKBDHm4FNsPiWm3vLKZBARU7m+hn
QC9ECHX6DoJ5Ve5w80qoTogUspPAgdE4ICziFVpfQdyH8j2j35HzzaBs0JHQ9Fqyx8uYZAhunb7Y
m+NpsHaznQACeJACeDkjnqzRc0DNygnGX2PcWcaBFCUors6gBmt2KnZLBguUVl6LxcuBVgkiMo49
iPMYZzGOfUJBt/RDU3kJK1Flg0G45W/00hPHnxy/QZn9jujvs35NGHGA7Q4uEO1eac8dPsI6LIyG
Eatyfbs2/yn+zyg/W5nBOzJ3cAFZR92y8YzOHjY2nkXi4hma7aGP1HyG9JWRyKIXOwzvfDd0heCX
q1zXvGZY59VajVy8AYnetMP+CzM1kXYV9xYadISd6o0jYw+BZ9bbOWK7kmwM8Tj+jVTz8KsZ78J8
NOLn5HSOlt2XJm7+DJqrGbKCWaNUX8XuhEg1O8rStAqHs55/UC41dbcceN1/iR3wh/65HCgc0aLG
1qDZxg3qTm5eXeewYBic9k8rPBAoKE43Vfvsk6WHrMTTJF5yeacFR908I55Spk2a7/F5wELnyJiw
akqW+cTZJk+ckbj2cCP3QDyxUV3l8xmzUrY5R8iGtOmpK+NB4dEN4uZz8ikjpNFgU8PIqLHE6Qi1
ZbYygN8ZEmIs4kTzOUxHsyQlELpkfzTHg9ldlHhPVBkIVQf/JMO0GpXJAGeJbBcJZhufzWKA9v+m
/hrxhkX+Rq622rUWLol4KtPN8gBVf43QIsDTpe9fVn/VtpxGOd8ZPce8S7dN92+BToXulcw/HXE1
6fhiwWTr3YmxR5UfpXCDroBGibfSSW06aORIy+WgKLdRvenaPtE/VPlNpk/r81dbf1TDZyxs546C
2a6G+NwMJwouPa7CiCJjiL+ViAafLn5wC627hZoOC+1Vz0R06ZnipQPDYOPvRtiJRvgUWZgSlOYD
tOfneWeaXt8eimYLBk3IImoKAqys9VKApug8pP91yKTV8IIGKWx/nkD3F9PvbdilyuyyNbqKdynA
3Wkv6u4snEq7XHXYba1Dl/Ki05N2WBsQMzdtJ5stK3wKYWdapxRdH1Zbyq/KDiBlTzBJQHwQn2Xr
rhYnuZhW8bD3y+8SR9OZjvoJxTkfyOt0tRxYbxuZ37XIq/s+xrvqR18RZI0zlcGAt280WiVUCaLy
DyhxEEfavW4VQ1Gwin+Z9q8ITtacrUqbYQ0lEFe5Ffwzwl9dJZdozfyalgD516i+VsnhsWxJj0G7
wdZNQ1GTpGeyPdj3HqL+hDMVTADxW+WGmHEAy9nIAGZwSagNk4TTma8ZV7uxOLBKbFJoFme98UZa
0jl9kvkkC99Nw9VFySxutA8VUb9LUTGKg1zfFfGDKyrXaUfHjdp4qf7E+W0lCLflloEz0GSkBXgm
y4NHr6LCgRMuAmUL40kQD0P1vWjvYpDBkaVOqd5UosHU9F9lXZLhp85uukmbcPStdaRjzM5disd7
BovaxXGUwcfpEZaz3F2lX3PmqQq/ZII3sYOJlY2eiaIhz2sjPCLwcguYa+F9DLay5gn6hRQu9ids
dHiRRFBUtF1sJB6lgWRhrcdw3vagVW13zMqnbsFTh8+r47IEqxPr5x7o5DU7kEkUApK1a+TC7bTe
/PQ7qR5d+2m2604np36vKH9Djpm327NcpI/VlN9lYMvSHQ4OTu57aXMcMkIqT/V0T5pvrfpoOowj
H3whSrCbEy+sD5Kyi7SFU4JdanVkd6CKlwhuQvWed4iWpkfUXhmBggLYZBBdLXvPyu1cHgZj58tf
ygozyx7W6KF2aNKUn87lPY4fsj1yW1AzlKuMW18lCSuWxiTXBKuh+Sf3B7SeLPz/hmzPYNzpdKdT
goEtRK3hN6pRhxNnnWDCyzhH3vkqWf0K+vu4huUuv4+gIMGGwEJrK0dXFdZJEdwRmtoB44mNUzN/
YLScEexHPfecWO4T1mIErIPELr8GX4cUktIFWmd8z8UrEC6DdNWkQzVRs2jzkeOuejBjTKgzFDLE
gxJ1dyFnRxpg4H/rJr4bDk4/2Xeicx6eM5YrbVIQBb/EZXnLsKbIVNaQvOdW9bLVnzTsSErMfY7Y
qevfTd6OQs9W/vBu+rA98ofA2iI9MBRAg+Navk76mTGfJtmZfAYjfmLFNhDj2Ew9Wpu4PBqAi7TB
EC5wm6Ne5DGwVkVcm134+2T85Vzm45sAQMd8rRmXSXEEvPXWySuLvIk8c22bNhirg0J0h0o+taYz
Y/2zYRNRK0dOgiTvanFr+mdqAFVhQqAhMbEyfZUa72z1Iw97w7x34c0sj4O+qUsv5Uo01I8aqBWX
qmWUEzC8zrUPk00W+ZX+uOeH9cEaw9OJWa6iBQ3+OnDpqDddHY/IxjgC2FTr2dhPDP3lqQOSlLZl
cIXwDE1WAjx9lc2FbBWuUaKsqyOxnoYDh1uYwPZZebl1ffjvhyP4Gt+D7C2esMn8qYbT0iRrQQSn
GrNemG5j8dAGL2EFHOY3iwsG/1t76fLZknc064Y3TBvsstyaIrMC9cCzDgd6O/SpszwmYadmXmSe
8P/BRL+tP+UIOstTld2q9xrr8TXbWXWmooRui9bwyhTplMT+JR8zS7mcWmmk38NG185sMQvdhZdM
1F/yRiTF8sxZWETmDTGLvdhiQAZZTZs8uOv9v5bflXvDlmGzAQKEOpdoifb9iT0Owec8muEhJtuO
tcy00nEOts0WysyHLH7Tsvfqqug23KFlsmUzh2Z7u7zNgryvd/278Ek119JNK50VbJuB/WFPU5K9
toAHeFhgTUOGvEhUx3ZO76H0olfAV4N43ak45CS1OgKr2weehrZUf3faD85Qm4xdybLAgL04Cm6r
XJe/WGR/EM8Y6mDWdTesA/viiRWoch3FMxxzngiQy1Jl2zWMZWhXnwaEnrb95BocjX1mkbW8Dtn/
fKVIsbYFPANaVadnXUc4jh1xsWTiTVXPcfkAUC4MmKXjBbFhJJynCTzOm7JD6UGn8glkuS4QUpV8
ANbpyrG0joX0kvKXf8T7FylZGhrEOaNCnT9j9rFS/WYmT8E6G60nT8e634soOeiQBzg+0WhnWrAc
lTQkkOF3UvF0Ld4VoJK0+a6QcuKWSXL4gexKW+fG+uSWgqn45GvXyUJkxktPpEKT9/VcJmdsxEd6
gxCsES4ZYkKiCqkJlbSrufSy8bOJNxlQgpB+xfkXJrtkV0HhYg42doQocOI2/XjluuaHLTcnSS5u
bzwYdtD/qthgM/ng/UFi0FIetXYTFtfSxF6TBErrkcxn+D6t5CTyRkdm3a+naF1CkUz+TQkWoN1h
QV20cNctywD/mEWvpluxNBPpdYSvmv+dVC8z+4SczDpyX1TnLPzGdhu1CRbl4GPBWwPDXTV+BHFb
CGed1R7puKw+T2JzFOVb5HzhXQJqzGRYPRt/39lY3gXnPlkvd4I+bzOwobnT2Ix+z8o/X/uI/Kfe
PSx9W8mbNv1uSRI3dmP5PXefAv7YiFD4ahYse6RZEz81/x4iOF/QgUR6LqO8ot5JCKqDO1Czncd7
5kPXXGiqX1DAVmbS0FDSV4hcPNy22UCi+ngHly+yfQcGUXn+YhRcsZ7nvYko/adKyrfoUO2MSp3W
Bf5wfP10uj64h5EtlIu/ZafQjbSD1kOcnrpYr8z4UEO2ocxV30PYYn392FrdpS13cgjbJn0TOK6Q
dm3kj53gtTXszH8J8Zm6L2PTybnBVcL3ZzsOeD358QQ2Dxq4EhFFa6LLI4TO74vdTbVGHMXIsbxv
k/opl3dSYYr818LkqmNyy5K7KL409Hy+duVFGyH9yAG/cH5rkwu2fPMVCygLqFnckO2EescJl5kH
CgMctwA0n7+evJ9oDUwCbZ26N/7AZmatCrwJcbGMPVV6dAtQJMKZ7p8wu2gLzkZ4i3DFabZoINw0
v4bOd+ojECHgG8Cjp8Snbi2eDBhP45hilBeg5rVsTcX0SnXJqkTBMIYXgCGmXN3ap8zbNb489YCg
EGOO6Sgp1Bo+17gPitdyEgvxJFpAeMyaDZBpMj3xqbab4KT622XkXoYErgleRO58gJyG6yTaIDZa
+dLLqrDYXce+ZS8fQAYV1Vk3DwspfHrE1qaf7lCV8TE7zxNFA4rvlrkgy7w8diXDLc1DtrQEcBPK
7qxzVRXyt5L8ANsb8r7Kj5m2CRE6ijIOTNwNvYxtWbidpNsI3mC6ucd0mEvrVD+In42L/1Nzg7pL
Nh98FRQ5GQedDs3QN/q0LfVHX7M/4vEn2VVp3xUdkeQ6LU+m/Lc8CUN5U4ZHHnzUX5HerFKywNkm
MxJSqQRpy95HfibCHnDy/W+MkHldJxyJBEIeJIPBI/gNlE2N5jVJP+b8wHMjkdDuZDYAKxzs8oMx
fFTqOpzWdBa6RWPtScPJrE/oHmHxGSt0b2z34SomJ2IoAvzHCD3dTQJshhLjbMToCUIhNbry9RJL
vGoYH9jFz5Avc/EjsK5+fWfJ4Ogwl/tNj2vB0Txajdt0h9b4zaKP8a2qLgjxzWmDRxdLpxJmArm4
6n585DZAmAgACxGHqAwRQIaOjASQ+jNr7+P05tPCxSOcA5rXnNnZqzYDhX353iEXLtheYYiwPb8N
A2lmezW0d9Hcq9FfYX/nA4PvBLwwolI+VqSLLXq9Y8ggX+P6JTFIp4w7RnD2dc/c9xM5BNN7PX8J
yqvT/2Dl+/1O9r+VElXICvRPe8rzTe/fl32O738ADys6mzcoKW5xj/pdPDpt9VuiMYLizg1aq5AE
zGO72HRSqtRlmffozNrhbsaZrorWHQ28v/fjK4y7ZedjJGvN302u7sF3E7FUUd/G7FFFfwqrYbj/
Fm+IxP5mZguS1Bxzhu86JNQp125QzLDRO3TItqXrlNKUuula5c57KzCtMJTZ1YHNxLmmtfrMy9dS
XPX2S+KCGa4yqSY+eQ0i4uGukekbA/SqN1MDiRbxaIM329EsQYFOBMqCLTiG/9uuuSOSPwMJ69xa
5L8zJesbczyH8m9lYMbM2udIintcfM0h3RSlayIxt8exM/BfEv4JWinANExtC8BSmVB6PwL/Sssw
m+wxUEwhx223hJ1PRU802V8dvlnDkd+bFR/AMnjifVzXDvl1u0Xx0iMSzTgcHU4twS5p9wlsusTE
D5zrFeX8gIem8SND7yl0Sld5aowG4M0bSX9mJak4LQRPJNdsPnMU93wdyrNjExEtfBVQd0gX/MNS
zIgB7YBNRQWyyXzDH8Nnm9VrxA6QweLAsyJWRZKuKmOn6n8K1Xc9c00esBlex91B5FLk/o7WXCja
f7MM+JeGeUwen5L+shC0/ba1RfKR9HdcycFtyZsbn6n/nHpm+D9L+BDSj7xytQjaxWYU18ns0TJv
EL42kJemreZ15PgFDmQM5BscgecXRVf7BwuQnTmOqYi9ukVGNaH+6rkqoCSp9VMVibGQv7TpY5kL
USZa9XmZO6v6u/lLqCAakNYMV6guzoSdKBj1sJAoblK1T+t/mn8CiypwBcrP6nJ1L3etOXC5NU5l
3Fi/SdXNhMTrImIFfgCoMkycOIMfucLSDodAacRzGj7+sMj5IC21CpS//scXv0xrHyoSIrfvXD/x
ZJhhImotCmBnof+A+mFWTqTEuDiKchssjgbyDpMTfP0d+ZkRU6Kcy+7oB/xEqKl+8YzQ0BNMhw0A
7bjILRbSAUpAkAXS2emg6jtF3ps1kLoHKU6FL4vSHSRRye569FAGRjv9hw0VthH/HvBRjQ+r/4o0
IsWg/Wn460dkIvDsfe4vNveaLTAje9PGRPJPxmvKutUFoaS5wjaoh8Kuiavje0saRgnGtqQ9+T1W
0NUdOVNrHKZ+zZpeQqoH/6ybT3p44zs1CU6qaY1iC3P79phOyqp65VSsMcbSru/X1fRvsfdOQVmr
7lIz9XdQ7ySTRWz6RQKjn10AM3uaPCwFQWBgio3w1/Ieh9bLsguL31rhT6m+8J2PuRClFcoxAYQm
od2YUhf7SCeWuKWT0M55+YKKo6qNdiABku4b8VS80QclkErEe9OzWCk3g/CSQjbIzA9EzjNQDTxz
CuNLL5yuRDiAZb/RT25MpU4rOpC0g/3k4lwTBhtwdby4QmlDP7V8G6Vy7cOG2h4wfjA7LVxYE04l
C+e4PfCDvIiwMtMZ0s+UQrLy0aYp2HjZk7Zp3kZGWnUNwG1p+5bmO7oY6PVm7WjR8FWL2fKwE+YV
zZltVHvAFZ3fBVWMDf+Uxk5dvEyYMPzpJBWX5X1P8enIqreKL78Y8LnhEJQ+75LHlx/cl3t54Zuw
u5Kn7fLld/6zwQUtKphkwwGEAhMEkB1rL4uM7CFfowGoQ7fDVa1bL3E+KOWtEt4K7Ga6nZ+/KAqK
4snR+8xuo6HzigtHtIAwSzIckNO2JS0u+WNZ98IbgWEPAihg5qJ6QUGrlBfkeI6W7peuK+w0mzRz
EAbWWJxOkuL/I2EP9SJN4oMXGN0MLOnhXaL20/Jkowa6K0YW8LiwKdXZy5PGU5uMheyy1IPQyg4o
x8tHWZL1HLmVVzVXwTJl6Z1l5weESQBjpaDvfTBUi55pxD7UocADf7MFYWfGGlKQYEbfMNj05GBf
am8EWuX2V1V7Ps1OCwKKHmuVA9abSWu3Ie5wy2sDoigY208TNZBc/OrSldgiLJtUjZ6ix8MSUmoq
8x3BgsY23E49YLs+9qCGqRjXkMyBjLr2UETX2aVWdzOYriVy++k/jA6wlQjdZC90b5O/gGuB1YF2
CdJLq4K5wlFFyxQanxUSfQVBijV9L7SooXOpzszPxFbsCK0jo+ZaBuc520TTfbTuE7TEsGeVxjxw
SSgByFUh5v3h6kxF2E/Se13Xdl3/FC+lemgl1BCQNH2kyYceqM3pNl5OFbCYaOIJkXDK49wZL3XI
dsjf92BmPQhxbhgQUzqwskvqf2rAjoMGfg9qauxSDVLqLudbRlic//Mx+OXfJP++FNPlF3W+xKZm
oSPaojSzpbOADGFGwa7K2HFTSznZaoGr0ZcMIi8U529E0CRu2LKd497kEBsYX6bkXZXOE1vmRU4S
mn8t3ghCeOHCmcNxEyifEomGVv3ZkDWwWF3dGxgeEQY44nCPFj0B634TjgTIlq1BiV8AsDqqV60t
r8vUo0l3J+0Ystmv5SeHeFNZp07/IKh8NaW0cwHscY7IZPJLxv9j6bx2G0eyMPxEBJjDrUSJytGW
Ld8Qjsw58+n3q569WGAxmOm2JbLqnD9OvHHRCq0BioQ/yWSG/wrzTwiIRt8wPUg+lBKHSypvm3Hf
8EMoy46Z+LMSkJ211wKWrno5sEoMzAvAT7p5rYZv3mSZdsyFoUrL9B+19tpZV8PPPZlolhJjXU0f
UT1TojcNLm5CQnwwdsHVWRm8w7GxiHNBrYJGl6AAN1z1/QqNVu0CdLbe4LzVMUtCQ0owt12zsQw+
yeSDITKaN3N4KYxjkEFG8XSQBcq/RD5x2XwHCLJtvsEkLoko/PFXwTrKt/6nIbSU+xZsmY8zRuaH
7EW2JPCSp4S+2Ar4DX13gz1h2UnZtkT5b+NH0QqYbTJLUxiCYcUalBULQEqkie+cgQtJFEAtVADz
C9l0szuuexKReMmh9Gc3F5jbPqH6J2NFVuSYAHiqdBgNpe5od4+WX3WWTU4jomVZoZ0V5VsrBQCw
qaSlw1scl4d8RmvyrYYr9ORSfYpxhEjcnOl4MzA7lIRlf//WzQVilj/rmeIA6YvH5BwTnGnJPUR4
ZaPeMLudOK1VepkY9nVlKWEqwaHuUNDwUxN1ybAeTLR8+D+F/CrQIaWemKzqtVOoq07nJuCnk0NS
y8ntwqJUEDoMCHgdcsLpm/WkgkQTDvmbW08yqZt14Gn5RRwFYXgkz7FeIrVx1v20UwmxCK9q5Mrh
SUBseCyEPgZl5Eah7s61V1HmgTuG/KPJ7UnZtt4bIGAzJrgm3TlotO384eQoEvjykTT5txAlsnB9
5EfVphJ5W6Q3tc6XnXKj7BTiGv0JonkKqfYEei5ZhMKz7tVozjdqe+BXYlNZdeox4whsmCfV9E9L
P31iNX4qrjTxPTCELzGzTeW7ovBhZgSvuAojenEW50Zb3J3qID7YMvGsJ8+buALS7prJ11Y9lfXg
Up20Dctia1GVk8wO0SE1716xHri7Fn9zYq3oF3PrSmdoQhEoRKf6z7QayWGHQ9jP82+Niswytk3w
HmgvNYLnpO2QIz9l7QPR2b+PDlwJxasjk1k6bdnbtOKzwpxCgoUEMk2l3iIGWxqtt4mqTExGRfZi
mcvc49UrX7v+lyJEFgXGpXZdlI9h1a0SwDe8JGRnQZeey1KmTeCmg2uUznkAyKje4uAv7zj30ZFw
RmfjI+dlT8nCHGtMojNSd2VDI1xlv9LRqcTXsP/TcMUXQUumBMk9dH61m5hVg2qYZaVFHggtXWIm
6YsjSxXi/PZQDWhXZjwdOWxZ4eXdob8WvPfifpRsUvRc6Bog8WZF+Ac1K39VszZlKltXNFZL3TKM
Xwm7N0N6jN4nnAoz+FE/vMQjsT7TlfHB+VXkD3k61egUylfygVALbmzCXf/0wIveO/v6g6VHuwfW
laQezB6nZroVyZVgSr0bXQoOlhH68r6RRSU7sOiPwXRn4kjJH1wAirQD7uOwWEPGYcvd2y79kghh
UtbNZN4RqFHIH4599uM7TTYaxDu2ZcwubGcyQqy77+OMVz0j3qr1lsqCFSp5hKqJvrX41TtssM74
bqg4EqDAxOM12cZOJ9vMtAP+XRQXYuOluhilOFJIA81EuDQmGTE1eVZnMLiBxhZY6PKpS0eBWTkm
OiixLVxwsS3K+ew3K6SYQi4kqesgJBOG1NCrOMEs/0M2XVTti0TYPRBpsGaQUE8OHk0eHIFp/FOP
VzEQjxkAYt0DPdAf2j3hYp3fcvk6E6FurkomJhouoZeRPpj7AH6t0n+q+WLljxzzY0UXRcNL33MC
5kw9WLwBSJnJlzYhqqRoHVXcTDa6C74WiXUVp6PvqRlQ0h7lZK3uLNxRMAvdj908If0djO9UdG6A
/xtq5z5tzpwjQVW0PR2mLzBbi+pcv36rsSboGsW+I3oV+MEqcyfINLFEms1fyG88N3BAkkPB1pYM
KixwaGO4XLvxgi00vWkdjg7UnWgDSbtdDNz1gQUhbDxr6FtxCPYV5jLE2OaOeyaIt476mN15rVYX
H9ORiDSbqu+q/FazTajdbX6SEvgWf6NfH3vtiDWQ2413BSkowh+13LIIxtmmbb5nbJQ95C1ZgNq3
gxvZrD+G4hZEG0q0bTdYNTpb0CJHtLtOtvmIsGgC6Pl3mo2gImPRrCTMetEOKi4ZUVt2DEPKS2Wf
I/0SrNQRaGQt158KAS9p849INeitdqVlB1Ow0t2SJKIanJo/dkUOGfhBgnqLxDzMOqL+CukNQw7u
ZHDVkZlkayCryoqdjCU4OTbNJVF2w3AgDJi8pFeScY5+dB05VqtyabGw2AzoDi7CGSJXQe7aYQiD
RFfAuw9zsx6HV2z8ixQ2P2zx4kJDrCPE+frSytbpOuPv/XVW4ToMnmIRYgsSJeGesdKltR8faIfV
CMm12aaJK6G7x5WBjCBE5Q7mkWMLtqywiXl/PlTgZ/YTtr02elTlW5a+gxvm0kYsu8qKi8/E7wsq
o9T8KhVck8nsQtJeDyEq9MsDw0Vaf7+a+D7zFdjpwB722Q+fmfbnEOk2rdTzRLN7t5G63wYSLzY+
+E1WhEu5B2jxux3cAF/c0HpX7U25hFdMV/IbKIYhberwj6yb5aAmi+oe8n1UkSeH5Cj/xT29CV8d
GFCm3Svz0jF484m4qbYdb5m+4lADNFqP8qZoN3J9JTaOdM2XCfBDzIqOeiSfd5k0d0Qj3I0mvity
c+VXQ7sA/sXMQGhyyeUlPFkOURCFn58U5uBvMb/ZXkGmwnGVApdFp+CvhaKljpIvBSMZmoZ0es+6
de88wvgRhn+teZeGW+4fJpnR8Eyf8Loy9qV66DLsl4xfZCDVQO8mG2cHpyPB7+irUjmQBl9wrw0b
afLK5GLqZ1W+DQ2pQZcy/NOcA+BWUe1E0PFXVXnEdmGs2zDGunC0KjW7GSd3uaVFtJ1pfJyNpZ+e
pv5Guohtv5XWQSPlD8ITWgmL5fwozRdn3KBuM4wXA5DLKPfG8DkB3Ffqxcp24hdnHhvyq5DykeBb
6qdaA1S4KRzPY/ijQqX2qMWclV+SkwAvscQZbqNy7R52/iK1n/QUrTIg06SfUFJiEmPT1nlOIwJb
k5lYOP0402xKdu56anm2g0U3UHR0hKN28SKiQxpJ16YcJGAhDRbALUMJSHEe0w0aKZ5yI7oINH4m
HIDhTwtPajdhu6pXETZ5fa+qZyfCEbDTiIgB4WxvxMcC8t5j0IlZfeFzcCX4aCb837k9p9GPSsxT
L/05/QahtNBE5wA29vDjZyDMxscI3I8WUB9Jm+Gi8I0Pp38qR0NfOKhmHOIFjzJprUhapI8kF2/J
cuatZtp0geWQMrhhsRLUfYenCwlVLP2lTAdgs0uLBvNVU1D2oJPOfCxlScwuKEpVDgwRi7eews8C
mhVluxsQkjYkr5r9DkQSKW/Rc5rWg7QOiteYNPT4eyD+x9E2uBNXmORIIP1FpdGsy02BVMx4B7tC
F9Y4zKbhMYcbY9wh16ypjwhReWFGwjd0JFHc4KZ84v+RqTFUTGTb2Hn65Wc8/4iWdhcFZ7MPgD7V
bgPUS5GpO62pCxEjAD5SEdqebgTmySuUfsgGvdOwiejvfT8hpNertHQZMl3Tt8SC4S/JX0GSuFXT
l6rmyCzQPafnqNsWxqEigIX2vVm78uMpRwuJPJqDyLnKMOrK4BwE81tC0IBEmNVehZngQgsFDlQ9
KE9Drvbp2F9Dz9iMeaZYkYmb2WQSLOb+iBSzN555y1UtP0iLotlwo0WhuLsU1RvqIyECSBX3uYd8
Xt9Wm9iDZm+PllZfGuWVxwVmP9Z2QsRvOKeLUl5K+SynH5BIiM8ljmx6mwbg+1r6m2SmH9qsIy4W
BZ1xZb9Y0pZsTxzRmI33g2ajjO4RGH/rxm5IrmOxrBNX1xA+Y7Qai8/0mDI3+8uWWIf0Jo6AKX7r
/WNjvjv11nAwQ7q6siLABkyc3y2vL9WLrf8AcCQcPR1PEeoWFKVLI92xKggHmgfFTaGNm3sRKYE9
Ot4iPVYqLbX9NsFvQJMrkQkOOd1SClY5k9ZrZJ61ZdGnL2feZ396cVH/fI5aZ49UcoquIHgLTWFP
cq5J9Nukey1aBYUHwxIUjwyB/zxyoFdMxyC+SFPpFwhAtK1vH7ohr7E14+zVjTNJPpR8ejMe+hbp
G+J0RCYuFEOsQnLTiBfUgJbyLWfo00aUZsOaQEgFDI5PNGC3v0n9A2EFN+EL2khX0z6cjntB5Zpc
NMbXEPEFZ6DF0lpMGFNygHByux8ZaaCAMaZvi6+p87Frw14yziZ85GD7Lp50yrvWqtfqvy0wgMA8
uT5woDcQ4oSJwmKiQA/Vje2/1v2nk/8k4PIG+CjlcjPnAFrndluyeQbldhr+Op18dFQAZLwkV+K5
QiYKBoseNcOMOhhXj04ovtyCRQa1N6jbiHhL+5qoX4p9MWn1zojTt2sQYL9n6gC9Vk6B/ObUf529
6DbTZhgPhOsksjfMRwqXYS9usvhqmel6Ag3kfCNjQKaaDf3w7ALsh4pneKr2F/1AqgnqRqfHh2Ex
vU/YMgJgBXttU+nTvgmfS5Ch8A/AB44jPzXI0CwhhDsNLpRRs+2tfVpRSUXnyztV2KBJK42IMT5r
Pzi0A+KUcAX+jc1lxeDP9BETw8hJNexr858txOdgggADvr/nsM3IprgG+MzRjhyd7bBBqJfGK4lP
z78kPOvyMR7eWAJtuq9MAjhABcFciolNI91aJv0/rM0bUAtNIZacq1DqHiDrFOts2lWFpXEPz9dj
TE5Yh4gabhE7BDUnWEF9yxVhfNfuU9hR45lwI4TyfpwuQuIYc8eFreQm2R80fNjuyL0n8QJctci3
KgLnjgQXdt3IwWJDJGaOFB01TW3tZWvTjOsxphTJ3xCq1s7bxvbM4HNCUhFJR66UNHtToxsAPLJ4
tksUHhnzziKq7naLgJCM5Ubju9+wYKfjexadS+nWhc8+PcW8G818AOFoNsOm0T2xHxSpi9Krr47q
Ek177uXar80qU7Sf7QAfWe9T8oiY4puN2asrszlaHb9ctfalPWc3FDnPZuo58vqd0OOFBCjPMwnO
vgiDbUjovrIahscA3DX0yDWCs8iy0MyTYxILt0vIyyNIc/Iz11KfKRyiwQk4kj1ALyXDx1s7fajN
u752PIRSQrRCNj9AJxorIPJY2U/Grq/RL5rZyuCvx04Lrww2eq3ZsucqwHy5EdWbqK+kE15jQC4e
OZIq4oYoceRU7aF+4MEi6LBuUROvE+3UdERicXB584O7SAw/Juh0gUhRrmn76n8ZvHApF2/xlv+q
dsOfMjeWhg/jioAMS42D9Kd1M0OYHH+EiYnI/+w49Zeoe0v7bzIDMQ8EQIi8Z+gqG9mnVOojbl/H
WeMTP/rtjjm+vpKXPXDZDbApjA0l5H+y+As11Hgci57qBaC3IztYkL0FnDcMbkjcSal4jV24B6SR
/SU38a1Km6hZFCBg7ETxnaGRnNMY/6L9aNnThxexAQ/9RbMuGAJFyUvo6cZvm+5SsBWFjULs1RkW
KMg0okb8CQIXWUvuP0KFE2Le0YUb4i1qPypsuJo3YpDn7uXXCIEns83Ur0aVX46FqyCi/hKWq5nG
JcFyL3gDV+MIFwv7od+p9xAajz79riqG8vDEYz4oTLP9uBgbSrPajwB9jEyALFWHG3anqWZTG9zO
2TAmjM0rzkmOZ14ARGTk17nUpoU0pnGi1tgoy67yUvvAn4h2iMr4DCDL/rTbo6MLGZPvThoVhQsZ
BhHPFbOGAAWD8ODwEIjRkFRHt665JIgfiYBx++JGjiAJJKesu48fberx6+vxjaFBbba8z1XxlFgu
+/qrig+Cn7IRFpCgv2AwyMI9z5fYrdXulJgWYBEfl/8bfdFtIiRY0sT1UV5HPablJFxKCMK7iz38
YVGQEGnEkxcm3mtgecJPOTcfKjlCBJF2zPc2em+Gpsb867V8kVpEHrALCRcAw25MqWN+U20OICKE
m+gpBFyfZpQtydXOnHOY7OzsOTJ1NyVNkOABTvomUIccsphPwogxowauVhGJN3RwiN8yjwMXV3UX
ZaCtl0Zv1OssBifhHsOqwF0T4bZSnjW3V5OzhgRX3SDMiaSqAHO5GDkFBYYEUi93MbZgtQdWucXV
q6q+StVBsfczmktNdRmrsvQjZ+Keefoz40bTKo1gT/hm09zIDoOz7KbcTgyiiAzKDxh+Y9ttlG5T
OHtgsRyJFFgqrakV0IFBkRDc2KyApIgxOyxPUckKoOiYgWussazl3cN0O9rTbJ6ZKulogubRMJ+Z
/VmOHznE2QIuogE/nug7ttCEwBJrfCecntnRpJmX5AlxynPkCbNwwTU0TQf4LWYYYpLo9VHX8ciZ
suPMafRfTJvCMzOqultfo/G3QybJ60rkUVTeOaOXWmPhZXOYq27YNDD+ZfOfeEtQkSb2r0GVq0Sk
TMvDbZP6g166ZmIfcJkvk2Ef1nvmhKlFptQD3oFnibDXSeTqrXxXYnYDGE+Vq9jSE53zjnCrCDQ+
QERQTskqELHIqDnwfyz5xwIhEV9q/+BHZGL0v7iV4WmmdvfZ4D30RkQnwCp+B4Cyic29zAMxcaUh
qdBwOWkO5F995U2OLgYicGXLvDxgHEQdRby8eSgiOJ+bmHNiEJ0XIfTU3+i4XDf5xtZ3OvsrKn5E
nQTs0Q0LO+4BHlWIPBlWxsDrigth8hTSzdF35ODs46CpTuhQZKxHCLXzwpvtPbTm0O9CTG5CXETj
oLQRSxmzFwgCZkRWYyreSIg9A/3DcuUeVEEnu0rnPpv3gkASDTm5Sjfhu1RjnCCWQUblaIyIIceQ
54K6AJnH/xJbLx0Jc9FPqHz5Nunp63jdEFQP2+8KREONTt34LgWgtMwgyJoHePEnR6mQJfOkYo0U
R5xkrR4mHQMt/0iE1kWPmIoIE9QtNO6medbfZNwBirbPCJGKSQMqy1vIsxkfcXJXEjaWbVvvncok
TKpbZZNn624VX8xoD55IdvJiWFtL4CV+LtjX+5jfY35rNZSXNHINVubqsQgu3UbByQQwW34yPBrI
N6x1Z73EhOgAE5ggkOQ7MH6QitOuVfMmZX+zweadrUh5Ef3oGkf3WHhQniK+IPrnTZ7xrh6GaevM
GqInYkauHYwbywUo9qrvdrGoX6BQvbrY0kU2332If+cMKUBhijPuBo6ziWZN6aXNTqYMJz/vOd8C
A7Ebxesk/rF5/+MiLNeyPh16tYIBnJsYmtLzm5POzcrSJlINXaU8STEwhZKtMp2gIqA8LMwoQ3g0
XmtH2qQDRUHzIUbEHXHBEe0WLtiTg/DWNlijaTJQ1YNenFm1iLXjIlXR8J5l1EH5lmAC8YjpcPtQ
lWXPAWt0S7qxY3Aa2lOlGB8hJMBO98wVgKvxPRn+uiSdIwYLiYlXSyEmspssgF7O36G+y0B8tI3O
N2K+AokZJvnhcZfLc+CcE/+1Cb+KvqGYbX3Se7wCAFTGJQdlSUrKEPhZupn/jd8NZjd1b6BGbegA
oGWd/kOVL1jB3ldpB4MvDTdt6eElmjxk2934JQ7WllqHsDrnEq4POityRsQC6RrtLgc8tyapAmX1
k2iPCvvxwxzeKgvdNqEb2vz0ocyM/Eez4KbV2T2prbKwpg+xqJaWsa7VqyPvwDcsL9nCd7RLfV06
9pK51Bi34/gUsW1pwo6IpNxeswMgeuKFewz5w8djmZmsbgp/rZauQ5ISJGZddRMONK4CBQXLitkt
bz9UyyJYjF/R5/BdD7KLK3BkCmK3H80MWQnB3u0uZzGh8oM/lLv7lccNfknEeWnD01DeCefhrfNZ
MtGiIEXrbiDXC5Y8DgiDFC9+lYYJowVftXgVbEJqxo9/iGh2jyXKuL4yIsCno2nttOmJyrSytzj9
DeseZNliCoD9xE6YfQbRtyaQ3eARIoHsGgdPPvR3ds66a1cuGvoEChIsxB+NzwXLgd68JBPqMWbB
qSWsJUK98u7od4vFybRehM7Xyc66/BzIP7K8qiK5lJhhZa31R2roJMWDN4rM75QzbYp0+OVXgnTR
smRbrWf0rt7MHwz1Omn9TURDELv1EMg8NI1LgdlSYEkgKBLjmiK/8x6KmQwAA90H9xPBYNSOlZhQ
VQsaBm3XHH+U6h/pIn59aJqGK20z558ZhJNBF7GQU3VAh0jaKau5gZExLHbCR7rt6Q0s6N75UJEa
RMa3GX/41XWaUPEyXnXMybLXO8ApdLLhv3mL2BergaThBcRn5xIdCnszcyTo4aky+erLt6n4LGl9
i9EhqqILtn8Mgh/ZiNNRgd8JB+Sw1h8wCq2MqEGiRfOV4Ov3iYsVnamTSjEBbqSek3XfD+j5mbVO
b5afuhpCD/4tbhTEsFel3NfysgSLsYKN9ONXTDD0klH8LrujV9TbXDIWVfCdxw4zMSIpBP3dpnEd
gNGjoMEcchLa8lLov8pIoxqdYnrvhezo/gzrWL0ktqde9P7a6ueCGuTvgjCqbit8TCrZ3s4boN2i
Kc685ZZ6NeueyDwwlLtZ7kYJ3ZfbNrus+6yIa8uygu+J8HB0k5TKFcJMvpKFJHZvdK8YPoSHefcG
ty48/Dqe5nGBBBAqOdA/YCaI23WE+WoH6arz/Zfjd4Ui2Je+lXwjAGDA/zC5T2vNC5iwXqjxEvR1
HP5GwyV19r03xPg7zQqDDZsQ9c8r8CFKpkdO2dhk1Pci5ao6Fz0/sfJoyFsQMBOxgOpD5/GNbJ9L
G6QLqSOCeaggMqptMgI5dP1ZxIExcUdnlWAv2jMTdB74opDRJB/9gviRLyA9v3KraY2fh0ygi2ay
uNa/ufZetOC7creepGgV4fBD0EZEBMMZAwffe4fzrBbR4eVdYuuQ5b2mKjj2Z6yxD7kl3X8vfYHC
EyITNbeg+Kadkr+Kj3BJbzzPfgOq1p5gifgzH2X2gwAOiQGtSxJZUucAJQMPE7Nvc2cFFwS0314E
fxoAnIzRwUm/y/nl/3hfiO06jOnH8wgrlJIvU9sG9EeVXArKk1E53k6eNZ1ATB3In9kLTa9JL7nu
LDXjQLZcN4NxMVp5Idup0rRrpx9cMyXLQr1gbwP0zgDEhDZIMEd9xmd+QWtfSD5zI/qraGcL6Jeb
uRsavr0XyT7QsE7aBaynMDvjvdb3lXJXEZ/OQIV12a5iBEEqT0iwikkP4tllBet4B/4xhMNa1EfZ
bklwlYQYtcSd2VZiQVqyRDMDQRvEQnoufROWiyCeDQg2OEOmZ9lM+8kpvRLAn5IRkkB0Dneh4wPP
URNSS1g5OI+FAauBw2ICRk2hcQHG12xxZYTQaL+JvkmJ4QrvEws5J+p0kqD4fMVcCdZC7ZorVS7j
6qoo9gKXpqUSeCn1v9SKF/53nN9Ix4UVIkkj5QepsnelelXY6xoKBGZhCePiTonagnHNcQ8eVP5g
+9SSWK0VHwXmzPIAozsWv0aDkdODNWn8ee1nH4mMl5GlD5bO4o3WZpGdSVmYibWYMKh+JPAQNalC
GFZbcPOaLKzIV1Qunn8CTNDM8I0lnLOcU4JErtGSl6rOLEbTTgKnEzifZfEdMUQ2+9Y8Zh4BXvmW
erx1bxHE5wkuDihGAXwVu17GUjAR3pPzhCIVVNbCmWNIXqZt5/aI6x2fMPxaeSQ+Cw+IWaxyEfVM
JMJBMpHarLuKEINdit9DNm4hDiDSThGUOst+dFh0bxWpGRCmQGmNtSWHClP+qpn23R3fqM0alloX
YtsXfrcHXTIwIdmcNZsY2Zb02wzNJiyTJT1j4DooyvFoYHUobhwsnfoSme95am9VvsAYopyHE7jQ
68qDLgMTGJ7OE2ChflLtR4RVxYF4vnF2JxRwaxbnyeZ1Xo79LQyJYv6ySdPOG9Wl0mtVqZx21B3I
JgfM+9RswJ0i+6xxuSVkGdTFt2yf5cGTFGTebmK/1wzDXcczph1In1tXYHeMh+ucstYV7+Xa6R5x
eaeSgiS8dlmS6DnH8DBk3WzK/Dg4EvpRUE7CuSqORuKct478Ov9TcYkbRXfOUEWTj4yIQ1Uw4whL
LZGcqu4DHLHzBAxcXCMiUu0aNy7WaZwg8rGON5ps8YD9JKyAEqkz9dkc35ucZLl3eG0pRpCt/+Ua
1TYAkMBTUfA+lCf1Myw3xG0Q3841wC5SEI23bqQQIOyAkWfh9/snMoGvaL5AGU4Q5w1HoxPB1jXX
qTzbyetg/8T99yDPG8oBGNbKFJmXdTMCzgGFWKaT3Hls2ZnPYE59iI4jAMnKfxdMz/fncztKLg8E
CQNxo4lUTbeNlZVvhziLrt2aac+/oARPNSBrZnqIB7X/zYh3CfOvInpKhMDVn0CkJMcZ1BeXoAlX
a/Ez2ScS1ULlz6DD1bnH8uxG44dB9nl7lJw/ozuq5k7FE+A/HO2uSX88qHN+ixNEP1sb1+1ZVVcY
CTX84aprDcFWSxkCUCFSpusSOBLlZ816BgpvOCoiedpJq3hdxR6LpLhQxVbHT44ebCX59xnhRtPj
yUKvbwi6vX2XpbUwSajSDm5fBalREsJ7z9IVs2+pjFDo75l6kC2EPkRq7Mtx4PiFFkKgRNMELO8W
OV20LJ4qlGQXUg26sGFMagIZPuTooA+eRjRkFv0oGkZ05WbWHYQZLqjpZYQlmr1xU3mIM8oND6K5
HeD1o/hVAGcTw2gE7WmxXsszMlqdlLJ2XSINJsq3TQE7IoZLswV5fyXjeRkpp0EGhAJkdEYSDu4W
N0HBo5LineOWREzDWM64BdbjbKcNZ7TYgbR8jTNaBGs2ICVMr+WOO6GPNoD0yfzWNIRJHnPtmmb3
jiyB6ID7RqrWBo87dM7K8djKxWpEmD2TRFPeMzZmyn0wzn3qeYJWb1Oybis8lHBALiEUyNVH8jdZ
6pr4lXCXsfgbQUUs9gzhVGlV0L7MtenPUXj/DLR+2rbZZ9Ompo+N2J/W5uyGN/Hbr6z57s1buAw2
4/wThnSo4D5IVo7xmaGirV/+5dzt0Qd24gJi7LQ9P2X22CNioPgBIPI3ZFez6brsTg1Lla1vkvI9
HG/KXPDm7Soevrg/KMH7HB7td93ZynN4MNV65UxUYr01ZNwKghommYNWxCXKDWpK8yQ5CGtFkhsf
8iCCn4SAE06LBinGSJI5g8+M9rI6Y77pTKZzvh0q9GIIinANW2tQpwmWnTBaELVHqgDuf7ww/XTp
UfEXMGJlvQExMtS1Dr+TdTWd2QXFiiCfzeaVXNBuxVdWVhcDgxZp6dahQ3+u8olmLPFy/yITixCh
8JvaI3rXZc866l/E9kI6spA3270n2JaaUsja4Dnk/q+VEphoWCSI8BuUug6cbCLxYhL3BBw4r/mo
yCLQm61ORWHxU+vEZkgIr7i+Zh4JzeK9DHVa0qXNNwg3MPOKCMj/YnJ060vo6FoKONCTgEMn7T1h
WAoMbcGWT8TqstEwCAeYiMgF6UYEGKwhlCW0/VNDMTReNQLDA4o9hvFRE99f4gjeao+C4LH4bqjg
cNNFLa8KO3jJqJB8zEQGovFl7kTDXT9menaYc8CpNc50J97o9WpsL7ogIsSAaD8v/GUaiYr7HhJX
fTq8ZDjmlI0gDhIuMOIfbeNBISR88x4+j73qWNnUzbsVeaECufB1tlqWOm16SfU95INMs8VLUD7/
HT7yhNrzEPAkOSLhgfWZb4p4wVRfqzEgKAGLw9a/1Tjy17m8R3Xbyde8207W2m/JltxUPn+cSx4A
KJOW7nwr8YzyVLKLjJqM+nkN/DqTl5Ufej7PEC8g9hCWbsWVv1NSBcnwIuH7KCQbigioDw20fP6L
k56s8biThzXBuyLuBXEmCo2wpCfyLWCC8a/1RM3qJkOKUm3mV/AZ+pNGF/Sd84hFLg7PHa9ek3xZ
w3cUuz3GrQbY4aUOj7J5a8pnXqGX8kTI4bBmWuvgnqpmIIqPSLLKK+w1eVVVieh87ftHwJAh+dCE
1zqCacZ8q8kccn/GeJsH4jYkSL0vDfJDwRi6Tayt4LTXRKCmo9uoNSMD4HV4nJoXG7MGWeo0nvo8
JgQzpKRI7AIeRP3YcA2uyOkMPwGHUogAKjiwDCHT59DToXNFxE25wyQTtS+Ncpr0h0VaBd4+1KGJ
7wW8sD1Q3rYod/O4y6OHPqUbU/8o1FeeTlXBXoWSU2ywM1KhirvdwpVCSs04b4i9Ja7kDPfEbSpW
rhkvzLCkNWQxqV+1gq9r3ZVXh9bmSL2PyqeK1qTh3Y46dzajpWM/JwbBhNKkje/v2vCo6U8luBL/
Kvu7Uj+m5i5Oj2b0cKwXBGwdGRXPWdkiRg7DewKOr1iXgDdA2/FYl849BFYJAEWNb7iiqT5K7cFg
dCZPQva3mJmrmQ6tSVnnAdIjfQISRXUpvdtUp464E9cAXTqZRzVlt67OQpQil9G1xyhd5nkr6e8q
YpgU5EqWQGnT51g8SratYk9oWtKJ+aIPgxX087J+HZELy8MPH6jU0SKxz5EjyYTX13RB2BFJYMVL
KP/R102EY2Pu+nDjV6tCX5JUvSMWMkXdV6DgNOWLT8htuxXCL988R8NpRmhieHnxOSmryX4pdCZx
l0sWhstud7ZykO8EYarNU4te1OJ1JooLgkXyIn2Vkj2MXnbFX8Cw2wWElD/BoeaUAr/O9wq+6wwk
eUKe7/RffsibsJpTCjqeNrEEpitn68HElMDPWfV4+4hyAOGKh1tYX0a8Uyg1e5Q0rJGEDZvTYaS0
uiZyBGBV6jDSY7iKL8QbBN2Il3blWO9Kysh1DBMcW3gkCjI0bKyLwaeu/sX8rAMGPNn6AmqhImct
3vnSIsPvkqJQAmxc2do2k18pipzaC8HPjXEExprNCx2KILB4qci6/yfcDv/SgZd5Jgz2s5h+UhY+
M6MqQ74hn0VL0x1zv126jfROUBIukby4yeScZI/O+pl5CiQm+ExIGIdX9AlRxKSj7ChKTtSHkNTZ
RKu+8lfSw0nGMqQcnAAkPSEsZb8iYt31h7OgLTItW8bqr+gJiZXHFL6gpdYC5LmkABx75VynwCJH
vd1JLZO2wOqKnwxzC4O+aW04HASl1UUEdr46ZKLyUSvze9YunGagKAiChvM7DLkMHKBd++C3e3po
+Lb0zhNLvfpyCjMyAkj7509MtANvDpEoPlmNZ5FzRSRWK5iGtFo0AGRpYyxbrpXYOIHwjIQeKcMz
i41FKoIxgj+uP3J+xphukuxB9GcwR3Q0nMz0msrv+kzI1/gS7yR+uWFX0GALiV1T0n5gvAqrywSW
1bLkFuaPw3A1BKd/Dw7QX7tXAoB8XnnqLl9SpOij/5vzaw1E2AuCu5UeEPcVmmm7QtrCRg7O2quL
UekBGgivuGfrejxWOW1Sa7Y4jquO0eofzNe5HbjH/xg7k+XIlSTL/sqTWDeyYJgMKMmXi6DPE+mc
gxsIySAxz4AZgK+vg1dZ1ZK5aOllhDtJHwAzU9V7zy2A4QHCBbZzzJhuMKsP6z1DD7JR5/qu1ej5
2QnRXmf5G96vIkeMvSVzJ3SWL6uJTg4MiATv97LeRYyS+PQs71aInUXFhk8a00kL04CF42yZX0sj
GDBcm77a/oW1rQMiCuM3eLOwUnbVa2zQfgfSPn7mDkZDwG/xrqVdHRwd9erzysTrMpqUy9rp3sby
xqWu9o4FpzXsz91BW6x3i+PywmUyZ3umSyxsQEQ40ZCWSzNnAqVJng0iRRjDzxjagH0KiE4+S05A
t7o8CPPIB16Nz+SnIQWK+dRfU7TwnO7Pjn6fx6NoiWtccwD0TRpxxD0w6ms1v1t/Nxqa6ZYmT9ig
XmRAdsg4MIxHF6j2aR7RKXB8prVJoyRAZLiT+5hbTj1U+ZcrHka1hnsSfNF5ldVXU91myf3oHadh
2/cnlPYazWCHBsw4j85jQBuUgLju0eG2wJObfguTBmBF26l7nsuH8NPVKz9h0n7y4zs6Jqrc5Zxp
BpomCUlB1Scxtoypc+oo5kCOgyQRrjSDDQXHCmUj2IFinxI6mMcbq0CTeUhJLxHXfqJdtJnLLaaD
wUCCAzkQyZT9VCIO7x5UdpekvyakI11Gw2FWP1v30huIgh5LZA8A/SoGlA9L1gttHqO/b6bjAmvn
0DMSUHRg6iflym+Zit8m0X1oPvfNR2ffJ9ZvI4GVjtC+PmZUXxv+ZJzeGfj1WrWe1S5ydo3kts2g
xZ/DEmzLU96gmMSmSc9a7bkhYYYxAQdZDL526l5HDvQtUJZhizsDe3x00y8vxFPxoQVj4Zv3CkwO
i9FEd+YS1hCR9x5Z3Xw/488ez8RmSfbtw3FXEuxIi4gRJE0YzLvWKSTlwTwnCdpRYkrkTlqPqfES
sPyDml3khntBV68buWn0diJMo/t20nrTMi/xph1zjgLXoQYOtLPCx7FaDyaZO9tMG8B6zjL5mtHD
qXozTlwGN3V9w/kPL1Gd71l9veAjZDKZPvn5hqAWrzkQW7/p2YsTKAJwGJHbIgYjeiNJ3htoNxj3
dXNOhq3jUS2eMKN6xf3YFbi0Fqnepow3NdW55Jw8PfXFp7bYiKVL1bSgoZj1c9pKiSCn+1qdpXrw
cLB37Ydhr/1x0WkidmlhXnjqzrNQ0qSXxuHS8vF7Yow6CeAAGcRlvI9Yq0FPcdOFaOEVknpnD0eT
8sEh10EhkMQKAtZlmToWt4aRksF4GpmQDHiFE/XU8/JnFx/nCm6VekozglBpBXYg+ma5VRC0m60a
D8C4onSTyfsh4OTD+ULgLMEFqGCIxYgxMbW4Z/C9hdzakB+UOhn2Yz18FC7A0CfdHYwppzp/ZWCY
4o5hf8ovCGF7++yir5H3xBAwINGsnZDHi4RLjTPJkSAXZ/ps65NPh7nlw9rq8WjP53q8nYxPY0n1
/sj9Df17Muhnc+ek72h1pAnYBBs3DNfbYNpWrI8lJgMbA3fw3HQP0zEpXzVNC3rUJt13Liiv/4YJ
6QHWbNdsoOg36BjlkOSnF/4onQ9AuIlJ6ai//eoVO+lAByz+CAMu9EMOIMNB6bWpPX4THA0OlumF
/EzJtCPVt3K8js1TpZ9L7piuhmw0fRgSCiP++zz5LOo1xFrJdxYfwn5nWLRm5Kfv3bu0FdGRUzIg
nyFetqaQXVnx/Ty8u4BbhHgk8aCXx2o+BvbBKbsbdLJmt7pBPESUjIn4fmn5Aph3/VvANVwNJZIL
gl56RBKXGlBvRLuupsDznGdtPszlJ3F7yylH2zuDzWnBCqbYcphft4xFeUuM38voccqePPmx3LL0
YtOXxUdN/ONNQ73CsIheu9vet+5RWFeCv+ZljcAjI6tNkvwakFoV7PAD1X8e0xdNfi2nUFwHFL8w
zqIBxcV3SJkN5UJcVPRSTF+5l650QpNl9Andu3W5iav1CFArL4CA39UuiGK/fZime5JdCwI8sg++
AXjaBDlo5jQjhRWuOFQhMENRbnrbHNA2P8WNjVyfcS2chtonTHeviTXmQJpFHwFSPE6jyN25XCmI
+FJaCz6MDGl7PvChE+rG6ZkpR8F7Glzmzu4SKfHehVfIvEXHarfPgqcG0hYUGet3Wz7XjCkkclrz
kbqxBgLJZL3ac4HXzguvPk+OpKBznzbjLRzpHuNh9KsgAiyEoswU+zGIcL7jErjauM2B3y5TlPSz
0198jIO+k/4xKZ7MYEtTlNOmn9wX1h0flW+caZDGEWCPcxlAtT5jxzQ2VXNt6PWG+jgYt3T1JrpP
frsuVbgxunsQvwO1VXVhKSYYmz4wYuG2W8YtmJ2XCyfCFsgaYP9mGaTCjohJTVadCzS1+TlY9VEV
7zMtSSxJ0W7W4BVOifssaKcMDBg0cB48cZIdDGraJc5ACrwa3qGIKpohFDBAfW0mDQyG1rwjGK1G
/6TVcd7O6YE/nY9Py+mLNwiDYmGdMNJrAO3vLeeuJSxZfYnpFBrPtbydglNXnzx1ZYgAFDWb7hLr
y8167sBr292n3b1lPtflXa5XGX2qEknjinskGsmI+Bbhs1c8ara7eGvMOyDzbf1SZYqyi7FWBLwX
E0nPDNB+8qv7yb+r6finxdWiB4mO1/mIYT/NeKhpy8PZf1PzPpsRLe2ofvDtVOZD2lyWTF6XpLmZ
vhqnKtTMUJYF6mUFb3Q3yCcXHS+fMstpXhzM8c4SFwJ+ovTJCedtUNcbK0sJ073VSNdtOmgpJwX+
Bs+JIYrphu6jxVaUHCr3PS/kTaj9i9WNVIYHARzb3rvNmw3CPnCMvRzozMtrw+y7xizH7kflhdaF
qF5WEqa8+lsZ94C7nPh2QmaCzXfdtA+1zldG7zP4Hva0WT31G3gf4qtMbQZ64z3wr20GcMloeyRM
v8f6d23Dhdj09jHHQTdNWLG+HYQAZfSFKt8Isd6/qfrX0NMH5q3Tkr3l4O4y1UIpl22D+NWEz2fR
HeYwuZ7LTZueeohbPrc2mFHpUVhfI6rS6YYBxQgn2dmbguIioxsbXmFq2tkFG0DXnnL54bhEpaBj
zE9zvdfepaEVbVqvGfgQ2HsQO+117n6UHVMsuouIoQIYtxzns19j/iwkFHW8bg6n/InsO8YmIqUl
i4xe3Mf6l7Z2wUgt9JS9Vz4irZ5VJwYW1X26A4cW433GdOygKZELEEgfySVGzOS3iHc2CS/Zbdnn
W4Q/nx3c1RTz0IkFqK5R/aG5ZJHp5kvUXCsgSYZLSWS8FdkbSjMKlZqOBZI9ujAByQPM5jDYoUpo
0rXJ/MhscpaugybVS+96ezMNh1q/N0vvpkeLN9wDObQDRZP5xN4X0rjOOb8N9ntIG2ymb3PTawbw
lFFx9jzhyQiPfrFrhx3pKmyKbKrsX3GJQMNG4WFxGYoXd+KgmN0PEGfYtxgtR+ZlMSmWSEWY1XKT
WbTYiUTfLIBu9s1lfY3Q7C86+8LdxyRTcICwD9TI99p7XlwR5g5WGJwb5qG8s2i8euOhbl4qDiaG
QuQzfizSmrTbEKZI95+tIUTXrmniewjEVbwYfV+MBZNhfKbht6SdVaE/OlfqdcYkZdBNHViOwvHB
sZ6lfKhMuhl8doKODAsgyaMNQjlGSs6FrOIFExDyZ2XQI85BhLxQkggFyF87g1y4fVq8FPMLw+rL
XOwit6YU/dU7V85UqKY79t553jis9jH0Cto/cUBQ6Pvc3ibegYtpEZuLCBe3x7ZL6plvkDmO/LQl
X5yL1u4XkEZDy+1bR29tQusWgX5BXznYBAQAkOn0hGYtnV7H8UDh5ju3hr7q6XfbvAfJV0gN0nhk
F8hDWWPveKh4nPwQFQB4NvnmEK4uu5hHQMW2T45RfzHFO22wpSdG9PRPsa+Wx0N7FTgRMWcZIrcX
oxXIfqg1YyAdBs0iZiJMrNLXH3/8xz/+/h+f439GX9VdlU9RVXb/+Dv//qzqiRcf9//2z388AhKo
ir9+5n+f868/8Y9z8tlWXfXd/z+ftf2qLu/FV/fvT1pezf/+Zv76P1/d6r1//5d/rMs+6afr8NVO
91/dkPd/vQrex/LM/98H//j667c8TvXXnz8+q6Hsl98WJVX5458P7X//+cMK/vqc/vtjWn79Px9b
Xv+fP35+gZ8aun//ga/3rv/zh239TUpTEkFvBU5gCd//8Yf+Wh6x7L8J6dv8tyeltJnT/PijrNo+
/vOH6/EQi5ppOsI17cD0fvzRVcNfD4m/Wa5nB9JypC0cx7V//M/7/pfv7/9+n3+UA8H0wAC6P39I
YYsff9T//UUv70yajnRt37UCYmx5UDgmj3++3ydlxPPF/2mCWccJf2fFfWQVI6X0Q1wX8hwO060v
QVDYhEfsfJOdKDLKq8ytzznRTAslyY+pm9FTqNEuq6VZIVrrSIThTZjEb6Hd2iwnI+d2KnifDIbW
l4iDjZ3vGw89Spt8sTr7wb1lM0cIbcyJBTCKkEbfhJqexjotl9k1Pga7ZRErP6xBHMaZU3Zl9Ntg
CuXK66rqxhzlQzf3jHwr9EK6xkpdWSyHQQ34ycGhaKQmDCergAlXWvjfOYZJ0b1YQUqseJgxbpTP
ZP9RHxV9s+6bsv/ZThPzKdO5taO3sgkwaNDWzyVS++vsUBx2XQUlL7F2lcs5hGTHbb9yNYcxUtG7
Ai7a5PW/Gzd9mhAy6/JDewPIGnttCxdas2t161hXa2G6rNq2WPdVcMA7Dk9TMWkbKA/moaN3Uiy5
H+PBJkYsVcVzDwwX1LJ9qsgB7E1nGy1AqDHDGhro+dCZAvRYOuEZXATb8yedeIxh/lcSNpRDTecw
o0C6tRI9nPAkjPa6rl6WbyTPw29nyc1WI7VD7ySwbgfsHFK/OT6iK8tc4wssxfzN2Lt3NmbUI0BX
P7sJfTLnFTEykBwp2qq6u2t9j+3NuoNQS23VFOE6MFpCpdayD5ttE+O3IAYadlA9Hp8LReeqFApB
rMxXkzQe5xGQJwfc2upXcnAxxGpObxIVbOjVaHXCYyxTzoTmrG78bnwsyaJOEyqFkSey19uPI7gY
3+5OcTGtzcF9j8NsYCDXHJJpAYqAZw585KL1WGMgTI07e+S7CAj2WtcowQtMMgHBTpENHCcHikls
+F00xxfbwLY8EshTuhyyEgAYCft9oiOfoU76WYc+XygreJjMH4Yf3RaTSU9Yu/LUV8VH7eJrcOO7
UlcpKivwuFFD37N0sWiOLUAg6UiwCPx1SwBMciI4kWwL9ERRLSw7VQ7MiIM78cZ47ODggOgpoYkn
3Hd57P6yQ/9VcLUx8UJLsoAPfVG/C5NCghJmEPtpSn+zh5FQ7kRPoKLpQ5XJo4h7OvZ/qfvIZUgC
BvG+R/h2pCFaxsoB4JJykpqgcAgXlWgKmunaxdTRuSyQ7GiMddOzcHV/0yajg0GAw0RM59bhrs+t
cMaojdRREdG50mby2bhIVNwBZS2+WWtjTHAJVeYfg2C2jt7bJBPnpAbNxGsoybNX1qXpaLFYswGz
ezJXpm7sW5OWXVqbwAoFOorYXhWmbK4O3gUvqe7aFuKwo3SKhVDc2P0oTrMor7h7QMrU+AVJ7ag4
V8XTTde7V2eJQJ1ZBmKjQgAy2Y+mNyEaKmN3HXn+A1bSzrMJuME+njVUd8Z6rgjeKOrvrIvC23IS
J7xE3sWiMCeh/gWRhrlW3XA0jCk6Vj5qyHnSj17pPxGxgh+gclHkzO4BJhjTLuAmmaVf64D2rDmH
7pElHzuI76T4LLVx7O3B33HB7lsFJbDRCPenVKCQBqgEsLtlRsJczwxop8OzPxiZca2DujrMShS3
QdtsYivCGr8YF9KoXZUZLyiQzML6+dttxLxHrLIqvJLU5TAdNo0+txXofrfioEeEJ5KNuKfHXVvN
TT1kL81y6ZZJ8wzd6j2KOKKWMzkjWAk9Xw+nUGEbFQuIqJ2HXVrotenl7aZxaa9kaY/QtH2MnU1n
emprVAXRsEDGxnrDF2KTRVSk4ZcOJPL53EZD5VKbuEE7M/oPN4Jn0B5A9yRiZi6Rf+wmF4HwiKw2
ECMaidp+9RccXZvO4ZZxOvj0KC0eTVs0G9FCjGHlzl3SCAjeW3CUn23EkdlER6jTlgUQ4qufcL8h
FqpGihXHZzYXA0S1nQq9hGgh9emhu7HzatpY7VuSNgr4kT1tHX94mavxZWocxCKuWXPRcI5v/RXF
usUtHSzyjijf9FP7YuqazyBoUBvRjolLepYVK2wt7OcIGuMxxB6Q+7F7ZvO7VMqq76f8o/SRnJEc
r6Exi3udGIeCr9ZkEZ59yGke9Zv9UUs72naz66P45fynDUOTimAN1JzVzgR+3wyhdxcI7zfdHmWP
ElVxg6wQnUgRBu/drCx4eASVhSiSsxjptO9YNQ1DjgFJk9Hd6yCLBU58bGx711Ua/N9UEKr0oSys
miH3RjlD+QpS/lVQOKcwCBCx5XKU4GSDYxeQ5+EGORsEC5AzT93NkML0C5cMTatELOVWd4Ose+gL
9qrDHbwJDMEKOIHP6tzxo6A9kfcfWcDUMxlzjLll8VCIrtqm0oGthhNv8ugTtn4FcA+6IRr16FSr
tt5XbwYXwFEzi4rsnCZQ2LgwMyCUV4juByCOThgVd0PQbakKqP7dgrHzFH9qBQxUGP6X57shndXh
YNe1tVXlQCc8ldvWin+Fba1WFslG7G/jz8bu0XMOFBKBORhYZLJ+rRnORF1M+rhnbtiRu8Ms2IWF
LRHtcwM38Mdl1uxHob/qFPDtMMn+cW5sajDekGuGiEQjhk8cvW/NxBXnUuJGNb34NSXjoIq9Tc6W
Qu48/TWRx98zVg0flqiyxEkl7MmyDKI1eR2HoFYV3eRwNfqpf3CEwI8bixGJRUEn0sYHhbTy0zcK
5t2DVMewJEWs0xUWsJjKMLJ+s94RTG46axwaQB7DDnkwYV6y91Zh2OyaMn+uWibgeFPro4ymg6j1
cNFpTKuyQkdq9rZYdQ5NzyHqXoVmja6SjKQEVQAbKu9r34fqYM/NPjajrUhy584fc0Adc4E2Ikop
fhQesmbEgWF06MPqEmNDXBVw5Qb8clnO9Ve1aNSTi17ompnXODeuYd6GloBlUGUtPndMKgaip2yk
yHMGkhQxGHoDIUtZtCu7YCUUB7tieXhg7j1m+bAPJnM3UOcaDsMhRxYLn9hFgRw3zSq0G4LFjLg7
CAM6eDp5nBtm+XNsQGo1uGNsRcS9Oz2SbD1tIgnwG3LXlABi0fz+QsBeIUd8oja9liODGcsn58T3
kD5mKnsfbIwFmMkKJkMD2mSPEbYcLf3TR1ohOz3vVKGz9ZwOwPMZwI/1bT4kxS2HM5JaMrpPZoox
RGRMl5nCzG13CiLgAe6ccIOkZ9OmlFZ5EkNud2HIjlhSnbg7VghoKDPjwzyZgEdbR66HBrVxE0vY
nUOuNr6c1m4zsUGq/rOL8OfnhgCihjE5dcixFU3H4FNinjT6WPJUQHLVIu+dJ4UI9nFin78pcRSp
MtvYJYdBeHMQ/WgAeMsOk4/Od2PoO52Vp6j1bgMgGK7KLl1Yf+jBoXENmnh41/gHcDa0e8OOMaNI
dx8GheTrevWXnKUw3CWm5iteuBNVhA4zYWHtwK3EhKu6GYyWxX7Uokhx6SwNKCHDsdi5ibGbLWmv
y8X96YTAF5r5LReJOo6PzoRsqk6beO0P7tWrBcj+uNn6M520PpmuWhq0WtNVFyXpoQIMG039tOli
Gtj1MHjrItEfbYVu3rZyvbF7pj+KsPDUGxH6lwudp0cDJQuxCnto7I3qX2kRoxEre2xXqcTSikt6
Dn1kYYHcjV29i0d/byTAzqxpCJjte9Ajt6UiBDBnOLJOo+auLKvkTnSdd+MVEJYVR+PCQGwzVnDf
eiSxEAk4hyZ0kKzKB1MSFWujywk3H0lj8ut2W2W9QpdnJKcC9KwRQwwtYhT8bT6wI9NfknOSM94v
6bPPS5BYspZzi9vXChcgSAZC1Ooi7O+cTt16ulFJDaJ8gsdl1wjJVDIxb4svM3l1ydj4WCiWkbbq
h3OEJTsoQfzYJpY7H8dILskoD1O8KHmL8JVENUthW2stGsMFlxoEWUgO/hRtM1F8unI+jIVHD1kn
zDCRuhF8NPtgFTqScI2+FmAqMeBFjvGQuNVLGOFjNgM0nWj8PtJuXE0uF5Dp9fImK4hjhxYUparZ
DlFLnLFZgnrG4+SPcFUa6gIYhxLzC5gYFDKh2qWQlkongwTUTZz+fOzUIDabudH3M6w/y+0Z5Dbo
u9J2UU0H/Uvr+7Qyvfh9aGH5OVyORdkYu95NaEoBSVn3fv9YVOa4D8o7r+2qHeevVReD9c8tg4HN
o0vRsXJmtAmOF1zGEZCvhwg57lqwN4a6JMZGJYFeF9T0zFObxzTnvi+LgztGL1bLBD/zPbn2bGrg
CEFgYeYFPqv81sQKy/FphRMRSYDP4dYOcGZ29CgFSQVehiVyKJKnoI75xjuCSSz523BBIroVTBUx
BT/tPPslFejBaH6I1fTahyh6EEBMZb0xrOzk+iYL5/zoIPT204nhRtzf+2ZAdYdnslV0OD0bQVzN
rCAsL0GGqscLiU50CYeJ7JE+hbH1dErsFzazaapCLLJRWhNfgFtJZsND4rvyRpmYGJFhMy8u0mij
feqvpDhmNppTliUGRMC7fPbCNLcPuY+KXZmStmlk4GbAphD702votxhRO835One55f31NK5sTziQ
YJ3nIuifPQlJwND2fODAuK+GCo0js9fKELjXKiD3BQEEfUoWaF6O3iqw986CwvRT42ekCrYUMT7V
8wSnubL4QFXx4tHpZdl51eoU6wA6gFYvkgqDd5cEO1PJQ+UXn9xCFFw1sxkb2dByoMfSybOrFN5z
2HOpJiZCnMTKaDgkVX32FdtfLpNFYryQ11jPKM5LD2Nfvd6rIShORkc++2gGOUqGgMIwAdE0xhQm
CcZrS5MMGsyM37vq0TEpyGNf6p8jYH1aYNiEVXEJF7ZZmDuv5pC0+6LqfoN6Z/6WLkkrGvZ62eJm
6Etr52TqgYVl6yqH8N0JdQ+2s2uHE2fbgSTGzlUgpuIvsReoy5dVqEsW6YlE6lWWp8bZ9dF+6Wg8
Yac5GumjCqGJJpUgEtBeBjqKtykNUq1S59b0KAfj3HcBJylSGnPnCqN8m7e2WvVD8Rvg+EDTmUlP
y7DSsMdVrOl5z2GJw5gRQdMhWgz6axcqBmtFdrV1cRf4BMJZPZ+AZmdJGayt9SCidVOziBFemSDp
iJqJVMceNkGIots37V91FhQ7g5MbCWr4qQcLvqbXgwsTBAaNUPPXSLXEIVC/iX3wL7Mhdm6WMdFD
fqrYAWc7eQvbCQ2iHUGaK88ZtJjRYnpig8ovqPAQdy2exPgsRAoT3HoySgbnMQMPNNfbYZ5NVpiB
gxDn6KHeZLRsMPaxppipJOTYSs9pOK5yYIA3ZiSqjaPxwCnAzILFccqhyBrlI4z8b6XA4CC5dTK4
L7o6ttT084D42sMwPjvEjfBAVsBzy1u3AOEm6KO9ywl6Ahnkm0j03m2WYaJAQqeEt25TSW5eu2uR
XsTCJuNvuqU0XLmmINkbd1bQYe4h6agM0HUCvqKecNaVq4ibDp2NkxoVa9reiRHhtwui1VngcsqX
N3W5r8y6ZaAG+p4xYSsGPGPZCj1ZZzHMxNnb2z0X59yuVFyeJhJJiyncO/TrRgzqkUbtazSiW1n+
4vWkEE+c57CoDz6Nx53MupeuDwo4TIxTo7JGexgNoA9wZHopLbA0X5gTEdoVy8wJm2pnsrjkstkA
zKWZ4l8pYGO897RQHN2T3gVf308S5sgW0KihyG+10V5zzH+TJ7zzHMLptzhBE6U7702rnpGLUfYA
8In02U4KqGpDRu5cehATB0l+HXiBGcplwWs6DnhNurBQ234ITOR+kqTZmVB7UnY/hqybN6PPppRL
612GxfjgjjFTh5l5pG5A/HrORfWQi+oWjLbuwnHdp3hph9pWh2KabtMUDqmVMDCd87A607DF2SFi
MJTzwtY29btsCG8tU2DGNHdpCRc94peEQzlnE9l573FTqlPek4dMxrX1XNeodDpvvNVDw29x7YLL
QeG+x3dx005MV3P5THtbnS03xp/DJepaxtWhuLoRTnEn2BZ5ncRX0pvepBYf/uCkLMT0S7KB8naa
vV02ou52Cq4ILAVn3zwPI4Ho5RQ801EG665ovuULJyApYqI/xLnyzI5rrl257IMIZepkV4iCIqW7
FI6U62RGCJDZSMF4lfMQkR7QRnD2ZvTY7N3vrMjBIYBwnSgT/UaXM0JnlyADmO3K6nzKD0cDDCOd
PY3QgLWpHQKzA4mTp9BWQqLC8gipXjnOcsPQB/63y1fqZR3nZi4ntCoRkUj0OEbuDtSC4r1SxSni
5ay4xB744XCZNlFhaMa/ueNCfTNGd5209haA0/xmdMXFhH7ReJlxBh9NFxURvhsM5mZOnXsV49QI
AiVRhJJS4AYbfEke/aRmWNM6Pkpg7xfXKR6b/sk08e6a0jhWykh2SZGA8LCtXUkmwMTYZiUSD+Ft
EIBiqPBCR0W0nrP3SWFxyZLaWiUN/AWLHRgHQr3xZ38+zoLEDYCDZ9PkgG3R6d2mHFvWkxyAaqCu
UbBVzqHTu+vZOtiGIEN4FEhT6EN64Xhw1RwTR2Gxi1G13XgM6jHR4XNW8bMveoYT1bjXOcihcHFN
Tb2LwKu6CzhJoAFz6huvd/E8+pymERkM1oSeNUes5No0y7qE6cfshldrNK/NtUX9tTfoFablSAiV
WYIO1hafpxkdakP8RlH86FMToyH6NjjsFCFGEdex3izpFat6Ju1IBcd2KVpVw7ffIJqWMiezsx0/
jLG5Tx2mLkWM0LoJAvLHHeN+6iMOnS1yD4+eD8Lc17JMh9U04rQumX2ui5RWSJsgWgvbrFtbJYY3
E0OTfRdZI0cM29qXC80gHumwtVNwkyf9fM6FszMTsjQKVfpoth4t3zL3d+7EMZgy6zZuk/u8gDSW
91T+troIil6Ug/K1qNV3R/cWZ3ferGims4nRHXCmpNvbUWbflEZusRCl6cpXPa2zJE52oiY5YnbA
LY6ziV6yBJWuXR+wGk11I8MWXOXdE7n3sFGpb9vCPsNkuk/CxELe4V6sNoQFKbWHMnDCzRkiSqmz
HPeB9dKO2bVFZBLatXfw8+rNtzXHsZpmI/vevGkD/1BDddvZPWyxKjVOXuTSQdIN6zNe0rlstxzl
GPTXvbNzvZCOKqeLyS/vW4Y0rrbstQgYC9Vds2OV+8p766icQ+KBSYmDMF3PMSc3y3bUSmeL+MT1
X2lCUQAKyPmNT3aMNoF92EDGYrENGt4ueLJ+QryYtdBb7c/ML4w9f8cp7QxB5qHNGXA4JusChWK5
c52o3TU6fYtEro5K1gePAw17YvCZduRkcuY5q6LHsOfheNYe8iqU5y5ftb7UVkzoGZyATVB7C1SA
5qYhMvb/JkOoWbIRMtQ6lzFBV6iz95GGPuf1wA4E5L6g/z2YyN/NEo0o3j7IeAgx3TyE7xK9Jwa1
fEn/ESTf0lGTTv6zX7QgvMPFjkuNgmj0GxdfKj676kP6b930i/NSBtQmeml6IFOpTxeuBC7XVS2v
PTCybZZjHk/e2zDyV7Y9p5xbKWIxRrgn05xfSuBpKiHKrnXb310ZAeQrAmNVueAGuNOeqoD720Qa
OilSCHJmLbx1bunKZr3qbHvTYv4MlJltfeqHCLWTHHei9N5lpz5rt3wbXYj/crBevdlON1+9tm6H
CWtMGthML0rCfEcjXphOqt61bf1LJLO+BtlrXabVDXlZ9ITqfNxZSYmoz5AHCVY4rUVIv936mO3Y
hdQV2ch6CIu3sjcxmu0mQXTgkKPh9xyaC8/WpzwN0X+LFg9+XdsbpiMs3TouiFiv18NkvXDFsWO1
EitDm/5KcTPRW+3ca2SJT1p3fA7O2zSkLxGipiAdsb2z54mRl6dCcfBmBGgzn0hUVfmJ5WRBehET
3MSbUiYPpVXA5I6b6IBlC4lZZFxooDN7iaInK8+Ok+nMDFDi7yb2yq3bgRYcQTrgQgQqaczmVjb9
V4XEzCbSpnQh+qoe6mM31cwdg3VhCx+ecXGfl83AuhJ90x9/5Ghsb6qS0YzvsLLNKth1Axo3Zddn
3uPV4ICMXNrGE4dTMkOmaZlGtumSgBRgj8EXHd8oc8rPiHFjldWncQybg5vT+vOlT6/rVtUof/IM
ZKfRiRuOXDutKg4RDmEzfUBTgtbCYOqnPpjkGShAuabq56hnVvDfExTxsxG6azU31J/uR57PimFO
PR3zjDFuWbCsBcZ43498HNoiFiAvue+6wmIoFsORj9a68PPHkh7r49h5970V7MqlpWHF4MkNWilH
PhQC4LBjGHQujlIE27xExlV1SLpHJ1hXi098TJCnOs07kmR5Da1IM1SjNGu9HEtfbp5z+VhKJChd
kbVYbsrbzPCJbI0xzAwctlOXXRLDtFqF/8XReSy3jmRB9IsQAW+2ojcypEQ9SRuEbBU8UAX/9X3Q
i4mZmOhm9yNhbt3MPNkvFGN2InCg5/KDZcvZqqhRbylJ41M7NzsPyavPN4hxce2X7TaXAKZk8SUH
XN0jdMyRNSGi0UjTNYi9Mt4E6VuevxZsiRv7CsX+jGawrpyry1IYSENh2DBcaJVl4gLwPlDdx8hC
4DOdAoTKV/yn2uE+YuBd3oQ1SqyFSl8Md5iaqaoa/I/KyHBFZQ94OHaWyJ5HftTe8fezYrfMi5Ta
GvtoWMatcMDyDaBOjdTedia6nYpZj1pTjOSFXA6uAZ+V9xAACOrT5slk0cWdBjFg8ta8o9/L0P+L
qHfDub5b/j8LbZ36mlpXF3zihxZ4VWc293LUDzie6MadPUDrMyrGb2vyBgS3HmL8G3AELgRtCfoA
rQHpF3ooBI/QvGj8S4aGetZ6L5Xz5Jce3HQen674nqa/xvH5Jv50+YF1cZPij6xhD2PNIpNr4qM3
JZtdAXQo4vWds5S1jY+yiumogMgJ4RKxmlXZq8V6GjvFZsyOuCOGHmPSiB+udjYyxEVS4sljfZOV
IWw9SWEXAd8A21fsrgzP2ekAbQJcaPZNWVhdbLQMD1yvT+MkXqcw2UWURE1V+qDJDFQGq0g2kmBG
bX5SDjn0ASJXtuVbGQ13LeLL0q9rQucKKFnLShSb5q9rwKK1mN96Al5c4ykoaHz1ln9EUtp6lN4g
x6WcZpFP0HmEVNt+4SRl2dYPxm1F6qtqxhdpZ/8sT2gWagUxrwGwgsW9W7O6j59AsDnlgt7fS+G0
u5q0B7undaV5vkTDpWXZ4+p3hZIhidjXDjC2hgNgfHLciURPzBONFlXP2rriIbb57TgAWDe/DRdF
55jZOAsvU3lhb//k1A+ZgW8BvbJuTlH/4thcxC3farWnds+DuzSUb2FzKSiP6QK1Jlu3M5t51/nX
QRlgSsFu8O9nYLz1agyeyb3jh08ZkgaHiLuIpaPhxmsT03vVsdAF6FuVZESy75bZi3t663qf3gAW
okcQDgCmCP4IbAnbY29FG8N6I5aHH4nFP2StwX7IShz2Vn72U+Ko5OCgFSB9kLfCa49twifUNbd/
i1Tgs+EWHoWXur8xAKNE8nM4UAa8vR9lp2oqOGQSq43v4RdSPffdcSDhb3oZyC8mRnbKyhKS+Fna
7xa4/gwlg1IHSnHR8hMYbjiUJBWlUraX2uHwWNBT7Qr3WfNOfClj48VsMmjJZRiuZ53xrzXa9zXX
SOdY0UGTvAMcXNaboonUIe/66cICrOd7b51DluXn1B+SB9L6yaFJ+93cfxWwp7yPWIBW0P8vCeau
XgEEmMqStQqGBKDG4PdqKz/ZBOXR4OlZZuPNv+4IYVbO5pmJCUXBs7yNttyPBNjMqjCzt4pVEwVD
zNieMHm4t4AIXBlejEiwZqdEA9bSuKkB/7s5WCKDC8aHKBXM6ePAAn0rGo7js6zWdROmx4anSYel
RlbipG/52P9k+XwY1acDlNGKQmqdmu+up5Mr5lrBaCh4Mdm3Uln44nUN3McO1/kQb30et7xkeEE4
S8bMmqByZp8GxLfZ8VgOztNGpi672QYUMg0yJMDSrDwUvnEYbAIRMvHYqBanIuAAlT45oHiUBWe7
vOX/QkDcavJd3Gb9OSpbBL8244QCGcPn9GYgVmA/Dnmpu3ccmUjMaDA3IpmXIkCAAoFzQc07DA62
dvZCvmNC/TLAgwf/xkDgN4CNgePp3ihOirF3MOWeI+xXTewmhAgfZBCorPHUx/W2k9Oxi7y1Xw9f
mkXxmOrTFBZPWo2/ACCi5rVWGfZ2vWOTV+HNbbYjtgAmg0J+9RGjbpcsieGEoyZsIKEC2KbdbQxD
wB5ijw+DLbK3aa2xuHN764zyDsGV0EWKqINQsPifmPBGxC97lwchHnp7zc+KNR0vTE1XSL4OpvFQ
GwaTbY5nPnqwODx49ZfbYtqYgs+m5n4bQRtFHRnGSM7so8r3tkgxjRXwD60HLdILdZXbopk8YnhQ
4fwIyrzT3txZQkXn0uJGdye9NVPnxyw+q6T6tGf/y1zOo0PAMqklYgYqq69Ig8vYfBtdLCABheOE
Ee7i0Dh7vIOdiJSO5I5o4u7cJb1FCChE926H5q7O3X+lEZKftshELChxhR+jyp+SbIp2C9cmCTRP
SoOfEl5HQ89DoZQ+UZrsrxoazjP2nwMH7t6h3kaXNo+17M0T06r0bSi5ufVagkex5IsdkZHoSemt
7A4RSc6IdHlEu2XIQczoUxzDleYwALNo7h268tgcbCPlbeRiYR7KK8yAwj6wg1x55k6EZIwcfG3R
ZWQDaGTzS2pqPsPXV9dwXp3YlsdmSNpzWdb3uZM0m7SJR6y83CYqhYfjRsQWZMbF4ayzhKdqfi7Y
32g3e/RBB1rQPwcrQPl3VwPYWbPAEsY/uxn+eSTmQzfbxUl6caYvx6Z1FUzpSDunw6NiCHIm/2LY
5oTMx9E/NOpNvyXJFap2Piy8+hUdzN5SvUKxdRyt0HSm+uj68CTaf8G815AB25GYr0nMDpuR6OB2
v6ed2goGsDwwt7aHzAxyrrfeQ5KkMTjJ6GNiNFSuTzrdHq+OOaMtmAAhyzudB6suHHcDq18OkTGj
5zopap82mBRVQkz7KbcjBHoaIH2IPVFcfHcoErka6TBiKj02dRcBQ2Qk1PrTsIPXPDZX8Uwac2Ju
NVoBmg8ZfAP15GHpoPLL8Sg0+FIiV/mc3RtVZbCdy4l8Ttm3hSETgJDJteInD2Wj3+uYJrOh9MAn
d/ZRBQZFvI03bgpoJEVnnYc8JXjiEKD2rpHOXwTZETXZFHCgblczwjd+bjtu/F2XflRhdWT7+W4z
aTfRzncpIzXDlcu1FfL7msTn/Pmlns2V1IDncjpUyQl12f1y+Iwfsuqr0ufRI4hOnIUXGqmQLHvL
JbN+T/QHtqcbttthbK8VOhkv89kKnl2A55BWhUOJHKOeHqI9vnm1GOPKP7OLHzMxbywfHL9vr4qM
w6tFrS67u96YCbRiXKQ3dapLApzPpqHuI/S91nJvNW/VKSnuM7ZlRPEZvarvMdEbNpx44p+q/kT9
zWNCa3eUspvvvmqEBKaM7UxfmzUjdrY1tte3lksuF1ffeCr7EdA/KCzSg6JnzQE7J+X0VfcIebfI
NICFUPLIhtxOfDRBSB/9xIvzlerTjdnuFGEBhf2z6nZ2/cyT6k4BNa/wrpnCg32Jx4tsqSF2gbMs
ysGdzXI/MVQo4uyM+HwG1WF4vXog63wD8LxYoowwhmYK5AFpB2qfDc1m4CJB/FwpfAacvYLtmCms
lhvVbRpcgDioCMjBanCpLLiJ5twgLC3DF77lkiRCaZIJh0/L2EqxnXqq+/yRJnI2/egPmlym2uN+
3siZEhzkSsK0vRs89wFoIVlsfOTamNVbIQtkEWPXNu/J0s6JPbTxfwtoahOxwbZEMZtN2AEF9XQo
Z5s8y+5RimBljAynhYc9J3d/c4NK7hFs1rKlKs+uiMjpUZGVEpsPZ3NaKns3i0Jc19c8GrcdCLIK
1BdPRSAQPBln6znrUuDgom/o28RRWbbeXSIVDAOWtECleXfWTrPWDV6HiLTck8Bzeed6961PoJm0
iOXnmyKLVk25LCOcXVDRVchaOqtOlN9sM5goqmz3emjvG/VvAlTX9vhqZbMsOuXRmrMNfT77KIX8
M3jJtLZFdyJiuURGBmruaJ03Kvy7vDh/8oyRoU4fci8EfmCcOWmsgyh6DKKNzjEh2LSmoJeBm4ER
/pnHwS1CSKOYAXKnojImgxSF6cgJq6csYlgNcZI0dChrax3hsUxVjLmJ/pXyic33npsrtKxzppgu
yuEvUfirK468MQ3t50qX3G6KOaBMkesmsso6TfhI9eva8rumud2IuNJmC6m6DlA89l4a/slan1OE
3K00JPRe8PWGepsb45HuoLfZqg7YFcg2/18ZSQhp1Grv6obWRvNcSyR2Ln3R+2g+vb5qvDcbkdx8
2IYITgYP5Cls1rN1NLra29omVtvENXFA2gV7vWjEYI7kGZvbMMqehcIbSaIz6j+i/C2QaMF4TTLY
4/Vw5mlNoQJVQyHvdU0uHBEnU29ZGpBr4yeSr3qSUNHsezxoi5UsMJ46dIe9Le16k5v4TKfOwofd
3hdsmuOFNib0Sx6yVzBVpdZt8+10XXHUA2PjREpIQ3NdFtRpOn/1rssTL4EcG3op3LTwR7av3lwD
OvKN65wVKyP4rM1zU+GatFCuph9M/VzxFDv5AxD/oNlZjv1qa5bQIZyCzNhkbrN3kSB8laLEfY+B
c8sLeElzjuIwpNsq+h0SafDUbxkwrYdABKxjt22cIdUJvnTssgh9EBlYXqo82ltZtpmscWcNwXNm
ia+pP2VpbO7xiB0b2RAP5lSZj/mOCp98Sh7RgRCE8TqGEB7neAr2STQ9GWZGdXrciZNhcaW22XEW
lMMKktXVOOzD3t0FmnqdyACJyie7JcczUxr3DqaazvCLXcUjAlnTfuF5+yZGeh/D2GJjOhhPdcup
zMOF1bYuAAz6KJQ8DVV7KssZ2v+gLlJQcpzW9T1HjINdgJZ3JY4GYpBaF/siNN8Nx+XYbH3nLS/8
uJPY19WbuexPcpplPOsUSv2YZM68Ic1XDgchwBN1016a085p6m0C4UzP8KjH5ITt+a7pnHWAxwa/
1Hs5Nf+GBsJLC5jACGgKH+uXbi4PjsM15ljfqm13ATFS/sPk05VbCxYZYuMaTQ/whwgg9WBuqfwK
72XQfNlDn5+wxF7byNyEkGimmM4PM/mYo5BEf+q9MDOf/fkn9JN4HRrqkUzPo5XF7h2Rmyd+1p2f
mutk7s8zBtBthoJhTkAnJ6jvHITQlIaxovtKWCfLK+mKoLhO1u+9nOknpGOOlcmLkDnL0eCxLSyC
KD5wgv5U4jGu3GX9CkyEeGwUNRnD8mEwsHSMbXSZB6I3g3tNsi/8AJCUR9aWIvu5m+12V7p4P6tu
zU4IIoH1gC0Yp5YGBhPydPWA5mEPJ/LWOxfAxWfbo6st+clqtamQCpT5OmGT7lt7Fdj8/BwYTVD8
rr/p3JrYnrrO9fAwIjG7HJzbKL76jXWHLZQU0XoU3bYFxekm4z6NaIi1KDVs4qvDMDbW89FQX5ik
+v4lgiE+002l7JDTBWNj5n2GhcRhgWlwalfOzBfo/XPYABUshB1DoO2DZiXk353TGjShL9aRBIbj
QA0y5FG73JD8LUc8FJrRMr71pCIjMew0r4/MPocBIh5EupgmRY8iIfO+dsYD88yTA1atdblelQnC
IWOlx0YpVZuuqHdhzD80SB6FzUoQcnHb640aIDM4IZYC9ypxksvRPCTyluKIW/E0aINjstSr0L8I
6auIy7+m9R5mtkHTMkb67rVkX7UBInhIptc8cQ+itYLdVHp71/qaY5Ip08AujmasI33pCaAOIVx/
WzreybDlS5/rxVaKRFn28iXHdE5vSHIxRDWt04sZZu8pc0Evq2d7aN+sLjlb/lxta4D2l3kiBjHG
1wm5RYAEDePoRVAiFQesFSYss9I1N+I5HjEopUgv7qReJyTfDZ0cLdgV1X2bLUWb/RuGo22EcmBJ
Y1fF4daHftmVvJ98IHmJhkhCqgn37zy3n0GxxHF7KnDGhCUPKBDO0ic/pXJrato1EfpTyUYvEPZx
cj24c+NEcVndvkUQ5ehXX+uC3q1hbnctf0lP0lWStB0iyiHyLjx2bbxcjCV28pG5zQqjQ236MUva
4miMt/9LB/V3RMAl4iTkh+k5zrH+1YBEgdE0kTz2Or/KV9knpyj+V4+0oxkkXARhq9Eql6PvwJF6
sL/bCPsC0ayDmqHblEO06eBR1zb/m+madNXsdeTyuaTAB0Ell+u43tTjdM+YSWcfDWkduh8EiA7O
ugjCG9dIFj+5FtNBjWdrE3vtpjMi4y6wWU21cEQqzz60lrUrk3IJUEBL6mcBv6sB4bnswmB7hv3P
AMbEjfOZDqjoqNOeC7hzjt0cfE2h+C5ornEMoCABb7zW9onLYj/BP8vkiPNv7hFSKEHP5X1UISiF
nsvylod7GJz5TtA3YjiclrdyaPhwcfBkmXyzbByKs59ToYBwSex4Z40QgnMHHJuEcclMh6fMp9JN
rUpL7YuCHC0/Qd2BOHYEDiXbBbtjiRHufLO2iaZsHIfTHuLvupvbo9f645XqnluQjLcsxB6RgE+L
W8k5FTd8rHPObfXcbGJ3fokxVgb+uLZHLIC+433x/Lj1KeGr+mP0w00fc/gqwOrSz53IYVWzJ6qI
B9I9mH9hg6e3hYE1NDZBF3AQTmteMholOpQ/Cicgatt7WVWPntetw1hgz5bcJhPDePRYIjXbQ82i
jDmldu2z40fX2BD7oNiN4lkeiyI7Rnl0r2lJqRgnY7u9TB7bM8ejLwCgq28/TNmLDobnuGXZT2+J
VTHq9xQODDVloCYcEGoGgIPUw00F0LzHgwi9p8ET26hMX0NjKpCwwr1r6LPKrcdutB4zZg2aoQGv
dM025HkUiC/PvZeVxSH1Nw0pGM8VoInfrDhOOLh9evhGF+lkuBnYBBSy05D3K5+yP47pDSd7P4fi
YSQshVhPlTM89yhzV6mp8OY6L6mjbpldvMdFBC0KzH1l32cuNu6uQaaQTbYJaeNsJhBFcfwq8qs/
BAcKzNa8MA9S02OfYnUIrLXToY852TOnfww56ctgaHhASU4VdU9KAs1lR00iXifz3tLQiQgK9Rdp
hMcmHX9hvhMYxQc2+SSm9WlQFdVAWBuy3jsbgRrYllWP2nT2MeewyqteTEqWJp3sx8Z79i2gCClO
TekIEhLNjKGb5pkWMmnXgFfBSQPLlgCdS61FGi6kBesrdBxczzlmItlWdOska68o1rPnUtSUnkRh
EZ0qXsXAgsK0swf0/X/sTM++hkMLIx4P/KZtTaBTxWaQrFA5cfPA2Vttjpbqa8wquVgXbHx4p26w
hm856t6LWPHqxFHmBN/S4ng5ltmzGce73B4PpIv2wFQsbXwGCVcTDyYu+Mch0McOhGIxIFVwa1jl
K1tGLvz8JWkEY38sNw7HCcHJbPT6rUWzUg50RE5fmdrZM/S3spHfLG4O2snvGf//VMwZIJFgo/Jl
KdvGgC6rS9+0NCHovx5YiuM51wnzIKaMXW0bLyOjRZcaO7NOeOlUJ3ucV4X17ggCQ02YHFKrPIqU
kq9QAAixQ1p8RfOFI/gTo8bWU4h7HnEAI+Gwa/TOlc2JreqjSPIPnQ/zXZc1z2PGy6xAGoRD+Cu6
7C2u8183rP7CUb27MbFFrQMiGDzKtXhIB2QQfZUSUFyLwJUQOywE23viHjaZpGV1Xlj7DvAgyue/
wjOOST7gn+V3Yt1bUHdXVjZ0t9QAO4BZMi2tneEnGBw0d00YWQ+tGP6m2P9ykJJ0vxipgZYY+C9U
y+Ili89uYL/Rj6FZi0/vSVadJwTAIVHHkngcgWG+eHzsabuewVIlvG4Iea8G3jApizcJmiP6V1Tj
kYwfGV0Ov5QEE4gxT7Ht4XazApJjtrwEi4EX76XiO3Yc3CfYWoSgkbpnKY2cUBFhhDzLxCerQ9zz
7hE/doA6XB0VT4ch+VyYuNpgRMeTB2e+yEEBhW19ZyvnJ/BZq3tmUa7958iqzfXg0Nzh8IhliFUa
/HEtzuwFXlkLrlS/VIsIomO0W4WsB40KOo/+bBx8b9G+EMadQVuuydKkqo1LMNCBHEKvW+gUOr1m
QXHDv/GcwTYsgaIyvOFbL7cVWptyW47SQUhLa3NVWXaxDOpODqGqWzpAmvt0TA9J8E26Es5pfK1d
mW/sRVKqeFsL4xkHzH6uiJBJ2UNs8yi6LWisiO33RnJNsWHYe5OzwUIIraHwTk1ANXv9TWrlgdwa
bpW8/uRc9VxFXbVpYaRWvkdpYRR/K5hwaR1f5u5HYy9YD2VkMVizuYoa7kySXVEJiCTpQcUBmu0r
eIZ+iz82iX/wEq+sbn4PsvhTs1bzaqQfXOMXssmKrDfEyo3rYOFynHtCTedkCn8D1hbkNDHO+nF0
CkrwWcOuicZd40ViVYTNq/bpP80hP4e32nzvpLMoYdycXMoiqPY6st9s38OrjnRrZHTIeuNFDpTQ
SnXMImwwdB2oDqHNZWMhWrmxwukWg2fpbWRkQi+zW91GD1udtiW05sTDgtsQ35ljhKkxfLGZfMip
B28NwkVecCv6yf9P0592+i4joKdh8xQ19YGX1aedBluZ5Qyh1UOYlBuMEoemwARZA+VKTsoyMKt1
NxJm1zpgX+Pk0zHU4U04t9hI4TMFxV2Bz7lFJfSqr7BGA8P+WdgzZwtrG7DLWRr4tmNDL8jw7Fpy
3YfVrix4O0I2KlSz6vD/lsDxEs4aRIufw5RuhgCSZK65DRy8WIri6daI8XBh97XM8+yIB5XjdTQS
hiPC1s4lsRnN3JqNcHyXEokVLvZ88rX7wsiOpZ86xEqyD9P4SFhdNx4da84n2t5pHKArsvfAfHTM
I1KowuULV1TTYHtygsdlDHPNuwaneBTM/1gsK8WCG8ZZJ/kWp+IYM/PWZsjy1zNhLFbrJCgBQKPT
hZ3+SugVkEDepky/JPyy2pQrv/afg5BPSKZzYb828zN5iJWJjKig3ivDeBE2f2jP/UG/vOM3D7dE
aYkeUkDGGIq6kWPItrdSuSuTCiZiJgTjWqzluYnynSBt81RqOjqSAuvZcN5qxwasy0flM5B+jMc5
q1t7Sg9yXtajGPQomJ/y8L2N+KbL7ko6fFtRzBOnhgDPlgIkI/LTPuRlzkYmRZhE95kjl830VF/M
rt4M5Lklm+e4YxKtQbJ7IVj65CUf0oNlc7avJriR7Vdb+tsB4246Jo+z1YISO/LOZVNfPJlse3y3
x6FAd6cXYv+J2KLji7PgU0Ty0BBIjLEaeLPmWgrwztMNuM2K4tUjPIL0x6onvjfIJ2joakVKRtuF
JVpF19666PnJ9ez90DknGx+Vcd9FP3kBzpAiDzWobbAgCkCIuZgrHDpXGcJXzkTfEp1xvtUQKA4+
le3wwrgktbp5cEg7mikAgnW7pn6XeXw3LeZUt+7Yfw5nCAJH5pNsnadAtcb8xWGN3fn9FXqZVT15
hX31WrCKZrBWi0VcEqm38VDa/M7hvO2K7mFUuB68B8PxDwBIvpGZtyCacKqNrAK8V7fIj0nTPzU1
x6EZwkUNx0H9ti1b4xQho6inc+rUW3fRUHPxUrr46gfy3BzKnf+R4qzXVhNVC4h0nws6yOCM5gTm
mQnhGXhSRltx/RkyQFsInTp5m2kr6Gr2vd0oosVITN/03uKkthra/gFbLhym1GdjSs5iAnwry23K
bGWZiBBUtJZ5tV6SZVrL82T65s71wMzWbsLKTFznLoCeBkRnMt4tek0MgFNxbL0YHEEj8ZDMxSEr
SeNN351y37TnnUcccqkAsNxl3mtj89jPFRgNNBHSfTteO/suxBjvx6fSP4r6VvOq6GJQ5AALqwCR
23ZOfd+uWro/MIXv1YSBchqim9PS6IbDa2LUkJWzIe6x941tYmIHoZuWOlwHLu5ZZc1f48ICdVBh
MgYVuMC+O+87jl6ZKIByMu5MSt3zsKZDgZV9FoMJi6ZbG8sPt5ieluogg5tG2sVjzgux0sYhi2r0
s/4gY+C/XEl3EMyQHGL/YrPMjAW71bRiUdXM9PNQLdZu3DCPWWLgkRlN+mVse7/0G3PWJcVujfsB
Y0Oe+Jehv5QWYY9MRyxI87PiwehoIvIwD0fssO7AZVhOT9LIP0lTvs2TBByw/NHYFU3lzBXlux9+
VxBn3hXVdDfmKG7tNkWRnWqLfbgo77VhnEO6KS3nXYm3qGGWSYvPiHKdJOtOaqrXiWnvGlbUPKPm
r9K3Hicdbcdig7V7BVM4HvptwbozB4SV+OGPMsnEkmijDTi0LomeMdJr1irAvGI/39pBTmtVapEs
aKIHLpGeB4FGo3c+HMN0wCDjIkihkZvQvcvMQyj2kk2GrC6eOTVsVc6cW8VPZm/sJUfXTIC7klb4
nMtiZ6TAdZbKLpL8+NEoK1SaXdK/YkwvLVW+Pm4jwg016XRbf7PzpHd1weWg/C4P4MIt7kNj17EA
NqQLHrQ9Ej854i/dh9gHZN5xCTdPcfiLb40FOLBTmNcOy7ulSy5sQesRYHPXyKstWt5k/lkTrv44
OavW5WaIOPeLvWn9C92RoA3+KeoJF3JajzmKbjjoq3a2GDLF08iavcE6cKci5zVtfAi3J0+9Sj56
rs5p/l3EtyDdI2/8JoxMZVY9m8y9STIfREFF/Vg8mvNTOulj1ssfw3BWGE5XQ9e+CVcdSXjaE46Y
sqRCsjeZSRaDYWm+ggR5yqroIcvS9ejWtxB8XMNL0IDQawj7Q0wKemZx7px64yfvQoOGsx9hlOGM
wtnt30sQecX0EjAq0eJtsMXvd8gkjIA9rRvhtq+M1TUh747PjaqwdgPE/eiP/iop3FMLq63SGqBj
swp7irwgm9bIXXH8mxfdLuoK7FI/JpmmQlwD9TeyOvXgkqaE6T3rmIXzJYz6J1NtbL/ai/gv6qiu
banbmnn36q3Tfw7pZxBlG8Vtxc5F0PTYcyfZqcXnPbv9uzEZS6/tnuK5tao+nJwCwOpqyebmZ8u8
6T0aGUE+emsplxUN9kcr5w51vYjDXXRwcJPcycF80ImJlbnYlCbPLjcPhqd0JCvtyOLYB+UaNeus
Q3cTlP3aVETYkocF9DYjCoXRBwLGQzG+Ql4VvJKNJRLMneFnzwYGocEdOJmwwaL3LfX6DYgCGJAv
y1MwCe5W0phWjpFegvyHFzwhCnoS4GMXVbkzkHr74q+xR/wBNS2r2YtTPwUUvYV/CXqn7Yy4VU5V
eW05eqfmV+jvQR2spPvceuXOiigfIIptJi9+fEkxmPN2Wlm0MfnyNoCyRqVk5rZRYlUjtoq3ELZY
m+o5Cy+jAzpumwPrzhtJ7qUv9RfmwnfR+fyVlM7YCV3IC6/moj308yQlN5/X07+07P9snxoXYivd
GvwJ9G+2Fnsn/+bkJWhlIVPBNgJfKzpb237YferdhjF8gFqw64m0nYOB8ODQmQ+yqi5NV/l3kWje
VC/9tfCK8LVvph+rESM2Y1JicRKtfYssG2ibQ+g9Zp0XP5PIoK145ru1Tfd9zuffFNCMNFo+kFbV
WJNSYvMod6q0sXUEJcVk3Lx+mFAbMnn5obQt/zCyIGOh0n+bhMyBTZt6H1RXeEL1U5G/oLZTUN1r
DLONMvd2rQvYCjePh+sUfw08AKFWVME3u+lq/lD93qAOJINhdxiwXxfRzcakOME3pMV+65Kstlhf
xDQpleZfbr91U7llW6ZMDkzlyo8Oygcblm2hjnj158yDv0dWmXDQMkdyQepNAEpn3mKgQhJusWZW
LsZGvnbhn4T3RjoxTPd2ComjefThS9AfEVeXgavZcIzD5IVbC2wkAgEPobxeAUNZSerK6mpLmJdB
6aIGtoOPmoN94/3iKXZTpHti4X5/wyka4XMFMWFn82rGI+HeSgJ+fnxQILE9AQli2Ggf/7n6TbGH
JLPaER5dedGfMjoqz4jE4pkraqQszXX7O5ZQwmGY+XtXcpfTUx4w4+KDg/nZLSdaweMYm88Y/abD
vS1vLUBq2gVqSWHuk9GEazf8GodN2j9nbIPJlBxZGaURJkDAmgXVkX78EqtTQ4NnjHJYzde6czAo
gPAfKCA4hDx/C3UkvbIe9H1KyKabmrv2oZufZP/bWKfotwduPQKGhXVopIeqfitqhQUrOZcoeZVO
T6166Nn9xN2/EhsaKHAz7XmKgjRqtmXPvcUqkrM6tV2gV81/APHugvpdkeU0pjUdAhFjt5s025a9
vSfpXWEjv3gJLJRqn6Nu5V/rhv0G1nFqddj5w3fO44eujtZUtYM8AApzJ7jjUcrIGIYdJm0OLXaK
J6hetZ//XzksM8DCYgurdlbB1BAugfK9T8mNYG9TUWGdUOCmwDqw+a0IzltX3/sQOlwP7i6CPTZn
3Ae8kKL5kYMEmLzaOfvWzvUv2fPS79IoDDoMIAB8ARyRTZh556/SLj0YvKURDyPCx4Sv0Mih5aAx
4uvy8PnRQkPYm6+mIFozkd7W9EWYUbG2U5vmNIN6qTd/CfDS5jOy/GWRJphH0+pfZUPyzT9yh3QD
Y6KSFxmcS1OfA6DxZcOz0ljJ/r3lW3Z5Sdk8pGr+eyCr1wUX4ZF0rSB9BfBP9SHETFTW/7D5sXMJ
24ceB3nhfeIUiCkUdBqmzgGSWELKl4BHBgNioGyZjX4ybBN/FzNFNu5e1whOeGA4JIJeI2JH5yJD
znD7vzIajlpR/5S0CeTEDAbvQyVHfC/7gVIyMeu7me6/EeMofhgIKAJCSbItUT+XC8Zdhz6r4mrf
ITERq10l3mfAt1ZTplJPn6biDzVfS0XzXgvsgFoc99bzTh7TpYrpD5smThMsuIhM6EAlj6sUidSn
HmNRKm1kVKfL/mPvzJYrR7Ls+isyPTfKHJMDeCXvPPByZpAvsGCQxOCYAcf09Vq42erOLkklfYDM
KssyMhhxBwDufs7Ze21wLCAQJxBF3cHrQS4yx59HhFWgU1HN+kDLl30R2iMaP+pEBswTpzRMRRZN
6TjGHYG6LSify7h4bszlvsZW6hYcQkwlIJwj/2Naw3MteAvKeC5ikEJDpBiw+zHNK0t/doYECDLN
94TLj7pczfQvK4Y7lQZ/az258LwYR2w43iWEmYUVPpQ6LCAkIbbMtU1SZ4pVp4D1XAaQZAeHhmsY
IzFw4lFv0m5hbUy5va1ThSWKD8qUYGVk+6FIjG0dRfdOUqyaQQSrkZZPHBXFGj328AbLEsNn+6fM
Ks7tRg3UXLnJXaLFa/gUVrZmtJGK12gJeEPS/6wps44u8H8bNfIAcnCBqaSSzqVkwotqFnGA2wBz
H96UG6MINtn3UhpHNJ3Rc/ezAdjvZKaXoncQ5XtbmwurmcFR89Eqqm4nf1xDrdrPDKxYTJBC9sc4
e6j6XxojY2gRBvuFM+4mOuvwFSX6QcQKDkq7D+ni2GjD2OrWvkMX1sQ2KNz8zTYhg+RerE7X/7MZ
9KqxN48OBZzJlDyw8R+L0vlR5UBYtEQhHIkmhmxofkZD1G9cMLxhFEJAcofgUUiX033SfAWUfGSJ
tKvRtPqH5XjGeGCbRr24tTvIGQbBZrVFcHOsymRj1/G9ZytO5em7kugsKgejI+Y7HMx64TT7+pwH
dJC8xnA+UuhVTcKJx1upETtIVM7VU1OEDHnYOTx8T51H6+x+qhgYiYYHsKO76U24BQRYKW+xJtQT
i0Wbk/xUuoANSc+I5+ItnsNfQzedytz6Grh9X40lVzHtou0kYbkbVXWfqtZ584jjXDuGOkFH4jSw
HbifUgQ+eP7BEi5ISzjaSJ0PWmMLEji32lWLVItnOLAJmnHIWrVZkcv43M012SfTfc253HW4dvpk
CiBtKElF7JMSUxEDA59uNnIiIVz36YfR1p2YH5tCnYs88mE7tp9TeJT1+NFN5I5l4UNsk6nici3r
jGGjx7TQD75R7hADi9iuJO+ntmO5YE4umeu8YhiFDs7IlqVhKGFUmueeEwPA6NSlf96iBBhRYOMl
EZDfYjG8j337abkpUtmOuHZx62D1wBiNXIFJDDdrlA9Hq3efipiQjeJ3i6iyrvnPPRs/ncLW+G4c
/dBTY494xTsc7wU7Bvs0XePvPIXP/DiJx6S7C5tkkwnJRhbtzeq5IKVgCSbwy30m+s1U7PE52NFT
jakBx9/KjVPwgtZtm59NxWwCHXUVIcQqGRIh2yTfyYYXzgeqXfWQsEnjnIJ48ZLRWwwmGnqC+VSM
JLFDYLTljFeyyC+id5+EiZbuf6dfbeN7dN7miDcFAEmKXx1yzLRwKG6+eMoPZWwjVyu2rzm1zaTM
bYObxG2Sl3xqNlM6bPrwq1CkdHecVSaVbpZzf7wJo3aTxu6+ZrcrsunOBpkALNveOJn7O00ebZMa
lP0xQgFpVSgYFO1xrchCZlsdJky1EyAiCCX11B0yIdYN3+xMiorOmKbNwn1PvPGxGKud6aCwqt3w
T0mEs9L9c+qRXE5IGlOQHu1S5aevpXUkPf3Wp05wEkHovMduv3Pq9yl8b8rivRfjrWfkT00IqcZn
yIe5hy7RqnjIcctndgTRnTh3GqGVIx97ynFmpjBoH+Z2SWPo6kOIAbUxX5O0+ZW48LkkVG8Wbw8s
Rk1WQ7QqreJSE8oFx+a2VFScHFiXdCU7wUUMdL0BgCECDwVzhFcYEcLg0XTvN1Gyj43+kio4eNNK
hBQXlnPX0MxyGMs7ODz96E62LF3msC4UrtoFiG+8hkw+rJpcGAriGABVIL2Vh55CG7QWKPcE3TuU
0hmMHcDJ58R5cIt2O5vMnPQq439GfBmCBLbuRhcGtwq42xZPX9txoDLfexxzZTvg7di6Hc0mkJrt
Em3j9h89CXTpFj4F23a/ygIPgi91iRXiFEa+W0jnVXEBCspYt1mASYx8jeDWmCekvf1WifRsU4RT
JhmRXOUEG/ZNS2gQ8POYr+SYWy23VXdY5u9pzxDSov3c95wUshB3QgtWBh/M/DVN30wzD0qEKD/O
wux3yc9PnNr8YXaC9gUGwTrOGbCXNhkZPqv0MTYsaLrcbMhIsr5ax9GXq4f1VNAZg0o1pS+s/zet
H51RihP69jQQVUOGWYP34z6kZpHWeK/pDjhKPsB7XRsxtjsZYk7nvE54fWihyGjYHXVooA1hWmqp
90X2pIW5l164Ho3qFKbF/WKfVOFDBeGxZC0bGnOPhHblz6CexO9CTbwuIl1hzM9Jz3IwDwfQfL9M
jkKpgWbCZpwpvE1t5duC4GWLFIkRwhx7Sj0GN7SbaJO0DLjsmJ6dOC4qaRF/jlAECEvaA2F78MFk
9BOwHvuhxBiAR2G/BUC4Ckb9Jy6ap+VoZSI4IctS72v8NwF5JZQ7EbmKYmURLzxi/i9AARjp0UKu
20X+nsWF+wZgohHyp3Oe//4IQ+fc8gwXsAg9IhNcxEGQUUrf2eckArromakxG938GAgG0649Kst8
aqkFpvAcFRcfkusost8VGQvO1xhfnLbb+6O+KwpYh9iTMJIOPHFwNZjZoAuzpr1wjUenH0n7VKcW
c0XW1hDFSBUL046Td7kvhh2b1sUznUsnKGg1ANLxyZ7BI6je/44pYolqk27DWqk2sKFe8FGA5D/U
XbsZaYy6FJEy+DKcCt4Tk0vjkZ5eEdibwqpe0mHaDX9K29t6GICw4e6lFfBVq2nXSjCRXvOuA3ox
M9Oa11HsAmqS3KmPsVlC47A3SfOQjv5bOpXn2iY4Ybk+cJEd/+D6ryHHypH8Sm9xyiwzHR4Pn/4W
U5PC6C6GP6wy/1dcbp35O5vyTc+0QsZAGNL8O9XFMwEdGwN3Aw8eR/W9EFBS0EbHIG7U1G4nMaOh
1gezQ6DVGX9gqt4DVOqM+Mkgd0Q6w8HUaGjAYJqEGfcOoto+u+syuTMZRkfIVjGAnEv6lLJElcvU
O+X7qTd2bDzHAwAit9/2joUdDEuQkyHLJ4+4uM81PcM222BBYs4FH+FgsgnY39Gw4CVubEpzaYRr
lb7gIfRtb6cqCEV4VLwwfg4GMlr6+q6v/vgNnayYR5/yoIa306u9Rf8r4kRrd49dVV+AN1ONEpnV
wkQxTbK3p0tupr/6+dLQqC+t70a/qFjCq1GLDoE1dWvF1aFzOrhxFRqFEYEs+zV6XqGqXUFdoqro
KyIDKeTwE5CuEM13Xi6+3YYcLn+bJTPqsFe3dwCWo1j+RKABQCi8nzMN7jn8Ilvrpmzei/wzYfqG
PTlGj9iTwR3DJz3Sod91ERGMNbr7DYVUgQc6qV4Hk/BoC8Aq4xrUR1b07k1LwRWt5aehuq0G+iPQ
lUWZ3roJr21+cOT7qDmjY3zE4AM9HO9jQaszpx9KH5uZH1vRXTnT9DWmG5R7udPR3P5QZGM5+YdV
4itNvTfhQdKcfjXhd1uYq47CmeyooP1U1bg1NIdqIR45pZoMmuBw7z35hlBr05SM+QM0xBx7S3Uq
m4fZyx4N+TT4xm9D3mejXjO4vyFnc514P6pwT5BqbnBXVnX0u0Ama2mCQyoDmDBgbWO4mVikwvnH
Ypsfs707ot0B2sNxe1s7P1Ns4Do19hIbXW692OUzwEoofgZK2BA8I8Na0I4wiZAXlvueOhTuGupz
ksYYz/c4QYL6brG5SdNc2yxmMdrlLC82/gSPrk1/xxY0+nx4zKP01vUQFjGAMKpNODBSmLDXyaeW
lLTev7cz92HxLRU1klRm7iNICEFQvUukLxiYw/gdVoAqNeCNZGzJHgex4DYrgYzuhmEk3Blng5Rr
ryJBq4+YX0AZ1Hp4kZuAHBm6v/Bdwl3an4Wzb14YtBgcQLNdT/AT3484jncjrmAvvU+yB4TgyE+N
2qUd8xrGl7QHhPcl6LhFG3q2Q/Ac95d53g7qlMT43VYExpULjOu9RJinG+aeVr02Gla6A/TCvc1K
I3+skQgZ5usOBP+WHcufTr2pbyWI5b7l3rrEyTKsD55kQUNqVCeml1OTHmsn2ILfI7CZfpL7hRyA
mwf9fcDxwLBv+oamZCsfeKY4H/c8V/GWdAEaNO3F6X8KQ6DaODvsaTCxqD2IGDTj/mZoLkQqdFF7
9NjQ6xGr7HBrGZcuJryrM+78Y9q9SCAeynqJ6GtOuUeAIqzJA8DFVZqbjI6ODSPHnJGof9fx6mMz
/hF2bmzd2Gov5fiRR3DOjDG6QyZRrAxQZVI3wU03pMd+aqxDEmtycwHxsi2EOfQuTu0egoQpc9cC
BUs/Td1rxDvBW0t7HjLUpFc9rSE4Qeg4VJpbO3Monr0A7bCok9WsmuIyR614QFW3CmcSLi0sN2s3
rYJ1pEyAhY7vMJKlP9Ka0K4ULvGVj6QA/cqtsSTXtii488zF7w8bawK89SKqLZ7XDgA4K0Lre9Zh
NKM7LcGPjVDaWLINJ1nFUf27Q3nH5D3/ZZkh8aTuHrZOsglj+4eZ0G+tC6IXoVKz4EcHAR6d+CtA
+CFe3G4GuI664ZAA+Dp24NOQiFfVOTbcnByKNmOsQ5lrh3305jo9LEC4RNvrL1sP5FgSVChDl9/F
G7Az08l+JLshf0bXLjnZt4hn/qQlWgCzT6cL6Cd5VJ2DJtooeH5c+mDuEtnhdcWDok7Z44sR/iE2
K3nxFTSurptJ+3FnxMqyNFdzN/vbcgroYBS+e6QF/JU4E/Q42/8wSWngeDX4a2EL49hWMRBERchc
TRoFfDEzhYVSu59Dk4ljx2jpGJT6pwCUuWm1yFfaTBGPzgMuT2hNuL+CcddUVBGTNbe7YWKWNwa9
uwu8/D4Yp5oXdWGU+lG46V2Q/LpGkWKhbgwWKEDfVzWq20YdZZtWOB0qj86LbRwyrQ0+YP/Q2GO5
ydt+lcQAHuOlNyd80KpZN1mHKCvkrgFHp3JDHj28C5OGnFx67jFHJstt2N7XRVxi9sU/yXkU9Ewy
XIAO+4euofsdijHh7GE52zyOklOc3LnDbB5L/Zr4sjqBYLR0gmrGtjX+VvpkZgEU2zMT+g7hjPRN
1/WeVEBocriBMBttyBH8CJIevCobrkzBRjpR0tz6khtbMIu8n/UDX5x7FKRdJ0mzn7mBIXRC1Ld8
Gs+onrKscM+u+IFvwiJWVu/IzGcUMMZ9C3yTI2DEZE9b/m4mt7TEHHSeMe3MxkaZ4Z9RVHAwO2rJ
uCI/zFEs5VX5kSC1OjdGuDPnJt9HsvweJjry6LUhBoXJsR2Ng/Qw+cmwLtep5awL2KtrSlXaakam
tl3eH9janjqIOEYIMyMWjM7iXsVHBnswb8DgBHb4qqcSN6fS1LXE1NxoPQWoorZzqMNdZ3BiL51j
Pbuw7XG9MYl3UWHlISeDESEEuL5xVousEKpB3GT7GI8Mtq/hjE8awxM1Q71vMvpgTrG02xPMhoOH
sSMLBBYRJvFTOZL4bhJTOIVYXy4Rs8qdZ4Hfyb33bqF4+4uF0ZnrZ9eoF5ROb2/Hun3xbcxsKfHE
0P0YG5QjqaxW4Zzc4qWFjr3vJcJNGozbMqO9VoJfrEswehFh6VpMu8qlg2T3kGLhwJObwC5KwgVr
Ve4wfzUApM4zpyKpgUSMAE6hmW6YvYFDneKRrp2JDDRBS16jygydsHmTHGh2InYJbsQIm2iKPZUn
S6gHo9toLO+sbBHBsCSLWMcbb7D0pY/b/oKs+I/TpGo/g+aICuucN3Bc8n4iHS1B5ZWwZfnZ/czN
cINOK7jNZ2S8bQJXMCj9P67Fiq5ic6kcI45KBF95uQetGvgQI1m5rA7Zc6MJnvYjJpvY5uu4Gze+
NeC/92LCO4zhzYpTCbNdiU2gn6tE1Hd2nHw7ykm2Am8pqlbDW7XaBcimaFSIEgiATjwSV+PyRWE+
DLxhXllGids0kY+BwRDNXloWRJAmbSPXlqO/6qxnHt0LwnR2iF9z8uhMdyWQjhU5/n1QZclmJPWD
s1PA45trYy1IRCexgXaBhZcQWEWCsh5BSjsJgLAhRLbJ9n9ZusMuBGR8H0q8sbT6bojTBsp1opG+
ajQDnKAAcuh01osTS1wZwTDeuGL8MhMbYlxSSNTcxctMEZbRqIVqxLUqomZrzGczp1wbKqR6UJpw
YZP7Y+sAG34FnfTKtC90fazi8bffehmmccqTxka+mi/m0LkcvgZNaDmz5vKcmj9jNBJcb45yW83e
vTkqdfAkKFtDpyejqekDmfZ6Ah5+k8ywfHsGcJyMcXHradhDgzxONL1ONWKEEHVI2IqnmNb3PujU
bVNhcK8A9dw4n5iXSC/kHq/D4UsZ5h+jNA92BF7Yb2W1n5lRK7RCkXKfkH64Cj557GEGksb0iKjM
eQjqjymydvTxHMyfMN+ikZpNx6a8Sa1mjRNrgPrYhOt6Ma9HI1uTzrem3Ulgd+LANRPrQBTZyqfP
3tUl4cg1qnU2l7XH+NyyqV3iXBNzBY85GZAFQz1zKASa/hBL2Bc5ojUvnYNNlAWw4R0DRzngGFup
kpyEsb1NFCl8pEUvN/nd7ILtMmhsoUprcf891gZ58QaKNq8C7l8qFt/MOKEGffc9QrbLLLidoyo7
04rsb22SpAM3O9ZmyEByqmsMC6R7NAJWgvEmR+eQF6WP3cpjL4i6LZhmSgFDr4NpCEHO5RVVbeNj
ENFQNj2LMrxE2xR4ottnAVrB7qOrPOfslOTUtCjWQq+6q30iKm2fgxn7U7liAJXTj4+iNYGjxiEn
4tQ1e5y+GStnYix2sdKCj8copxm7j7jrfjLX4wRdOACBi3YnJk4WBg6kNch1ZYEja4P2kEeotM2o
TdYB9b5TxPFG2PK7iry3tLHW/HZ8y5rvb0OB6i3LTVycjGdxkb5njT8c585/RIBHamMPb1T6AYh1
l2dJ9xIfIgrAoOa/d4wvJ79i88TJ6ISuvKnVCK4CGgc+Fdzyvk+SpIzrLxpKDypbAEpj5O50jnVN
GRVxj4FX0VPE4RpDIP0zwd5aPDVNjkQyVsN9r6tuGyvrua2Uey6IVABxgxAWXjap0IwWhnt0+WfQ
1vZLGDF5HVwAyLp1PmFSkdHX4i4f5yg4z4sMe6B4cHtrl1WhfXRR6aS8xqlCeXLr8PPEtUzdbmLf
RJacvwIlzDc1zF8cadFF1JAfZzVzaSp4ulb7KQLjV5T2HGsgAMqybtBD0Ids6nFT2/g30s7SN/Qt
gExrH0h+AlWYmrnt3e6RqcPeJBALC1NwiFMA/HYC7YtyH/QspeOqzuUAX3k0No3vLvA2+yTQhDBp
7W6gxlBJe+aerxDxWceYnDBOIJG5jFdyDHG8Ku4eYL8YAJ2LSf/kJskSteBn842ZXZq6cl4aHyZb
CWA1sYx0PXH8+aXER+yO4zute4NUgZUokZ81WV8fugK1hGNZr5gCnmrOlZdZJQeX2uEOMP4dk59+
w1HtBbU8SW4WOqyy5R1Vk7eZJWoAwNxA86TX8mhJZgDtubfL0+xip5jAr956QprUopmNKtqgHxvO
9gdM1d/j9NZ3ozx3qdetOLtXtfVVjLk4T4gYTJfxpSuiM/SI9uhC5DJljdy6lEA/KAySMTl7PsNH
NwuOpjDewxHVHkUmvURzMSQEL5POlxbhAF1xUo+0eWhsivrkyRAuIrw4YOsBObxi3xvULeiQ9drK
2IkGZR/HsVMXJq23tRG+V5DV0eOsZwlLb4BOddMHBEonBPzdw2EL+oBuBal4997co3BPovdhCPNT
MD2QTBihI1mCUTw6TTkFeaoCa+U0Hc5ZIyYl3c9WDkgsdF4nzAJwfMz+HQP8fkoye9OG01chDHfr
JceelKvCYZDT+YSRupKxeqF/iFfB05LQZerR+RYSyU6iUf5y+YBDWPUph7mKd3IJWbWbj8F3KDDK
ENBZ9GH50wt757alGN/JibVr0CDR7I7wN6tIEJ938EutHoPr0FbGuWFqWIxqhHEt91kzsWIh6hX+
/CTNMrjko7UCl+ixgU+AeDua+QBLiHzi1BIVDSImuFYIfLN9rv1FG5G8xzqyLx4Cp8qIAbY15rTD
uwahxB5eqw5TZuIAlykWnaNvjns/Bbxb+PmwYybx1Qka+ghEwFSnplwpzD1m3D4yAQSaBCiSDPXk
CQ9+3nrdyQv1xk54u4QPnB1t6e2s3RS1b4CEJq2mnZGHJrZOm4GJy5mPW5nwNWFvC51uKusJtTsK
EjSwN6pWnwjFmdAbARFzeXBpXPUUN8hUbRaZVSwzogsaATJwhABoeY3e+oH7ZbkNbcy4gN9eBycy
Mz3y69SqHkkPHyVxD3Qzj5HdVe8JmjwV1A1FQFYiAgjuLcPAC78fDUwOXQcOZiaTaWxQFNKJXSU8
zzd5sZCrVPxDyhHskhSR0uzB7B1x4w5Du/XQ3dW2c1eN7auICHHtq/hBOmgTVeQwcEaz23nj8OZD
2iceWA8R8xSKIHItzHbEbhUPG7TS2HuL5tRq9CuWbPfmLH8aCG6raMbVTmNnFQV9T5Ylpco46psx
qK019QwyzvQ4TB3snbi8AwoZAlnYqsnF5IJnE6f7H7K7AliG5ZH7xN78myCzgIyfPlrH5qNpeKcK
eyLWuVWDwWjlzR26mOTgNHrYDKySuxJ5WQulfRVNCCnhzXQrdMjjbTYHu38rs9QCquPMKzgHJHwH
HCoqD4i1C6Zcor/Fkdp5qKVV8l4Yj1WIMKVMWgIIrecglMPu/4e8/r+EvHoknxKG+38IeV23XVkk
v/8e8rr8gb9CXi3/H5YIfB+thm+5ZuDa/xHyav7DFy45qW7Ao+C64m8hr8E/pAxsnnXTs32sCNZ/
/2/tv4e8ev9wTYkV3fWufxu/9T/f2P1f2a1/pfL+70NeLV6DA+WS5ftXxKvwLJv4SN90TRE4lufx
+3+LeEVLkRpKRrglnWm8z/sm2Fa9/pUKxuuzp4D406Oc2tFHhOp/g89/cRof9UUOWKtlDlD07mXC
vXGbeEG5JqAA4o6k92dIoi9MdF05qCmndsZ7jsb7BHjbvpizU+iAwrE0Z/k+pGz927f/7x/yvyTX
2nw9//SpbOE6DlAN2/X5spZg2799qsHr6mHEP7xKR/FqVT0a1ICOoUNXCLW86In7aiEEhsHB0Sz2
9uxfhPk+uwh7+8jnoFP80AzbXn+U6gHBnJk8ZQ3bco+DEHe16zLZp2pNo3Te+LmFlws/ahWYax/f
JxrKGo9RWVH8NcQDOT2Uec/iXMFUvLv1aUJSxRMNEnk9akz+WnJvcDvQidmwrKKFGQTTbRamrsbG
54E2BvZfeQBvaMAxtb2RWpJXSPOjh469tezeIJx2EDthVc9hAsWhiJYCJcw+kyTKEIbEEXSKoN26
5KEyOwfcb8ftRFuZIIy28B6DKiCSbUTzZ2bJOmbR+eu1Bf1oAsdAkDjUZdk0w0TT0bZxkEN2dTVv
pGwAAljFNzlk7zEDzW2Dg2vKqEiyghmwaY2IrtOTX9D0rqv8zWJaYriMstNKI6nEOke1zI3k4tJq
2gohRpVRe1EvtCrHCoymluTX5rX/XQB3YzDvH8lXuQZ/vPoDce5qxox8/domPFOY6lbJcgdGLi0P
q0HnXhG5jseFWCrTQLw3phOGSU7DIDb6JzEbHzGSs3VdeN/Xy5Bq/nTVFhi2GOSOPlgVXwUPDc8p
cjyv34ouIah7uU5pSKZKSIBLO83wPuHlF0X/GWKnAGVRIwReLh/RmhFBIPSTaXIdZNxUMArVzh3A
y4AJp0Pe/8kkun6v4L+21huxkZi+2lwc3Zovz7fTPWFxf+yWOJigtRHpIeKaoFrcuLUmd2cIgO8t
32EnSEPmJPqS1MQzcCZs9mTCuStc53+u148y71Pyz0Q5x3U8+KbCerb8nJnzGFoNcuWajZOSINhG
tUV1bvcv9HCIZ+tLxoylwmI+BmhRFEStmmFM9EysFoqOkCTBzlqeef4iLxDdWuhNpjgHZJUxoV2I
X62R070eOCvG5HYAYOGAjEKF6PLyWabd4Xov1xkq1+Iu6KfgBow2F2FEkpUtGs/r45ukZBVdH8xO
7oih4IyCneY2qGr0S+iYaY343LIFrx5EiJzt8ERv8ut6S3SlDxJxYUAsawARHv72s8wrotvyumXi
xJdS0fcPNeSQQPM6jNc5POnfEBi8dSOZLVzv1ZYSdvb1/X/+zPXuTe2S+ZVqWoYPPPDXi+8nJObi
W1I3cq+W36+MbN6gbXrIMzCjutOce0NolQUratdCDB10AdI0gtSHC7S/TRbkz4xa8Xrpr2/8+m9Z
hZmha5iBcww4Xxcj2hroOBLe5fWlr5/s+mPNgB9FUcIONhaBcWAgLiwzeUhIt/EmER7K2sWbhjgy
R7aEEM9YpzYSNF0hPb7++PWv9hRnzixjmN81wTNG83IpZGGS3TDOBvAc5V8ckJ61vShlE/Ukk6nZ
e8uHsCu4jyPSfqi//FKwNKNXJKcqHAfMLs72+q5jQ9xFrjOvIzoPTD2DbZBRyajW/wzN9G0iIH09
lC9RN4Xr6zMtTVJXMCBiP7IZkwNppPe2mL2MTWFA55wKAmiSBoyZVQcb9jqXpzxBIShI2MoBUTuM
otFAGgvxHllZH5H/w8xb2nItkqrcXq92KboGc6HBlBoYulvIs8L/y3gFrZW/6ke6u2pZMgh6P+nU
v6+XpcMO+t+qU48Zo0XQMPioeQyXpznT6sWep2cYVozBu6p9y2vRgLOa0GsitS0Tt9jMgWee8uqE
TyaMp+qiSlYUCLLF8iSCz2LPMVvzdH17ZtPuuyj6SaS9iok9PukOvbUTD68yeUnrKmRFSIP1wu6+
fst4kxQ3wkwbLaoR7zNPASIKsg1gAAdmCscZKpMvIFy3PrE+PBnXzTzsEaKmc73QVn2aSswJPEIO
VMbj6eZmt5qMBNjX8uGNalsZHkakZeGtcMfuZljL10eUnBaKwCCF1hmXrEOsWmkfPpP2Z0OBw7hO
F63l7oqICkJezTbhLFtj67gLRGK8rwRJHonjnJtl/UXs5m9ba77Pl+Ger+Vd0XCnQSzq1rKYrMdi
SM7oyO6RdCIeABZxY1nG7vpkXDeuoZ9HatJ1HLKxLa87zsTLD8um6sPdISdjCjAhe5LFwOKp3YTS
PM/MDNeU1NQMGXM3j6S8uh7vqhqbsphoHhTcG6za8+a3i+sf3QRbW6jyz9maEuwW7XhHmJCBBQbC
nO6V3DdQGqQmrdZjmI1NaFjhY4tp63HZu0xhGpQqualEa92T/cvzW/NodO2K5kq/b2W81/hneGSo
H5bHv5I5wv4iB1VTUzKTG0F57sjn68msxL22w1qzvv4oI1c6GwQhmL5jErUVrUSNxKECYXK9u5Df
XoiCW4v6bbLDYTdpA9SsP+5y11zX47SjH0c7hk7CTWP+XJcnwwlMEEcMKBZ9KktSTzAeabeM35p2
aNZ2RYd9DASuNyJgNog1HpoeXy8eW0arXAPjmTTPmiHjvnVmH8UfpNls2U6ZkdDJbD9ikx3FTN1h
z7AY0VLHqSMWKdxBBqN62QRbB80Go/X0SCzWHhS2eTK98Whif4IYWZFA6ueP8Pgf1Sjfrl8EsAXq
xMl8ue59iLWo2krUOP19UXUsqxlfMKSN+GlAtbm+fpNFiKJOkkSXLy6EwBfYbCPhgloef1XQ+Exd
75Rwx9XyobjV261ZjQSrNTOmjcy8rTOuS0JoAyJJoKCIy/tbr+VusDg1LH+GJb6jGOYUvvwqSjlp
acDEbhzZ11OY9LznZDmBqho6QRzTTb4eJHJbIwQxXQgQ/Lm++lBj5K+vR4TrQ3j9tzgWsO4CC9Le
clwaBp5Va8h2xHCw1Mpm32luJT+FUUwbET7XYGtkD5hMqlTce2XTHyfQ/T6oOx4Oz2NxTDz7JWqf
EnnOHJYBbzkaloT3oodcOqfISYvG4wRO+ya3mcuGihHQ9WWu++ewrDXBsjWX5YFZzHvveja+xYQ0
vbLetmM4ba53mKtIyy3CHsKshVhuon/dfNa+vuUObdaACNdRTeqCch6F3RON1UocvJOJgnnkaD80
e8ekus+Jhkkw8Y9jRoAbX5SV+gyC0uQczazN17uCGWSPBVT+DCqYkMvzq+tS4hb6rbabxxZf22ZM
E4ObfLyvnS9Gcli5l89Qx/bvzk42rWRpu65Woaq79XXtMZcjV8kBL14WdRggzoLDWrYH+3oSYSfW
Dh7T6yZxXfQbkR2rHj1AqlkTr2sXYZkM/EoYEn63xFFy/UCwvvtJPLAVOt26KimAaiaVnmY4NfvP
7XKqKBKu9r8uuKx/rreotizPko5nm6b0PY8a9+/1Vl+zasqGSPPrGep6IwPpeIr8UK9Gw3mLJ7xO
qM/DLQNbbNBmCjmZw0GaoF0po3wlFoeZ07JWCfdnri0GHSxveYsqq4uKHUaGS7Pojf/1+7adf6oT
bYENkt4YcAbbwtpF1f739x0XGBDUQNpiq51jlReYT9HRkCizWi78xgjmgyLMFKvN8Xqer2KNioKn
r+10cYMnet5CyAq2g8lBw4V2jTX8bHmc9UN3yHdUQrR2sAgsgSeDAfqWgC/0Z122Vdbs3KoELG7N
gxAEXz37zRYJxPv1WDzH7fpff1ZL/q+f1RaOb6JDRqBqOe5//awBtYrbxNAF4GZxss05oRsRNV2x
HICNChEhA09q2OX9UiP8Vdq6kt5f5CAfWM47SnTOTVulqHpasjtyn1Nt1EBl4RzZ9CPhEssSJsxu
z+nxtu9oEUeFPMp87P4vn8Ze3u3f+xZcOW46xpaOE0hHLg2Sv185SYJXMBPcjGVx1SXuj3Y64put
kCkhQqxoiO7NRvNeWo9MkLJP9teFoxL+XkvwVOWUXUh8fsmNZQyxHMWuz3YGSpccCdx+mfU+ofL0
RT5x3IsWBSdZUZBbaEkzwTMXJd9yQu0mu1x55KUsXyrTfAej2ZbYiX998ezlAfqnj8uszvwfhJ3X
jhxHsoafKIHy5ra9G9fjeVMQOZzy3tfTny+zF2dXEiBd7EISyWF3mciIP35jGo7uuI5tSRjnfwEN
b0yTwa7j7Whhf667AybdDyaKmrbJ+zMC8G7bwOgqk+A+n7FcrBr6C0MfIj4Tx6Fq4GSJU7ci98ad
S/Db2o6JW5+RcwQ9lbqe+VfZGCx1oK+kXM5sjl4GTJ34vgm9jAIDkDSvEdw+G6wJR8/4/ufvqf/t
e+p8Q922AL3YSHreXx7SsdMWJuDU2agjypMmj9HAAYm/OzgB2cKg+oyU0bBD9DnjLjyKEArujHhY
z8TbP38a05U40Z8uOx/HcDXNdnXd51GT9eN/LzvSKD/UU9ijjv7V+8ShxItg0qhkDx2MeIiNC0CH
PrEzTkmiWlvVPONxhXusHTjoFfTsZAb6/RIG4BqdFh5aj1TtgFVEYFnNMbL4gwPhg3L0DNL4R5vQ
AmNPfGFMpXuSByiTJ85+0609GmqM4OuFs2KfzLy3VeXN2x4nDDVbqG4PR2rryNbgyfIbzgc1FwOj
a5hTbwxMg7QlA2qQP1m9/h7oCnEaGotFsHCG0DCxkajWk7ZebO+P1GIOjIGdsSPGjV6OwLJfT6Rm
o5TBQNOVN+d8m3XxeqEh+6nOceIME8AfevdGJm5MKeO8w1GFfwTv07t6XxqZ/1BPQBo+/k87YHYq
6zLukRIFJ4UxasvY7C3voi6QAhmMIb4GJf2IFNOkWQjRqIan0Q1zvR7x4KlM/yVj4T+RtoayQ3be
1YBve8AnERNFT7ZE4YhgGYoDNqLdabRkMF/bvqlBTOE6qPrul4RJYszBdYgmpo8Z499h6uD3an+a
dhRvUhestE3CI3IJY1flQbbDW6Dbp6VD/pJBhmoXvYbOfrS4k6oFRly5zXrrZwFOfMk1vAaaPH5s
womNtrczHJZ9Iz9s1aTzdI/hKkDPQpaJhJYMJ/kmXXijpYT8NfYpyvBPNjz6iUB+p7CaT4k5Ai02
EM1zWv1BXzBYogOUd4uGezik3OmNM3A2uYQqPrYhHRoJtQKb2EuJ8iobBIInyFzE59X5OtBaWvBH
e6Z260SC7yZCsUYIfHo1QO/gDMiIikP4XrVrI2eHwSr/TZ0lzhRLSmDypUpu6s5gSoR4qAKrB/y4
3yTPWZhRoSnpYw7O1iWYIdDqp1DELy6pdiszR1AwLfGyct35ymLEhRDfY/2eOHDYNGqwjaexFD53
cE95g6QNloEloTylxpKJbQFzU1+2awcWTVOyc2d/QkIweBfrSzVoscDAriVbTvavsjhWc4MzGbXV
BGMkavp6w63l/JlpsMcoNFaDgxAmszSZ6DSzHPNSCCWrnj2r+n5O1D1UtOVrW/YvthwbqSoDm+uk
oMWWSXalZ+xhna8VrpJOhHjVwXDsy/rZj1JrF5ghCt8Giv4ii0JnifukxUtTlXDhCe1YoeOc8yI4
jZipJTZyW/w4fuc1LD6cc3CXwbmDPOH5XJFZoMACkXM0u+SxOU2+Lmd3xs+Wj6c3CO+0qQ7UxK3R
4UH/SKSmhCpQIqQm3rnHK/a+QlBpwJILR8JP3LaAeiZnIvUOFwEpnCXRf2pcvKG4IcdRlHTvet1h
gTozulqzaSMsrtC+qAkloWGixa12le6/MrseMwkjlIn/VJU2QaVFAFms8j/VMdBnVAjsaZ6azvcw
FEFm03ZJfuxYAYsc5xGnmbi6PsS5yn40SjJ/cDe7IZZWM2KR7qLIBJg4FfKgFMwmrPXYtcozO/V6
sKgI7lXl+/6JIDpmsgm8bAqdi7a4D37S4apVfCuYUZPPb88RH3qNRg9LAKo5HNVXH2WViFE7H7zE
3utaWB5LIi/U04WjIW6e/WP7cwgevaT5Gcv2yxvj9yntDuqpVZ2hemPCmcIjGJBWKK4k910/eLaj
X9QgaFXxh2mRnGJAtO3ZXe7/+czT5dbpr2ceTaJPj+h5jg/U9eczz4TDkxlF5BLqrumXwsKRAJZI
KTu7rnT+sz+x5JFjZMEFU6kQ6b26T0XEHF667I6tLNIuxPquGvxOYGaTHShXLx42SPuSIk1M9J0T
t28DKkgeqPuawfsiKzeiYdzuo+qioCMv7YITu1A4czD8lxbDLKd8VS9aET2naYd6hwEU7KyDdWNw
Yxice3cAzkYEHyReQ+QDd8UVyIVyuJM6rKqTutyuvM/Cy/Y6GY2SakojbDKy+nBByTLf6ql7NLBe
RbP4rqWTflEw1ESwseuQW6Xr5d2kj895LrV23qsayEy837Y1tfaGEqsZbALu2dgjHCAPUa6w0DP0
EQwQIzq4VX7szaEH4UFjw0SBM8FqroCn5RElr4Y1io8w9sbbEuX/f+msg7nuFKLt42YaxOhubpgw
rISVGwvCy8HV4toChmpI5k32mmyGGW/HTWmjBPqXZ+bvbZKpaSaArWbpuO1Zf1m3EfAxjZOLJhUK
qr/2I7EdBuvFsiegPnVL5OWl71tno9NDAo2IVjaMfvcvH8ORy8o/t2umZtBUWbgQcjm1v7RrfuQR
z7KAtDZ64hMEfmckndhoY/RRYs6RS0xCHe9hTkcQtIjbi96WixAOFKa4IUzx3bd1dMXsi2QvpH73
MulHiByQVp0CJ5QvgSJ+N9vpj1xDh5pxI/TXIEVUhs2GMX5iTgsCOjNSNGEgdZBXpzdemRDBbu5C
h+m9k4GshGSvTF+7R1C8gGWF5yHXq3u8a+Okm+9DMEsY3sW5Y4cYz9ph6EHLJ4F6ayGN9qQH82uv
a5S2wnc3iSv4E0AI6tVQEGtSM22OAAo1KUDb2GTH6I8/ZxdfdN2e36bcfPXCz8LGpEpVr6GsYGEU
yXUScNLHBgKh/GBgiG9dj9DILM3PCYjjNhC6xR7fSoIE5PJWhxJaTBbrALWc0jvkoBF86iyer/UI
/MWs8ZJgkXXbp/b45chTDuEnrFXD5yCazdTekKeEi572m6P9EqO1LlgujDQhe/4DzZSeBDu1w0oC
GhOaotsi1/FMSEYXoqb1i3oJqzh8saP2MyusJzWO3t6Favg5Q7qWKAiY8G/EPOprq1ZL7Vcxc/fD
iXI2AcoJbO3J/rjh06r0hdEhrC6lhneIQnDkJNnWxGqpTlrNRposLmN5JgsqRPjkHvse5Ef9bYlz
SSyI3ElzIBK87AgBjOQeS60a1cduYdYlDZYMoxQ1t7UF65l3uJfm27MFjEBJkPvQ1iMe8V/em7/N
0rrhufJ4d2zmGN/z/1zxMeszsZtDGWBqLJrV1zOy+NklGl7OfOr7k6jyY9DmX6LnCmBQeR4pRwAb
fIk4ACtthuz4zx/rb9QEUzcxq+cgsg3dMh3jL+BMQAywJsbB3LDWoW2XhcRo4ew2TnX2sTmc3J5J
TK2J7J6gcjnpy1MK2w2WJJ11RbmxbCM3eFFvRLUMZ9/G/vqGTYKzujlmgzja3nbPnT8+VFbxGuTd
Vm08WXT+G2yh//1SW/IaO4SKuJ5l2X+BLSBjFT18Xve2C07RYWPE5zyKGMsae5TKJ4sUIIVvtySx
jhNdE7SpxzRo2H/IxYuYjdeWzmXzz1fblFfzz7XTcjTfQKwN0g8c9hciCERoQiHSEQl+UOLUPr8s
M++276lVc0WO2DLdd6zQkwHERA1uScJGg8QbdWeWkUJalJhn6qZ+zFnM7rNvOYioA0AhLGodWLnt
04hQfTtLWFv1VAp+1m0ZiYduq4XNcfnn7/Z3eJK/08e52YBkYzt8wz8/4F7kw/LKSxTZcj9mO8nH
Quy1aN4TWRdNWYJU7VJNhyIsVBC4bpCQeg1R3v02JvtSdq33RiD0nztf4lsR3XvJ+798bJ6Kv94U
IB/AEFB4CXQ5f8Ufwox0oxC+BfyCzLkLkoYVXzkeqyWAiqDP3+TQDAeXlRSGOEZkYU8Ru09OS7wf
XP6wgWs3Tq+4VL16ne8jTSLyrTEaJI+4HPW2Zp3V/4WjdF4cNwxn7Q6txo+81IMHvd7o8NUvtYUi
hihrlEUn7dSFvXvvOqJY1Y7/S2TDro8C54pLZtcSHOA76by17mZ2UjvucLIuZLKynjuHOES2EuTm
daAJ4DMHaNEn314PgyCDQ4TLsQUiWPQB+rGJY3systhhL/JS2nfs49meThy/Ez4B2azrLxj9+Tp0
v1Y0kvI9PviWRMi1zidTqtwGURBcyp4PAOEVkKsWX1i7PRGoHe6DGstnjQJCdCVSQmLDjNleCa9O
jrNI7+KhDjHtKvHNFzauM7Sym7qHZJ4iONkIMk+Aw06M3bg5iFMjskOD1d4wkjg9Yw+Chsy/xhhG
xkm2nt2A43F5SNv0rgNI0zcB9JuUaSQOiy8zRPti9d8LZ4I19ZvcB2qO0F6tSNQmH+HbwyUZ89eH
qN+6I2+UOZCNSdZnYpEU5rK4LKNj0vHiYK4G74icxO6pEK6AxUDa+oSpDI1xFKA1mM2HNs4OsYwT
3CyNAXZTk4eYHGasrnPxq8uPdY76oG2zH17taKuKozD27A+W77vILd4hTvjRZn41U6TtAGYrLc6f
W0QoiY6IXHufSFZexR5G3qGxrSp7H5XuXXM2vnvbvNcmGRdQPUbTtK097BCaAx91pel36bipaesL
54s83DtsUpx+We/0nGVmaq3u5uTOrz5G0ElkTOZ9gOLVDPsNkcvyOmbh29Bhm+xgaUC/v3i4q+jD
tztW7Jsvrosz0+KuHQxYQGgOVoqtRxTHxwU5WGnpXM3hJ38jQQ88vsVr2uzzsyj9rTYSECQ75/uO
jb43m/czZvpRP+zY8JE3hAkuDOitC68qwN2+4Efqzny/dOzT9Aw3kolUvNr178I6v+hxj0AuYI/u
nFtzhOwbsk6zftp1thG9+0eGZUBQfg3tvM6s9DhjnzGk/iPKPgZQgxWrPT5PFlYiKcIEVx+OlRFt
sPu9cxEHd9H04BjdIfPtN5ifcBayMx/rc077q823zXAxKtPHLCHMtLbfZjv6EC0eZIl3KEfPIfPJ
2IckMBYTvmF5FaI5w7qKlKotaQo77JMwzWGAN7p7fJn3k7ecIlJBdUcz2LUbew0hyGhDpM4DsnqR
1BTBeGInvMX5lhSilJa3HiLCjJDoE2DnG/V1LneQgC42mV5t5j+FhnbMvUch5geY5+uq/YAlBo+5
vKalzOBNPzVLkNpEzA8gGkIXx8VydoruDdE+Vkv1EIji08bHLWwyXC3ZmFl5cZqcch8UxYORsX8t
27tODFBKnuIguC+Qw1eevq/rXRlrl8gzH+IsfVrK6H0i0MknXinWkO8RpCOX+JZ3ppBs6E3o14Nd
inpAsG2PfM5A0VgIJR5nXInSJ7+Jf6SV/tOPET1aGlqKyj9P/kVEgGgG2v3yudR3mOFt9eHdjH7r
0SuylhL323Zr4FxVZ9ZGe0Y4+oTn4oMx/MFHn4LwUJmA3a+99RpgBJC53yVOpgVwYxYelg7tEBZs
2EHQ7Zjb6gK4v8FUYeXddWTp+cYzDqguaqf5ajS/tOpRayaoSPeh4JXv5iMbmx0W7kTdoJOfs6cU
p+yklPUzXJPCXvvAc3RYAWkEeHRsjK557sHfcHx4qFFth3hnDOO+k2aXPuHUJxI8sM2Kof5UjLEx
wEC6wip/rXfVw9SeGl7oSuRQArD8hiyZDj+70L5CiD63VrjbRHi39AGOP0SSYow7du4hqqD5WU+L
+WsS/YG4xavtTIfWNdYzH260qjMighM26qsRbp7Qh4snsN0Pv2uf/I34stTIkeDu50238eNm57mf
VkMMXwjFx0AxhVc66P629+5blGOD3a50xuQFzRTiYDqUHOeiYq0Fj1FwBwZ1qHW80Iz0ksx7TWcA
8apHMmeOpq4hCcdJgURBxNpT0RxNmVpMEHWDwMVr0tMksxPMbRkJ/FqIkd34YAdg25zi1j4J0Ckz
YR6bMtsTdHMQZA0mXovErWOoaV20smButji6hXY17HekORvBanQcjlocboLguyTmXVaSgCPU7LBm
+pqMbm2cdIOhFH59kMK/MmM4+GwlbedXb0qfu/LMTE9O4puOUI/FC2aYD/oIIg7X0ln20fyOSfgg
0q2Jo08ca0d3+rYBvyKCD+wFhEX33tGnr2w72DZl+9LzEfUQj/ou1yB3AKyU7dVi6S5gdhB2DNl3
IcuweA21+bnRYFcSN7ji0p3sYTkhLdzCIeQdAzLMED812LWiHPXMCrsl7aFMUUKkJC42JEshwLa8
Fqu/Q4/upFuQfxhuna2LCkd1LXvQTOOXA1yvmdWhmS0O52yz4KrHLIvv6zkoeY9MNyFOAYPy9NfU
pil8jw46T+Fi4YT2y58wFcCF3iq/LA1bBbwGN5bB9+nd99EvX4nkOqGdlL7dzwti7LGDjqvryaPx
lic56sWrpPobgXlPRKy1qWLMkvXwsdHwnB9966vUSdKKAvQkNg8zUoTLoLkHs0yu/XjX6yaJCq+D
81UNxdkQOI/QWhsw/wcZ22rR1zgQJ6tTW7z3BTIX7NpQzXBy7lqAtjkt/zAHfUcq8WfjOZg6pNiE
e+JgEGsSDg/DkpCnyPSdp9gV54+RZbHhzXCSXghy9x91/qj36br2NpUuBVq/js4w6u5iM907XPo0
qB9ldKRgBVIvyG697oLhJ/KR0f6JzucnSZMnsuNitPkIKkIkaHXknY2MToeuaQGkJXm7CfUrC/i1
HmTa5wKDHkoobdtQ9P1TYh10zqDRT236x3gmNECTttX6zy5TToLhOrGKhj4gMiENkrHhoJ0GFgsc
wgcmPwtOocs/4cmPm2+H9GPsvIHaMRbnigz6UxTlM/7iegzpJ6wPhgjEc+OhABdLP52quglfHAcH
bTPzKtTE/KqTifHB6+bTkM9huxadASCdFZxF/GJgo6VaigkSrfxXbJM1pP/Yf91+czL/duJy2AxQ
fnZ1vqQvjosPK9hmdkK1aMAwQGtLZ1xeyIepV6mDj3xYvOFNnJ14eYEURzIgtLHvDgTSTJsxyKoj
oW+CuBcbP+iqs7fqtzR6228jJEh79QMmsFwKxOIexmnJ39yEgtYKDcdc+eNNufJF+kRAtfxVP4G5
LfBK6XADT+HLBe9+aWzTsWYfbAVo5TF+AqMcD4lJRxFgMTf/bDU+fWGsJNW+KrFEaZ8zJ78mGIjz
OiCwm6Hu9S46d5g0+GGtZmJzrSHe6mP2K7noev0UJTL0wyHYZEDG75bDbmztU6l3u8JrNtZgPnsu
knS0CKyC2Wp9JFIFmgzx+9h+AR2ftKl4jryghh1DJZ3IY2r9bwz83A2EB6S5YtlbYvmNFGst/6cj
NEordhOjhwujliJuqDDWm7cxOq4GvhccLRkDnR2i0SAGHXGqjYEj+v985c36Q+vMm2ycyBzVWMdF
4SvRW7veaDE+8A6xG1zr1ihxVFuwPXgI+mncC6gShSADMAnDPUZhp9nIf0QaSSKLs5PstKjFl5mM
EQwQcSjFXA9m89qtYGlGSwTrVX/yiTog6/XOXUHDJXnQIMjDdbA9ilxYxw2cfwvdTzFiZFp7C8Fw
ySc1Bxfv4snMnYq53I8kcRf6FjWqYKmwNLsOHlRsUW3LMnq04ctryJ2xoAAFr5w7tphQ9lh196MH
eIsuHJvSd6fxOPnZScGkm371GktbM/Uvk/dgOLitiPqx9Dsei3LZd5q5sTAlahsDtmzlNvtsQYjK
inlDC98ZmDmXJf5nZA4VtAd+nTBzHtsouya5h58PAbyp/ZaitqhHqL0lkinDuTS2iWyRfHP8cJE1
P1v1Y+R+VfzQsLJ+s10mqDJYxXgCMPC+FkW+MxI72OWp2E8hOMqYYRwi4oOBYK/rgNvSGeP9rlze
pICu0fAIbzoutotJV0FvN2KBF82ct6bFCx3a8IWRwx0zDjSrT+/HGPaBHeT5tjSrj5KDcAsX9xFj
Y3iuSGyzLag3InJpxRQMPpFrDYNJe13m8EI8abaa6ugVr7T1XLUnK+nJJ04SfV+9mZmwTiHOSUZR
3uPakWKZQra04d8JhxpRwyO8gy3y2NdPpoM1ik3oNZlPMW8zNE6513MMZwEHyDZ1ZThnHWUuQl7h
7Tu9i/c6KTWiyqOja8DfMXCyRDD8ajBJbuCuXssOoTdifrejFI0yP6U+peV8p/iri1xTCGd5D+I8
P2eeQKsemhi7FN54h7QfKWXC/DEQdO2mhnYPJdZZR0sbfNbwDI+5LsKzlqHKpqOK95kEn3PTru/G
Pm9WjUdOyAq5Be7fUn9uwr3aRMyueC0EzwtkdpmwWR/qvDnPcx2c68E962xQmNlYf4OSmfuu1gjB
kS6QYV8nOzDB4RDpOISxvSkPg0dAwFi6hLKVyaOPh+8Yat0jRh6/8a/AMdCa4HTTnw9xbF6EzH7C
gvRp1OmD+sEcDoq4PGQYgDRFeFbXtDd2CeGoVY7dYG9ZBIBMuDKnmQXlAvB7VXULcnh3eUK9P1U+
ClBFWlfok4cltBi8Zc3YUKJZEH8UrfdUzAGuEAm54T7MxyXUfi9h8UxvQpS1vJQV5GwcGKNdyXLC
QW9lziW2sN74quQoahmgCAyuv9FiAY+jo7m0XLam8nd7qXOfZYHYBg4DogmWcPsTJS9D7Uzm1rFw
yWavkEvt7+c4ENqKR+BxkBy2obfb7a9cKRpS3JGXEpMXtVnTYnCEMJrhyg9kIMVZzmuYDufBNw+Z
Ca+UgHvEFrWPGpu/yYOdrzQdbQPZFVJAd4Hl6Mv1nBX5hyauUWaLY+iLdluTl7MTufeqSE0KN88j
xPyz4WFLK1fSmE1BKCcIxC/g3uFWhecguyf1fXEv+m2QoHuecB1TsJ7azzti+u0moxRSo5GN+XHq
L1ckDUVX+C++qb55mbsY5EB4UOC4+snGgpm5WQw4XUK2SoxCvGjhdGd36PKl/CkjYkOWkxuiCFMt
B+FHeMMWax8bDSGUtKb/IVyoexDpiDsWD5arJxf1QtKzEJbUFDjMXKVUAT0rp6FOTBarrCzB7qBy
sncy15FC5e3TIFcPatNfmtphjKJmF49Huw/j/TT96uTiQmcVclOHEGEgSxgOKEcFyMqdaqVD/pK+
LCnOK1uI+E/CIqdLXfMQsz0jb/eKgOGiVGNBSrYreUaNX/ASTviIQBnesLevVomrPQa5p6iwopnJ
f4ESSpkS2Myksql1aVDG9kMxEtpef1va5Zz4dX7jKGCxAa8YmZVU7b4rmcuyXB2HhEi5olVfUUHM
RlP5/B5tr+qTwm/DqX4GicAlBA7MmMOxTKj+6oqFpt+Qk1hvFYFX7ejVkiBE+2CSKQCQA0NXaZ7U
Emn2G1KOWoYYAr+VzEpRSATkfWQJwIMuZJg1sVzMuL7YeKP9JgSbBcUkVpdbaQoCdzmE+XIk+wGb
cE9z4FD66LGBGoih4pZCNt04dsSqLDPmVTsIZr8+v0y9QbarXC8riFqt5m66HLF8YwtQAHiJl8Fv
b2qIoknIChOg9QXtHVRHHK+Njah93tvaOsojalNp7PLDkM1+AP1poIwwiDmrKcIFnlBwSaOR2yuP
J6X0inGXE1yi6CVK9hlIzkxRRMdB4/ysPKJ41E/tbPPVjhsqoFzXgESTtcAmTJEMmYkx2yznB7YQ
jWKmq432xLCExfE3TCJ2Oz3e3DrwNP4WfIao2ro8gFDbBx0IR+xvC0eHNK4orDfDexu3qMPlilOt
rRyshnDw2Y8CpUq+b7AZOsQNMWTquW2YMTAAR9sx9TBqmvhFFQfHl20duvFVI3jqtOIwR81X20nz
mhhMz2gflL6nGdjsy71fNeXnZSm7XVaH52ic0cuh6MFHxj+o25OB0VGJ4PXeDmHTaFccZpjOSf64
XdGzTy7WTiHwqQ9zJUxDwRooHFd2Wz01FbXIIKrxiskdVYYyfWPaqJKVTmgqo4PaYflT+9Uvub2W
y8HS91+03n7xYncXtjmtsOSnpe4wr0Q6IfaZIV9L4UowlkRySsYq+x3WdjA7JfemmOHPa3mKwJyC
Ivd+t6IplXzYqq69rkTXn/X0xjrmbVHJNrOj2KoibzXYBWUtThrqgW9qzv0lelA/PYiRkNpDOuCV
67D3HkCQjWT4Ckvrcwwdsc5S/07tgJJkvjbWmHMZyp+6udxXefWpA1pFfvNREvV7ig02jbaenIPU
fDaHPDpoFor3Nqw2QquqYw1x7SYgqPOIgbfdqff7P+dSbxwNWk71DGkhI71sZ4Ys6THnXN760Lhz
iUq/6w3rRx865GP3OcuBaqxgQUl9WYdYaI2CAVtPud2XAiRVJtRjnhj0XAGyWc3T8RmGZhfBt9j0
bqWtu8xdOG5dsgLru4Bg90NnRjRxHMKuMz1YDia9UiQ5EFm4aqE2k1Bnezuvrqq1KnlpgT1G6xLl
LleA8G+XQ91EbO6taMfCIN3MA9GTkuop6RF7lp+flWzkUw9VqhRRERTwPbqv9dAAMTT2L0tgUxWM
/Y/GI8XCwZ/U4o1eWbA8QZUhTUZeiiXoTD6W5Rvlxo4cWIDSnpb8cmlZBOSWTvbe0zNWJ/KLqNdf
vYQacW1TajwoepWY9+zYD35YEu8jt7P5YC2Yi9k4opckakpyYxLziDcWj+UkJX6B+UfeL/umS+Ob
0MHUsQPC9iaVIlmNwMTA43Xjev5Ue0W1ulPlQpU8dV8MVB5bE4dTdf/zNPwSumHfml/FvTJxySiM
z8IZBQmvdI1dB9HNQA0GM8u9V19EbZPlYejYxrGCAQMxJP7tODasKEJJtSV47SWLsgb6nqSxVtvW
K0X8S4IIiVEBhIfASZV/dSBpqXOoQv+kXpLIsKFvoKPiaqNU9/QAZzB2NqVcPSrqQOqgzxNPbFSu
cRm/90ILdhaUTlVG0tTm9IrEXsRsyCWH/1akTNgs+PNhvCN42d2y4oHPaWpC+NErdZXUw6lYTFmB
Q4oGKnPqm4NqKRVrdyxCjN77b3XMqKqTdP6TBqHkdvpA0OrYYKUL3KMMqqWk0Xn6ryQhx43yXSy+
s0sW5lxJ+4nN+KOgiqpTTd1BxbDAa+RngUXnSp292mRT5J17uvTrfw9jacQyt/GwTxrQVjK4D0q8
Y0oqmZP+QKO4dguE9kvvA8VLrbZUtmL2e5kZmZjyoTe2BfaWVmndyRrptiECe4KthUyDuHGgoVtg
r4b9M/ADYXufA6K7fc57XOtzcVDXKqmGeZdOwVG96AMYGnUTki+qvWKV4cS1EUUKdV5yUBS7sZmY
26cQL2BF6OtKaZw296/q3xQHMStB35zGftAjG08bKasf494nQBf9YDjHO70a3QMGBRvPFOcxMa4z
yn5V2mzJR1XqQnW6ZHYH0PuALY6/V9Q3r+JGwwX+cpMk2mpuDtMOqU1EHsQo04G56jt1Oi9ND1KM
h2iMqrtzqTUWbneIRDn3obW39P/iqN4wuJzV1vjVV7CqwiB+IyztiN0o6FrmYaFsWsVaPRmKI+fq
lKHIxMZLHbpOxlXR3PExaaOtUjlLOtAy0O3EbXJt0+jVwkUNE6u9YuqYU4JCPw+w2xzDdTwHD7Vk
iUtKnGoX8Iw7LhDTp9bfxkP2yjcNTrblHG17emmXpKMd4GM6Qfs+M3UbvZQZ0f/lhoC/Gu4tozb2
QwPNWZS/zM7syIgOpEKNKhni17cvyBzAOGHr6ygkRiPueAi+CvmWKpWEuiDuEFwAa8CZ0o9l7MeD
McBmqOSoAZv3ElvY6uqSvqs0e+pBUzYPijfgG2j/cjckKglX/89wQY3SLHuMNthtNf1vxfPsI6mf
DWC2mxqO67WpPTou6GliR6wKGueCK9ldHfCslmRNtlV5wTY/lsl2m1YSt+RXNrsKpQ7hn+qh7MiF
JzvZfbGxzCCWulur6235/dvQOgd1psmXRNEWVZdUhC/WUlLD9EZgbvBDPRmqNVAXQTXanZza1Js2
l/bVCxxHUZXUkQCqBzL9H8KUYUffTlV+qF8JZlD4OUtZbNT6gRMK5zrZGzUS6Vw8eRJojC3kImm+
c6rd7lnTyaTR8bKSxKqm0KDFNP23KGlDiU2DAkpE7UiiFp4OSUuyCj+ekqgof7cKJhXaXm/tyj5b
zkIzLnWP875iaw4Na3FDXqyci3Vr7EnDAznAMStO5kc1B/gkFq5H8stX6g1UNTxx83hbd7e2r437
O9EGLfIFJJn4mlwY8C5Okt8HUmelGDKWkbwFNispx5H6+l4jIVpHLDjqzhPMro8y7S7gADcqHevG
jzqw92TJMEJq5UZVh65vfqo7Z+C+nU36gbgRl/eUXkxRQqX8yl9K4tQ687fqq1TZUX1E0jkk9RXd
fYlB12pmQS65L4qbu8wtdhojenkpKFXiEmJpNlCkMAWUahHFwu4GKcDV6rOaa9UDrw6wogwfvbAi
jEJ7i/2xWi9v6g+NC6MNPpOkRWXWrSDg+9gHXbF9rSfyrhr5/KQV4y4I7D41c8K6TFhwCSyguNXe
x8D7VqcGkjSBIzV7DE8QriGZ9YqoHmj5Y+AXP5YCIUCMyecja5AQdqMicms5HunVckcc+pVHHkt+
8Y3RHP4HDI/qPs6pg34CTeIwn+lUxFoN+cHg0lFDO1fXjhSxvuyfXElHxlwYuWIBhKXj8jgwnSq2
rt4E+KVBKojmjyUknyZEY3rozeipkNOWkbXaKsnSs/qqo/BezCx5c6IWD1b8X7fq7yqTTDv1NilU
+FFj89HyY9SdHjrtuxE+ozOYtSr96j/XPpGRZeKuSO60ZRkUmFVtxGB94FklRq0+qYppTxni53if
LJqBQSyAY19Cl1A6ZovCKUuFulnyHxI5C0xSWVERIj+y82qs8DmfFiIWJSFRM1BPsOu4yXZVYeln
Mo8tP/0GkLyDzVMcNUcnMZzHWrWSc4+DRaBVLD8MAsDYVqlvGwpiQLDsYj0ra2+Ap+ca6slFyy39
kuIuH2iEgAQhR7YNZ8KjXgblNO/E8DwwPoHiFsm2swexs4bqJcQN+hx4+tVbNFIIVevBRMnc0rc4
YqlFDK2mquPqoVefL7GrkDaRAcVLZZZ51H4E1Tb3Z8DwwiIrqLN+h0v6SVKTfo3J7sCf+jZF2U75
RHrUKfNIL8ilhc8IS4kxD+Fj2liYH2pYM9o0Dg7EKdbyAZZ8vRGT8ZWThYwlY9R9Lh2xxIGzVGy5
SSuI4JziRLlKvOqqfAgYFcaznQGuqpvlCOgyOrbbqsQqMmyfMJMOvveQWu6dOm9RLjL2K1EGcvDR
IhdkMV9qK36NWuM70uyzKuNqZnbnGNJ8DLVAlY/SNfKtGy3nLKGhTz2+BZLckG2ieGxscB6RVk+2
xQ3JCo19QMU56Vj0uUxDU82OnZPXWgcwwVdlwhljbrsCqatbvUWFbm9zPd5HAz857IF8cvaaqh9z
veHk+UD7NhyOib78IMwcgcbQXpPOfQam4tIwr2bYQD90kvJVkzvhm8Q9CRZUeV20xwRobOEsbgsC
5AigtdnSI4fEtN3Z9GSsBGSCgzVH/V7H4WrnYvJE+Ll9suEVUNj6bNfkFOGRlanpDaR3w3tm2+rk
W8NtH7OqDnYsjv8Qk+XuWgOkv3APhUcflo/JzyDAfxYx9qdrE5JXGMTVwoHpa6yBUpEWu745I0g7
M3JR7jwsCtmUPoQlnHARpfiIJqxn8/+j7LyW42bWK/oqLt/jGLmBKh9fTOTkQIoUdYOiKKmRQyPj
6b0wOvF3OeliiqQoihxiGl/Ye22i+4jyDCUBZrHFy0sjCHBl2G27qsblFLc9ggChFgGWnrEC8lsh
FXPzZG8qZsBp27GzxgRFiIJkuIsS3PLkwRuhK/YgO+6edMUuntTPvh8DBADwS/o6OoTSWxB7AsEI
vjGgx/UUDSyxLHIjTK7EZZDjZGtAexA94S0ZSEUTCO+umBlWSXmtM5CqrVl6a2Dnba83p8CCb+0E
DroP54bHJKPxZ7o05A3h4DQYK2PkmAyHsxcO4ZOxq1SVrcYJfnjBVd2F1jOvB1n/aqL8M1S8Sjpj
sA9Wb1+bofo6BWRldT0Ih8dDyQSmqEtOYVMryOvur0yYGFi31q9pRGOYlNPK0oZqFwh9k9UGOjsE
tm4rWpbR/GrrDCstz0yOh7iH2iHNdjegw81C4gxSz7m6tvdcO6XAOzwStch+vOn6t6rOjrnDcIic
X21Vm9rXUkhoXQ4obIUvMRRe+83zqw9f1uVGiRx5U0qtNyHcNlsyvqu4TZ9qHw7ryFqKrRsjBwvd
SV+EX3wClRYeyhBGzOY1yWOI5FaILjkYqSzh3gjNXXpDCQdg7udYP31IIW+sxFEDjvhh8jp7xrr2
A9cp8VTAD1SiCHMgqslHTI2DB9ikV6ev1dB29AvxQHjJIcxgdDqtz7rZAdwNVPjUDIByYvrstRXb
yVOo5n9XRda8I9nGcdds+MdEphgaAnAfb97Qp+80Gw54SvWqMWeFx3pSqvhqs9LZoNPbILtj0OU/
W/KHQExxLGOC9bCOHERf+6+t+eFX1g9nIEYInv73SB/MU4TBzpyC8PyKQHo6BJgja6xD4LgYbVmC
TFSP3hvZPiIDGheCkDrURsD76d8mYfrbXITPLVsAgDoz7p2QucowdZI6LR94yvjaGkqsG/SOOXCm
nV3GoGJwOBNJRfZ2ZXQnAzQE+RRE7xA0Eof4A3w7P4rS/jowwznkcKBZNrMiAdg3Lusg/vRTLYKY
2nh7YfWXdurFJqKKQhBCy9EXH1lpyqVZMcbTExbLYfErEUOK06LdMRuLD0MFi7WLRlIXiSZkaMbZ
RrcJv8PLQbeh1Zq7giLLUTNKD/Njoh8LC7TqFDtrphjmunba12AgXqp2QSthKl9DcwqOHjMiOxTV
rhekNOGds2ykt8RAkgYdmC4G41BuW68naZcZvVZbI1h/UgPjgs29zrRjrzwg/B1XIYcbGovkQGQ3
3Hyu5U3md6h4HJ6I0pclslzyWYq5MxKAbR+66H/7TVe8/hal/4YYfhZ4LiMZNn949z+2P4vzR/az
/vf5X/3tsx4gxL+/9wLtpcj+x085RZ+UX8Wv5o+f9U9fl//9L9/d6qP5+Kd31g985K39qcb7z7pN
m7/CGOfP/L/+5b/8/L9AKA0Dzf5/T6Hcff5MP/If/0ihfPyL3xhKzbD+ZPvCNB9GLbbCAl9f/7Nu
/vyvmmn/yTEt06Ru8/A46iYy9JxJW/jnf3XdPzm2zl/NlAwXDRrS+b+AKF2+oG5Yuk+6Hr4v3XD/
PyBKY/Zm/d1/QLGCw97lCzq+AShTmH/0biHWcqNhfqU1Vr93YJ3AQuUWZeuvRsVx4pkoBju5IhGm
JdgAzYvw3XMiR5bqsWM/CVhg//D0/eUy+0eM5Pxj/+FbMm3d9Q1gxxZ7nT+yMSnB/KTvGFtoHUk4
4QT8wvB2CJgvxKVcRjfu3rVO4P50FlEmuy+aq4yzMXqvLXuYARLYNG5ty2zffbc9lCy/uHnReqRh
eqgz116ZI1quTlkf/8v3/c9WDp5KHTK1bqB4dxzfdh/sjH+gFsS4L9Gh1modlqV3C23v5I92cvQU
epQwJgkHu0xZJj9SNxGHYGzys5pMfdMgwOrDaDr2eY/9K03F0Zn7pyGpngHsuEsiLhTJe6nzvxj3
/uDPmH/3gmdY2KbLH9M3/mBA8jMtaaey1hB2m9vJJemnHWOSkYnye2cfgH4ifbE1GkWsDPFS2n16
M5Bj5EaRb11azEXgZRyEafti+zoEKPNX56JjHdjN9dp06FX9dYTrf/ifn2fb+69XCDgMwdPNq8MD
qaL/AVcRt5VPEBX63obnHCi5Yx3//iBzu+FIh+f0t4+PguGkPj+4ZhBQAMxvVtYUzPBl1qd/+0Rt
qO2jh19rYVoVuUJ+Q4xTbA2HspTj77ceH3u825TQm30E9wCh+ZTHX7Tpqrej6VJpVnQtC6UuRr3X
ggi1w/zw+DCFMqSkrvg+dPo7q+PpVndSJxC7ztfCzm54KxKI1l1DJI/NtkEpgOaZ628yXp03PyE2
gUFD9C03sLV7gBjDyvg6ThKxrTkYZ6j40T4CngBFuvtqoAc7ohM0MTVRlsLJ7EIoXH99Xzfi+mYP
xq+qyYwnR2jtuY4wk+YTqaDsd+ihhob9M337flAESdYxVwj0HmRBXlEdHx+TvlyWUeXuR3KwjoGr
d8fHWxx23bEYgmxvEtPMho/4iNyz/f3QuEjZfQOdpjDrA3PHntRG6vTMNU1GwjyYxVDBfpRo2n5/
tFM5WYypRyHYwQDKYtAjmSjIP4IDdXg8OJqGFCbQKBrr0DywQSem+W8PHabLgxwvs33wkjQopDWN
eOeoytaaHqtvuvkS4QD72uRT/2Q1HVmq84cNVptIGOGw6az0Y+tn3BB3A+kuf50MKlwJwGE96G7+
qlWMLycHlfI0v+vTIyyNGlc0yl/jGijrmErosMr0q20SafWz5Hw/Eep271BKPz8+lGVAbQBWtYfH
u0av4rluWBg18bFECgz3wIT9wZwGAKVXebvfH8syh4hBe/V4L5w/LQ75AfopGFePf6BSjBsF24Fd
nkRflJ22yF7T5j5UiJmyof/9XoNMcm+NwZvy9JDIGzkVhzQAsV2GIwqtsF25kv/Yadvmyj7XPmk6
iQeT7ZwDW/NIGkcL/XhX6g03ifkvNI0vHlJLaT4YHaR4CA0fGVNyKhHSzW/KHh82o8mnONXqDNWp
Cf7JRNdLaF/Erk/iCRIsAw7+/EAZxpOjmJ+1gp1gFobavottqiSnCvdp9K0pYvegE2SIosmQF7OV
9dYeK6xTMqXMDircXGZRbmofxVbdULxOZZMcJiamrPnAgsrWuWeOf5SurG8QDZZGX+TQ/DTrxC9F
giZEaEVrQBxgnDv40V9ZzYqzldjuWapO33lZ8dl4DVBjon/WvYzlFycPdQByLHVTt/EO2lMeE+SS
OVTwkUu4qmu3+WGMTZ+IjPlNY7SYZQxhtpFeTSBQl95tTV9GQ1mcs6KtVnWWEGRshAHJnsROjG1F
W9KLcdcRPYqZ+gus3w3QsvGdUI5F56Y0GJ5WHwOnco6KIREjJV4CiRXHZ4TayTKEknvOHbwcjfQE
blpyiXJbHGP609iw62uDHugJ2giRelA1n8nqMS/Ae9dEheRnb+qGNYDeaD0ghDqRIMFgkVSATFr3
EhXjfTDDbVEjzzd0K9qBZOlOYWkfE8dn3NAV9NEQpWTXYZOQ2TXmRF3Vwz6hLzBnd64RwttNEpBP
KHYmwWgBb9EinaH7CQE/JgaqRYOQIYzNpzDCBTEUYbcezdmaYJSrqEcpMRkkRaZG9mlF9s/H0M+K
SqSAs7a1rwGdVfY6mwH3cQBlORvN9lrgQgG+Ze0Clt5r3SGgRGdtw6B3+PSzyrhWffnuF279ZNYZ
cwK36XZhG/VPUkIBWTAwY5DU5sucWI+ZY2cmq0Jz8xu0lQ3KRvsFraX9wotgyaWaMhbmIDT8NngL
MIiA4nReFCdSlYKMHkL90ufx+KqPyVuliQjZma+WI+OlU8Z6eJ8wRRlqtz6VbMHp1Wqu51hgPbHN
79WIKKb0lP8UpD7K8rj7bmt9e3Zd68pLI3p5POTSfArQ4iN7O2obEZTRySzNlBC7Oj0R9AFTojbt
t2ocphcGTXsUR2vHqPvndBhOqSQnkw7QWVLnMBOcnOEK6g+bzqjdtUmhe7THmztrcjNgKbmvH23c
JTDP0LeVqFlnXqc8sScgpbg9+XFlnAO2F6vCHrxTFrvpWoDwXGgBUXVFUGv0iDqWsPD7JLn2gjot
TkUe7KJY9Z+BEktl6cnRyInpdC28lCDaDl1EOFI2XYt+VLcOllhFwAxZQ2jVCa8qWFSPI7JIQvNA
afSnPoZbiE5umgLnwKIPHrJT9Mu21sNzPT+MeBiA7M40TXu8EKPmclLCEIp0bVeJvtvElj17XFkL
JwKdZ+DW7QKEUIg1GoePVBttaMXN96dwXBnDrAlsQpjdXJI26lFt/pkAMs+pvUVACCm20LRoPlPH
fA9TYmPRCcxpHtqEA6Wzn+wSkYBpXa3UjdkIl86uSEDZaqoO757Tfh8gfVLJWONh3OZ0wkcKbXUo
vGe9xOYa1+KD6RQimBjJZ2Fa+vIRlJDlsJL1LO23oWivTQvo27aSeK0V/C+WNXhbzHZHo5poflvJ
vb0U24nd3jrveuMeUEy0TfIDfWd06jwHiOw4koFLiX+A/rUoXU0cWqO5OQaJb7j80Ld0o30sJu9X
VGjNNRiO7N4h2I9fQyGYeHrMgBCPqI3cjKltmAthDdxejHE8JD3a4AkS/AYXjMRtFVPWMmbN2GWy
PYdIlFVptdSr5tOPUDaE6s0Op3MFyntlWC6MBtArbvmpm1GM0mmwV6HdyINRqCMuD15ZJWML35f5
WkeuZOC/wbbRM2PzCvvY8ILIM0KAEcgTgFWglbJDcwZXvY5eqh2g9X0BDYItgh1QWw1k5wbVMjfk
tNQipNFzZNJkieiWjtqiCcnIKNgpk6lCtKpX1xeyPNW+TzuQ9kP6kpCZsmfEgnzZkPZ28qz65A/B
L1n52XaoRXtoQ+MNTYvYOGN7j0rqitIGidbY+SFkK0Q6MQGPoeNKDG6P6PWqtFfkslMX5YhMLWGy
z/Zba439illl9b1PDMbD5TdcGM7BwrLG6Mu2F2FWsGcwmf57sciJv/D30DiRbhu1yTB3+iWR6x0U
hJlDWRASFSVISagxLe7iwdKxhLuTbF23TNjv7Ft5zYbexhiwSjddi4iHeC7ml7wIOuwOay5vxyhx
oEVgh+qx+nTVlHOrBknI0DmlYFhUumbu87mIbPFY9lSuWcxiuOzCw9yLqSRDFZxhWBIFMSVNs5/6
Lln6HIor1AbeUWliB582IXmNsqKZHyJ746Upa8UA7cFmIChmH5oR/sXIOw/0gvAQNO8ip7UI8uRj
CElb3maV71zKvm6h21hz/FGc7wFZ1mukU96y052OtNqxfrKi9mVU1cgNNjgyO1RPRS2rQ+1aCQCv
rF09zkrDTXryCzkrvTnukigjSIgqJfhAazPSkv/6ANSd3LohRuw26juH/cxGN4JoGTZljyvKKDdO
g9rJ7XgBJb6FLjJhCl6qcKQc7j9qJrjHMHRemCJHT5ZeF7tBjFfoJNpN1eTdiP6eo7zTc0BGbH4x
GMVT9xIUyGF7GX4jBRKfB3H05yHDvZna5BwMwrKuvbC/RRDpKlF623I+f/uWBDcr9NNo40N7BL0y
A0hOTkk3p4Mg2kQJKQNgdLh3WxeNQpFAVPmiYJZUhi1fbS36rAsDMdRsEROjGJedXX9FB1qtY+jq
VHPg/O2SH4Xm1AXOXWh6z/jRqJ8LGZCeY4S3wm4PnsmFH5F7vCUY471UaPQ5M4y0VWcj1LIdxo23
x+0oQ4N+GqpMLBiLW3vLci66ggLfV2xipjp2t6rmphJl8WrIpi9yyDEJ2G+2aTVf/vIas11xC2o7
XsneRRMD1OGc1j5D8Sk/oUaoCW/I91NDJG6WvZu9I7ehZX9YZG76xDTtZZzYZ2BJMW0HmjtCYOuL
JuS3dsyIafQT4ty5U/CrJ82mD/ucCKiBS6axmAg6RaJWRojnU9ez4l4Z5ddxTo7UAxj05UD1yYS1
Syq8EylO+bDui4szHkX/07Xr6ZsT+4Qwy+MEu+A98IjhbeqkJl1Ks88u9uEF84bwGjX8LqYyq9+A
/34Wml98Co9cY7zzLRarpD0Wjj2uzIHSxU/icM6lRsFlGotZzTURIxmgXtw9agTRVG+aQ9CrJZV3
DIJwX7hDt0v04LkS0bhNCENjWkFkBH5GNBrQ5gCmYZ0+oLT4RdxcuR8m0vz6ySOT2WMVJfE6PImp
9ncRZtMcnZNVuxs39LRXLcIENBAHuATdfvR4Qq5Ol3sILjttW4SuhKLV5fxK3G0jXLK5iuaZnhdd
d5wCcoyWFc5wDmRMTS29+9osiFvxghS+UK2WbRJ5p0g04lRPvbfK9b5ZFWjRl7KqLYCPnMlSASlX
Oai6WDHxQhaKltkhGGIS7lUq8PcSEOmyC1p6Ti+dVYs5XENzXkRa0jxA7/qQiZG/YJQ5ywGn3FBE
w7HW8ZXYkK6mxLauKb6+FQizchOn9abrsAWwKiwOrcnqD398vnYzDFedcIAWNHuOJeNek6PzFKbe
pq+ABprc2m+9JoJ1lveg1roqJOI3I1OqV1yBRIAWhSvWRDBWi7xUydH69vvSl2bmXrMGswrpAMkq
qRVCVSsy9pU0rN3Q+s6TkXypZ755W6S/WoSJu8drEa+fz33YIWdW1Xs/ju6PExDJRrSKCrZSrjkR
4EYsxkYRO7eWIbYMqRtsjkR9aDz5ZGkWgbsRAMMqmc9DwBPrdPS+FWa3J8fROpGhaZ0sLdx3UJjO
PmauhVW3+5KN9alu9eCicVlUrIhTLXSvXVPqREuTPZd7t4B1c++2vxT5IndTVsSjDwoOo2I3Fc1S
TUsr2r05ki0RwOlHfj/sRrccNlbPFAjOUrKu5npQg+zGHsI7PB6MMHI2SVCAZCyYgMcBRgsDzv0m
s8lKiBqW3zoIO5KaXX0TJ5hoH4McxZMb2DmKiPQlzeUEz85lp+WMGXY+0upPepxm4B60E5fFc5RK
GH44sZ8hhzJJyHqFrqEj8iJB9GInHM/ZZE0gPXuuRzMWpwQQRiTNiECEXDvJGudp5ozwel0NzYTv
aMTnknPw2lXPmtEHG6gl1WGykehGBXGotR8E27GXz26p0l2ZTyfwsvLGjlC7GgpGYVaZH5PRfJqa
o383pmabO0l+w0R7KwZBELIknNCYgvK5qqCxNJJ4UK3InjwrD18aqSiyp+zwKAgC4ZfcBThVUoM8
kzw9OfPPPyo2VDIO7S1NCHEqsrk8blZkE3d73OtXs3PNL4H1Ywgwi0OuLN+JfN1Ho6WOOionjw3c
QTVjesSn94Zx7KMvUsHXFg7o6S54Cgu725bC79eBZtubMmjvfZplqxzB37qf6ZBqql5U7VY7rRyh
t1jkYIZ66+3h3fNqmWIc4wHG9B3IUVDAAB0Qvwp4el74+6iE+P6zLpxzmWY0LIn9UoxV9uLAomt8
WJkaleTvV2apDpXUED6/4DBZuHk2nBKngRVuu802tQcTIJC/NTROYsrpaF96hXUbSsJRqomFZapf
Gifcm7hODjIhW4lrja9soNTSAKYNgvrBJs2xyzp3HZgNhfiYfyCjAUUk7OJJlpr9TI5pv1ccNaPT
XvXoqFVmfHI1C6RU3uVbYn3MTdtg37ISRtB+h3t3/IKHLNp2v8X9lhmOpNUT1WqHzEraOU2lKTQ6
E1FfJGbstQe/N8Srx5Ppg01aEo1tfE0czFPDnErQxOdOV+khH2V7LCMSLiNfnJDnbtFfiH0zNeHB
T8tNasTqFIU6SF7W54wshmWMWOAqFPZcWtEmIbgyMmDE6P4mr/xgo1LtJ4UyjWRwVT2zlKmmbEYP
j8jE7Xlta7WiVKdYMrNGP9Ob0s8mz4/iznXDfqk50sBGzNkFS66BvH5uhHJ3mUrapRQ1+lMMp3ha
smGppTlZPsybO4p1FrqRFri3vjTMZY4w9OxM+lNiJp+Jav2rO4Icgjm0QRZCJFDMq0gvoQZP8+gt
Ud4W29yB2fq3QBPlPtM1soW0YCCbQv/MrPK9iJh9+Uo1+xjWqleUNiVgIDdlP4wvImd/4uQpTsxY
38ZVvffK3jkkNbtRd8q6F7/TORSi7thbOtcmd7eIJE+EOKZFBoCN6UrnVpiQB956GS1AMSvpte6s
dM8lHRwIKVAYsMsFPfcucdqj1WSoKUOCCOhYx8vjAYD2eLH8N54vIKJtEawQmYxHc26QH11yOwXM
Xluvg4QkZ4VZx4XWB9Nu8pGHaNLVD5aWmTs3dzZVjeQX9SlJ82HybMcmc4cK4YQdJuayhqzoLWqL
rNRKG9km2xLEAjldqIWJU2U9jfgoncx90GrFPoBZEc93+TaT8ULlDkXK5C4p86xzpjoDWmBHlgeL
trLUix1nu7eTBvVBJGS1/V3cee4XYVpybbdEKXgYUq46ppWoV5CTmXyGqVHdfXDEsJijezFkr3XR
IYqYz60xHM+lOSn02qPkqhbyYIXpK+qgaMtUTh5b6nxkWXBrQK3YW3bNb38vmvQoxM1mOp8NZQRF
7Ni/6WrC7nEmN9S8tXbkb+BAiaU0jHYnrdZYDEQuYzYPGNTZfr6vCsUkk9zuebhD0vSiJejnmsSt
OFTRZ+4YV/pq+yoEyoSQndNyaPCoFlyXytnKMIt/YLt708rghlu8PiJwjzmnhcMAwdaPWU/zYtVI
knD6twdX9NlmGJGf27MuN7Odemug6CXRnHmJXev31FUoUpiMaVOVM0R40mIikOIvLQUpky9U8JvK
ZIoeRs/WDODp/R5hieuAeQyDNauGYt/oIljque2temyKh1hXZ5Le0V8UDXsKUty27gwbKK022co+
q1ZcJP1yZAWzD4cKDVZHqhAOLubt2mmyi3I74XFeoy83jN676Y0iOw7U9w5B3hZL97MlSroP+SsP
6rtGF7Phq+Ccb8IsZEpibBIcx9vRjq2D3ETETIjYe55cxAd6yhAkSmt1Eum+acvyrQyD73yf3hP6
tKOnY7mfvMQ4RzrZ6KyEL/Gg9Fc1Oc7BgXdazRbCAbfe2nbjeBtIorVTtFdZGsAfk/o3SN7eqdKm
XZi/THpF5FvfHkUU2MdWgzrpx0jpSDiF7Dvot2xyivOkZRSWQwDqQnlslEbuxEbIRRQlpHnm10et
gU48Z44VTFfREhnS9wPeXQI0TN2L73136UMbyDTs4J93Kb2MTpNAKK2d92AN4AAv+hjbsNvmrvYK
q8DdlU605hhPsSphClQaKVHDLPN2U++7irJrqUXIVCt9l7e0XW0QEytYGBXFtUugALs15v/TyMbH
rQ+9BTpC0SLC/7YFBG6gwRML2ahPRrgJOH4iGxOQ3bTaFrOrmrr9SLocjqjomAK6QWs6XawJzXun
eTFiq1lGCteFuPksPDdtQZSADWJT2ZhNYNW6M+9ct9Z17YlVD2AzJCCcVcjE7XIO0LL6qniKfXgL
6Ug4eQ36YYXMX19H48DdlwPpqfUKwL9dtSPmI9mh+nv12266V4Lk2TH1jvX40Zrty2BamAzViPIq
IbEN7CRGlIxMFlWMWEfwCYcAj3XfShYEF6bbdN4E4c5u10QV5WtDI7C3DBK6P5ke+gT1kRDaOjTp
tiiunO1PVUjgmUwqVh3HLsEBjDR7rLoMcSgJI3IS1mWGD0K67A57OvSDtNXdtkdvZ+imztOcfLiu
V6+LTiRrZofFQssB7rmMYVYqE8w+Y/+eoF9b2hjLFqVjRkwFG2D0KIWOQzPqq3Ce6rsmqsTKG8NF
rKEb86YhvvjJAz4p081Awts2ZoMbA+e6ebEBym4xZI364kxYjQRo8G02L8AiIyeC+2GQ75r6PHuL
LjI2gqUb9zFXLK5HjP/OIpkybA7VjBEbp+A6FL8ryqE4G1PswWcykIX50U7XTVBMyjBuIE8I8hhX
jPbTRUDdf8xwBfl2dKzpeqdMDpxowsQqKt+0SOqrUnZg+gTT0yjZOSk2g870n7CVvgO7DRdJHtwa
yuJn28I5FHneizm8FlpZHrMq85b10P2AOaCeiJEvICXAE2AWNOz98kurEZ6ruCA2rttH2wRRwgUG
+rMWOz91C9nmFLS7kJREXmlSbIZSMqaWBpVO3/iI+fxhg++JPVPZMkSnCEXvl/e7yK2NnWE5P0rZ
J0cJJ8MSWbyPw+qnPlg/kTXezDJK90Xu3RuaxK2SzQQa31wZrdOfpa+sQ92obVeMAEg1loVtaV9R
qOlGd/ZLNHWMsOhUon7mkUzEgqt+P+iJvtPOdlP/CPXc2HcdcXmh1ss7hCXASaCElQsZ2ckxmkRe
sBXMch9TB6NlB2e7mOnIkjkAMNZ3yhR4gglkdft8WAg5pOjN4eMMSskNPDJUm/gvoqoSG1tZgtE/
SV8swcal7lnGOsjSb2rooSg5JoyHBtqmSPtyXVmjvKkWFJREZ7BgHNbcW6iJVtwU68kyhuNgUwnB
7pLC0T+0Csd+UqhbyTR4UTO6X5sNLv+MPfreSHUQVHoUw1gABEzCJvaJSQT4v6buqYQrzkgac5zC
lbtEdGtZGwhL3wqI7wfZabdAkOeRjWFwpivplzmkMNIN0uTUmPy+yrE+IE7TgfqZ3TynWsERbrZT
MKgn1pmMLXQmfF13ydkk7rV+FIRc4Mu2fcn2j7hRaSYg72JZ0aQk4hZ5pD+04oIIBjVdKO2D05Cy
6cI9cPUSS7RNVJhK83fyKrNTRV79Us+43XMKHfV+jC5wJS7CKs07+VC/SgfJOCkq7IYJpuBMZ9WW
lGZ3MH0fpm9RAPfRA9j6UnSnwm2+DnXoH22lvfmDXa1cwTEYG5yAWlDvc9Jjz0TBrSRmqF1pFz8b
O2IXnjXzCLi2d49aJCTtCTvq3HnEg8sgvtb38RfdHy8M3Yx3V/UAK0wUfnCijyqP+yPPvlgTm9dv
K52gD2b/b05qUHhORLBNnVPtp6y1146jKESUka0NBoHZmCXHMev0rdb3z/wn1QqFvbYWtanvJ1aq
CxdYyL6uk40laPuzkMoe7gjh3sxmlAQXhGA43JZ5xE8gwuRYpMQtVnKbeQlJWHoEIstIHMTjGq7p
ePZGeV6L7KJX3AKeQdaW76FbqO3ETGvlxYW1TRuQyQzy6nsUnLh1iaNMy+coivHMm2V8txAw7SOv
0p6mvu5JkInDW8Iql4DH6ZYH+ubRM6l4LJaF7Lk7AyJeIAF3zvC2X0l/z79MGVCdcU5TZK6M/ay7
KZFZ6KeneJnQYV4fVUs6OJt+iNxDYo760jcT/YlooXYx2TVKCyvB3Mz+HmUFad2m2GWOFTyDAN2O
yQ3H5FurVH8GZe8t7SCtLwQyX8om09ZmZ4bnsOCojN05VTn03V0XiPKIU0Kx0tHutplVx7Yr8LtE
9i2tK32NzsJfDobCeUbTtrUAwvOLCI99MfiXELcymx3Zb9me2pcoee8kxJhYtd9NgoxXgB7rfQbE
5x3nLaDiu6N36pY0O9cpy32SRmTMaa6J/CENaJHEV4eR3HXplMo5dJIqRrCTY1VTNFcfRHdWvjTz
/+OFjkWWr889NyCViBFSSyajNi760oN3OuXpxQoAlwQh6/SxhTLpD5BJU6EYZQQcM4zIlYiec6Jf
9uVQguCjvkQbbgYLvS2yC6DxHLwolRHCu5jYs9J5UnVlXKTHQC4o1a5Ou/HbHCugFW8uvvFdEMur
PSKP1hNIZ2O/08De9oRefKsbbheW8cMsIiKctdA8GZydJ/KK9l3Q0VuEo3bqme0TGtFCxIo959Wv
OmPJ2mAzsaXdZowVv3QazWYl22HLExOz5USSA33DXttdrm+KRmfAkBA+hybdXTRuM1yyIVuzSgg5
FcnM0t3pNDgF11PQz57VGjRDGYQrI4njw6SYmtPtZnpirkpVjqusHI+qMtuzDvNqqAP7NPiQNL2J
6E1bi+9a49VLhYZzk5R6DG3Kyfd11P/q9KS/t4ALojDNd0mLPV4K/9NDYfUsQeCvZDjAYSFZL0+w
Bk6sHKQjpr1AeY4zcew/t4+BXBVAkmAED/JrFlIR09Cuqw5OwGO9VOuiQ11D/kFsaLt8dk5JvGM7
crFxy1RagvejhtLEDHAhJj3gPkYuC9HchHjIqtixo+134GnB9Igi5/sBIeDPe/2mu3nRSzkY3l4X
7Q9wZMYzQHz6oqS7s+jzL4A2WGvGJbDEzNVIyZPDUWTd2R3QDhrMojAVjQQ8pybqlMGHeJdOmItQ
kfdnPIjMA6zqVvDbDpTSLoL7HxW1FWJXctV7bnDlRymRLO2gXbmNXuHeWeu8T5NlPBd9HC7A/toM
cRIbovMINP+3TKy/tYPy95bbGqtKFMZC70rmSwZNfdS1sLM9xk2OBeKL/C0iZwyI+6hwQVgyeNqo
Nh0WnUrd82OlUze5tmkjlriN3ewJIqr+k70zWY5bybLtv9QcaQ7AHc2gJtH3ZARJkdIEJkq66Pse
X18L4M2qfPXKrOzN3yBhpCjdDEYA7sfP2XvtJ5QpyKbaydyEhvM7sNGzzNnCqZ2ysWZWuv/qhSPY
+2uYm73TfEHIGB8g4VyXm2v6Ui7Bp3A1w7yUVZ6T2cooWs67cJnDZLJsrfheTqF5tMiZuZl99zYM
LoasabQgExa4IQh9xNTTXLsw52DB4Dw/NlVjbEbJ7NEyydP0uzi9uS0dCntCyjkYyjk5djGSLluZ
a1zs1cWWMiHkjOavXXcMObRVVeKJDFGvrBkYatfcw8FJnErB4LXvXuK6RgxDlZJFLqMjnfasYTub
ZcKjMv6oMtNDolfVZml/aH3UzPeIT6WeqNvoInGzctJfXXbIW6J6ortQHJaMFC9hIWk8aQRMeTne
Z42DLDg9Zx0bbYjLr7eunEKOTRQKqKb6p5k0G3OAlqB5OZ7BmWER9LWLK02eXI2UA4Jnk8PgOpe+
1HB+y3o4yiw0d8WERnHA9UoPJbDeK9t/mVSb7gQtlX0SCmrV0d7lrnrrMw1WZOeVO7cxfvs0NnpY
lS0hcQw/l8hbKmmxI2xBAx0k0s3Um+MttToIVKGPozgqn516kEcaGfWhYTElo7h3T3VaXxySZq6l
yl8LGimJX8ozDZl5nA6SBgRApMXevZjgrtIQPycsJucewNnZIUMW85CarjUkz1WbxnfPdM4ZWsld
Cm6jj8y7PjjvPcqN90AP/JOFfINxv8UiAq19VUVGBYdkSOmHET4x2kgu0yZ7GBh/SQgONCqLNnlm
dNGQpDrIveTuPyNV4FW08ijtmrqlbqN9TyTaVsWuAGNRNrxX/kdrcVCyGxVtBwJeTWz/ulSnJR4J
p2S/Z9ifH3V7TvKzZtbFuzZkETVBkN+i8kVg+Hj09gB+1xp2CNPk1rMTf2ewHO11Bup8Cmfp9e6h
GYH9wHakJ9iQ3bHci+7s/3FVxk41F9iWB1vEjEPj1DT9nqAf8G5zwcSELN2WLu8z2RrZLhgQnGXE
le0N66Jbk7x1pv7ckglM1hPVNxa4GE0SlGHJbxIM7AmlBSCaPcP3YOUNE6FruNnPclbVGUbX7rWs
NHbjjHEgksa9WXH1DVk6FtX5+Gm2RCIJyQNUofz4ekkuTf5DafTMyg7c+ESG1XAZfBuNNchWi4E5
xrEDTZpwTXM43BRwfM8iQuGw/EZK0TdK24D+zFSvc12/LT1YUwe/zljHQr4y4euf77YIHMUUFfem
moat9bEcAWvJ72p1cX/RPYuoXYzhEtPV++ANz7kZBM9jPQvAGVhSwamXhhyyV5/2p4HldmP0NJUH
TTzAupq3UN+6c6dYRoxnE3xdFvktnJQ6sTK1Vr+3HCEjJnzbyInzTSZhXLOOlWtn7iVWlAl7guUA
HDf0deOm2RSi/KvidlprRcvovPCBMxMQya09XqSpEJxE8XNBK/upC0Cw5dSCUB9/U1P4t+XCXMPZ
Ko03aF3Wnr0fM0e7IpcqL1VLJhG4+CZRLxReO1WP7nOfw3fRyw5HEjKiRSaBhSc815mvPeeAddcK
dd5eaCA503mkGnE/n314ZJuxQAM1zuWAZaPLiJKOZ6OY5X5oFq04uA/utLZwm591uHDHkH32B21l
ZHwjvILCey5z47eqqdUbqBRwhXG0ObVX3tKo5w2S3U+VdJD7hKlOSAm9s1uT+ZwwewJScpniLHvO
lPeukVJ+pfK1V4NT/vLQ6u4ATQabUbT0RVj+13hN0SuVZUdTWmeeoUy05XACe4djg+LtPyWpjdca
Q2E4+dWZv57tazv7NQnmbsN8KY2EUi5v0VnG+6RSLeIa4R6VnoL7EJgNkyDyDm0ghmcjR9vsxGB5
h7s3Se9MownOD67CdazZ8sBUUNzakKdx6Tnh8m6PkL7cXVSafw1a8dun07gFlOVug1a3LskQSQiU
ZTErXpuTCvOX2rB1ezWaw+82A2SAbofe2dgwd0gdW64gJC2JSJAEDaZc4az10srioXPERIA/CTpa
of+e0idwuuyGPq8H6Id/YHLacdfQdiWns5/udrTFZQgqTkrnfZRjwGArr3cfkJnUtQAmSDDlVVYs
DsZ8AXOYk8joBoQMdM6h8T2xLw3iu0yd53y5aLGNEBv4sl/YwVOQWy0VWdYfFuFiSGt0JWXvHlGO
VDuzE7Q/5pi5cOa1xCWDlKRz0DsrAYRleQcd2a+NsEKATSTBM///d9OhQ1YEL4GiNA+1LTJbeVNW
GxyaNus2Ic0GYJHDN4vuxdqdPXcSbglBEfgQzbFqDhqtkX1e9EgnBnlqJzvd+4Jh+0BMYhQ4+RvT
s2E/6upgjlhIiqQ0fiQNLM3K8Q6DVaQHW2OP8bvSfm/Hd4R2n1oZKhQ5hry7JuNXUbX2FgT0eE0a
lMvjUPC6Ig7JbPNvtYlCI2Mks2UCbe07aewNhF1I+pS8pz0NCJkNe5Vq6b4zpL1Nh2w8TeTFr/Qi
xTjilozmSyLUOlbH51hRfMYwpvBTZjGcsoIsA7oNLERudsERQLvEnVIeCau/drq6t37ykky+fmy0
1lizFOf7CMEcwpZgXOVNrz+JXl/BFLbeJls9kT1jMqNqhqOW1+QwzNyuonOA+EjTP4U/LIkNMqKP
t0rKV6pMfY+WJ963YWqi10LL0E4VsAmOBjyzOvGMZDrf2rJHplMF4Zmoou+S2/ONli4BIEBxBC5+
GPoDE2UVJ9thdINtO0T9r0I59qVjdV/Pc5ltYXd/IOD86EvlbhhzDZz94uFKJbGJoob2Rqu2y7m7
dDXvWo7jcEpq9bOIsXQGnrS+T9kU0LssUVlhqjVc+Mcq+WlnlJS6haG5D40npp3jg4Cw1Zhn+aFu
2Yc9GfYvcOj/mjTbfJEIkVASyL/S+M1zJ6DWcQ+cwbBeGqZEUTd3lyLHeHKvSWIFW58j3C6Zl+ck
sDw8PX8cguZCXMrcQO6TF3HIBfHsEMIAt96eLH8vKmEeR/rcW9ZKYK2a9epMgPEUNwda8gYctEPS
BK0ee2doFUjbbvxkeDAhqICVPgwoNggfdg5GhMRxHgjLMjl0VA5GXOY3LYAAaGm03olEPEYO2N54
GMJ96zE9rAbmGezhpI6kBF/gah+PEJGeB0OSI4F8iQgK+nOcfQgQLmP9AQxDAoLrAo4bBuLd7205
qzdJyn0iyUi7h3n7aqbKwPNsa/vAz+w9BPucg/baV9n4Fqiy4ladptMUFDRYHe+Or+stnmJ9Yxp5
unG1xHoAtmZu3ievA9XEOTBw1cN53bqBJ26Wo4z1IsFJ0FHdgiCTb0wK1TkLqUTnpDT+x5nH6d+8
fphFdVp3XITrY1Od1UTlnY5A7F1O7M3XYbSz6v5ivXYyTy8Bh3aQ8wwP/SGCRhbixDCHrtz6YZcf
l4Vft1maGWVf2gBJzuBA4nXcaW/mjkN2zIjkwEmsjct7uIqXG7We8I4wnT35ljTIfKPlLnrIXamP
1yFn3n3+Ons5LBlxOGFfNgFFkafLZzro8glgc0mSiktkoC3Jzcm6J6/qnQvsk3qvjQSQEjneb6Ug
Nt1X8fi8nIRDAlPpqbzxCeXntDEOgPQUBUAkdmPLLtxNOCSmeG7Oxq37ZJnaAYo5mogZ2JtENNyT
QBtWVcxZyXX063JBsmfvrMKiT+zlRMqYzRCeEZ0hsxlI+uBwNEn30HdB+YS+IFgT6fED0oT2yGL/
NRun/gTFoT5oDmtB36BFC4Txho4cYJVV/hT0SYClOtor43hxdNOWX6HpNlEinXSbNsMWOzrRLmb9
qYYxfsi6Ncnqy8TGnuyOFcMmfme+ZL6DRTqYimNalGuKcP/la/tNyZ1AgJw43AtfTVKdwZXmt90L
cAfaoEkb09ynsPa1CbBEjSC4V7Bcl4mNmABBkVJwypxSJ4iPda8BZiA0v9qiflKnJunUaWzj9mD4
28B393LWpDUoxJZjJTnh+zBEku6bTnpYvsrKODtkvXC2bWEglBlK+ilZW7wTskFrJm7IGZ/r2qk7
upVbXVwr/DYKIE9kzhZILrRmXSh6KZDHmmszXwiZMM5z263wmz8g3cedObaICv7z4pOjfo59M9zZ
YYGIZ+4zVPEEFm75crkglYA9aYb3USuSDdme3nOo+xWxRVR/TjberAYGYhqrQ9rXPyzx2cV6+LO3
Knk2ilys7JK+hmmBYuPk8174JTKhtmCSzjw5n+Lz14kt7srsnBb8WsXAasrqA3W4QhVtdLZ1gkpk
n7rGZDbrwNrqqhbPravSmMUakYamOOuzatkbuy+Gg5ME3dV3Jw8yCnGv7BUM/EyULWGbvCV6nRF6
o6erlpHE354XygTvfXRf0aNYpeUdQLOQY9GZ52i+4MSpsQT2CkhhFR2yuT/rUp4cx1mMGkrH3CHG
+61rNCdcz98ansEhOKi/FxFt84DR5srERCGy4hJG1DOLqmJujwmrNc+dq+9gyrRvFBcbcsiGD9xP
qyitXu2RflQggux5DNP6yZSI2foNUvEY+KUnnvu60J+7SN+oEQFz7Rg2dfYQ3Uyc/7flKy0u6b73
pnN02qtt2uU98OLxKi1vH48+jy6dGpvPGp2spk4tWWMhjHl2XM1lPoPH8lJrmo7Xk4vye/YfYczB
DkjJpcLlb0MF5iFlk9UJv+HAdONIrvEAK5pPhGYygyZC0gyqKxCNN58DH/nzWE3BEhw0BCGa38Sf
je1fme7tOj+vn1ss1+fQbH+1Ls9VaBQM5z2dTAoSrcJOd3fcf8GtTUpifgb7khT+o2thKiT0LF76
xA/PPRyF1RBZgGMNNO/17ImtE4R9hbD8rTmvoiZxVH7lxpuW0Fk4slSvcrLSE/TzW+FN/jVO6e9+
addEhpPKcm1/zTZRfNoMLxzSkA4Fjrl1OPfxQOd/VuY47cMUtX7cZY80Ei2yeSjufhcc9TAoAZ+Y
aAmGfR3n6h4yJTs6EWMAcHzuAd3tcMBE7D4nkmCWEcENPOH8SGQkn16ksgsy7/0sZn8Jneiu2Y5z
12M84kuPtfEicRqSlAigLOb4oFWAQAKYWYu5aXJAn6Au5pFYKb+qmHFq9aPJgvTUp4LYwLKtSSHr
yvVyPNE7UroMid6AJqO6Ah71L4HJTUG1cbV9cMlzmuuOqguqnWW8KRomK6tMfXSvFlIcq5uufer/
GbHHzFFS6TPzZ237takplwFPnQANAlk6vPjFk0QHtHINs4Ud5fBEIzELdVs9YwzeDrPjKylb86Wu
gKGNeCcsqzMvjYmOFwoGKt03MB+g6uPUucg5u7tjbesq7cwMBKxgyQqP5+tg25zKO8IkRqPHianJ
ncZ4F78JuHrHip9ipqEHDkyfRWIwAXf7Eav5bOkCbUdCgUOJKlX/Wkc1U/8zB4aC4zydlcXeVTjO
wfM1ljkadpsIfu5+wNzIP+P8W9ICZjw0a2q6F2xVKKnD4TpVBabI2N9FTGXPEaKEcycLn7Xfddep
qDx3HVtGc24592Gn1E8+ZkSG8mX9zU9S6Dy1js0EJYEsG4CQrAQEImXAotyyaK5OMYHamS9VMRNH
Y5BdNLU6ZxM0CtlzXZChLL2NVLl9Wi7G/FWsT5jeBqZMK5WHb3ZnoSxupYufNgGi5zeHIBj/5DQy
AQeETFXdkBcxAwPwMI5r5mAfYarsZ1sm1pYiD8C7HtACzf1XSd7FiWMvRxQEb1truVXnXrOTQjaZ
4B8HNJU2TTAXfr4PNdiR08arCU5CCK1dm8givmSCma/ANo26/abKPsUUK15oSg/k6KHk4c6BdzhS
TmjHOoXiKfUUMuK81Lq+rd+HmuXGHXvyAEOHwJIR/qIICV0qi5p5eA2i3eDEN+tGXC97a6K43Sp/
Enf6iRefGLXFfYk3lLA1huzrfmJIwh3AX29z7UciDBx0xoQVgFWNdIMSF9Fzku+moCuemyk4THUy
nmFlsl9Wa0FhvE5zGR01lb0JVTdHWpPlAbf6COMFpSn+zYcKqofWM+NbtKZZ1VhAx/3+UZk9GKzp
rGNSQYeorQZUgruvtSj4lUvVPGNP+FVPRXCmKeevheyAhgdYzqEpfvcK7W4wH/0WC/snG49948T5
VCMuXmeFOHahLR70B1KATjheWrx7PaImFgkCdBIKuGs44Wtm/5iOaQzcCQuasaGj/muojF2g1ceg
rLU9CiC5xXkUH3LpPWzWNR27lTFWOFsHser2nSCBJwkb7HmznGzpuzWRme8dlbcMzNRH1kQpcgQy
L2JM7lsaIxhM0bAe/J4kPGCXhGjMAvzlU4vjrtrEbi33TTSOjxFYbhe4mDgsjdwso3tNhhyLZxs/
I0XGGpcP/kYZmXnwWPIAbHnTd0ux2Fm69o23It8t9w75Y2JyPFq+MRg4hgBDlf2FZrfYNaaNvrSk
mTdZ3WUKtYOTd9OZzt6v0EzyQ0HgxiqNa+82diBQWwhwe5HU4ZFics+bbq/m/ICdX6fOvUXjPVBj
9rSgOWwT6DeQuACbyMItjXYmdnNGSV1VPfI+/x2R7oO3B6lVamwsPeterRH2W8wIENeZ1SKf4Mwo
W0utmop8+nFegb9UQQjNfyWZiUgzN5iiC5sed2D/pbd1sm1Moke6vu93AUZeTC7FdwYL2VH30nwr
jTjYZUOQ7UcMv2uzleNJ9PEn9KoUc13QIGJz++cW+6ojOQZJ1OzwT8nnMyvcfzIDrqn1rrGePFgY
dZsjG6tSfeOaaKOsmP5XmmBCLUmUvZVEYrXR2i5tHuyKuHtDQqovgqS52OPM5x0wHJHXSGHe9dqh
nsWBVRFpFBFZcBIFQyl8jw4tnFfyoYwbU5GPGB1uguJtT52LeHDGLSz0hclng0CDePMnvX3m7Lxa
NvAqj1FUaqnASF3g/7RwxWKTuJp6PKxqRCakbRMKp/xDlZyy3sgeGJ/VNrTr4FTOK27r9OcodQYs
IxiHCH2MruOzA/sT2lsYnV0rCg9D2J+dosM8G5cVyYIRPuma02OClGJtOC4rhY1cwQtiImHCiqq0
SdutiEjQWGZwy8UQcCRMu5/no3/KvpAPd3TNR1bHb1LbUc9bjPKb7mEE/ZPQ2RDCLI4PX6YmVcc8
S5p8VUo4LuKUjha0Ry6ZolUuK0N7Tb2wfh2ZS09zuk4qQ0bndrQzKdsusY7kuxCjvw9HeCR1Ir4J
p1b73u6wntEVv2m2S28t116cIqxPS/dUGFq20cyBHBP9D0zELUOx/kND7LsxvWpVVPPIhEVi6+Nv
pDnTwK+NdXET87xKr6lIODleXWSxyI66e5doGIdQfIi954mfWXfvMRw9wSxPn/pUkbHXMdhku9hG
RJLs27SXJ1XmEWnmjNy2RSyblUbL7Lpccsv9+ytd8bBi6b8kTSPw1/MZ1omOqoTvdNV0uyFFfBPJ
tjnTk6I3HInuRavj8NZW+XcsImxrv40mQxQq+RcRJZMZGLjgrNG4IATeaTm+A8ehbG8ThYqltsUF
rW39KDRYoHr1G2y2f83Yna5RgTydA8rKqL3moRh3bQYJhYRHGA/lvMCYuBlHn4JlNiyKSRhPNiO+
saJL0MRRuck7K39P2VOnHHcQRkTKfctCiZsi578sF5rAf39FlwwjEQ+SnPu8S20cMkNfG7GNZpoD
+RF9yJsq8uFELuTvZVKjjOZ3aqZyt8xnu3lIGxoWsqGI+RmNwXsAjOdozlFJ5XyUmJLaWldenO/b
0qs21cgR1bGTz8IqP2LNaE6gDZvncIzXes5TeJjt+08GCVPI3RHj9O51+b0XJdhycSobgLXPawMZ
enMR//kpuMpkblapBkOuKmhQCC/YiaG3392oOniSbrGZN/LcKwwQDSEI1EDg4uzulo+9SW5OiWZs
EVPavByQIX79VPeMGH1gNc3Ie+429jPYr18BA5ptoiuERFZBHVAADaERfEs8I9rU+GSp++bJayof
iyYTPeI/V+TOnbBeIg1XhlEcMG0xiEqtS+vb9qEQxc/JTTZ1OXh3YThA/J1sFzWCjCQb+JFbE2gS
IwnDR8aGSXvBlbijGN4ysmnDh+28ToOuf8fizggbPkHclu2+kv4vr4b+baH/2fi1Ub5U1HVbn8Eu
gIcIFZum1RTSzKK+fv1atntERygqmuZXymigoJI1val/gaqECEF37TtufkKlnYIE9cWnvQzzRXfE
ePW2WBcdSaHiO2O7s5pMYk2nthwtt9wVfk7p243HxW8LjOIw9i4BfRGLbz0GZyvR7uM8HtLCokXl
iHrXSpj3tIQ07EB7xAwIMnBWSKBYQLycs1YUzyV8x4kxQ4BjiPMy7l6mtPN0XcUczmym1POlGzdo
L4tTiCsAiYt3x2zZXUw3uaLcw4uFfnNVyj7eTQV2VbOH/Wm24Y5sA+t1yhPSpmId38pshsa4pB9S
NGLzkXmgwKqiWUHdB9ei/Fz+hsPk64yudCUELcSqGtbJ4LCc85KOJoOlU+fmKIPqjl64tJ9GR7st
D3UOrWk1xso8RJPOeHlIpn3W/FCaGZ/ixvD3ZTdIQCqQGu3e6Z88Yu6+LtwsGXGpI1JB4A+2KMGa
JO64kpQnJE2R6Lq4yePYFh0iIr5nA1znoeTMWBTeO8a+711alt+EgbiMjsReoazECSWtWzsDZfr5
0jovnlGlX8iKBonCfNYM0P7bWx0P1HlRhZjiG4SzdZIj46Qp8aYV6hsvyDmw9tCO5T9wXr6ybXQv
Rk7gtzuPVZeLPX/FKXhrCic7OdDK0W7NiI6edauMQmNPu846LRcRmAhMzPEBuI6G9+wVh1P3s29r
uh4ahfNK12W/yyIMdLNlUq9nILhoNhWiOqQLTMDBGL426BovI6lzJxtT+td3dDV3USFpY4D0eFNd
i+k/R91q13ClMwxva68W5lX0yj4SwHQyNNoFveX+ttwJZwOpYYdImj8YKJvvnmYQNFgDxELc+GcZ
iZbAt0unHo+NnvpbO0syBNqMSmPrjokNAxMtIKtlKpBoIJOU6Twpt3G31jQi++kl4ZEwMjYg1Pyt
lUXfgwLCG440xs+e7+50mdwGPr1L6x1lhT0tdEtno5XMKhRrxp4QuXZNPxybeuTpDBgSmkqh5W+0
NHuJWuSlRpB82rPq2hM581ZWuFoSfMy9umIW8xoKBjbLapCXDbe3aODnxtrMOZPl3IjpH8tP+e/p
t2Vc2o4OBDQJ0l0LuwmrHOJdlpSNzTxv2xXkIo4Mf699QHSp0jGm+Grq752ZvyoEP0Uki2tsEpbl
wJpcsYka5MBeeucTbzcWT1t94EN7Ij+C7K7OHX+0B55I7B4mygbDHI7kzrDxBGZJFs9Tgg74asWA
wwohkpMZVtZpUVAh/KDenlv1QCRsOjiUD1YS4NBSlrFR81bliL1UWE4Gu+XnxdEP3RGL3IzTtSb6
A5JQq1x0Ak5KIq6OzmSzxlKQxSMNeNsnn8L6SGjMrGoHVzX2xVnibkUwHPTkSaEOOfm182gsWhqe
a3UraYr2sEhU62H8Ybe1e3L6od41sWkctFrfy3oOMO2JdaiySu0iwk/WrXJ+QJkmi1bV38aUw4PH
DPpQeAUK8ClY0yb1ifsrEPjP1iUkaOGuiPkM0t7DpGqn6Wz1bC/TTN1qHDLgl+g2HdwDo1w0A+S4
9Dw/yKeYucFfM/VfQsnqTFOp3SUaA1AtL/7Qk3U3tuChi4ju2gN9+kH/yFzZNbsmgpN+O6GrBA6x
7qOR43WOIaqeKO49kEDE5m0GW36r3Xc6dg1i5vpQkdWHJHKwz+N8Wb41Y+q+QdIldvBxHV0IGnCG
Iv0OJkG/V5VsiWgXaJSUoNPguy8uLRaqOHVpe/VkB6F7j43Gveec9FyPY5JLaCxpm5p5T50CPbKJ
5CKcHGPr5xywa0756K2MCm4Od5Hy8ciMhDDsE6T/GIHS5CBGmpfjBK9pT5BQsm87in4xmfAgZtPb
mPEJkYGTHQadPL94yIhWmF3fKPPeh5GBVonmYCVGiLitS1BU1e6WeEPo4g5eE7SXBqfflUg9rDmF
lly8S5SNA5JCu/R35qytXuRyDUHcRMymp0UvX9gSASPCn5D0VGbGI29aKy6LfJyI+RVOchepfwDd
eD5KIiqOSAOt6Xk18oFjN9nEIcAtplrRRQzVBSPMxiqK8YOsrVchlHnGXbMWBQJkJI5IKyDqeS5z
DX2IdtlsNtTqkVytgrF3axb7MbL1beO51d3zZpA/prqweTB9XeMydR+QgrZhiXkpeF7s9UUtYL7r
9ncfDT4WAS50bedFeS4b014ogrye/FaKh2bgMzBlBW9LCEzYCHj2DiFQN51Oa4HSiz28N84ZDSig
6BwpfQuTsD3qxu2roqFX9hG0YnbFSJwP0b7xbefDIAB7iFm3we9cE+8PIwamQN6EbVEEr5kgtpiA
zLOBnIM2DFFZ7QBtyy5xD7ECnNsYDDA6lpjGau4xEbKTS+cGw5OWR8dKMfJcpKK8vw9/gsBbxP2t
0R1jVRLGhfoPq6qr4KPYJDF8OcgDbdzmeaWfZOfbHA0z4y6Zhxe9WcI46Q3G9RqOIEYoO2Wb8rBk
dLLOaduWuCsVHQvfH7FLBtbrED8R04yvz0jrN6GJ5jgwCEWDOtVv0PAhpKNWXFmuqt70IvthC3Y9
syDrfJa/r01HBys2smXHdXCJU8JKEOojAyfy1XcRO0iM5qQJ0LhUqid0FaMR+Zl1dgC3BrcVcRGd
F8aFLmQ8X4hL42Rrs8Z7lc4+L1kIJJlxYrOBh89u5Qf7JHEZdw2NQnEaPZBWQ7wqApP5q9XuOKYx
Y6zTQ+cW6pxSnyGDMCy0H0FxM8oSF20SR8+jmWFJMMxZg6ztqRHosmL/BH20jnQAxrUvxTohl6AU
jQZHwMhx+SSksXMjPA88DPfBAkMKP7LdLh0GDIxoCY0SO0AeHqKaeUsNBHyXxF6wtmm3jkwikBhb
P5kyYTZJ0TeXh9zWz1g2sqOrx/QlnFCuLRTam2FeK5YLr8+/ULDSCC8CAN3+dBmZjxJOUz9ljGI4
6G3reVVOHYKb6wjoOvajntu8kd42azXsegxr/RQbQlNYKwsj8DlQoXvq3fecQfFtuQS1+A5BAZMo
D/LZ7ENtX4EIjUdlXbuZtmBEnH/LkFOrAd2MJgLdR5GysSVZPssK9LF6ph9PaFZV3mBhj2y4kHAh
Ys8LHNPVqUfwR9O/u3k/JuXkdylUe2SzXwGI+WEQ27BzDNQNphUPl4jz20UninoXBTlAJzPSn8zi
PqSSUhrE7jcaRJs8qT8gg9FWxwNMNmSboUUpZ/6RF74hDmkZjbQtGUzmH38soFmXaY71hQsgxDii
0FqqveViamI4VEPHgRmp0ownKJehuBXxxJZ1St8yS+/wzZ8mVeUXna/uyx+R9PzLIAwVz4T/rSAC
ar/QP0vgZWdfo9TtUv/4X6MLbolT4aLASsboHVQE8Dla9zdSkPZL8SxmkMbgIuA0wfU4BqpAJEUb
VI82n70+PFziijkXfXZ2cvCCQv8em+ZvQk3+ItT01ha6f60HhHiIWMePBBwIMHdqFq2/IvlLNklr
UwWOqGS0kjzA1k/ztYJT9ZHWMWPZRuwDiv8NVUP0pA9i75uV+UiEaT4wQbkbjYKUVs7gguWjF1jT
5xKZNWOImOFkc6dUlVN1NEoR75spJblHBO2hJyKbE+fovmDh7u8mjPTi67vUfYklHmozxZUtqvlb
slGQBvPULv9gylzn1o/FdfkhmV8Cv0P5M0oIY7A91LNuGqAab3IH0ng5zGSjKQWTk5A8Fzc/h0Lv
OsQODI7+/tJzoJy5dCSXP4y8Md0bYfHdiz3nFOVYCOwgc08wIZpV6cZir+Mg2pcppeCIWqi3OTY7
Ajtaz1RtZZlTCMAgMA/0+mXfxzcNjeqtqe3K4LRJNaHZFbShSAgavP/8sSf0D9WGhPBOTsk4IUiS
W0bEMJUjArrlv7D8mR9aoyCXEbBd6hjthk2tJF0UaAbOrQElbJmDlEKXeVm+Xy5RUjyZgWwPsSg+
xwVIFxoVbd7qgDpNPlrKOVpRsP2Wu76fT8btfKkc5wNihY9srkkOKOuvy4lEkTp8jr3p78vXKSUh
k32hKP/NS///NPe8zRrIOH/8MM/+lc1u2/9Cm55h8X9D4Ges/b//2y7M/jvMff4HXyx3U/8HU0vd
dRwBxt1g9/0nyl13/0Ef1zBxJrumEvyt/yS52+IfZGUJaUmJSwUjMz+qcwKD/v3flPsPR6cScCx7
BlkzQPh/IrnP0Ov/IrnbOIYtm3g319Jt3XEcy+Hn/4ofbw0qPxhcW5QU8lgq51kqgjP1GDRHrcb3
hqHWhi7wWhPlW6SZHPNHavDS7+CJtIzbPPzdK87A5vFf3sL/Aehu8iv+n6/MMi1Tp/AwlE2sljmD
0//llY1kzbcVYz348WTt9ZCD99qUAdK1Ev1SFu4L6z4+TY0gOeIb4tyDdha47g2b0ipqOvFJQODL
ApWokMzA4KBlrlvwmjsg5U7jhh+28E8CjidTXZAhXTXbUiKkGoFe+Tcpr5LoznUXAx/o5go4qEFv
ei6JPQxW/XPlQDWY54e6nnj/C83ehtT/f//yNAxMw9S5B8R/g6zTaXAKmvf88vOrqgJqJYoOxCOx
N4DZDMp0BbGaMPHAzVn8E/3TN+k4w4MVe6GKt8Qa0d2mLUEY0HLEZ4Mobac7sDp4qwOEFbOmUfe+
o52KTjnqgItTYuZMPAuFkOKMGYl4+rFDdyFXydR8lik4r1QfXpZplTQ4vqmgI4M0w4ROTs138F3n
3KP/kucjMrCi+L4UyoDCBbMZjs5maM31hva0CDpyG4NylXgfgElqziP+f3B2Zkt2IlkW/SLMwMEd
eL3zFPOgkF4wRUpinme+vheo2kwRSovoriwrlTIyS8blgvvxc/ZeW27JBovWaHCJos4dIjYBS15z
vHolg5RJiSXPXuNgpxqDkjGNFTvEgAhcNwCi18pR+kVkjfMcoJoij/sijT49oTansrKcaeNXHOZE
350+fkYFb/XbrwnlmWsikedbEgZv09tntB2SOCCdMODio5Ns+uHOZK6TardWTVUNoUeifYh2ntk8
txTR3ww8M5HX2IyZnVs9cLUTQBkQaYBw8cUf8sT7hbfBu8pNm3ygYSD4a/7+9bZ2NhDhip0wQUrZ
PsSHoBtuP/405vyuv10LbNswlTRYXyjHnHefRg1a21V6Hm6dQjsZdJkvnedsU6kxES+mL0S4sJXW
we1UG/GIq4uCGcS09pCG5BN6BgCkmQO2ADoy1/wHYhBauKKxbwzLz++UW917jQcZyWogr8JHuKWP
nepmt+uC+h8sXeqpH0lr5ftytKFEqki6cOQWAHfgCZEH6INiC6Y5mLLBDljgCxhi8Acf3wVDvL8L
yrQsw0VbpVt4PsS7mAC/aKJStqXaxA7miwHkH1apkKzkOfcptaqT4wi1HSfZrUfddg+F0F/U5Jcn
10zTTxbBf70YSffIJrMDwbn9LmhDt6MWVYqhNiUyW1yEhH+OaWTsKkwSHCY7G4sMXgew/8m2Hx37
0KSxu+2SID7mRZr+v++NYNMRpmm50jHmdsHb5x1NIswz5Ubw8vuUnKHxsizOi7VyyYlblunBLOW5
t8Eu+0q7s50wvB4Jvf1di7wJlvkz8cP4a42cL8ZkbTQtW/FFvbs3DjG7bcxsYVtwoL5dXjaJkvkW
e8M26gPvbM3HgxYEIFzsI+cTd7/o7j9+Xqy3wSPzDuqySdnCMC2YhvN+/Gaf0gabfjeF9FbWJwEO
L1h3Lxh4mcLD5tjirOovyZwSPaE7fIDksQrqoz8isuPcSazzkDzCnnuBtuTdN4H9E2e7flh8y+U0
yYtyf879qJtm/sXyDvlgsKbMmx+cMtqqmx76/oWBSYGI2HNwatXaqsfwsMpyD0tJ7W9HKM6b1K8r
DHbjBWDLwZwHXLZSDblAsNCqMrp8fFOWEJA3S4kyLEXihZKWVNJx3z0oousFhnqwkbGhMO1MNLls
qB50j6xj2GXPav5qIObkEF4cVg5/anX8d/rLEhO5NIejLl+1yAQNkQ47XTCaNZrU+ewF+6v+UTzO
Bq1Ptn46INa7+oe+VISma2DwRl7iYoyltm9bUC+JMpwLlgUabKEGi0xpLwRx+hwwjQhPPlTjWKPN
a2oaKl4C1j+5g++3Fq5It4UQDvWPELac//kf5U8uEmWO9CK2ovc3y1OUBa0Pi/iyCCxcVgK7FuqH
hW8XsWXNIaejC2PpJUjO3DvVlvzqtKT7ZWajbQszev7kAt/vFvMFOoKFUrcoXy3xrkTBssayXwXV
VhtdmCVl7x2DmkNhMWnEDbaAvAZTPpZOW54ir4xvQl4B36NseSwB7tikr3/Lx/DbWLe7xYcUC935
bL16/24KHkNJ/czLSZ2tO+/W8i40y5DNB/+vArjdkhayheVmbEYHJoRGnKQKsh99EYrzZOdPjiZe
lhWitDoMy460Nh/fM/H+nnE9Spdzho5Dye3q85L255eq66OAWg97qYXuwCCK39Epntwb4ZNbOlCq
bUJJIK6TZORcYGzla22DB9O0VyCIo3PeDa9QaBWDk1FwfqdNBmItOIJzwcXHXGRRSRVhiJIne4XK
gSi1k8M95RnUMd2rUY5GwyfPqv2+VJ8/FnZVS+iYUm3Delc4pAguab9lI1tQfRpaNdD3BqtWJs8D
7hLYn5Bbx4IWxkBskGMqrILEqN3GRJH5DSqGVnO/j1E7rJYqHmmpofPal2RbKvNWc7PrLAXXc0rz
+AnhArR6dqf1ZGXYxSTziULqYGjU2McHZLESQkim3XeOvdZdWn9BGk5HTcdHkWstbE3kxPgMoCrR
v93RWTYRswgKGyenpo148Ze2vIbZfjlFJAg/LtksyMUKAH4fMlw00h01cvcGU6XDcEKehEcDX3RG
C3uP4kz3s3bnDENylnYB0xIkUD1ZX40Ma1QRRuaTHasNC+MPIwlzPlz2lX4mE3/PS3b5aFPlz+ZX
PcX6rzWMDHjP8p0wSJTzU1l8UsSa71calAqcNIU08cgpi1397UPpSXpYQw5S1pp1f15UzMaxYGDW
yJhB76DQaPp4NEE8q4H320i7g9Znj4U93iZdFaNNnJkVBuzZzvyRJbRaRotuBCLmFmTRQHoG3pm8
ToHSh3wWyXlRdc23QGnfG3tuICUtwQNAwsEXM89Dd/WPQ4LgOZ6iezuCDJ2n+vRkeeJWRvrDJ2/k
/Gi+2aj48Jyy+dyOpBzX363/ZqFbpGfOH76ek2gBeIDLIBS3S9OHiqtbtdBknyun3+kpKdOMyiV2
YfNhGPTu1LpVsAJ/RA5m37rXjrLUGtlIw2yuvuAUjkB+udX+40t23i9qFBxK50BM9JqkGnv/faV5
idd+MukPcuzZ+SNbOID9YKeAIB3zvPtJY3aFhCd+tlAVMMIh7CCBfDiBVTYchF02U5DEjUgGwdYv
xsm5UYM4JzM2iMFjDh5BMx7rNHkRY8IsaHTFSTfAWnJRNG4xCxzMqGfjDj0QS+VsOUkncrozy9yb
Bl+j2efW3hOzWe20aM4jZrs+rb+DBkRynnqs47Tzjjzz0V4zfyZ1B5OmbeXZRpj3m0+e0HNYNYJx
UlrbCGF7r9nbnOxdqyv2tZFD7S9ACkU15FtD1nfNrG2f2OdXgptxhpu2J8c13uVzbdj5mka0LNFc
qW/90roKKg5ZFUq+mBUo6D709omXlRfA0FvAFniQe4vSC0JcH8yRl/OIPRsjPnLuupSa+TQQQ4Il
8+NvdjlavHkYOUoKk8XUYREEwfduS6WpgeOTIcvGDDMoUCCM0TsS28OzcJC94+EVe16WSEIpnB2r
+0tdRy60UHQDCWP5pL/pqbs3TkUyqtUPKFmEnh5VEdw2EQOluUtTtp0AxlnfpEH2cxmsffwh/j5F
suc6rqCrRGanY7w/RRpZMiKmGZH5Lf7yHt8UUCeruvDJD33aPOqOdgjaJn7JtJj1zh2+TI03G5Cy
4dBYiAVpFKMoCb6WgYvd16gfK/QPV2HXACSef26JQFs3c/wm7xlZsnHJlLSWl3BQ37VIuVt+eUJb
laJGMRPijxq5q0Z9YLWfX+HBiR98jbAHbg5HuFDdIMBTn5xOzL9PJy7dPkc3TEYn/O+700lZ6q1v
ebq/dbvIx6QNFCNGjuSNlcOx1ak2stdyslQqBtPNaXnEbC/c6OPU3BD3SJ5rjjB5soyt6qrwfpn5
VQSGRPXwrRXs9K4gDQSjpUAST1gtoqut3mloBypy4f1iKn/hBEmEiz/OKM5VK7998kX/VTqzDknd
UCxGBjX++wZdqeftpPtNsP3dNTImu9kY4C2AF77COlpFVFHXbknAUe8y5k2iotwQdpzkeXOwmd0R
teA0R5LfWVSK0d4s2+189lz1XsYWFJkPdtIMt1MD+CGpGBzGCLZ3S1vBCcWdTPVNGnQp9OA0vpkS
EPlxrE0HiTpt3yPSWxkYQfYdj9zHn9yav7s37ymfnLOnyzPOf+lTvt0x8xgBrQB4infCDsDbsqOF
kRug8qhhrbnh7ZJi4g0e8uBTVrj5HQbXm2w2a+CxvDC/T1FtkPqylPJcL7gqi4mZX4HxSHULUy0y
Is6bzhYmHNh9E0S14SAsQH5DgCLduJvaHx+dVDw0TvOKZgW5uwa0PA6s+uA0tENRNEpLT3eKWmOt
Y6Y+Fp5n0U8h62rBdCRsVHuEZdtUa8zPVjLx9x2yJSc/nX0VfsH7pz8w0yGPwgp/l6u7J92BrgtP
dwRCj/beBvR6zvLG2dpl+IIwLV4TM93tvNicLpqb7H9j/iGs3PRRdDttSw4iT7nIsOByN3CpR+d4
lm3Xabf9+KsV/3bhto4tlr6eycn+3bELSbY3pEaBXRzL6sYfwpCoMPcW6FdEDLipbUyt/yFcmHIF
/qhgjlGHBhxlfrtKNWuPvSR9qoVzn1QpmIrpRksDtW9nuz9f7kNyNYjMv/n4mo33pwqd4pszrMET
6S4byNvHkTQqXkWD7Y2gKHpByUtWW/RI03zCuyb7l/txTj8qHIVYJvYEAyrXPPXgXvZs+TDgUtA6
+kL59WrntLiunMj6pCXwd59EMuvgkVM23SNTiHdnH7fOR5ziRD2IwbQvFUaDTeH5zcUP2/vRHA9x
MDqbxXWC1migQYjqiPS8VV/Fd93YXBVMA4/Ka+11o+X2gUUXF7vuETkhZPQ4GfEPX+d4DjgXQm9T
N6eedsoKghuaQ6nCh1a3kasZ2SZBTrCJKrtnsm+1K0cbA/IaBD5YIb9CuviRcdYBvjzTUewMo1YW
jNZB5OVzk6lfpWXLJ7v/5IUx/irqGBHhj6e5xn8Mab27O303SGw4Jg4MMqg4MwU6eYOBB0+wqYyV
4UrGkJaXrZcusD64xXHyzIS8b9UgGSkRSrem/kmlac31xpt1TumKthYHOxqifzdHQl0QeAHyeGPO
B83Aq7RVEhdbVWHwNtB1HbBX6xt0uSbeQgKPll963fo+uKG7L8Z8PFZzPJs1FCQp4fLgpI8wM7HD
Ofvc/UL+GBGKSHqOJRCXxQrax1OHrbcAvDlFRHV0CEtJkil2nQNBmyQsGltKgzsc1ec4Gq6Bz5EO
oTPzJn4CtsF4MoO8vurznGuyouTZcvWrJXgi1NJbugBEb+ejueXrfWSjdG8dI2vWgUYG4cdvpZhn
dO/uHu0btD+mdDkH2vLdLqGl8KPSWOmbcSSxIZruJfGaFAGEHsGjtdbLiCVKzBc+8nTvAz9atrvl
JdYACYOOqWBfBcEVeTY+VvkJsFQNLbS39qBZf9eiBmAK5eJvktBUn1Act5suq05wANDHtZPY1ENW
fCk4MBwbxdMeE1P+vDRtuRML5sqLndcsG8iAtAEkcwS0WPsmSCNFMK2suC+Pfmmmj7iZVq0HKhjd
U3xtdCWs1UWMD3ghWC+UXuUxl/bcRBIG13OO6NyUaA9GUeWOTZDGVVB/m/rBPrZUpbvRQ40MMTZ8
XDoFMegAsXKb5likwjvCV4doFtUrV7HeNtrwtSjMHPmp5RBuVOVkX6b6PsvKnGyQ6UuJZYfT29ij
SlK3U24zgvJ8jELhXpTxlYk6APsL8/ABjvuxTDdJbNi8432zGwneWFdAfNJZyg2sqdgXQdHTNwj0
K11mV03cJeuibJMD2VycdG3P3rX8fKlXsqSdOTqAsWadnhdrN6SBYpli2XD8ptnX9JYsUXwRlfG8
4BvMUq1+37iqRiLw+7clmQPbhW/hzxzGIDKZjBjQd2eJvbK7r1Wjpdck/LoHN6v7Y1ZNr7CFOZDQ
bMJbNouMgFIMaMTdGI9pF1+E5boHGZreJsTB8Ah7WW4SaiI9/oZlpwIVAyu5KGA6iyEdaW+2BBHV
BBnCt0E67ZEthPZqz2lPbpfailktsioZhq9tNT0zDLtZzlaqD8pdCCjsptWSgxMM067iVMImE4L8
wiScjfUrkV/5F8ZO7rYOQ7lC02KM574laUNO+k3YTk95jU7FDIVxDpocFibOlZPdIlg2quEZJER1
Jco5tN50T8TiWNdiSuQR3U64ivr0pwKZet+QsXsO54ZB4t1bHOpOBZyzqtbX/uzZT1xwyxIJJ2So
zjmrlvhSYxBPPYaAFQ73ntGT+LJMS2vP/KL7IYAUd3Ivy++arvnVW7hkP1n4lz7u2zVWCOa8NNAI
T6DZ8G7hl0NKZAAdr41pDAjDZ6SVWfgtGm2p8ZQn5IzyAi/C9eUfjkik4YA6X5H5HUgXTr4a8v73
UauWpX5AhuSeRrK/l6ReH/uj3o7pJpV9fShIhlnrcdk8Ls+u/2RZDYkTnbLOQ6wcbOEjYX4keR9I
OYkR2gIzpjDLLo6J3R99E6E98zR0F+mpeQ8ALcIYOFiv+FKftdGXj7qg30XI3AM9QAcA1Kh/zVzw
s3IUOIAI+7Dx4fkVXvS+wddpitHdIH/bJaknLkSnjdvCnj7dW/+lPpqnmjqNDaQO7K5v6yPV+8JJ
BxCvqkfwuNyXTgt+NcsLVCjQO3ExfvMHTNhdNBI3Ea6BURdfVaPvdL/Wj9PU88U7Pu0PcPj6Zejg
zsbLrPyTTeNf9gxkH0z6gFTownxfBvh0IcZ2sMRG6OT6LPOIIBy+i9hpD407QA8sfj+i2tC4DOoj
DeAdAvQEpPtDyjvpo99FTN8zqk2S4Fse+VeObU4nq7SG269+2owXaiZyxCw3fnRj75swYJfp5EN9
8kn+Ov8q00T2ZroUMxQQSyv8j1Z3VGlGpSj0yXXTVzmIkcPYRkigJaE8QIUhJMEjRxkm1mFIrzvr
EXhNGrglDKPonbnVSQSqsxbafZ2n/hVoij2mrYDQC3FxvRoNRzUFX/+bq6YLxsCFX5hfvX1UukG0
elN0XDVY9O2kEjzTrqohDjX5xieA4BgZMWsSUkB8ZPte1cUlTqz73iHGAykjL0TTryccb08lppeA
lCNS6YnybX/rFMM6aT4pNP6tdJz7gK6yKDL0v6450SUFFew3AE3xBurgP2njhFubYJJ12EbO2m89
OroejS7O8zhHIqCMHVRYR8My9LlwZ1mx3q1oFPmSJxgMh/HXAL0PktEwGQBumhgXXw6rgNQQvCsM
4Lw1bKvqLsplt12qMywjF2DT8qBEgkiOodCqxqd59OsY4gt2qnU8ZsEVkuWNCMvivIg97fZgaUDN
Pv7ul37F2+tmkGzSTxWKcbK+zOL/eGLrZpx86ie1sYzyVz1nNWJnxhWRGL9ZHH0EoaTWdNT7vSRK
JwnLbd26LyQkPEB1ZE/iZGBwIj6H0A9o0pqrWgXpeojiZ22SREs2qIjz3KZnW7FQaxDa2xoGBj1M
kKNadCEXBTxCAfBSRkKeP/584n2rm0GdMOZhNW8kVak9H33/+HwZ0yWLatLd8K9hPpijIPMpA62a
Qu8wJk1cl016X/hufjRZpt1RmseG1IuLi/imKcqczHOtajcqnY9Ubmzu0ayEF1kZhyKWHOCG6Orj
Szb/arQo8qMclCgMzSig38/vxrQvoSpFPEoRCR5qFkUWpV9elvOFzhB2g1E32mIAz28lYhFExBi4
r+fkMQczDQ7cQXFu0eJTXhunAsrtWQMEyZnPPE0SKl8egHUhVZmQAQIexqA5icJKt0tfdCLYZctg
K97oHQbLgS1rH7j2rdfKetODbGFgYt9//In/FjWgPuGkhYyAfVTSO3n7JclxHHk2rf8IvwSUAuZD
nIYi/BIkUecbXjjzSO5Yvw/t7F7Xh2Bnq+ju48v4l3eYy6CzRw+H1gJcqreXQZO4g8eu5KYyQG1G
1rMuByTvXhI9aMNDUE3mfuHZ+bFPxjr9sC0GGb6cvO3BvJsnw/WYZAJTXzVSdy9RTwsPgbVLrW+t
m1T1/0iP8NFPrnp+gt+9wVLnLwYfjMwZj7696sFhNB/GkWJPZCFhJjNtQ8sqkAxOxUGkoT3rs8XK
iCg4F14cBqIXA6X51RDaP11iTQ5E6dmXQMsChoyVd8F7WuwbleN3QbF2nOnHYe8f6kaMXz65+L83
TIGS3nVp44h/GcNZIfCcqretTUzUqaR/DKjJf51qleGhYQ81yyq7X/i8npyDPywj2c4sh2BGkiWq
f9CDUZ71IXJuyP86AHMJD1NcaaAgHYYog/6oWc33jy96Ebe8veO0BnCjOCwsgCSW2eKfa4o1BLbB
BriBqwwmnEHgpOUHk15JGJAJnzoSDcdUnBrHUhupqV/YRIbrGp5Rgc7Cg28pgC3NHze8/i8uzaW2
Zk3nAG7a7x5hC3pf0ED+YnwIJnNBtuRpmq07PWRWFQLCWm5mHjj2Q0mgiQzF1eQSfsNPXv1mkGQG
IM5rqwFLWOtUn2zb8l8eVm4cpb+ypE0Dfe4I/XHryHYthhi0zqYE93jx8qm8V+RrLkNYnO6KoeUx
GocZe67Kp9zGqbYGT2Ue6Wp8D2q32y//R6cVDnIwQjVJ5rR29jzG1ibsJkVah4hGbUEXs3s2fXKB
5inoBQOncyEHHAeowEYdho3Yjl6NUGSOkmTU8tLbpbtbaBa+H916XnTvkTh7SEPpXPwJGBa3g/F1
oT0107TyVDwBrkdBM3n/2GZTn4VNqoCXGD8dM+KNGtn2RdvRNwqd9JLMOuOPv+pFavLnU8ichTGE
wXtDy1bSvXx7K6sM+Ued9Nk2GLHpwZOFDZPx3v9eaDhuHMoiOi131hiJSIrKaysImqd0JpC0M7Im
z/y7YtR7aPPGJi8JnwC4yHSldyDLVcMBn+FCKWQeYTCD9Cm7Z5RRkuCCDiJjXxWlffw/qMv+GgnO
mzYT6qWS5ttR70aCvtBSHz0s9zzzxM4NcTngn7jNq1ZuOuk+DWXnrjnfaFvTxAYonWZrenp3WFpJ
Gi8lZhSWjSmLdhqJC5sCKNkqysWXOMPMJjJA0/F0GxUeGR5woa4iAYg8qex89fF39NdKsXwQROaz
qFsyap9fhz8e98akBVCVcEWWUVfsQNmDyPsdXvLz8m7qVrbpO7O6EUkmrnI7pZ0blE/cXJqGCn9f
qT0HtoY21GU49vHF/TXQ4eK4Km61tPmLiLC3FweDtdGCTnKX53rY9zqcKpE6Fz5sltHM7+qS5K6g
t1Afgw1yDO3RnQ/qqQVq0U1T99jW7Y84Cx6doQ2hV1J6GIM3bew5aaEYym3i1sFVNtmEjAXs3BMJ
zZ1PDhQtK/uqAWnWtayJ5fx6QxMrT75PXk9F2o3HlrFLfDTqaakeajZ/UNTEm7fIW0pRhne98rS9
7wfWFU1/l40XhagF+fPjOzRv/dyDP1+y+R4JqhIUz+xTnOne3iOsnnVc6fObP1rEX8/k8Rbk9bE0
/TTYgBBC1Tx7tkrbyX7/kuUKJ1Hu0B7KUOg30YkHS+6Xv/PnHy2/g9v3ak5edJri8joa+u6h0+sC
LD/BeAgadSTkd6ECYUQteF7c3W1dfLGbcDwtP1rUn1qnvnUg4TfIjXXkNaCtWibst4uoP7CSYW+N
JXBryK/MFmPyFlfD0s1pAaHOX26lSUhi1ljtl781FFGgeueR203SneMr/Z7GYrxtRdOdmxgxUlT2
q7AmctNN6y0PVbKGsqZfemvw16xQhBC4YbmqJpSf5NNFB6cwh3Pef6N9V3iUTO21A+AbZAW1d+mA
bl76/mZFRvaC+dSMcTw7KB3+c6F4Y0m7S79prlXv+4HS1yWBA5++FKQS2nuBaWH1+7voRY7bPxgJ
DLWGQ1N1ZFVjpYaEZMB2JwteE+PMQUnpl4OvXslUM2+7oWi2zJiaRzOfdm6SxAQ2+uNB9U34RKun
PxRD1dwHBjH13lTcTb6WX8Hkf/GRsj42khw3oIbGoTdywkJzG3qytH8Eljl+64zJ+c+lAXrKt+ZM
MiApvj7C+8n2ls1sTSfKtI4N/Z6N/JWMW7mFs8bwMH1sKNk4dhnE0MvGLFfAMb9I2TyUWiof3FI+
I1nZQv4Pn0VL+pAoAOB7TeBvfGTsTx1ehr4O4I9ZxhVwHv1+cDwKxK7Gcd4/hBaBVdo0DfcpsFKr
OZOIkZ6aqiRXJfLDC+N6GzyhZX6xEZ8js7y3yf4lBgJIjR8GET70OQKt9DaL0dxjMLwGaQAZVnXB
BjeD2uqGl+1sm9RFja7T3ZibuwBC7sgunTlsjKwClSISeRhiF4EK2Ew70TeVMtIbvfOzG78jKCXp
IYHatYUkLsy+NK276rCgLxYLXIY9zmmWnFlVsmXKYpyXX0pC75aXox07sTeIJ9lGAKCIn0uvAvup
aYhHtTuGslUgYgYDnLMBq9xJrDjHjOSarV/S2x5MdQ7HEiKt2T87WfG1d5MzmWXNXZJl1/1sT4iT
cY2thLNTSVBhUCZkz1BfkR7VPjGfGNbwCoxL3bJ4WwEydkhGw0XHE8F6vCVS3nkuvIZAR5S4u0Xe
svyp2PcYhIGgsLeN2YXHWAjGIQpqjW3RXe9U4e6jZoh3BJx60HDW+QAonimxcUDT4a9t2LMnc5js
24AkiI3J6WPr27lF09SmKvGwMy7pscxVDmqYXgDiu3vX2Dqyzu+IL1OHUSsjNlKLnLSJML/UCIdz
Ffpk2aZ1sLOCijRMS9uODCDI4wzEtZab0y6cf9dD+t0sLsQkgFIurdzG2Almt5tf+GDOJ/HJZjg5
sXYhHpAqCn36Fp3FP0MWDFcpYSyz593QdGy9c8ukQIf8e+CgE8ts4tnfhn74K1VGuGkHJzyGkMcI
2M2y6Xqh3OV+NZ5SgqfAaQcOZAN6bIbcuG4RHixVdXiX2pDlg+WANu+LYuFlupIOW01lcsbmdgi1
ajB9fRyuCLhpLiToTVUCrRUbsN3XxameWKszE8lJmHk4l11CFPqrMY+S64D27lXZXX5zzqHuholz
3TTJbybW0MOxWzrtywwkixwAOybo0WUShHTYP9Wp9O4GXep8txnby+AMq7Lp5TqJ94XbTT88h3Hf
EA7WvRZE+zEswm0t0/rs+4WFFA2t0ICH9FDQXt+poHukfUTL9n8Nkgnm8pXVxNXecmAVd0U8ArFO
0Zm4OE0Nhsh7H5U9fcBADY85Qapr5MXMp+NvSZDpP1F//LRs0Ef0WzqGRrMsu8E+Zgbkbcyrx5B4
+VVMnCq23SVmg+VuP8HKMifzFiUExI75/YOkb6+cuePzuxs9sd+fS4dGHge/h15nCJan4WFZXOpU
QeWwsTFUqqSPPWQ9C4MREfFimBtN0/xDJvBdIBuaD8m7PpyCI3YEH0AHuTBJchxILP7SxsdgdFdR
XYWvDofwTVVnt9h4gBWacx6I78LnFarZqpzgkkzT7FPZj2AK3LWah3Ka22k7csEVUkDSLI3c+6kV
T4swLg91UGxliNB/0fACWsS7xgC4aioFgas1GDFE21al5db0YUYu8OdlOjNBjjtMIbEdihQu5nL4
OObb4nXEF89qWMa0FQwc83G5RYlp/YK0Zax9M0qupsnejSaJYcvzEyqvO2pOX90UShD2+zgQaMFT
Xd6b/igfGktbFzj35/fM7Gdtltv6R4r/Q5QHHtFO5Pcsf07teLvQ1JgXi9eqrVHlimRObaBh52e0
OGxy3W0o6QeLwNeVMkCalaFvrUUFiwYC9CVJ4OjgmjpVfgibuUO4rHg+VASvZCxOoomhCfojK3Ky
C6t2Beh01SRw1e2ZDXLK1LE3fTJ/QBeBHL0qIFC3zrpgZiI5nRbqBjjmtgx+TMQqON1jMPwTvOrh
PudP5GXAolxuNshS+4LsCHzXpvNT3ZnZV9YoxPIrhwExOBkEroNOfYATOtQnOIPDt85JrQ2Ukh9s
jsGNPmqohqBrKdHlqNPDYqcJg/zGkY0oCtO1Kf3Xuoy+xs70HWbEYYZmFqWzNzzWFl+MnDKMU0Au
YL2NJmHsyth0trBQp9txqK+rQe+3nddEaN1we8jMK47wxuw9GAWf0LIs2jqurp2Il+tnNCpyTPb5
49AwS8/c6MWqk+tyBtdUcyY0kP+9rH2kxCHgoMFB2mF1lNFVPIeweeRl16h6EjndUFPfJrO7kQzT
L5k3mvsBPYzmJZxjqQ88Mkfq8XkwgosMKPILRsdcT6SQlqXZZURmHhc6wqXYJG5Y1/p9A67meRDp
E7yf5ybpdgQCrGJZcq5WBE262l6SuIy1h22Qb91HS9wX10MR5rtkgiuCGW4Mg1sW5Bp2Pzo3+jtD
XK8NY2zWFj2cSqrbAARmUXfGI56hK6e2f0GKuvR6ceRnv/QS5XGVro2oOhaiusO/+5TWYtqMYXjr
y+HOFWO5UnJ4NgqYibk7/ignn93J7budqGiM2UF50tz02mTUNBXjxZyybdiV+mMMRWiNX5FQ1rxJ
b8ze7Fd+4pKq0EgIfDR7KEd3ocbhkkPOjgHwQ5R7j3lkPy0PCrotdAp1hLKl0QFHlwVodsQ8a1if
axIBkgMwFSOPbjWHsOos31W5d57kLxfQszvYd5X/KlvvjFt0x15645EPIkqix9NxO3VImywSKXsN
fYhI1zjjdHwS9BtpP06iHm742q0IfDFQfHvdI0xe9Rm3xRQ/6PmhYwg6Y5NW7isJD68IFK7ysb3v
ST+wRYRdsWKuaRCRSY4xg3Xjqg/1/Azn6RAl+cqv0ZLIFefKF9m4zWrIR38rSdO50+aAb1go0Rok
fLUGa1PvO2H44bqqwi9arG9J6nTXrWtuI91E9Xzjqhsr/5XZWKKyVxXLU9hqzJCCb0OZcMYQ1pVL
FLDdFlsqR2RP3cEqf45EbOrjHR1jqVmXyh1vo55YcfGrYcLuMr0idjjLyCpCHZgl8b0i+G/lkGA2
1MS/CLa8ti0iLAaktAliE2Sor6epvCLkXDuMwvmC8pI0F/S8gZuMx0Q2uFjnk1QykDyVAsyc8h8u
ukcH94PZPftPNeEq7rWvH7WUqQ2iDc/W1w15ZUYXbFOS97yIBYK6nNdzZbkvDQk8z74xQmFIhydS
MLSzX7pQitK0/yoIHoAkOeqUFLNwoGtuzaB+jEhV/xp3Ng1ezbbRudbpKasYF+EouND0BCVfyupU
TPANOcyCm8Z8mrpQ0lP7WdoZ12Gt08LawyI5E1y67iQvq1+B2upX1UupZxvJgdwkdr3yyCIZ1LZ3
WSGxSPe7cp1qD2PLx5UR7LpNH32hO1VvjEa4W2wp0S7y+5sWkSeR7LtRBNkjhWdzJA8WulVZbTAc
rIOem8gOke2HUDtGjG2OXg26ZfQButbo8PTcgxlfWwSK+0DAGzKSJnLWGjaYEa0GcG2UUO5z6OXX
buCY204mP0ZgWXrSYPCjfdxAOZX2wcthDY7ZgWbGjqDclVX63HVIMGCt4+YHvaCdnBDB4922ux7X
cTsXfjvHfDSKr3qffguiJ7RryX1Y4oAl4LHT8eDa9g0QnB+dwpVatofXKNM2gNG+ex4MZY8Q1XSq
rLvQGPd1ovQnVwfCOxhqa7jf4xQXtDNC1/LXs5qBg+gKoig4F+Zip67Qz5rpT/tSj36WLUfu6VDk
8jGLS++qDQD0ZJyW6F12q6D7H7bOa7d1ZYuyX0SAObxKpLKs4OwXwt62mWOxmL6+B30bOP3QwDmG
re0okVW15pprTHIZ2kcuGNt3uZAdJnwmezMiEu7Lruq5jkdIbW5JCmlSnnIb13Sqg2jqQrJk5czF
FlEsxrbqbDr3WUNA1GqWG5Ld4yXqSMd80/WJe7Iqrg6LMy2eq7kn1sQYtnbbrp28aFYgxDJMP8Ut
T4uvrs70TVWRcZ4blXIzqvaETzo+Ai9PT07TL0Ug/uY/w+E97V3OBeVTKm2oYGf0vdmMgRmxRlcx
er+7jrNqwyXgd1yDCmtcDSMtmiNClwETLFx67UCIkQ9mxC898t3TTuEMPTirRgOQhF+1WE8u8XiV
IVN8PmW/SeKCl4ZtvVDUDV1GzMXwi3uu2oB5JuBIZPyKew9y3nPyG+PVWIDwZWxyzRA7j2YA05B6
dqSFvxZYxT40GgMBz+zSYQaDtTxeLn+5E5MshvUjo7YRUTK9lGNPZH0Y/QgbTi74nNqPuoh4STmf
I4vlmg3o3hJ2oGSv6m8//GruLWFtj8avPMW1MqUA8zQMPJzRCVPTPL7vWcXP/zTBY9Zid90UL4X8
VylizWwdSXVrK84PVNArQzS0oTPOgJhdSic9dhb03sjTV6Xom01mqFUQkytEcA6gnBHSPIaq7MWp
CEuK0EfCc66CZMt7nHEj0bzz5HwOZczIGZpA2jBX0PqDep7Dc+rZR2PxS1biMrRIQka5A/abnwBX
3awxxthdR5sep4CmbJdfyx2N15hcpPHVqGm0hU09+gnS2o2jwLZEAD2qE6d+Mjjp4RgCIwKlTGmQ
etOP47fdZl+q21NYdONu1DlCuiKjZQ6i22m4HeHWi4eUQQs0XbNV1zVOJy+yVtSwnFebVexhv79N
U7/uyJRp++eOVkj6kpbfafEGngYmuqMnQTEO8poq8UszE5044XU+zPXQv/ZDeoZztpVdOD40dqo/
ZjVzUtzzasfpiz0/w/qtn93UlpSbNQdnV9VfmxhwnXISen4s55HBu+ijFeianRc/Q+OKKO9XmU00
cpUURzvDOUKQVErlAx8inuedEGwQi/lVTYr9lPt60TkbOtsrgiJyJski38Abo07BqBwyTigFECC/
5qUcfXssOAXaxjFhG+L3wFLSTKuGMabo1iweSw73sQBhq8YAN/XIzx28+SUGRk8v68Bw1faZfnRF
ySadb8X+V3NX/rqV8URVSGWsv/a1uTIL5nApOtdsnANDjdPB7vcVqHG7QLvgN+h/HIjPRRCWjO8f
RuNqF3tP2TvaY2eA99Me1fw3Ujj64/zl6IIasVhGjwQHs7oOThYMcJxHAuffhvDaG8gq7Fz6TCbC
ViGzNgdi+QyTk8yppHmBdpIrm2kMksF3Il9j34jUXR4XEKtp+vTGOhL/jJ4mV8VW3f44Nq1adh7t
MrlvE6JiaX1iUmB2crS2bhYY3X5wjjJ6IwARSyiWPvqQ9pZtULyEzJm5Pneg074iTJjuOqmOdcV4
4yNJD2q+snm6PU25zHYMc7ILPI/FXzWI+xpNhkLkRhZR9pRV0byR7JCEtkmaiKX7VlvjGWaiGQBB
ItAij0SQY9KWxZbQQ16vioqLEE0RASNEME5bTdtOtota6Jl+lRb6i9nN36WaUT1bNNXmqCBzmXRP
T6l+8m55/vIioUbK9l2ce3vOOozOTuZwGalUtk2z9nIlYPR1gnw/rkfXuwqkKNs+jdxQPWhcyG6o
k7P+hU8x3XR1B3qgNTfxYCWngmGDw9hbpAeOsXmZR8Hoe7akTcvHNiSDKsEycvYYUt32Cr9CzIKz
lkNY3cFipxvTTPL1WLtHaD6gpab6bEhtr+ock/PoaGMD7TAxlzIMSJLallUfzI7O7vQ22mRCMQZl
ovsYgUaoz5zQ0yfCOqwhiLZPNbMmYf7K8O6K3zhAF17nVDtt4TvGvujPYcHgxlRuJBHhOqmrfPmK
e3uXmfWuSsNNE+fkn1Bcmq1Ib4zmjKu4wdzSMeKCf/Najbs8pZMKKQ6jxV3FGjyzJoitAwiOS5x9
r4WI0lB7z1ud+6WzGIc2n1nX3ZSZZ8a3sDowCU3AqorGB/oksIxEbFSZU7DXlO8ENmuHkpylVVbD
+OtLIqPg/qZNwGu/Uufs3HqCYLKZ6UIGYxqkh9ENGqOsEAnYv6Kd1HssPcUW57hPsN5h6K1zQmrw
oD9WYUg4hLmdQsXPljI2hbLKrr08z/QjgopMd6vn+kOewhx8kstr4tU+szproBBowdGxJDyHJPR1
gX8tIUgA8EP5XEBZ1O+aTsYAgqDqgdc1tKBkme9ADpqUmXo7+KFBlQB5tZZcn6DOSuJOmOck3Ieb
2D11FaXkIP1SS1cCx9xY3tBsA0BpJ/DqVUwV2JFc1Gyb2jywUwURsd4MVSJYn/kvKT6S6bEi8CUk
NF4rZ3+QKorEY8FAUyE4VmICotUkmcbuhzXQI6YjIbgOcGENxg6kPCrcZkNFGnycnDg0IB4y1QEp
khgPssdS9miKI+ZGuUvF1iUNzhpeOLuzE5nbOs1OhbyMMo8OWVK2t2J5I0rntQuPGPz0TYYLOW4R
amUpSUpQCPB1I1TST6QOr+xZeRKCRKdhF4WEESteqlGlkYjNPNh6GMKDSqKvyKH1l9MqrbGnOAWz
BRTt/EU5I/V5Ci6zrdG4VYSHiIvQ2XtigH7e+bZFLidhroX3LcrNTCdo7iNGQZBwB6DllHUjKeWE
IOMvAkHuGBvJNRJH70bylDEr3cYmYHIOCcAO4RQuEEROoSQxSDrU0H2ySQ082wgaYllkd4njd1He
SWQKqNzXpTP6hf20DE2narVmsV7Xes4Yl7USxReLUmITI6I7ezsy480wToGVKGSfKtapNFpGCuOZ
VKGiPcf8kudlqy84Pm+kpv9TBh5RuHGYt8iWVFSWtcZRQGjbBbTrStK/r3PWTj7K5azRZeihsjJH
ZG2h/cLRxUrKjwNhb9sQiam+1B64Ic3TFOqoLyyp75dgKwxm7bmAwOkPM5nbGIis7egYZ3uKoh+6
U9fJmTjAksIT4qgC3TkWI42jpttNJa+t7J1HQnceuOu3dUNiFFCXFlKkWz70hnoq2/jgop1JkZwq
JMqRGVI6PijOffYUtguIavSEXzQ6lZTT1dxtTn0RjXi2B7owumjJ9TGnBznJN0ertKfee2JaLVy1
6mP7asnyogB4bInvdqLuGCrfgxdvDAO+JFnGdHOPigxXavzPSKj2GL2cKxewah2Uqrc2cGSUgwbb
wH7AMHBC7We9eWxTG85n77ecy9Co6OBcpuY7SmNYB3clYiwBupk63EAPcHRnSR3DA1VMMHIFhP0N
LYbaYF8oQTH4uK7gh6I/yE8QjtSsHEcJ4vPkuJXzvCRZ7jDZJxcRhi+NZKrQoJgJvBE+bAPf7Ygs
cGjM+s11SNEy+4IRzAJjhy6gxXJCuCWy+iqkooISiqqL3WvlhYiD6pKagNBdAOn+32N1ZeJJhoS2
tkgwZRLePBCKkTzU9MhI0AyPYydblSOduHrTXHO4N9urqOjOtnAB2Npy0KYx9PnOq++ikXIHUIaj
wDdZD+4+rAX530RFBooQ9q5J24+YhsGlp7nwolfXfHTsZ35ocRR1fq1c7ja7F8nFc2Z1ndTiCAfF
PHMNg0qaScKba5/A9pIwdjgg+dSA4NfzZ3fyOAplzxFSw3GWpVgK5yhgbDTZEAUNL3fWNhYWxbex
cp+jeJfE9j6K9fceyf4cmqJC1mE+ORxIwKn0o2vFra/rQrnnRVVutIiAHddjJjP2GMagjWsfSzf/
HaDtHmvdGY9/7+Gk0bZSVa72VUsY3G3Z+yHd5iu41KOfEw8CTxrXlxPkVmahnFom8uVFqml9NpG/
a1p7x9KpZ54C0k3F2UIta7bMv6jlhqquyarPMi05gi9ht3+Jt8wYbUNNQi9Pyc4xs7wk3FCWJyRY
CnLb2EzV0AZap8VYO+1sHTFUd1Md5drBm3vFTCb3UtnV9M3uUmkVP8zsJDDnOeNiBHROcmkCYSD9
jDEF0djsja1dopFHZKsiC7VQhO3TgsT3lQ7CAH0W6t4xK9aOJ2G4CQ5eJUrVzCtRu4y4iKCph26n
jvU13VhoqnGMaanR5zdHPhC2yV/cPg3Uqecxs/ZGJOdL3ZQVUeYe1BCNeOIYaWNIXmutuNkyYRoh
xlUvDMrRxgUabgoVSnJCWNgkscDWGqdHaX92XPcrM4G4zvNEpkaYViCmaAiZiZu9znlzBYY39e9D
1/3E9Zw9xGnk+Q0xh+ecyHLmF5XsBMsPvcs2X2y2Yx+Z5hxpztEeps8EeYhTY9VtmG3PDrbefOO0
JW+D0JeVm4wIfhNA3y7dtFI3UD+MsDvghwAWF29EQrpb0k2/QxraATD7Y6XYLqdTvcJzr6ESJWFx
+HvvvzdG4rQsHSnJH5xkktBpLkiJvdX6iCobS0vLBxxbicHksuPduA/IfrKj0JfO+KWrGXNImVls
GKzUuFNJeY1mM9/C+lVeI53KXel2VuvNO7elYYRCd4k16h6h4cYdGeCCBbEbYsV+yd0dBaJ40kL1
Ba1ID9p+NHidPe2hl/o2V8HqzaGZXp1Z7x5qh+efLsF1ar8igsI5lTj9LprCe5Uz7u1YLg2VXK0P
f+/ZWur4ZEeHqz/DSGMbsFlHshgUc8jXJUCYfDC8nZg093lQR7HeQ5jb4OTY4skNmDYwa4yVur3C
9LiW00eV74cUYN9LrRAi1iyA3QA3k0/8TGCz2ackrlXkwc7cGRuRp/JWjYnBnu3Ee7bG6K2mF2C6
Y/vBejhtzsTeDnsnj/ez19U3J3ujgUGCi/HkLFH1xpL3jjZJiJ7LVJrewZAlgyu07SroTS+nfpPd
JsuNBr5xGK1qUqqwgrr11vbKI1aU/sBgxo8zRMOa7QWeVaOwmvB8upXi0aA3Yt/NshetFeZxKp0H
p06KW8HkHn8zxbVNE/4VBRmjYP3iISkQSRuvGYBbuQOU7vpe5F7xVLSyWqGtLsmCLTqosL9MMqxX
Eiq351XzPnE2c28lx7EgkJWxnCqI5guzOIvE9wxk+iPaaXriIKaq66LhJUV+tPf9VM8vTRVthsJb
h4l2K0ATP5BOqzPUSZ8N7G/7kmj1HazTTTfH3B87Me/AKGOIMrDhjDVFSC4GdG+QkwgzzvToDWDj
l3NnEhUHXsNrGib5O0srWds9KqTHfHpckUYkp53LSWLT57Az0OLUvP4fdztH9Qh6TyUiG4EWIXAh
cvPTrb3XG5dOWLu6zf9NffxA5ulBb4kv+PvivzdCxSFBoB9HIRPbSHfq/5Vt8VJ23LSoQ6TrBjiL
38jd+KgdRQRF+lSw9IcG2dQSa0FgctDqnSX0xs0DaZAOXUto5zBPMTv0zesUuc9jDpoGcHu+YRfv
wH56la9ja4LFtcp1WPtxTOOOjC3O/wlGfh80DwkazcCEAwGheQhLnX28Dh91ToPwx7atbCLyIC4D
XTW+lLK+02OSI6Mf8lJ3BtgNHZjDKkqr9Zxzv4VJvZX0/vWJsURYLbOC+GeXTJ/k4dzieTI0upeI
d7GmMg1hGuRpwtj2FYl8ZDm0+LxzLedhIwhWYsjtH66wS9Fq6rPBgaMmdpSUsPaWcB5vLcwCrbqt
FRhzdh33K2fMMLqO/0x7qadUVOgGpqibYzICi2OmCS9wqQTU/euwrBhYTddW1zJpSBleZQSAJKW1
pnoiIxOdN/dwI9ROehpLzHbpsAE2GdbKi1oJOlxFLzgqVgVBgDTizRqRJAX74JPognRbaC9GWtTr
dI4Pk+Fshp6WUV48FMwO1GWiP7Hl0JSVIV3JpD3ZFuaWPq1YbET5Rp9MozdOuw93Fyy1eCYVkQoA
R9Uug396qXv5PlKFG7nxW5SFefPUORh7Q/rtyIyaEzRToWxaJTJfWgLddRJPcQbgO6H3TolT6Wqg
8RJE2lsItXq0/5n0B2zjTZLcgfMyEIa50qfat82rkz3F1LJxflaNVxVxIwLJR6Qe3gEH1ZyGuAL9
Qrfig0Xzog2Tn67idVFz5QU8RnEk6yh6yG5hg/yYDIsTofuQxVcyzgyzc3/aYXxMLzZMdZpHoX1l
Ibh4uZs/R2V/SAdiIPUyoayn83MwU6faeo1ymmaPpA/TnFEcZ+YwhE4VwYTTvoBxtsKHG71C0PBY
qmZr37QUz5WFH6ut63I/KKnyRMPsimTt9D+lmN+ReNYojnwhsee0N01EHYKM1qnBfaFei+Zeklxc
AOlmSFYpjE2U8trr/EOJSvZih52vJv8cnow4s6Dm3ifLYyjlrxKcSxPLxYeIEPGTEnENJgcsXFA9
EqKBZAXnfmMXIFBxOir3uM7RZhQOxrWSLO1GVipIzGVJrKWyrywR6NkV/pQvuQ5lzhgFwgg3kp2/
Ehi56uygaR88DT559SlcY9e79rqcgZfh0MnNvZGXOZHNqnNt09E7F1vHZNPx4ij7bLmm3Gi8J2Nc
nDF9YQCpvM7PbCP+jEJ339uu9wxLRu7njKzWtHMIxo6VD82Vq87ELxFbGTNAuBhic6VQjcSgk5bU
xAxFJ8podF7D7NXdDv1dabZudAg9yy8tLnT7Quegn17a3Hky09Dw2wIYSWOpvxnra2rk5qoZ/NaK
3jH47ZvoFxoBZga5bkiC6LQvLlhl+p7pVBPINxChw3Xm9wkoHDbNog03VVibvu4RmEfrjOSjhJHy
KuocAtRGZT3bjbgr4VNeivKmI/qela6mq5qmm+TI4B7hCE64KaT62KnJc2+UORIZ8/v93IsvczZ9
pTXoNhBsVl8jXAgrpmbSvbQ1Jh7gaCMZJeN7P7k/Mebja9014UUnKXP193gSM6o80LveNPmjMjTn
fmmEglEFkKIO7x2emW3aSIwEy4fc/Adco/JJ620DfMYEQ3F5fLJxkUgi3WOt9k5TFk3XIuyBxLi0
JEIP3IqSGbcsHm8LfqZPPCa7AGPdrIFZflIn+g9aHGKdygkduH0ghZsmBxmgyQt18qplf0OaN/GL
dnReKmbaYgeDuJ1vMlAauH1ssbIMZoCg1qmQxoD1rN3oaSLLHInYm17c6Zn4qvXssgDzf6tRBXL5
MGwbcZvZ+ChMU/V5SdalerKcs0ajuO7LtTbQo0lfMR+sVbcIGm/grE9xUA+BVXEyrDAUYs/yTi0d
OYV2sUYJ0ndIE05PmQek2CMcdiTnEfsemYtocNb3MnNqSvpmHUpjPTHRiQBDkyxCFFLiBC3uWkW/
hjEyu/ixKPDkhgYRRlSNdvSASw8hCQLYmvCNdfIz2QSzFMq6WmQZwhAJCNg0ierP1iUuo3Uzc3co
EvXn3DlfGLX8ZooOZdj7Dp90bDlitAl76hurZEpKIpeRUF4sdC+X45YAnRDxhLZ0G2T7CMCA3zxc
iU5Htv6tuEvS5q2rPqVHjB/qL5hZTaT4MF2mDi8YlDaTWaxndplQ8kzSdqjJNiIwcpXY/9sCC8db
adxOIiTaY8aA2m0N6nbcrlxxqS9Z5Jd+I9uEb9GYoyL1hQFdcXjCwVLSv88EucBEhU/aTQFL1HXv
KLu0rCvEtj03wjprUNTHZBHhV2aT+KN1BwWykuarZYP12C+RopATd16EryR6dOynKCPnTkURaR55
JlcN30uriYKU9XoGDxGRCuGwapIcuarND/zmvISSeQbyHeegcv2lcTplh55rW5MHjbktGwPC0EAi
VO+msVmmYHv+yCz16IyKdcVRzs5+w84GRTsAqkJJYRjT8b5j/nRlRHJZ7icadcOnbX4Y0b+c+Bi4
JOOz7GizKg9uvjdweIq/Y8KvQ23N9xHEF7kGltT2imN+ZdefTXmw3Hyj4TjiMLpSVDg4HKhb9ytV
SQGBLJnV363IGc4sCJgglFX7AdqKZ8b1x/i5VzzYAPYK2AhgCoVnExReww+BkifiEdsJjDwP5P2b
69brjp9itgYghmA2xMbOueKTASfZT6v9Eg+3qq3C7/OKk7geqOg+HHK2aWiuK3h7VN89CTWzoRD5
y4u1bBqozuSrkg4AKKHkoBH7nnuf7AE1kwZehUO3gSNfmjRUCtxXm6xM413pxqTEld5DqXbiWdfw
k0jm/zdOErqEXr/QpTUww9+ZBMSZ3fQUQ/qPPnv7mbbLE1MGw9OckOzbDHt88OOzPhMDVKAybDXI
cK/hqH2EXIbXRJrtk2tYgbTSL8DL0VVpwv7QjjQXpS3PrWnu+jlV9izGD13sZXc1y0zateKoNmN2
T5tCvXmej6m5YdYP0DCdfoybMbUZegFx9QNA5TtmwoS8PLHXowhfX142QWPO8b2eySNS1HirMTl2
/3vTcwKzO3oYUSbUsy2S+kjsNZAlbfSetHZmq2JT/uEAzBnTDr9yUnLX3HucQtVR7jSEn5016u41
dgm3z5Ju+BIRn9HboDaGXVtV2sEqjd+5I5TBkW1Cs8xiWmAw67PKJK9PENCqhbTx3CQjYJAp/O7s
9DJILlS69Pk2GlT7/N+bWg2xGccbuJPN/x7+e+S/TzAXOEJVkj313z+wt+N2QRhHETbM87C8IQiT
MPB6Pvw9lAq5xGQu/0A6Nrqunr39fZpkHAlN/184tBWNzEg9G441TKxE7hvRJeUuGfT5/PcPzdyo
5yopv5o4bAinGQqsb9AxcPK+VRnJN7bptBvNipW3WiZPojb+JWOUHTULrctzQ0QnbcDa1Nrpu2IP
ll85mbO26N8sbKf6fV6lBbeZriYs2p1oDlPc//IrvFuN4ryWl378KerwJ+qXuEWZmLv8okzzfNVK
8Ws6onvv+nmL2QGaHUDkd53df2jbuynNr2qqQ3JDh2YzugpP74TOrje3wgjvg4m1Fj1NHFIFkQLm
S33JbGRPW9G2pY18mYWa+SlsARmQOFOS08VxTj2IS0ATt1gChzfdG3yrrA6iwl2R9jWNl1pccJU7
20aZ6eNI/a56GSE8qhnEaswJcRTGOVOYUNIz7VpGxLcDdSGQFSAf0KSfUcj+DtjTID8PwxChefMJ
R8R8iiMU9ZUY+2gH3kMf7sqSb6cSkTSXurWKGrs6DJmOcmZ4SX3omRbZwnLbaQrZbbLO6A8327xs
qa/4zHR2AkZ44h3ZTMlqQUcwi60YpGsHbQE60PRzyzibsld2Wh2a264W7vnvDSNTKBo6iREDlt0/
OejvjRISgQW69IRWyihVaAnW3DazSMUjQkBfZCNmujqXhKGyIKlHtfD/oyz9fbGVo4KEtXEi2pe1
+u975Tk/qHe0msYPn1fFM7bPMiVrq1RsRATT2WANc1k1khH8Jt2G7Ow0orjiKuZiqyQ5hJlyNKtW
uzmEHqokhhycrr9WzEn4oui0gN5O5Ss1ngXN/R5bnju9D4kNjtM9uWG/pU1jvO0c2E/JLUudnIRb
PNnJCPbdVZbNfi5/o+Wjv4ei7u51WzRD464n+fhkp/VPRSv5JJaA3KFoxh2DMYnP7Fi5y5PYeGrz
Cjx8lzK5snxoZ3hsW4cW79+HCdflZfK0Y11bDA7VMIFjFNVHt93ErcseP7TQ0MDo6Bbiv5vMxfuk
NRBJKi8+aG53tIRoLynpD2u1Hh6UEpfiRL3ZOQXOwwR6aTE5r1ExKwymrPIe8XqSAp/Z6GzwZyrU
q6pzNnq9o7VoAu4q0ySY9MG8x6RXrhm+ZwP2KswS7tC/idREGJJy/rQrTMZlObAhRT+pa/vMPCI4
VblxdkzYWRylmIZq7a7fu73+IJaP/v6VkTyMEb3kyvOGEp8zc6r+//N1f+/+fTEX9tVshnL/99B/
b/6+F8mIygEj8+b/+6W95hVBJOp6/d8P/vvEVp8udZTH26qLtq5jflQZzlxmgGMnGBSBMkMzClwp
STs8eTTuh+ayWLwuszAfWtauw99HlSMXf4uu7OhBaMfUqm8RMcxXszwlzmzdKkL8dlaNLABCy7jb
kvFsr5nSneyse0kUwUfvgaBrWMlWrRFzkq3m4tZrw8LB+plz0nXixuuwcXH7wxr9ppIUBy1HUbLm
TgAfz+C/ex/CVKaDlGd7jGOg74ZNSx+HBgs9Htwm/9eS2cdoByHB+vwgF3a21iG81ZpQNl4mW+Ze
UC103fS1RdRA5BwgK5oYn6IOF2lmrMkO/2en2eIK6JqTaBKySOe6D1pG9Q5SQX2xpibyLaSejSvB
ONuR8YaXUtnEsXPCo/sPZEW4ZUTEZXque9ZDBmuN3orWHidDI5Q+Jix972pdd0zitt7pbXMOs7a9
JEvsuDqTuVy1IDunFol/HK3LaFb1udLbXYgtbBvVuMKSSGBW13Ht1NVbxxK9cTwGi516O9M5fSdV
Dqd3lsZ7IC1h3fYnJg3MkynKbI2tCleJSe7klIiHiMQ1zhLpNa24m2WPPb+uCAufSXXmsGMV55Ak
pqoKE0yLiyNh6FI/Fh0nOAdvKxuYgvUnHllvSA1IXOo60XH4bd1/xog/xLIRv2lrHzBSeTntDk04
eOAT75jPmEbLUcHVUX1NttIgSipDEA6i2pW5s+97iowybzClRo8NzogVu9SvXhpPGH3LTTlynscm
tiqZ/4iLut87kCNSWFG7xmq0g2j5hiSInwjyzB8sphKajhcL3BfHYyPZJtos9iJRaSZ3mi+NlHAD
xkjYZtTpJEp2xlQJwSUvH9pjiAywvNc5HQf+/z5mVFf1h0eyUmfS3mYrUM3+efCwI3HSEhsx49VR
+vSz6fR5zSpNVC7Mdj/VSw9uFjm0ea2c64lxyXYYzIsuzcBzBPIh03njZJe3kRL7gdjq1VTf/tJC
DeQp5FDlqBIMs+LQpvcJ02aAmdP8qYQ0ji2IUas0zoazls1fY6f226qnXTjapMBhnAbWM6HHZ2Lc
5IqVXVWl/axp5u9N7RdLdHPKaq8760wQShfoYRNm8lQgXOxxpjEqWz7ppsUTM9LyEjljB4PMKGor
eZk9Y0sasQqTQ31rlv3SMeIHhsxXcAM/wpr9a1TwHQy9WR1LamLQrCgUCXnM8aPaezkxgRG92TLd
jXaz0gACXCCCKw5/T0tjgF+Xwtq0mFmBSWFGgW5H1b0OdVBsktE1XIq7fMmDaEdacAaL1SZTw2tk
AqKJFfCOncvQSyPEjIXbmU6pzY6/oiWyS3qhPHhzsusFHFYr7F4STqOriXhHyF4F8iTVdE7ni52g
PbojNUSbW7vC6lGUhqYIsC8rlKtD14rjewMBcN0o3McpaZBBFhKL0GqIs/bI0NPIOEqLiu50zq8d
FuoZe3xF9530zx966AWdojlKlKCMyKDqZ7KC69j8LoY0P9A92cQZcFhg48dKYuRycy0BHCYSX4+q
Zt1RDbmhvI1DCB0DqxUmErTURJ7Kyb6HjeGuMg6IS51a4SkjCLpnLmcsweIB/dI2M85j2Wj6duwJ
mcVp5QWlluE3oiqJEGdUDQawt/ALmsaibp6TDTMbpFGV0R6Dzzl3QGHnZIPhUYbqngj4l40nX/th
CEjjImPJeSxIlxhDlnUmH/fkM/aTehaTcefEW77meGhWVSGah78PS+3Nqdx+oXpASuqMIAfAWYxe
d4uTyTpnNiat2Xjqq8F6GVob5SWplK1X6ge6bKhxTGb6Cax/nUnJNSG87xiImK12pzcj9dBeNc3x
9Z5XXI2Hje48u/VsreI2P5Mtwg2tj0DPWpPBErSMDpNcPXAxq6nXUTGrpyIil6IDD7H0cJHoE2Gv
3ThjHymKa2ERde6N7ks5UGDTaDWDAamgiON1h5xGYoi7t6gFfb0bkRGhMjLQw+QlYbxZ5BSIDsPX
FJXPFhnpmVt+9mlLOx1xdoWHcJ0nrcC2DeJbzSKunTj8NgpQnebSjc7dR/j5wnfmvbTk5MfYuvG/
hygqBNU55cOYuIR+994t8sRGKp8NS+CprC19PcNdWpUgyKbS1hiEHS+2MOwruZ6BmzJglZqoIP2A
8DJ2mu6zMIyagD6lPmhMIVWopQ7EuzXg8j2j+5ch0fLt0MaPmj1/JbGGGdZzWx/fUprq0477edcl
YtzjY7tr7Tcs9nwP/xoaa4scVpjU6MOS+DHGOuQI5h+rRluJSbqkPtC6ACM1o/GNWiBQLC5a674y
JO8e2FHGg1DmZ8WLsOEydCwZqZ8tr2eWlVS9pmAGUy3xTrfEAg1ztteVD7OYDF+idajVu116zjFO
pye9RTSYTPSipCEdqarlr6mX89UggSoHjKJl7XDIiq7emC09AkhW4a6XGQcLZ+be8YyzPiXOTUlZ
UJXwWBXNAksNnWuWNu61bsZfovfCfbJ89Pf4zDBwgV2i7ZuT46U51mwW5rxDjOzS//umXt6zmW7r
mSlBKU6rgUVVBW73R7hL4whP5PLm77G/92xiTfa6ltOIHouDSFVnPQ3atC488aQkmgxGPf8kwNy9
GZQn4CzzS/d/+DqT5baVLuu+S41/RCR6YFAT9j2p3vIEYdm+6HsgE8DT1wIUFfePb1AThiyroUgg
M885e6+toagghPkIX7LfeLKS51QH+UbhR1td6QfAqIg9HZCO3NkicW5pJLKzkSMeZbDCh3kAW8hm
+IlUfnaFxIAl4DWSaJ7RiogUE12buMFr2Vt4oAxe5ILl9+SE4XMxQOLIZV+eG5dOWavANket1l7L
Tm+vy0dePe+tHZeiZ3Y/MB4kH6z7BwLP8Fon9HOQDZQbVdvJu85dY3E/mQx//+Y8fw4BwZfEd9MN
58lzx3OekDIxAgAtYA0PmWyR286fx3A8fX+F8FVzEgkVxbzDoLJP746+mnSEWHRks/u/ny79+pHZ
Xnv6j8+DP7Fp60G4WL57HNwM9KCNPKY3PqxZtJk0H7ge5zEn3bHl0w6G5X0AYWeXBbqz1jWY+FR8
4rQ8+FqESyMQgg4s7ymNguVx+XTaFlgC6pSe4hREt38fSIRP6N2xJ+W+X4iVhAUiVgiX0iPRvC/L
FwZ2zlvXFgQCNvpl6htW3fmF9whfOue1tlk+tTwkdg2tLUUhhrnFWnmOBwyUjTaic54MKIAHWLGV
Vu3LAp60jRQE5an1lieVdukd9uMCgtEPR6XBejSn8DzSp/rRfeHSxUPrM6wMx9cg0Np3Tp/tTteC
LyOV6owQplwXoT5+eJY7MAbyHZhx/HNyGBfgjHVvAcCRd4VdaCxGZMjKvI4egtTvr8Ish7aKGU/V
PzwDTDx4zAkxPZk/eoURy1QjLqAaKCSJCOhrym4tNaBlxRhk+2QK9TccqBzMOVRbVAgh56p7mnC+
89F0f7boSNaDk+M3kpD7IifcLZ+f6PPsfZ/wnRT/2KdedtuUgc2rW34I3FYXLyZY+t+HroOUEEc2
eo6EfJvlP/RR/O+XkHaQbXLTYBhPsUSpzDcvP6Ypi7vVYXHoUEf2neXS8ki9hxnYWLLdUm1SzpeX
vBj2OJKRigdFtB/dfHxS80NA/w8lfbqTjj2hYu/sJ1/hG3Gd9smxmeeDxD4qUTz73uwummS/Kruh
3Ga1T6+cdtvGTseWd9OSv8P2I6774FeSD3epsnsPjetpAsD+ZGRtsM0/Wqcpz2MZCJjAOjJST1RP
NELoF9soNpIBowEpTe5teaCIafaehmPJ60fe4Pnh3/8tUTWLKVHYyP/3G74/6iO5iQIWsX//g8ge
efOzjUtu0jPLQPQ8ddmzrbnq0s//otvRPDrC3pf/W74qEezaHbIoWi7yw0qRLWWyf7GDoaRjg7nC
0Qlv8ntIjlpbpZsEB+MGZWJ9jPx+twiIlgdaXy2+0GFYa5Urjsy118rdASLt7mD73ry6TK52zOnJ
TWSPwgJGwuTbF/7qfDvoRrd3Ms6vXjPL/OlCaFICp5JGdnAsJNx1A8Y0QTtEXGK9kS6Tn8n3uLxV
YjNUL9RONcRjdwplUxYnjLB9+T4JY9YwkoflbiKVdhcj49ZFTOpeZfIYtL8UlmKPSiNb+6n6yjrz
Z0O/YadBVSUu1ID95BfO2UdyYidcA91IPUrEgl+k3km1WCFrxEve0GEIho5wDYHIZWHmnayUu6wS
xVPCwQwVJgd2BqontOtPnQZSonQG7pBmmIdhPRZsi40uNWoScucUEKvjcsgV3QyP+nkFWSA+4er9
NCOwLRT0e4+oH8xs9FWr7i9T/vRgxfc0ldg2KNG3teeWm4g3lzzvljxBmnKX0P8IlSMOEecJZy5J
6J/8IjklhGBhhhvI3QYXjb01zEB/lhHjir5O/8RtKF89RkaJEzWY+THMibEzLhbesHOBJcqIvPFQ
jl+1mxwD4TenRL7UplmeHQMLWKe7HJ+zdN2Tdu+JHLFU6+1lC5u+rDxaa34iTnqSv7jUxFvecHWg
flO6/T4jNqmMZa7WXln+M0Qto/xJZ4hSdx9ErW9iz5+V2MJed3Igq7Eipy0xC+sE5mtNKoZ3Nk2X
5kYBNkINVnbWQxQGPWlWbEDz9AERy4l857Ua6pPb2t5+7Fk1QxV1+6KhSybzZxaHeh+W7O6a3ttv
pdUe+7D+AkJTrrIKLlfA6Zd5ksZhzUh/d6YzUdhjg3cUwrY0eUlhLp4MFaMAY4VEWIcJbRxxNLRT
uAsSFgqIltlKuv4O4gRfNSBGzVnQS2YTe2UR1lRmTA29+DBmyLA6MziPjiMPpGM0HKOGH2g3Umbh
pthVusJ/mI4H+l7VCnoZwuh6LDccB6m9NwM6KDfZg262r6WwAFdgAUnoaIzoHXdgPBHriNa9k9kE
HcXVk60g+3jrcoBbow+yb22EP6aHkrPFOdc8LBMkboGdfWcDxsIly9PE6WLdRsU0Cm3eqiPhbReo
4jRxMheg4AgdZUdLXLpxRUH8bdf3WxSJ9ZrnUh9MlV0o8bK1lELbAdvdDTFUr5azCV2i1ISJFbXs
SLZRFOhSgydCxmyQDfXb1I84qYzJ4mVFMTt2tD7da+4U4tGO6VeTqXLdt+hDCuSq3Gv7dMhI4Mnw
nFEJHSJSma6O44RbmmNARH0WDTelNrNdRhsabjStsglZSX21L3rONSb6QS2BG0IjC/1gl3lrrenG
W8tEPHEnjQUBjjzl12FSAULZqEXtSBf8AUCwWDdGV+77yKN+H/WXymGyTHkR0H5M5mw4RPgpYMDB
MsECCe1qO+lw8SWlQKxwH6O8fGikk6Lw1fNVr7PyIPWBHcTEGe3G01C2v63a/yy7iZC/t1xHHG/j
AFk5MCIs/zWqcP+lqe9dk6L7KAvoMG4U59fQDX+p2PhhtWm5NzBOXCcWV50a6dlVs1epRbFWNDA+
uyzzz3RL8mMiskttt2C+RLhnZ1y1nIE/SYf6idvojRI2vlrzQ8lZGwCjt9ZtemmmAdJlomnRVKON
KQpDE7ycnZFH3ZGMrnxrpyfYMAz2ixB7huInEkJwIHeA+AYR5ncL8oDoiMjxQxdsrTI31uj+sWvx
N0n8kNlevLb99EOz6/LhKdgeUUTmxfQxeCiOOgMOEh38Zz88YMGsTpwkqey9ql65iK8PbU0brC21
EnXr9GAa+1uHEURTSFziEdzDKPCeVFP4iEaSsHqn5Zn3Lf2IoNWOUf41uJcu0utb6LT4i9vg5qtP
qddITEl8CMkq9JsiIUIIOXZTJtgfPlxj7JBVh7OiDDFVGbY4HQPksr5p7KIp1w+wqX/a0+icqvFQ
6OVAtTiP82npWjZQ6GQmCZX1a+qlyORRhLbIwpQ4TxLRTD/rS6CNrms4LryfeBWERs8BcvNNwJQ5
iLTc1A4zv5C516qxWmJ8VHUlkXqgdOnMdedjCy6iRmFZpvU8My/ijCN70DCoBA56wtHvnyqTg7DQ
9gPN1FvA8Nvijr9VeKj04jLUgXEcbQQhRRglG01ZxtmRv6PcrK61aIk+bVW6sdjMNtiXjJUXudeI
cI9TR6DNgXC6CHl8vSXv1tp4ovgInAbp8zh+9qqlIxPhe5WAeHBIVej2wby5fYoSIYv/oGeSO4uj
NxtEWjGJH/OtoDqlSZUMM54ggmDc7Sug0wgfo386w+jQ/zYljhNcwZEGTy/12lU8xv/kYeLtqnD4
SWXQHueet9JnQL7TM57KtKcSa9S+73A8SenLdQjUadPq8VNni58WBj/EY9Vrhj38olSxR6fyOxbD
L3gZe61E6Asm0dg0+NlRWB+z0VX7SMqKoptuBaHH8DXKY5vRE9VRn2+LSLf37URii2YU0NMLdH3V
wN/ko1ll7Kj90rTIPGixY39Uwn2p7AQvS6kBzpB6d7SEM+3lPNvuUDbt8tAL7rrpYm9uSfboRn08
tN30Dt30oSMNlqHVbQeVss533cygJJGwQtVBB5pxP03dTVcRUiOTTRyBNcbA9FR37YujlDoeqLAB
NijQ+ZkOKszl/WZH2AONSrdIG4SQv+sM+X9IF5vi6XUt29A6u1kLs0/fwr1zb7bm/fHyyVpVHTDF
ulbaOhXee1CjAYgrjeQSNM2KJsuzLADgl9FnOip5G3BD056b1rhK9DOnO2+HHm3jECRDk6d5FZiB
YKuMuBbHh54nzc5VOd5tbJLe8OEXSb3JU53xE+gQl/HPqjGmXyoMx1XQfkwJsjgnTaFclLxu0v45
4lDaES7YrC1l4PVPDYA+ytxOUf88MaZjwOb067GdB7LKNFe2X/+TYDJa6U71typZBkSHvLj5ZZpM
zpG7tzuj8iRtPS7DxOouWpnIlelUiOTiyD2aza7VTZL4nOjGdPELSeK07TgJmmkfXYLEOxoD+SJN
7mHl0jgILg9W6GYPPxR/K4Nc1qahYVtV76U2/IW1oa2tMhl2XmvsDfKUWD/oiPeGhqq0jA+BzbJs
5jHDjERiZ7DfY9Xyx3AAQ11c7qbwb+x0/XUwNQ6hgmdop7ynSFr3GVpdI5faOWOiAvWIiL+JxTv7
Y6lgX1Y6x6io+GVJ4xenkHibYFBnNFaosyyZzfTxp60meW+oMMh9D3eWZrVnv48vUPV1xHGcqGSo
yMosb2oE7502tnylxcmkOBx3rj0G2wIixrvIbHTHbf+PkfTpJreuRVPLq6ahtqdeICdJw9M3xVdM
69MGFVWCRYEcOaQiGz3LPdQo9u+E7YH+GAwfj9fOrGn76INzmIwKGk1SwBDrjqEPihEp6LgRIeHi
Wo38UyvxHRYNr0hISY7LdhO0mHj8Wn9u/MjYMpA/qDoMCPiBuWAm2jVw2d6BoDHHmsO04y/ivCYG
8hwSXZsGMFBNbFItZQJL/Mr16hf2AjiK5DUzMC9f9MAiODEhNC8tmetzy5fUUmhUKUUFE1UPyFwB
1qYtdcyebaAzO5QHCkaGBzn9WHjhyBA41LZqJMrU8T8qQ3a7UpsyCF/mMeoxViD8AYgbfQUxOWVO
V8+ZCgqzWjd2z8rwCawb5d7PDWeLMrW/1n6OZhxomAva/7Q8MNb86RiZvVcJV+pMn2D5Fi9piTQ8
mlisUjBxpebVmFNb1tq2SXEd0N9Ph9xYNzbsPcwe+GZn/B85m8RouZW3t028er37HMpQvCxgtO/4
n9RmcmuFxY7wNHvvKB393UjX24rSPw6xPXvXV8cyZOKbzarmUln6Cbzz85iZ42bBLBou9aSslbmz
UJWnprOW5L6AGnXia15g/RmlDjkCpXfvq2TjJIN2dzN2yLQys/ew/j2QW/MSei1UogB4HXBFuEwm
Z3dsA86qyE1nEwvfewozGiFy5kXq1Ln7zkXWZ6j2bhCfnMlob82UY6dgSDPYUX5vMmCuQEfu7GA5
bcUiephe/xNa351cKfukqM1n0dlCuHQ7UW5MzCt3Qlv/do0v2XzblzrMCu6Ftn1ZvsqOpmGHvig4
F5h+G1+jnExTwMdDxblLS+4L9m30tFupxubJMY2TzjwC2abWXJcXfQlC8o0WAd8MTvTrUoOwRCRs
EdGsnkHsXk8Mmx/DcQmq4Ik1VjHrCbdFZqJgcrVzk6Yx5AIGPnXFTNep6lvXhs6V5vOcCoaTbA4k
XZKVaNWsLQ1GRG0H5bo2qnoNWg31SY8gfD6BOrhTbf66NSsn5THZDteGzHLV1tZZq+J7qOzp1FJ5
9hXpCZqZJFeq1fIYYJVIrD7RSZNzs209aOKgKtc4OnqA1yRu7e8wYNOyL1ajMY6CO70q4+BdL6vp
MqFW2pMX99Ek3XiKiW3YhakFjrzqhm9GpfKJf8NeSCeOXfeyfBREuD8ap8qfhs7dhoYrX/ny5SIK
SO7GNccpbnnoWSiKMlnVUIpA2XvPaUG6uU/3YTVJillSchMu4KhlKulWm0BDINtpxABzZnnSMRsx
qHHEC2YQ7GZ6lG+qnOIzpxN/njr95ApUpxOu0+PU+ECfsE15rKZYdp5r3xTv1jQeB1yR3YzdjDWe
WsiEYMSKsFoCuiEVjjvRoQLJDXTPHcJdBNjRCPG3SPy7lvQQHdMZsOWO+m6wsNbXfphjZGVXiQei
SkOBlDpMfn/zPA3zOxhsSQeLU19HCjt2R4GGiIRgbCSWlWzC0NPY3jl2ezL+xJF910wN2Rr34HX+
19AnIYJoZrtjMgIYRc5YD4390o7eqw93+tZyTsTFaZ8rzEMMmatN39MqwRw7UCCOqJ80zB1WDiVG
kLH+QMW/4UpAvpFrHr1Uvt02k/irirOtV9k7PUApk2uJ+/2OR3HkUwiRVyrYJ/wkLW5hFYivIcxY
QhDqrScVgZOw/H+qEl8wR/LgrJEIH486E9KsReRZ6/AexyiUu0kncaQIy3wDSM07eJhF3jnx0CYd
iBZYFZVZoG9Nxr0mimkfV+q1b8WJ2Feet4lyc1CEtCTMbq8UA80hFvWxa/uPionrX1Bq68BfLZnJ
QRQSuaVS74qIatwaYuAcTLr703c2jezovXrEWy8PwhzJwCIjbzX4sI0yEd84s3K4HsNndhLorcFk
smH62fH7+Wth9i6s55rRCGdLBFp+GB9s+K+bqMMki0aAd7HtOJdFSXYYiO4kA0J/oLfOdrAVmm2h
RpaRRkNR13QHp5iCJwWsKceDbE++/ot1g6HAZI77ybP/9p2pvdHUBwI0v15QmTOaxlzDhvHix6X7
lEr7EGXh0SCLcIWZrEbejZ/dj6ytGWcIjZjZ35jrP+Yd/NiFoLGInLqbmoH5PNBsjq/V39q3cJdz
GT+Wl9stZXtYbne8wgwd51aOzU5eMR/aBgZjZ6QRLv3+HC8d6tHK894m/yUY+2ijK68l2wko0nec
OB0v0sBazd1/720BApZyjSv7QXUdkcyB7Lw1LHebEtC5S22cNBWDLWprpz5o/PcB2THgElhW675C
1ZxO9t7P8EWudC35g+853wFi2QyU4hNy2sbL6CX07bTPURW/5kCOj+McVA0iF1yXEBuJuQlNfv4Q
ZZ29F3pjn5cd4Dtfa1mksWGZJ+VVuzwIjduSG+M3+NgG17DXZm07G70ODmbTaRstbuVmwhZ991v9
L78d2iqvg6DJA3AhGEJnM42l/grYgW5yY8qntCxPodI/HBqmT1qPKKTU1a9BRdEpp7PQuR/fkGRr
PltNceFfVUcGCIZcHw8w8gSDzs4OuLH7aDpE7ImWo6nUGEz6jvYGYb3aKMc6sMl8pYirP6aRPjbW
DXInEVKBYZ1X78ZAwEky0FvJpKSbWekTblZG6hydcT83q8i0S05ydVxe0mQaf3uatupHI0Ge/BWC
QbsXPRq/fgjdS9AOqKv7mRMWtJfUJbnMMkMUmfCg4NxCu0LjWHv8ouTNKOGF8G2j2MW4Rw5lxLA5
pKw2+3Z4WtZOfEFMGZIEtKCpYeSZGMcCXHgU85ZsxEm3KWJ7m0p//DnEAKGiwt59X2tGj+s6t6yf
zkxmrnoT2k3e4UPpmIFO9ohBTPPVYSiMn32ski3MC0IX8v6Ep45DRoiTS0ymdYpM9B8VkT0rU6Oz
lMTxH15o80NYOuVZDcEZok5Fz+eoGXZ/EKLATJ9aYO3J7YwwJxZGYDwVRYhnwGjKJ3koBJGMGmOJ
LcHNKA16a2VOHT0G0y4wIgrtEEgq5VJpSFsoOy+VDdSqbbkvBkvIjTLBg7iyWSNiGG6OV59buc8G
o7uTcZCs6zj2QFdzUsrxyyyv1rIU0hAVX5llJBt/XhkCPceC4Nj9iVSnv5ab5Ntq5lLQV5HoWyfj
d2gCa1WbhV3M285VZ/gRat4hunWeAXlM4p9dXrYUV9nWNQ/WOFR3T1B996G5LZJWP7jLStWQy1kz
sd7VBt4cb2bKysqFg2yH5Ad4/kGQZ88B/Wvs4niTJ/rn8lt1w/b3lp7RhKcj947ot78atUEcOXdt
pevNkQRW0ihH73fYWa9m7/XPjuQ2iIOIGS9iZ07jQ3vHmzpDM5qbIcejURXO3hrs9GtsETnGRYo/
VVX6Nuyz6jEWCI5i0du3XgafGkzNrwEuMVoGofY6F8NKNUO+A3gPXGa+eQZKJowBeEmTOlxHpcqe
06okogGVVmG3zVMrmQDqufPs6SNQzbkzTB72pvKK8NKj771BI//ShN8fKwBlNLml+OoryCajGxFS
Nw2XlLhlOmgcvU3Jpq04LG4Md7bmRN7wWF4aRpQosKbw2syT+FKI/pBiZD2HKUehJLS0Q24kJXYG
Dlw+pcBZs8trVENPHdr2XoC/BgLGkyVOZLY1XDEzbHq4jms7MetjroM8bRI49tkMap5w9+K7gJaZ
ufyINEfhYpGmdwwNSBmyyHDHIjJf1br7C1Ck+9LZLApGEc3zShDsTquzsECLOdVl5GCQqC1UeJXP
OBt27+gXFpAVpGNEIzicdZ1p5Xl1fOly3HqGnr/bYzv8WlYAhlfVecDxu+1r7ozRquRGSATQncHy
3yaDt8kw4uDxc7JbRZQ8R2rWrkw1yMdNQhMBKbEmGyj2iNkcJNoKB5ECBvUM93FR5Je4iycYGyNK
1lA9qtnEV+BO2+hexY/wNahNqi62XoofKSqb4Zr807GYOumn24z9zY8Ld12kdn4At49Bmm115WMd
frbs+uojCDCHUr9Z6L/WBb6eHU9RP9C3Xo212kYuZe3yijeRVWLtx/u+xPCixXB2UyE4lU7KudLb
xLAn0Bx69Ge2VdNUx7IZ/9C1CdelLhsis/9AB0bLKEkbsEH8NJ7mbwMX3RXT+RqjVIGVP2zZLQLC
R1F3/ugaJfbDEEs8naQwChhdCA24oNTzRCzRs8B0tiulMTy+X61CEt22FANm3WOVARKAUEhaXAcp
4Nizy+ILS/xA63/gTADtpLKKAwyF8Jx6Fkehee8VLLSblqP7dtmP8U/xQ3BWikPfoj5eylkbWXb3
i1xw4xjNx3Fhd5hcWw3haOVgsRyIiBu5NLvMfolrG93VaPPcdXTU85oH8LsRt7gL5LWp0ZT7sACW
SILJorSeyCA+BEBFVmB+mLxQLFhGeadD5m8aH1OpxldsTV1F4KVnSpcILmHlRveyUwer057AvCZM
vyR8khjxC64h2qoAbistt14Sv5KYjhqCcaK8Xy8Fp4ySuxf17SVsa2R6CLKOS5Fatibi1TB+UeN9
udYLD9euUhXcn2S40yV1z0uJCpQaKZhDZGad+3fuNH1Dk7ghwaKmveRqbIizU2yJlmUaam21DnOC
j5fmXqpo0w3uq8lt9GzJ2L5iBnhuhN4fpalf6NVW6x7B3WmCAId+UWvPvR2+12GxrewRi3fRWxfP
sD9Ld+CKmI9QJmFFGLP1M7SG5tySi9niOAstupEgRqh8RATvVA6novUeNjAVIppHscbOx7sltQvo
xfgK249GAuJ/9HI2ZhcDD2nc6NYNMbxEJZpqR8JbrLG3L1FW15vvDgFDMBcM2i3p9Pd4zIEiyqy9
Fcx3r03gdKfhk4uxZEvztXs0WZgpzOndkGjXUXCA2HV6xGZ12GEjfYQNhn0PV0KYGRvpwVhA4RWc
FQpV1OTZ/M4mGsUyfzG5Do+uVN4W24yFEEttR7AddpNpj8yweFs8x1/Hg91+LEv71HXvQ54fiaHT
7wNCv3Wu4yqtJhLMbNt8rno4U07AsWeihXMSofbbK8XHFIvoy/YY+RY9oB7UNa9oA+oO+Y0DC/su
6vqNwmq4WLms9wHhDlD9aBONCRAXXUh1NFprNba4sMccYuf3AVcr40+Ne/SjqL1pFaetc6UHCjp0
rD5rkanb1PQuEuUI+bz55hIZeO3GPHpgVHS3RkZvrJ/c8FGf88uyfSgPUs734p86U7A359Gc17XZ
dfmo7XGZShyZhyCS1kNryo9eGPGPFg2pO6h7aiHf9HEuNiXAfJ60xu/1NmM52HT+4Ncrqv0dX7Gz
OTDOWtv4jL/wQG+oPPRwds5DpEVnqh8CHlC5SP04TE38TC2QvJNhRqCheHdz5xCDfTM9p5tWBt3V
kCSo9Zjqw0XZI/KGIRzQr3WvradDalH1C4YU5gh4TaFZhOqdFgwW50YdkwDgzHKdGCE29m7YOHVa
EKaQAQKXgbVK0/D3UkpZcfMVF5/Lb0K7pL8UFkui6l+iZDJ8lrghuaKz3tNc0jexzuA91Rg4FCFk
MKvIhytts+G6NBCY7ALh4GJb5YS4X8hp/6fWGcWFRpfcxrhayh4KD0+HwOcOsB5Z/14k0qVtlmpy
pw+TfP5emCNnbZg4i5eLS4NPmqHYVzUOfvS9ZnjUO04PiJryV6zTFgdcRTU6+pOx5kgSXov+jdna
KlQBtW2m/4w60Of2UP1x5tswRcS0J5nAZKftoxcYGER3ErjICQsIl2TLjurjYOPKy2v7IwsD7X30
OFhEvJtoD1L/7nIUhR9nhL+n5N0ghufP1LGEiC4tnr0xpSwlqP6wLI5CecEHaebvTjlkT1XkaE8A
x57aUrU/kpoxOxawcKdjtfgRewNCMk3E4KQUdSMisnkPR5d8TQBhjUuBNj+UAE5GNBvHpQwUBvlF
WWGqqxaNoJz8+t3DC7JsM1MC79qy+kZbpSUxBN9xH54lSK2vYL0E3dbPYvRjY1bu7JahEAXkdgm9
yLrGPpVD+2KEi/9B6Hi8MNzJqj7/+1DlJBYIBl1nlKB3VCkGfYoovZBcpu9Tp2BxHgHOAhHdeAGD
y2VjbEYCXzmNN4fc9I11zizvL/FdAMvGBtx4Swx3GMFO9BirX0RpxQyWo2af+Lxl+GDUyRBzfdWi
qi39mIk+PS7KJ6tcu1OCKoLONIGl84HO7LqTjGINEiUZbwVniO0kCsZWFeaEWFTpvrDoQZQlh/9g
bqsmyi5pT/WPjJzPvfT5aQ4qupXhVN2D9lZ5F03P0xvC+GcxQSbTJDpEmsysN2b3nDTNtVHTdAfW
DZg3wzceo5I6Mc20Xtl3go1vIjnufZu+Cu3opfRxpu4QWhM4FjG2BweaCQ0RrCJl6AyHVmH5qDLZ
nfvJizaznRNT7QB5uiAvAV3cV1Nq/Vo6tEm51tK3Pjv5S3wRVk6gPYkLRaiyMNtAng2lNh2rUlXf
O7xWIIXtnBanqKH/XS6m1oEAl0juP1vI5qmQye+MEnVj0oRjQTA/0iCCa8RLy866SUwR/RiBTUXm
+IP17BDZTbIOU2G/mOH0moEhONG+a17QkAan5eLLHbBWdZW9p4ZtQFdHq6drvr1vEmRWKIV7Q/xx
0uwAEwJD43CdW4XfEwk8s3AeyzA6to2lbwLJSThOp+5G0uOTZ5bpUQ+lyx7vhVfLA38D6Na3waZJ
gjDJj00GwBtmu8qTNr9aAZIeyDfXWJXhcXkbGg3Btz3oFyZozKU9k9MBoaigFdp1rFvBXqg8WC8R
bVXMAY0Wwit8KHePAyJaO52N24vK0bVccRD4Qkh5zJ/biTlVXIqn0CmcP8Jpbr0JKqWjAbfh3Lmm
UjMeHEPdY1lyyE2oc8Mh1V4rhvSrYkBcATv1mlbeozYlLcaYFtjSS4VxGBUPqx2i7VjIP0CsZoxm
RwxThCMKGZVCbk00W57JJ1VStQP/S5GZCeMtyIJkxx9JGsn8MzyxVmawbQNpvlGD/ElzushI4Cdw
GxTmItbo7Pp9eFnque/OQv2zJNHtubHICppt7FpunJemq8kBeG5+usqevT7FPzQ2e1Topn8dFfkB
y0W2nIqW1VGzQvBmBtqt5XOpW9NxyZynqXY/lqBlKwvro5dilwQBvKMYeGcY7fEimu6NNhx4jAZK
+PJPIyZ6HHeRmJmInyk8wo+eohQ35XhCunfGgFs8HKJjHjqb/fL7Jg8kb5xY9SYohHo4wo6RJhFo
ANic5PieFB4nGeNnUuIfjhFhKsx93q12VuWKdiOcuNuGoyz3qC8IH87zH0jlcTON7PPLHW3X9rU2
yQ7Tppuu986fIMifMF/3bPq1Rw/xXLnS/CAL+xkLMKxb5UpmJODAkrRDx54U9dEek6+0K0kAhidz
6wI0TuweR3ynoG0F3Q/iBTeh3f0j6Mg9e7gNSfU2dRJq6EQtb+Hyu2xJZEFAdXGJXCEvy0eWg6vu
u+PpoOfGLtPeM2dEn2XQ/q0L/RW2SnAtOdqxLjFyWL7CRoKXZnAzvJDKPyb/DdEVTtG4m/aaRI8O
tDy+hdy4exIAUEzNC5qTpb8mdFhLnNRE/ELdpmT3IRH+4aJbmjM9qCGNoj0sTzlnAHRQzklY8bT7
vj3DmYPfwF+tcpmul+UdRVNFnmxYn7Ng7kcjwbQucfm3cSPvU+Ah3lUI5Q0iZUALpTuVGMlJ5sML
kcTvFkfKpYwpsnG6SQ1lebML+5oaVAzmJZLlRBnDx7nBvDT9yMAyXxEFfSkTzen3MaXyK3ibfqwe
heB+cbriR2ogZXdi6kYtgU24HF8x9focCVy567IXUyOcop4xXssdV1AO44unTc/YTzIQOI/W+DvG
tP3AxuQ+8myKj62lwz1Oh1+VyK6gVpgr6MRpcKnqdDh5sHGS38p+oO71V4Z0jLfJE4/v3d7yjIsJ
S0ZS7N7awmK6yJWyNjyiNJamuZWhHVdslHHunXsOOXRuYHsQ3urc/+8oT30OM/3/gzyFY3qWz3db
OMGY7v5HWu48qh31anI3VTF6Rw3E1xFvxDG143hNSxTblWcUQKri5uT06N9H23mUkFyatHJXvsBe
viqTMtmNPnyPnEHFj4EVOl3e/P/7qRrzU/mPp2q6wnJ8x2Kr9705M/v3L271sP3v/9L/X5En/OJG
EHWrOebRcxXTVkykfPIHNLdyJcsAUk6rd/9D3nk1x5ElWfqvjNV7cEKLsel+iIjUmYQGyHwJg2Jo
rePX73fBmm4QxSG3d23NxmzbqqtIZCLzxhXu192Pn4PeL46ptEAtyY5FweaNjg4JGhuxoxhAnNoj
lAZ6ycOWGUcD0i2J5jkqys66LearCGyK9zb4f3+e/iN8hQcom8OyaP/+n/z9uazgP4GD8MNf/36K
n5H1Kb91/yl+7R9v+/GX/r55LT8/5q/tL990Syt/mX98yw8fy7f/OTr/sXv84S+rooMG9Kp/bebr
17bPurch8Bzinf+7L/7b69un3M7V69/+eC57gio+LYzL4o8/X9q9sCw6yrH//v7z/3xRPOPf/jjG
r89RB7da9xr/9fdeH9vub384n6itK7ZjGQLyQqiFkPv4+v0V3bJshd2rWjrgVQ0V2qJsuuhvf+jW
J9XSDF3WHeSSTcVCYbgt+z9fkiHuNGxTUWUciG798V/j+2Ed/7mu/1b0+SW0Ih37zPmo1K6YiinL
nCGb79F148MB6uURohQ4Ot1KzRu/N2cSH/B/62rsOWVxNdioVYxB16/nCnEwXQ7JXwqtVQMSjU6v
p1VLWo/2YqAuKyuC5nJ2bC8Z4XuVK8uBeda3Uihz4wTe7rKk/rGUwPNTeK7ULnyKs2Lr9MMKxRvo
/fT4GGqwH+SmAWInpWsENqekS4+k5VzJxoCH3IL9KTb3QCseJgOpz2SAqq5Zpj0HuqLaQdBSE3bB
JmZtgQQXoNVQsSSbHwKAvBKcnmZmKYIYCl7rYbCvw7z8Zgf6WlEWGBiGFoIBZOumPONqtgAg7+gB
2MHf8VRn8q1hdfF1Cld5RbOFa1qGUEUjdWSXLVmocWPbaErONeDHKDVLpPemS2cvCW0KW6ZzPFUA
4GiUnkHNkKlzehkOm4WeSikJYAqD6kAqj3ExTSd4DzndML396+f454fvhyP9f3fU/weeY0f+1THe
xE/NY9Y9Nu+PvviV7ydYMj5x+zM4wrpsGZpiaXih70dYvGSaEMuYhqlxebVkzs+fZ1gzPykcVE0m
GtBkmZP+jzMsXpJtm4OncI4dRVf+pTOs/XiIDdPSdI0PZIBQiqNr/UGPnGpIBD9G+U2B2WRHQHab
Xyvwqbm0DaPlAP/l6iXd5/vIW47KtucgbuC02VoH5zC/GsfhpdtVl+QPb7OddJG9JC/kVbfZrVDG
eh7vO+jsH9uV7EGK7tFvtFU9GNG29C4clt3wEkHcqLoINO0zv76q9+ZjdKl/o8R5Mo7qo0O7SrZV
0Ba9b267Y7uX1u3KuYBDe01A4+Gp79Wr6ghw8SrZgfW7Vj2KXpfQC11Rgi9pA73NV/FWh8tiXVyU
V+PdSGs7QNqr5WhvpmN/3yHFIV1oz3Rge8gHbOBK3KSfjTWpQb/bpit5b62Jpr7BfLNnlJ+1AzJi
9/k1vLDOs/0NwA0ldMolSGdAa5y5mEI6me19vQ/40s5tLpy1sZXvwumi3lfO5VN/iveAlffh5+hy
3jsX8z1TeOQZvqmrYh3syC7uTU9egfq4gN7ErdbZTXCr7soNA/Ra7xbivxUlyKO851boD568jj7b
t8G+WKcrcmB+5+ab8bUIIMleRV+MbblX1s5aWnXb/gQMCw496RCcoVDd6DcLlMFX0Bx0hovApwut
LSw1tLWgyFfw/uhUw7AMX99BK7zxYOx6Dx7N9XRAMEJ0745e7tlfu5u58DXdGxEG+7Ic8218VR3q
TZq7ya7ewknrJTxX55Jy2Se7aGet8225CQ/qvrhtz9Ln/GRf8g0PDkgaV15FO4RlbKY93cQb07eu
NdGvm7yE0L49pIfhAjv5baZ+5w4PzjWiJw/aobtpLmzTVaLNIprOcQrQKbrSlvrFWlnJPnlAT1n3
j4Th+67wfDq/KDVeSDfsz8GDffIizrfWWnHLE7/vw/TghmvzgJGW1xYrssn86iuwKhc8zCWaBRHJ
289MWo7go0+rCV0Psq/cTsE6KtZSvpZjrzoO69GDhCZ/MvzJrzdUEMhFnC5zzyXuvE7Wi5utrW32
su5uUZ4077lphslptJmmc7kyoMpfAVH1aJBaoXFFAXZTn/PTcijW3UUJagr6Jj7iJWEbyd60myxX
Vy5MJO3S4gjwJ3Sbfq2YX3rQhU73TQKaNTvfsuBg4HoAemvbSTt17uVzu7a8CaaHbe3rYFd90gDa
3XA13xh0vaK/6FaCv9aDtR3qZiia2+feB/lzB/pJ8WBgWy1wv6ieOcARcDCg7EADUoMwMyGyfZTa
F9CJWrKKs7jCeflUFeNL+ctobtN+o9Fdpvr01MlfbeWmh8pQVg7OIxSnUDDHYOYvJIssYQ+bqkvn
kmvQKXORzbTkEjr68V0CNbRKVhKKVfQOpVdUSQDcLOdYR60EkIfsgzdsHpAKMK5j3Yfuy1nZR5Ju
B9OP9HUAPgLxvSfkMmNzC0I+g7cUNQxABF8RNnKRy7quPdtHSckkW65sIRcn6mNCwf0C2EiVh5nU
flqeo5QqKC1uMD8/w6e91tbaDWp9VAAmheLeXl2l9+Q7lK8g4NVTcVfnu/yhf4gXyvOAfbfV6Mmo
um7kU2Ob3tkyN0hftvdptDbN+y5dO/KDgLxAF09WF5HpFfSIMCMucBX7hsD/euludh4rqsI3Go1l
2/FmvLHuWRP4ATy4/q7lAZU6VzLdZt9dpf6NtVMoSrgoaVBnn8eXyKaX8CqU/PGhfZCvZDh31rK6
6qV14nabXvK28CoXd9Klfd1uX8DUARqR/cxtq5OkP1onWQSNX+qLPqUevSZjfFJoi19rFz1cHVQl
zlZ/1+eQWdRkgUz6OAfJm54Tb0akyUUMbBf78Pj68TVlIco6s2edYAml7njL53yhw/AqsgywHmuq
llzAoj1tCtVJdU7mU+7ysX4CJznA4h3HzhUUquaDFsO5uanNgWYBGi2g83Lt0whjEOaB3QE5qnSf
mW7+1dGJlcGxn+IvcvFFuWi6sxLurI4NfWy/aR31o+rZaO6oGqaHfp87R13e+HAAuPGFQSPH5N0N
q9X4nLcrUyBwvMRFwUF/CJeX4aRknVtVqg9clTTPaUCdb5N6cJhOhJ0bKIrCq57eC3qQBpGbi+VL
DH7hms9UEhe7uNdjBNTS/AEe5ZFKgp/eBAmtuK6DIvUGgs1k3+9Gv/LqJ/va/mwlTEV3qlNYU131
iX91p2w/H4MLwwND+ETb/o6vYlEhtl3Rmpe6kImjXbEzMc76mf7xJ2LE8dA/aZdUag+G7nLrnLip
XtLHXfv1l9G4VLam3/vqmmcdYYRdWxMdER6Mx/K2QbovYqOVa/A97NWKNCo8IuMWNQErBRm7S+J9
QEdwSQz6MKpe+NLDmO0DfLAgkcn3GARat0prs4/2bDJ283CCshV90X4b+4/2Fo5PpVwDtSUfE3QA
0vbZCB2M/wIjvaxv/p9cef+7uPV/4mWW691/H5NuiIuL9nX+4S7Lb/x5l1W5lNrUBGzyJjL4xnd3
WfWTaem2xaVUVxyCVfHSf8WjzieLS6wDntjUCRgV8x93Wd35pDn8z7IURYG371+7y6rE1++yJESz
xMS6QmirqFy6FcP5MUsywBbgQJiB9BoUQQlagZb6DE7Xj53LRYf4RQHPZd6ndM1rl9DyojN+qRpP
w6ACTEYZKEYtL3H1+XIpAJdAORuAAJEpkj8LjP67ef0zln4fO/+Ye/rLUE0ChvcJHfpHuiityCCZ
w7ltju1yHmBZSuCcl/qjAof3r78OtsGfzY3okzAd3XBUWczduwxSNgc5XaKcHjEv3dhsdQvSMP4M
O5O3qEfYM/LtQC6PI6wXz00FPB3tmuHoRMc2e+jKq7l+pt/OpQi1gPtn0ADQoNSHWbB275GTGXGk
jnoMYjrr+JBCvVe7xmPuJYAq03Q/gz2ZowcLFcDxOeUdtN2MzbMZXtVS4gcxhWe8OV830vey0EEs
PqWv7sn0Lvmxzh7isvHsHpXnnE6F5ym/QiB5jnkv5Ec3dQfPHP00zwOawqy72t/bRrgy1efCvByn
+3J++2xKoW6NODdMegjMPTO6dHoOg0sG0uStFwkLWm4k6cQcZNp93h+19LgY8NPRkTNE2PDhWaGV
R+ZzMh0Vb8ImhlEtwKXKe9O+V+MrGyWxfEro53qWAK/xMyqF49GSPwffjO6+NAEGHHkxAxVmjxSu
qvuon/zOPAT02ybxM41KNM3dW6bkGjEMKkc4dsFxXNKa4c7jfQjJUAidPYtB0hASE7Z1eIT+r7Eb
KIuZWMTgoErK1/WIUKzghbCflC7ZiHfC9r7KaLMpyFIfkvl5rI7ibIh5HMAugqiOV5bcuoiLNNmD
+A09uA8ieM0SV5PnkmZb5ainK0uZD5MeO0A57mfA2nCOV8csJfXI/YnmSp6mQE5b4bZvXooZ0xhH
RTfDSBFZCZINtRIPpTPoN1rX4v9gDmwHx2Qfmu7ZiK7ECRTjl82nwjnEnGjJuZQZJl9YK/cdXHyz
EL9Irvh6w0RfiP1naHAqXorjX/GW8oq1b/pn8dWRCYGwfh+z48W4eBc9f55Us2YoByDaVx15BnYm
G6cjvjKfMRKibp8ZuECVvOl9Sr/MeFWTbMFa8OFJe6u+7RjOAqvGT1TyNO2hiCGKN9Xv6Zcfsqjv
LYZKRu8v1s1WyAfKpPRMVcEuvz/BmhTbGT1F+D+EGGKapOY71TkG6lnCxdJISJsY5wtrlxy7jo7S
rPAGejXq/Ew/t6s2oK/l3GclEo1dURwD+5xmZ/BMv7E1wsr+M1f93bQ5JCx1RyGdQEPzj+OMoBcc
ugHTRhnYRcmFfyaK0Zi2ziJOOOuATn9t3UzlZ5afLCSpfHwT+fEP5rTravQO2E2kymBdRTGmgP5t
zj26T4Kq4/oAtzpgckVEbRXYFWD4hlAEsK9pG1O4befz20y0MNEFEO7PUMVrkNX13dlqKQfDwTFf
i9/ib3F7yMKt1eXe27tpFnPCwnOGa2nM/I7erhG0/yKCRFB64rNrRAlm4iKrF1fYHCYjBDJqbsXt
OdYIZEcoo7KbhUtoph6htPas6jwGfPxynvzJkjygeX4RXHdcTCEk5Nd4QxacVWCoDEuSeU5qKDYN
TrhY1wiQEUIhIOJiO6PJKsBGKT1vU/goHknMR6hdd0CnNLg1w+SG77Eon2aPBqUXUFxbMWiD4gBb
I0F2XaEOTHGRjqzzUMHM28HPGe0CMKmKjM+arllhMbuCz5s/MpUJj2UzQRDA+Vi+saMZfhAvUEP0
5f4sfiCGxfxD5gvxE4IH17zcSDy46ivydYxCFPkY41pMmF1R4YVpg/HInbwWw+Yqsg6acDc0rGT0
YiN4SbhKx4hfzTwY41JSa7ewjPHEDXy+5tOG5W2pC/2aVTTbjZgNQGfoJItDkJILFpPC8JjUmmfh
XY55ovIC+D73vp+40ia+ZQNDjLyyKj59QDQBEr0EXdMoIMTgqaIROkNAIGJGcQUwi3g8m5h3TbR+
WcBzN/TXu2LsDOZtgxJxZbLipSQ2xN/zTvVaiRPDgMTPxd+nmjRO1lPQPFeTfUvayZAendJwzeU5
qPYNOtkvo1yvWGexagj/EpIe6wgYEjceoXLOU4onYb3F94gtOBLQUucnC867FzYLsMuV2KdiC0DP
7EYJ5dXxyLJCISn+xCSyanGauKK32UafghYe8YLSbNTyLOZGXF9SfIrMaQNX5408J7uERZjMs5lR
pjevOVhic+QJe5chpYoG7woDRmZVE85823wOkjOuD5heVW20kjkZeA+CNuFpYo+ID34zcSzqg96e
xYCHViwOskpygZ7MtWWz+7LzouceaVT4FQ14ALGA3bUYIYPtmOEhJXLPzipj5Sdi2KFzXagqaT1W
h5qrWA7az9HPhSgdLDlry07LOMPiU6ae4BJqVIkWXyVKxMkqWrYVAmoDOU0Mr3gXjNPAgpn9mGVl
Vm0AceJEiZ3TQDTBYCkmC3PUwHjAU0sjv8ByzBm7H2+q1UIHDDhCc0arNwTX32BUxFOhn+WXtPpx
1mUsBesi6YGb2ReMJIXYnPKB1l+LAYjPpGS7FZ+nx2eISAnHmTCUhRo72PbcP6OG6YcOFJJ9yEp4
fg7fQAzI25kcToZ4iEwclHEj3E2qoCbCKRDP0rNVxcs5Ea9YSn5HaTyTnMOINIr4JGGUxKaGK4nN
c13qgswT44y9CsgzouRmKjBpfZ8uhi9eaOSTrX6TJSTkeUH4NbaRJuvC7Cz5DaOCkw9WIyhYmqNw
d8JCsblQnSxphRQLwD4SUympZ7gKPHxQz1vgWffF2emX6wmjYQ/NSgxTeKnCgnWeMydmN3AqyA1y
X8y9WBoskYoJDqsb8ahivTgVMKS9nR3hafO3LSTWvHGwTMwL42qFmKNar2RCeQiVmfj0iHo5WEQh
X8URwodASsQu4OEqXXdhftvYzmMiXQLDXoVB6otBiV/sx03GGRHfnsSaTzzkwgdtSKtRhYgDO8yD
iLkWDkwP4Zs2kB2G0EI85IJDRBTLZ2ozmzib2Rb+Quwx4T9Uboa8JKziYkIJ7xcSu9Ra1mYIX+wC
DxY0uUxBKa/FPhZ7V0wRSyBGM/NFwgg6GEAx83HQskevxe6wmecSr1vnqHqI80PjOzOzEe6TL3xb
DiZKmE68RKN/t8PCdX13GqIrXDhl4FCe8DNv9pWfCVc5TfhYzq7wRlFz5twJf40x41elTIXHgklX
hOsMKvoNORMcZYzfTNcV/5GZffHRvAAHCP9mX1ocCHEoxM8rg9ea88wpDzWGCNf0aIrkGy0hY+rd
s30Mvqg8ir2E9xLfLK4JMdZJbHPhosWDCLuW9rqvY8eED+fLxOqwYCrTLQzHr29EPwv3KPJaqmrT
aK9rb6Hyu3BvCqtldFCrcOFkcnUDA4xLEBcRnlHGO7ZkmzjPYjrFNU3sKZyt+CPzxxPnRMJzeLPo
NC0zRZznt7MNzxDOmfP13Z06YD9b1kv8ujYsZ2FmhO2ow0fHOOQS7dWAgMZqZfCwmDWxC4W5r/MG
0BKbXnBM4mkzbEaDXRyLs8FFdroWsyJ+WHO82EWAPj0xSQ0li19P1Mfyl8gZ2CZiQI5hKbIohP14
W1UjSDTl0AImHIVr8fw4OPaOcLpQomyG5muPKpAJV88R44sfFF5U2CHK62/7X/xZ5rb3ZpuYYKyt
EwM8TWz4Q/A8HEhh9MQVg3lFw5Ne4+tfP4Ri/iS65ynoz7FMw0KL80N0rw6T1g8mtJxiY7HaDDVW
vhb2xrLe7m2setRvxIxy4RBPKQmTY51n7K+4tnC1E16ft3FTqV4k67oPuaDwRm6Gwt/BrPlmv8WF
htiBr1FnoHTqWZwQo4XJAuOyhDdFizr00MJicxbmfjTPYp3HXPSZsZz8X1hMcf/ji1S4hC2g5MIz
cYMQnla8Ijwk+0sY7ZFRiHsGppHy5ZtLFH7mzQZjPLP0FqaQSX4Sn1DgBUuyiOJmIC6BtEKviwD7
Rk8Zd9G3p+Zt4jLJbYZdx5+43hAgNCuxCYW7Eb5R+NC3mfp+OMU1RbXgL0adE1snLjia+Rn5KGHc
hcMUG1c4yS7PfXGjEH5EOADhN0hJuV360ijQHBhnDJEIG3ASMXMu7usdzyfO4BvrQYJBtSCHo0JD
nAz7xIqgQnwy9kVcTALUvrHwWBphtik4i/EoIggA9kBnK+dEgyuHSzj2t8L98DKXnTLR3Vw7CivO
r7cJHZvyNV5JPKMA8vNDKb4RnlisJajdrXgq4Tn5egynWH5hK/mVX2/bn21aWXXEnlV1TXPIC74P
aNMxo1GvJyWFycEW8Y/wcMJj8K3i5vvrr/tZAG3LmmnokKySI/wYmOpQHUAa8P37xD4Lyb+w49lq
YgkIa8QdsiscfHLk1+1egwSxwXYz9XZ5wUWKK40I9ZhlVnLG/X9j7n49yJ/NiSULRACpG6yS+uOc
REEPiCVAD4lzKu7pXbgWlx9xg2D5mZe3r/sT/fRnHvIDGOvDX//+/yOm483O//d5cK8pH7v48X0a
/O03vufBFecTQAnHIHENxsuQLRbxO6RD0T7pts2eBk5IEgK83j+z4OYnGA9NdBdMsBuaobzLgquf
NBur7ci6zpILHNW/gMoSH/Qu/2KpCn2udP/zZboCiEj9kAsZQovWFQu5ENQNVkAwMy+xS5oTFnpF
ET4fgNtX+a6oVZPSHASAKQ56vwRoFyRd/MWpqBU2alRtNZJdZeQovzn1H2GXqmJw1lWVcoCj6vRi
fcjSF4tRzIWE4iwyXKjodfDJT9FJkZNlbSxAz3vkNCxHWTwe5GlZ+m5lSwrlzzQ+AiajXmqR543K
9AxZxqbtICujjet32NC/TCKDxKECamO14GMGePfeNg1ln4aD3KOBOq8aY4ZZArAoJeXwGXwnZfmk
gH9JES6wK8JVn0VPGQ3wJl3Ag4kelZ6r2zKJrwbzN1lAmE0+Lq+h6Qr2wdDZfLptfLAQ9HTLdI2Y
yLTr4bKWSjiploiiYIzKMAlh2SnoxJHu2j68i4wM+hnEZyAQSy4aydKv+0kKd3BXQJrYpi/TuJQP
YRp8pnCJ+mKe+kZnNj5an/Dxk94mV0OFEypJCT34AsnjGE6pAt4Ft9KVZlvCZOurUlJu2x6INnw5
8tXkvy5TqK6zGOGKPEFqc9LQW2ghxIDly2pPJgofSlZa/qJpGZl5Gu/S3EAOB0Rzb0mXHBRzp1mp
vUVMoHIDaIIdQypIe4DRs6FCh5A8jyDtjw8BEcGBPbYNYbE/zFKouYNKnC469DZGKMHQPFXqxUwi
Gca5dVJBgKuFIDjqNy7rtt8GfV4cNKnsBW3WPrcMyAgGqYHjcIr2vVZ6tJlk23rU0x2i0ONaqft5
3eHDM0lTUSPvfAthsENDszJavJRKpbRqtkPe7J1Uvlcy2JigQ4CJt4OmFX2gZleAkoQpztmHRuoQ
5NkJGuXVU59DYKPo8ys53mCTpRA0hUJQYK4B9WdKcQ9pzjFF7O1g9Zmx/rXTeUsd/zNli8lgT6lg
0WRDk4FyqsIrvYsWGlhzItR6aMzvaUAfuBsYHTzIugU7ZbNAyZGADxlFjydy7ispmF5KiIypDo3K
l18P5c0JfxwKVwIuBBQM+UfA1d4NBaSpBXFhhNDOAvcPZtjN6e/BDKzLUYHvzwL8UUzauh+Xbs3G
v5fiAqonRzSbm0gZqPTd+Uk86r42V9PnufxqD1a4z7PWXCu99U0a1XAVDt0qmisExsvktl5GyPVh
IoIPDEkcEJg+Hb+DT0//DeUClTJ7c/j1Uyo/5vLfJtyQHZLjQHf5j/5hwjGQjdxMVB6c0MloK8rr
g3Q9mgBU7UifiDW9LtqZ3SG1rO2g1tkmUiFHL3qocjuQAb8ZjTBmH+bcoKqg4q/I27MJfpxzONYn
PZBioab5RKH2RYss7arXsgvseOaHKlF1UNK6KWWI0w9xBV8f6nAkITI/q+5a6An2VVRQ1a8gq7at
3wwPA/aT8Vl0RymYZCyf/dFjlFFvpxKaOdr4YJaNttF6DSyuvZysKSMST7RDUi1fTRootwQ8oatU
WuAvQx6t6K+uviZUGvsAznsd2st5luR912fxdpmL6IK9DXC+b7ajQO1O5UgVT7WfaVJs95WdnKaB
JJoUtAH9vcZl1MJyLlECDaVDrU/l15eqzDFsQwghDj3f02RfGaLpryyzL7YVXcWqhLjpWMLxFmXf
ZjudqS3QZq5W88lctkazdEekhhQUkYTQA7zgnQ66Mias6R0ECeoJrUAp2NcJNFjJUsEB3IFiCkpn
AyOnjX+nLauahidlgmosW274qnRfznUG5sUAFxaTl0HCDW3YuYr2urwMvkrnAwhq81gNoXqS52be
JZV5mQzDc6IU4Z79Rr8fpt5XA8hXS2MC2qHF8Biq7cHu61uraprbwBkgGHa2VZOfYHOxtkDEkUVd
JuA4IdSWUfZAe7ayz1tE6eewWdjMlzrqXxzmul8llSHfj2oMlCrTBWOE4Xe5qt6lXDt8S0Oo1bT7
VdXTmtLo1uzpGqp5QTlB/kAjhB8gUeilNXx/9Rh8zcbONyBwKJ3e2jpOuQJ1uxsLp111VoXY9TTu
OulGqozhomuWp4xZX2eycxHTVeQh8raFAejZ7mmkNq3koC4KRi6sHkYRPZOym7aLUm0N0Z+LFbzr
CgX6lk459IFON1zH96q0hTodTxUOKDtYOOK8ldutusCSmtqussALQlsbttVxyzowd3hB31mSR52O
dreZyE2Nfa64Mao6+Bea7cfohbxiezeVJKW4BpDIscPDJMNgqKBieNmEQ7B3pqtWTJpNa7CuDA+h
AXXxwCeqjfWaQbq5gyeIRiuSxSelbIGjwZptp4tgg4beXKsxJ9QbqaqPIbStU7haUtrYUhT4PEVJ
ZleWx1ctd3ZRSv1A0hA9UemW13Qr4EIQ7TmXh26e1xrWCW1OgIyTNX4LQY7lCD/Q70cx2AzjVw2u
YDewgGdKk40+FQ1O8DnZbhksvQt8LUPrceRmmoRTudcHGy79LqZhEmYbSJhhsB0ygutUspqdVROH
VwuQxCVsmpuIB2ZqletBdLDCRGxuieMNj4ZJmg0CWBGa+hud+btGkMkm5XCtOA2CSJa9S6UeWhiR
IUC5pkNUh+JtYMbDK3znRhBd0EreESL8I4r4M9p6X8P92d3XxIICnQGhYaq68AvvvNvQOErJ2Zfc
sZVBLE8Jt+BoEuWX6GtTxIPfiBhcCxzUtocC0i808mgOGTZF3l7SyA4ozh7JbyadB8sjFHXaOUhA
UP5mmOIO+dEh2Pgng/gBSkpTvP5umIEZTMWsdghqmxMZrAA62By5DKeML2kw1+5Mph+iits06QI/
nun2DOm3Q06qin+Tn1N/hKe/eUriGM2yydCZf72aGHbTxKOWS6RXkLVaRK49VOGONjXYqCK/MLUT
gCT1ws5pzJcD9Hrm6k7Vm+VLHqq3S1dy5Wq61zLrAWsUSv/VzrklZDEMGbXh3CRjNe9+PXtvt6UP
s0c3jKKSjRMe1fowe40tKyQDB4mbCwq9cU89aFnUyW/6HllojXYPXa+30NuZ68EJHzupQqWGu4he
0LQVlo8BtMCupLXDNpeti7eAzGQvrgrNpHlm0KGHzuO1ynHwrVai52+I7lKTpP9gFyf6apojV8f/
k3WgOYBnMkgrwzb445bIUQtYYt2GKUe2ARxOwbSF4OOUBBm0v6MFsb9MnGGpCSAMM2pXtKz7RY12
dwt/VsadCwgyCe+xtTZ9rPUkrOrHcEjh8wwU5Mj1KTrqZv/066X42cWWa61Gm4RqAzD72DdnGlHT
TjX8PnpFa15WBurWmbuTXh9r1RKcNzrWzkglvw1p84G4asfJL9zaDrPLXw/F+sklhpBXlkkbGFz5
lA8R5ZQV0myhSORB10Ov7AS3EoSSw0C/7LDUy2qYCXL7Dons0abQIRdjdRk3kbEl3tXWluAQdbLu
Rm7tZ9xmdxs708OSAQUv1Ca5iYz6ujWqI4IRUC/H2AhD7VZwXbS7riq3SRwsFLLQAEtpXHTHOkXd
q5sp4jjbsleQMrf1bFuwZytnROYuCgFF16H+GZVldTfay7csDZX1rBdUU2h1h5FrJ5tO85mGKITD
uss2Rt8r7EGmTmUf7Ptp8JEfa/bhwjtHfei8jN7VddRlx3LJqGdn5SHMq+exxqYjT2BctTB41XKP
xEuV3lmhs8u06bYh+XKcnEjyFG1+rGDOdn+9LNqPyJE3+2Lb9NpoOuG+Qs3kw74eq1JTW+BbiKIE
e6pxbo9I3IGuXniga3NeYbDhLoKsrbFa4GzF+E1HsAUyXQ24xrLKQyqJS2+Uh1FTVy0OHr9jpSsj
R/ARHxvoX61+uugRBFhB9kKzrlaWwL46dj7Ez6uuMGwAxmjQDOphqSa6roGXD2lVnFBmAzQPKuk3
jyyczAf7RGKRfxRSVDY78sdHDposC2M5Dj2LDj0AIDoY+lC+hKHtqiEwu4gm6FQ6aOvIQcuCTQ9W
bRjI0hMU8NSTQWwjElkgwqYE+0Tlpjic0WQdbtJo2gItUyGt1T5LeR2uUGmg/ABRxT6ZyJ/OQ6Ks
hgmhA9I2KAwaBfQJtegeKOQHuCuUr/V434ZqffrNE//ViaBXghcxTUfTDPljeaQzZWsebJ7YIFsU
o1ns0iO5c8wY7DWqYmTEUjRT2ggdtUVHEanIs4siWq77HmXOsYInLE1vYZTMPmehPtEuMOa7Oo1n
19GT2htgVkO78KxEug8Fjn7PRRK2rMjoKJBHm0jvdUiW52GVqUF90qYvg6zav3E6HxBQYh9TLAMX
RkGLni7T/rCoccRlmF5sHhEP441je0pa42soLamfDukt8f9eQp5gM0jGCWWtKyS02/FW76dzKrXl
KlecefvrWVdE2PjjPmNI5Pc4XBZh+8ewLRqiYdSGjg4ALbpv5uE+qgjbmhH1H0iyKKKDFA9HMtuF
My7uIKHyaTtDuJqyioGN5u+O+l9zeuwCumhJHuq4g4+phSGQjDCGKwCyN27fDBjlX70AT8lFNv1S
BPQnSEEN5ZFl996SRH5uc5VuEwYNWwPUqkH0nLUciM5ON6YEFlKKgQ9w/bxqFHO3pA4WAWpw6twJ
RXtIfevGZv9LGrd4+oiKGCbVolUgIh12CVRRq8iW/MQorpCGunrbHOM83vxmFYRj/rgKhM1klrko
ckP4YOCIvIq4zCBdhPjgLFsEALM5QqnVkLATt/p5MSAggbfOqFXa45bq1dEI8wsVuQipFCzMtZOw
f9H1GcxlJyUroy/j36Q1Pza4i+1rwTwvqypJEY1UxI82qaWLOISrP/QyY7jDWG4i2aDBT11mRPlc
NEZT+l5iLkNs04Kit9tDOyP4qhSR8CvDEL0NeJvThBa/MdUh5EGEESGiq6S0rA1wB9okHOlLXzr7
38zvX3c5sHZLJKyAxmNcPiQnqB0vTmWyy+dloW0kXmCSFCTQ7Yz4mtmMxUUeGSd7yXV6A+sNR0Jf
mRrCRH2516JG+80uN/6azEGlyZZtS6w1qaUP43GsSkrR2JTcRaK9sku1FrGI5hryqr02VPFlk78W
NtwBiagU2ksBzz1h106XZljsoT1t+uVrrUTOZSRBPxtLKuSSqTq4Y6xFByeKb6WQvHM2LMEe0kkk
Y6CovJwHAjlrDtVNSlf4xsiAZjhVgBtE4qXMA/lyJvQ5qQMxMNwTmzbWoAg1oSRUq0a56PRQcUcb
7va8vytbNdjPzrpq4ptQk0yv1CBwbmBPKcixr7q8OwQKSPGeVfcWGeaGJjs6cmYc0xEo71I42xRe
VwKUQf5d3k79y2HSRV0OHL2OP1HeJv9dYGRHUZrVMdBj8igxDGScnxDNMzc0TDC45MkkdHBWhOQp
F/gBfLGNpCXk/jfajJv/l3ceg1FZZLK2sAOYH85MPjey2iCb4s5lGF/VdrRmm0Li08beKIWkO9tx
q6gqrYrkFSuokiJC402GQJ4T9r+p6nzovRD+h8Gw6WxuUzL1LWF8381MLy0D4MSIeFYE4nObgLPm
VrHOxJ2niNoAdkQHpt+oWZXqZHrxoLvVAKuaAZ/3jayItJEUhOxDWqwmIQkWQWwvJwhiyUgN7asa
1Mpsto/oL3HYoRKD0yT2kpRM2K/nVf3JCRJ1OBLQtLQ4BHI/PoojB1Jf9jLdDBGtI7Ckdr1yhDKp
dikIXhpjVX/9X4S9x3LcSNd1fUUZAZ/AtArli96JnCBIUYI3mfC4+m9B/+R/1G90T7pD3QqyCibz
5Dl7r02YPErU8uglSAOFKa/Z2qNH6d6Su4bKvTsCMwFnptdnw3bFWSVJFPrZ/BDbrfU6UHKJDiS1
MCt6a0L/ngrffrfj/9iCrX9uec46DTR9O8B//k91C2nDOZHVmBN0X4YzsbD73M+INbDzd845ObCy
Ox2rVxibFtDdLoz7fngePSLBUg7MaKTFxYmS10pr4qBMMW90kh104znnrMTsxnzaJTrEIu28Moif
r6ATSoyzZDzJ/yhbEY//8+Vjmmn50mewaRt/l+peI7Jy7JnJpdOqfSjqehvJCHbOFIWAme8tZEj7
CgnIvk7hsBCcvZ/NDKl+MvlYS6sUr8e3zMLF7NWHxR5TZ7FJPd5aW9Moidfz6l2XP1b5cyW7AZUE
EYzV0EJQMvv7Xzj58VJE7Y+iSSzElLjSHDQVpwHA2KPl8cQGmR3fTh3J15AYOxB5wyFhrsMabHkv
rkiDrZndFWXhPUWCtQFXyYCaKqhDr2/8K/Ex7yA7rzrqmpultT78odZPMjGf4K/s9BioJ0leSMhp
ThtOdest03CdtHRDudDQm5xZY8Sl18bczV/aa5XQgeuTxUBcbryTFRpshiG9WlIbe+W6dJzFCVg4
tnHDKA843oEsNvdBMK6iTaIIxrqRW8dA9ZrRwY6r+YAvLNnKjl6kV/VkWkmg0q2Y0zAHyeo4DLBc
1dVhsA4IHLX4t2lLRSFiRGPkXK9xiX35IehaFJXjn6Kuzk5d+s1wNwBDW4939B32zDxRFSl45HAR
N3NejvuqZaKTJtrYCcdX91W0+tNjDQsnacgX5egA4dR4b3NiLlShXnqjAwTF/LiUUXZtS/XiE2a1
mdyp/o+i+09R/b+1FduAhMbA2kf17f1VdMvS98aWpIatBBe58ds+DYXuV+xaRjp3LjdZQHd5Y/oP
Xbsck8YqYKkJ/xy52Uz3eg595RvPzsIDXER2ujdi4+RIOs+yHL5HMIMop9KGoAK0N03S9SGVWDdC
cU8r+5CYhvUI3o4eL5kN8WQ4h7gY8IUDxAOEBUqlChjeqSJgL52m33HVZQ9o+TGN9n6HOu8ImSo6
ORNPhlECSBtGf1sM1WbMJ3VlRHeWnQMji87pXezktNzmfp+TRP7l2ZqZoIkRJhqa+85P3K2VyAEK
NNGTYhCg2afuzDD8jXpLk3bYxDsTYt6uSeNnTlj2o+rX67V0Z4d07PdJkTfhpqM+6JElZslJmLOg
+JOCJ/Mfc/JOJvROF8OMggqzmYw8xJ4dOU5RFBSXyV0eyPQxr+D3/2tX+7+WHBcdjuHjazQN+deu
xraVVa1lMXki1xD5Pp3pOE4DFhgm3z0Kb2dq5btCmjjK5JIOhbib28beRnUEZKBw1dEsXAl6vT4V
A71Uq4aaS5OISHnbJd0WVvBWFrD2CDFJ9252ycdf1kTaq+iN/j/2tf9jjOYgEeTgT4GNcsD6a1/T
pZiGEpkAkPyCNK4uu0m97q3K6h+dQxLIBBB2vQtAfJVOV8yful9a+JItXpMZT/+D23b+Rop8F+Rl
e7ECWd/poHjwhbWG2M0fQyHp87nFZ2wOwX4m3GNnTc14qAm5EOlEA05X70Nnf1nspX8OGMGCtz/q
5Q8RV8MJtjcSfWZ0EYG/jzbqya4kw5UEI4gI5eI+J0SLq8rKt1UHwYBB4pX5SfngBT0gZ98/6Zks
0rotxt2/lwT/1NTwctMq8VbxgeQktZYM/7/qpkwL1zJcFu0+QNFX8lTv85E4GoaqJFmAaRQJkopR
yOdi0sSFjNZHKhlI/Sld/kz6g4UxnSzQuFMP/cen+2dVKvl4lrFOkx1m4n8pfkzhjGXlI/sPiMu7
Jsa0CUDOk4/iv0ecFQ5UAFE4lEqzPgb1qd9jJ3iZDff53z/HH+nJ/y6H0qdJjwKK782//ipIvdnI
3LHmAbN79Q6bqCC+KxkJj9XLUZRBdSAwis6v6+NfA+i995ysIracymRccPqlaPZ2rds9juY68qGg
OTSRv++XpiA/dCKsSBB0kAdYgWLGXgfDfJUsAnKpLhOPGTJnTDVkTegQIcrKuh/fhBA0l93JPujC
vjZ+XF/Iw8WdWLbLfiFS/lQBHB+gO83rbmaO8S0p0FRqtt9sRdTTo62aZz9CRd7UsttlZLFgGybN
RIkmYchni/MQLdb+36/k/6EP4EoGHNflqibz/xZkILuJ0qRkTuRVVXUiFFFa05nUPt3SLqXNWofA
yrepXZ2N0XC22VjfR+zCO9Um0SVyyJf+9w/0ZzD1163lyPPHqW3wqNt/vwB16vmjIenlZAMzxzxk
jLGGdUNjdTTTBmmtqtmYOE5hrB2yfK6PMFHJmDZsKiurTz84Hj02qfcdq2o8Uc/ED/Zi7rRw8kum
C1gv1CoM9bGlThVs02SY9DEXGDhpUOR9fja72Tp6NZFH0u5aNDePlTv6D3MCicbJBFhBOiqzkMlL
CtJuaxf1J+S0MnTapn34Q3q1rSE+uAn2SaMgnenfL9Efaeb/XiLulYXfUdrWKlX46+kntICME90k
27ly5ekPSL4zzfRiuGZLYgum0T3drXVrLp8IfmWmNzo0hqYennQHoTGZ0D253qaVzWNctUBtNRlT
atEQVKoW58OnPxTOgWaZF3az/5vDp3kyCv/LrnzrzJQebkdGCzNJSUbVeY9wHVz2kMvsJlCmB09+
rVHTiZF/AYYkAKmqnY6AnvaC6Ks8JvlQXqK0LKEVk32z8bEwp7q00IvzGzNOsXddtrxCZK9JeQBB
Qkr4d+ssh97q79vW9iDUmqCA5oZ57hyFntl526Tr3vMOZjBzgs6zyk3DYPhCMPxr41ZhgwuBvRcj
Oube6Wwrr3mQaRNafvy6WK5zJt7NZjyO/Cmt6h1ct3SfQQE/EO3e2NmTBcQ14rR24VCGTobA6UZm
+mzlP+Lli3RmGkK1rvdBFRjX/+8fxB79+23/P04lvoHa00O/ybrn/K3Hq52GvAJrxB0ePxoJUx2/
+rZrcZcO4AZc1MRjMYoLjkkcSh1tl7QCCjqnZ5+91CeAyk37mejlYdupete301M6IUvureiBeJmD
Hc/N6c+R2i9TEq0sUu4yQpz//UuYa1Por2eXDpxl0iCgSYgO9X/3NwQyFjHZQKsQfNYHziPDSUNn
l5NV3aRHY4HIFPmP/Sx2UZdNt4yEicS06I66N3HqTFc+ZhDmdEHIeqjf0SRCus/8n//xKf+5zzGf
gYhIMxPlUWD8tc8lLath2/O4VFM+kPg6vcQzaiDVE52dlUQHzSnz32ipyk1Br+NQ8SZNTSS2XcUI
8N8/zHpF/rpi3noaRWbrBi5C0f+9Yp4ikCFoYCegTAIfAfQGjOa//wrzn8MplhJj3VLXnpPt/K0G
V36R13kvEwCJRp9sKLa6I5XGdCVjCh+4gmzTV6lzses1ObT3eDE5OBjDsFFpMfehGRW/g0FF19yO
oyvc0uZUWsWZ8XPRbJKqsY6dbR4COqP4VnhVr/FhoMy5evP03aTMpDoYtKy0DUJMO7I4XY/gYKcs
vaCeo7k3Koi9jUKtXozBhUztlTHUDAejY16WZvTnemPpX+e5xUhm2mdreGqjvL/OU5fuZQWmeBzt
j9GhJw6fAFtVumyzoPj0bM6cgeYDpA5Zf0TOjwUPm1O05smbMyBV3uuUVsumKZuztaBMVSqCkBP3
p1mNX7YyzGNV3NuM1UPHzZybqeh2NlNxDJQEp7r0vu2pTM6USfHFTp6TpUVEhGgqLALrtSUoPkyi
Uoap21knrLOPbsHpvdTkOlRMCbKky4k6tsr7IlgelHZuUGYAZNDzzVwhgei7vNjXxD5FhRuh90LW
NeT+zVCNIvRn4AmEX2JfG3LW77ROHmPvzAyyOQ3pZWiC9HYo6SaKIXoSE95ukmPvBjRPp5o48hu5
BiMqg2QyJ3fMS5q2lNx4nNNt3EZy7xZdcOWl8AiCq24Y/5nkJyzkjFR6QxyrOieiMS6W8okes2NS
kji8nW2KprNmAY59h7Rvy425j2P5X6/vP1eZdWcEBWNyr5mD+39pCKZhqsZexhD1POcTUnJ65yzD
Dy2lfaKX3WzMnx0ZQmcQFvYhYkK5LWQlrsXckmaeL9yubBURG3Sei0zMq7aPCZwF+r0ldHgHHPTK
gJi8XbQ3Zx6Ydjt28LQcv/rZwtkymcf53UAacub5m7HR8oDu5xYMS3urh+ziLT8CMZDZV29pbX2Y
XQmtrpAlgTXWbSpT42hN+vZPkiCMeJK263NluebVsrsbQGJ95kSwmev4nJS/aAeCZ/OmBiGXkTH3
blzzLlIn6SfR2Rnz/pIQir5nWybAsRLWXZYp+24KMocR+W2mgeClc1LfmlLXt4vVfMWVeztxckYE
NSkQxeqhsJdPo51m2N4gHbKCV9tN401hurivnGWjRpXum5mJShSgcIxPmUvhXE0u6kQEUF3uEyeM
jX+g62K161FW5TBNkP6EebCQH2OSDTXWN3lmcSTXVHxuQxhPPJec7GgLIa4ydot2Rgb9zR8r33A7
NvLR9Ikbieyp2pdUPhycx5DQKoo67UWnkVFyokzSN5nIXAhWjJFdXorRK5GAkNNIsEz1H00a2zf/
Mf6V9rpCM4u0g/Us/9daLUmrmfNsxfKpPtpk+mT2LuEp5ltrlcOeNK2tR1xf0iKv8o1mWvt6+S5N
Oas4pXxF871s7ZbwKD/oT/YYw5Md10Dm5MuqmWM2qflT2gPXTsSfdURyYNzwjNdJvMtasRDTzEhc
JyIMrNogJVTdm3n0RBn6XUXwF6P4hUhs8kX7ezayg+BA3Y7DtGuiFljAsuwyO3nzgC5vCVrD9nDq
QMwydGWMGPDo0znHHdsWBzFzF+JJi+3s1PumIEtuGsV329Iu80jJ3ECToRQhmMFYA7EzQ+ydtj0W
Esxcnwwks3nuA/XtJkrno9+WT6OENwbr2YLlstDXF/m2HJ/rKPhlzS3g/xaHL0o1KLue+1POhHF1
wFVwPVD9w9zMbcVJebG/wPgSewJRzuDyIBlQCsUEjX13k7Z4Tpr6aSoHMjWjEupARHDNBOSFPLLP
put8KiLy7EXSXfznFJnYvnKRu/ULmP+xnhEC2gOp9QmVJNHAuQZerRkcJ7bz3pZN2JpqOrlcx860
QWnUbUZDwviYCwIx4zWuWwnS3twnzcMRRs188SvtQyFOdsi30AXSzawY4ewytyY9ijDrfoapLbMz
YG4gkTqHVJzFH2gar2YibkizZpNquDhoZ0Cfo3Ght3/uR4YEw8x0u4izrY3BYqzo0y1s+aHZiB+s
QO9zGeDK1wVpIIQS1x5/IquEojCTYeYRhNxat5lT94S0oyUWorjNUmg7Of7wbS2Su8QSnzTyL1GF
vzThx3CWazduA1aIXI5tIJHrD22yhKLczFV/KlcDcFP2/m6Ii/d4kE9Lk58dlX6JxLovZpeAMYSb
efDbafMHHpL3wOfbRuZeB5T+WZlDNpT2CxH1wNJLUJgiVt9jGwybluXOS5IwI9GCbxsg7i3eDDs5
ZiV58cIYil1VN9a29+79Lvs0yURXI1+1D7hwpO/+8rLhSFaiQjrKfzFJRcrIb6KrDFTKZsiexvnv
UddcYKd6Iby5lfGNlfF/+1n528D2MuIu4rvYzD6DpX5Ko3IO5UDDkSzxgw0lfcuVh54hH6bU4bdQ
spASyvuST9E5mqgXwaChL1/sb4uEX3/Sl76zyMNILTB1owXVqM4uCenSWMk/kqW6Lh2DN1lE97nt
PsZmyeHHv+SGqunomsgEWjffCwQBm8U5xpmsN6aF4IRUiwSxHJxoOiVHObpfC/M+6teedrekfx30
HJHuFtbEtVGMgZ/UtG0VvS8K04+x1AjVqg7xaMk8tk4/JhMhw5w+/3lduYPJTkl/K1eER+S51yjh
Tar89VVOh99B1G+Ag3LFOx9JsXSoD6JHS3XPvDy3PITxTrYNWh6n34sY1nTqcDNEoe9i1X02SFdD
Pf3CSIMYzKRaw4L0cxkRLCGebu7rzv927QoOgZcQcg2XyrPLPqwzAyQhC5F283ehJm5L+eih2kQp
EXwKXsqA7+NSqW0T7DGb/MGde7IvqmLjJ8bvvBEVy23xXpIhuJnWMIac7OwgNyF/Bpi182wXVfmD
baQLGw+jY9Sym3hZfrX9EoNqZcRcMo+rT1Pu8GWi6dNquYqGVb9JrwT9qT8n2tab1H4zRfvZt2S1
UJVTMA7fccOK1VrzbcVqVdQoF6OcG41T7OAPzi+3OUyuGLZVUbJgxvmT0RCxXSVPQRE/KR9CbtGy
yvsT57cs0FvqsG8Dp3sp29dqGQhEIONXLdS06JqvlpFeVcW3NSRXPVs4J0YBv94Ur6qxgRhJBCWN
Lx6sRh7nkeW2nLEb3zQ1KeUkKiz8qK1nKVKyooxHHEXChqTOs4PgkVvqsQ/lVbFd6K4VjNJNplyC
RvAW+XG3Ba5al+CTnZIVfi+DiZFMHdOo7rm9EXg0J48fvPxekOK5zcjtCYuleGpacb+45bBpVKRC
4d6J3s1DYrAdHIbVV5IR60nPMCD9SO5qf/rZ5PqIOh1HxpDk4AV42MxM3Qtf/9Y+j6xhlzvTGdAJ
xOfKKbNQzDypmRyforx71iz4myFqGE82jC06Jk30hgC6yQuGs/3kgdpcXFEcUv+t6YNgIwu0fUlP
xkjfof+a7aeqsn7gh4Mqg91iW6nx0jg5m0tNokNG1FLCM6O9mqjxOAIaZo/hMKAr8KdgZw/7xorV
xh35eomMvc3MfDcfuFmxIt6rdd6EbunXWfl3OU0I6VMW02jZjsaAi8pqfSSU8Xj+8w9+l9UW9m5Z
KFFWRaoVIEoHc7iOt5+ppH96PkhPj4J5G5vzbsJbsaFK/zk0UGewUV+XhAhz9MAz08FlD5aNTkHZ
n4LO7HeOICisq4PftMHOoxE9J8SgcIqHp0uoF2nU3NSq829NWHfjAorTJem0TO5kZLxrQzisky26
/cF9pwlH5zSn4yrNgM2qeUPU88OcsU9hFoHeLPyGd+nQZ/1nXSXZdvIoAIO5HUO2ri2zQaoc2k65
4TEPCGjo1kFx51qK59nEV+37YaVpmHTdghzMyR4hag9R+laUNBmjV780PvTEw2jGycgPsd4j3m5/
bnVIdv2nQz9J1KCGBkwbQ9D+qCNEJcZsngtnasBMAJ8hgnXbkB+46ZX91kEgCIAfhOUc/xh1/DzP
bP5OlSAt4cUmObNln5u4XbSQRtNojtpLSqz6MZ05h5xpKcodZwmaYeUxqmYccnpb9ctvL9fRprdI
zWs4NHoTWBkvI2fKw3m4WOoy5aMBbQO3Ypv2d6KBGp5NKEYoh1Ch8nZnS0GFRokw28G3btS7EUzd
PoruWx8/ULEkHJ7d+C7ra6o5aBBgoR7LQUc7jhLfBVmaG0wTw9Yp2eVUeSEnxj1Q8D3lvY2ZRn8u
I/tkUdQ/hKN5NlpIFuQVvTQdJjheP6xK46c/JuALXBeIL7OXkXFlnsOW8+76NH5qO6SN9VyCYiEb
M3aYzyAw3FsdNVztZU8dU9Ft2f9qTG+4HYLk25qvZcv7F5nOwbBYzXgE3rxIsba52D4Ej3DOFMxM
DB2St3ooeUiZWxf+Zi6RhPCcksPwFgcEarvDinbjHnKcfaXlelMVwWcfMJ8sS4NAc0HdQxLOich2
UI9W8Ukq+06YfOOBsK3NGijBPASC2MwmYWUFKHc+G0f0JspoUeYWjQdQ1PDFUGvThibPe2NOsHLS
0mSbSrNTv+hlL7Ps0WyLd2mzh/qzeK5K6OWq0mFKVblxYxkjBCS9KG6+YzEivrbzR3Owpl2w/HSU
+m3XKSgzmJP57OEycisCusc4RzJgQ21mnLFU5IKO08TaDpBnJqHQgQM3dgn1SyPj0zTael/RwNnL
lBWNBX1DI4Vmce18lEhOEoZFZ8vXLWFyOt12QLHKKgaFPgd0AMyHXDXmZmJUsvNc99zSU9/FIBmA
NA6HwSmNk8tEJVVHm466ZSSHOLct0Bdus2+n36axwuEbb69XgiWHxm5Xjh9NQyywN3OiFPOwL4l/
Rt5jZExKf6o4Se5Uo3ycAeOCOAs50pRXofIcd9vhJ1GJPqKyHC61ZZ3H3h9v5ukLYW68dypyl7HO
7EG/ZkcBOTmIZH1y8/hm4JS6sdbk2lFh3/Ec/SNaoCtjUqjhnM1Hc7GJiFv1a8SLo8R8I790oS+T
waeP41szM17pqp09k4zrPl5o5AB+NnyC5LLybBDWNVg8dGkRJAcrzX+W8JMwMXA04EpveuPnGMmG
JNPK2Vu1+1xN6XeXJbR6FyjRYqC5216byaNir2BWdV51GJfmm5PQXZOvNKcSrgZuMUpE3f3gL4LV
JhV90xfPUREbmxZD29ZTPBE1xjZAqz+mkuThvHMfvDiJN7YWAGtlc9PFLYoKbrUk0jKXwZPogxFU
NguE8i5JglG9H1vqkRllhEUnsS9Xrhvj+iDuGMnNrFicoSniWUUXo/3GXBlxXKxToMxg1nsryZF/
EgtR8bI/l47U27iWH1OGiQAOSlx2O3rIyU3ESAdWnxO6VckeMXgnv0TmsrgxMSa0soUa52MDiwhn
wudANAbS2vJDGzkV0XqES6bpkHalsY3hl5Su+TtL6GYWearocrHckkxOU2sfmcwLazI92y6BHWPk
IUK7o8HzZhbmfgl8LiQpL9U4hvg9uz0MIHa5Fa+aqlOncJJHQ7yRQfOj0InFERBCKO6Z+xh8A8GP
AdHljvPRlYRg6JHCZTHNr17SopJzZLNqdHnoYKNDk5q8Leb0bUxr5gokIN2DehnUahdkMUI1YzLx
iH918dxtp8E/lstic9uzd5VnR8/NAYX3T7PSj5Nra3ZHmP/urBj2SPzIxiSuWQy5P2cKEmucpEmi
XzhMkouID4e0p4oQuKNhTadYpZyn6+5GEgAYpjIi+bEPm579N2+79UAWDnYDsH3KM4LFOowdGwKt
fmu56E3SZDDoiDvP3RkNs+m7h6GZDvMAJjhFTegu+iE3+RxDRINJ8JTmEWYfpQHXK7ADh+ymWDLi
ic2gOpeEvL42QfCr59Ei5kYPbKA236tckeCOnzIFHmlELdCKtO0eGqSKSHqxFhhsB2pCxpTaBeJK
/1Y0ZnDjOMMGyJ1B5/gNRyt3287krWsK7sqfdkVd3/YTcDACx6aZvTQxgvKQ4KAWWb4hDFTserrY
oW0B7KqFeIkthdvaCp7BTkzbyJ2/sry9j9s15TgrDh16sM2SINeMEk2AgyVvJeUXLW6GdMNMIpvj
Rjd9abG3+22ELSRY6XZPQWuElOVkO/I/l2lTVPpAavKjGKlu0+yOgWG9rdPWvKi5uw2eTZuTkTUi
gaURfhwd1e6V6l/imkldbMtLOi/boQBXV2vanAkvrWowuSdYKY9W2YVJT+CAk5YYeZanEv1kOJvz
Z16w7hkxkugkgDOvyq+sEGmY4OIRJt1IMdhn35kqCpf0UTX8ZHKNAdbnh8yGLZcEaMrs7HfvJH3o
KQJQpejCYIRJ1DvNzag4iDszce4USPHq6jFnH0laTPZsEsyUw2650U08kxHyOcg2Peci+mg5fZ4i
xjaOYJWdakX3VfcPbJgf0dqSyN2aXNgSmC/r94G25XNX+V9N9bm0FMtVsHyMTfRAZb/ioeKzRhgA
ge6ZOefBS+txYy8D4oHCY/ui1PLpE0efla0ujpuPQJrrfKv7ljqnPzhVSkdSelst7BsOVS+VMY/s
LzVuy4RrRuljpcj3OFwm3V0iA1IoLE6ktnWRqUj3scssRmbmTduZDzTOXr0Y5RKPCV6gRJ5ZIHGQ
x3QDAQlhEPqGerQZkIaFSYUXaEm928YQJ6cp75rI/Fpj97ou/g5qRh9O9+AYBeVXsWsSjledAp7V
KuIvNkMyftQgWbb8eaZXoNc5F6mQbIi5c2+L5YGeZ78v6/gTU+18sKroVFXibgIK1ZhaUV37BSrV
+jrWqaYNs8X0uJbZ4VJxq5dp58fS3wFl/hrTxgvbLL7RstzajJfYp++7ybmU4+DcMJm7WThdoK3M
T02Q5+dYkBsZkXE8kZ/RL6GrI32wjei2CsQStj5SRDt6MJLa2lAPFXzOQ9avq057p41qOLJLMsaV
/oQMKTv5zkzYSvyD56uw90S0c4oHFXdWrXqpzGn1PYJs6t3i2w/Ud+qmPL1Eb22DZEJYU+FHbUnP
8n1omqb/pYpxM0zPUUX3oMwNGr+Dpmqv+u+sGG9kKY9NqT7oVFm3jpN/RfnwRf+a+JiK4YynrQWd
Yk6BXQFonDj7u5rysYkMBczUAnTIpV/Kd6wiHEHE3l/6nxw8x73lDB+WXjQ+7Li51JNdXwrKTdwn
Fjlj7rIf7JVTYvzW6982uv6X6r1s36o16FMjLDEaYJHUt2wnH32h5I3bz1SntpZYzCoYxuV0LQdI
uStoxpZwA4iqV4jOW7J26uzVxaUhy3IJPZt3V1C0Vcj3Dq5vMCfXPl6mN5HH6c6NHLKuu3CaVlh4
oz4tQ4PnW3xrrzybjjdE00BBfRA2LyVULm2pbGulV1PRB5u8/qWzchpiAH1Qc0sDS/otJ60Eea4e
OWEGcei57biz0yrfRn0x7Yp0GDfNZD0MvRSXrC4IApnYzuzItY9lPINlz/pjrukYZ0kAaCthtooC
tmEFnzhGBd2NNRdsqwm1rrCmvaPEij5b6P8aT/TBlVgNCbpNH62sCR1Pvjgi3hrJNhn9YeehomIk
atVh2kgMWyPZ9nTBBNqpq9u11xQ94lKyGKAowXyeDRxYiil7mCvkciTMI7hh1KTLjyCaCDklQx27
lwoLKd4lUByUgdkXVbZxdkc9lZzpjS4cJ9400zVvpaNuC6PqDpmBQqEmQQGM/oRunD4FB0MJG8+5
4UsTUhQLebYs9T15WbHvRIl3EvcEFOiGVkpS0+hoem8PVO3LLRZnC52M8hWGmfHIVnFdZoaPqDmV
7z30TvqQJijMfSRKFWIJ+nwhMvGKTgez1a5ZztoMQLkG82PgNCcJty60p7ncKZNO2QxBYDfnKYe7
SNySxReaWXw3906xF4ar9oku6ENWdfbhVG62bWTxkq9ioC5vf4htJMpyYwsTSahNCegG+9R3b1Cu
ntxJ/uy9aE9aA5C6JftCq/w4dU6/W9tTbCL6auP3oHp+NKEv6ym+WOwcaefUv7phZIyzy4vhAzJD
udMzEztGjfaVFXLnu3ra9vhexQex93AMl5b5CfJTutfOqrTURz/PLq3NgagfPWeXdLvWUilrswvV
BGZ5SauzThxmJR3COVl6Z29J7opGnReqESYg5Rj6vj7bHXHpjqJD5tbTbeGav+y5fw9SKjVVON5W
GPOR1vtrysNza+n0rSm8DzYIL4wCfVfabBW65RXzloHrQ1/Xd51+i5uIzlcboHVGQJ8oYWIr8l7T
YrhBYgIKY3CqnVY3aZscIgyaZp2zFng0Tnpxr6r4pZA/I8eAIxiRcYQteyNLB3W6SwWBg5d+MWBT
FQVXY7zzs2hhMa3EIcsMUtLgVFQaUZeW4qEZ2no7tPwGf05+1rO+HWwlDr7BAKNq0XIj3cqgD1TM
wvryt7CxARgi+4wNOtwVCCReg/vCq8hfa51x143GW+4k894r/a8WAg21DCf9JeW3TBCgthRYv5jY
PnuWsC4oddiZ8nbXSgcN+Pyu5pRiL2eXVezjQ5ArCD0rIdugeVtL+rXFJdLBk9sN184/N85ACczv
tkQ5UcjXlIQO9mmz3PkIqXQvX5Y45plweubKL8rrnup8FY5ELkABE6f+OKY+KycyOiZ4jEID5yNG
WrWrR7nnPT1rtxevGDrhX+BTxhShVQdvyGQygDuFACLjOM5Ywoy+JzK5AVfQDJyX0wL3gVuR09xR
cm5qJ6NfjUOkdUj/Smxwu40lXmaK9jioXFBAdbEbKyjKRsO+li/Nzplol7B6W/zAMqY5oujksqsN
ozfu8HgfTBYZyChMQvV+9oG6TKRumh6zMHflHthddp61FyPLwwoy9e0lKMida2O8ciP83YRXQSdj
dKIvfuck5o1hWz/Sqm8uiYhJA4TDKbS6L1pnwPYhC6YymbHPxmWN0Cz3o9HAO/e802DeZDGrshnP
sEPYMTHD3YhgeSv1TNd+/HBFkF3T2T0QjBzvlcM0JxuJj6cteDQnHwKvQIDeJ/2ZJe4zjvMUz5gL
oXGEiM+sIqpX3+g0ffjO8P8YO68dubFsTb/KoO7ZQ28OTvdFRDC8Se9uiEwpRW56cm/ap5+Pmp4z
qOpBnwEajZKUSkVGkNxr/faua6bPqBQNAU8EtaEAW7mFHV2RFINGEUNcqXTbd8HrqHMAWNZHJzVt
BdGqn2Dp924R05OHd9lr5j2peMFxUv4PJfIn078U/L7LukprOgHvHpuUWR9Er++Qgx7wGDYhYouT
UijbMrUz4JzIzABjBjXaQsYmoR3pD2DsYdwFSN/39szkWY7+yXWn5KIN81MwNGdVeNpusITDKV2C
IItvRxkVVl73q0ldj5F1vmZR/D62LYn/Bql0HrcsRi/6ziz/V5PQo6HbvDrIO3Azk+PERye7RwOp
79rEvY/cZJuP2rAF6IJhcHUL4VDKAj7dWA8IYAG63shJy7aSHoUwl93OIOgJs1gwb6M6xdXhdC8B
2vcHL9fOwTjRe687V2DRfWeA0TjO/Gr6+cRE6K6UxfksJ6ZnNFpHoY1I9+r8ua4yb5flxrOaG+PU
g85qlWTvnqufdmZR8VET6rJ4a7LxY9atr6DoGBtJOSGZ6T3Jx35vAzutSjIN3C514Lzqz2wiTYBB
q4bTOxQE0ECh7c2abZJ8ZXiMcnjKfO2spW0YEJpfBpDGvqKMgfJch5g5rumAMQiXLM7kJjlzf/HI
SSHxR9/MtmNgPeNYQc/vfqCRAITos8cxYVXJuVh4Y5C0MzQZ1bdvFi+kDxGpKirroLLujsMTUjmB
TW8i/+p2NcEBZE1pzFBa6q+7jpK/2u8OVZF169wCUjUz6FM3cTfOmIeCalk0HoQxOzFrbPfDTbPm
HFXEf5CCiGU/XSgdds75ecyUvU/j0PIhuO0cc5Rlabg//K2yQRgwEj10iGzWtqKQrVYfOHTu0MDg
+NJnMLdphApjTW4T/6dOMKbhfeQeiC+Gke1UyZ/QY7C5pDcYrfUW6HW3An78ReLEOcAEv2cGAnk0
Mf04JvG5Mj94o+WE9ZIdNi4diSSyrXu7pjxyAguAbuUgbrYkhTzjXqGcsisuSVzkWyKuOPcy946B
6zSSOrZSvomHigcIDAU8oJrIpysX3NYz2F4wCTBs+nMNNR/voc4Ixkrs9InMArx96oZ0EhTodwyL
e1+WCyUNUxnGxTyFeTM8pwwMwiadahblW20j5TZoLV/XJshXG+x1hmh6iDCc2CNgFEaiMDdq+5CT
H+RB+69B8DfoV7Z+b/0UqWZytZlUFUWPAs4Pa1aznqvlqEvGja+JmuqdCbeApT0IGewN/yg4+gkv
yVZZAufI5rf3C+edFNFfhCEl8OOEwIMtIfaeHbggy/8gOwK7REPYkpVfgLPe+dukGbbaLzkTGUyV
5T6gSq3ibp8MZ+f1cQd/TodBEpHlaLOHNlERWiNj9dQiBelyfrt0n7nrdp0+1msIMCICxmxrWW8y
kU96BxCdohdd2RW0UZF77xENxcRB/CqrZnxvJ/uAT/dJNZNN56n5qWR8VBkkTV6Nn41FqqSXHcbm
MgPXLIKhlHQuQCGYqjQuP/J0JJ3KqKx1Iu2DNT0UmnxFoPaz4tfrvNhJ2Km9m5LNYlsGVBROEp5s
IIKTO4GOxP1+rOv3HCHAwRI1VYKMcMv3oJgo28WxtnPN/uwZ9FG69pdh01oA7Cdbh3TouYo3keLr
kzT72di4cWig5GyVj21wMvgv1eKarXB06INaB/IkDX2XzuLOGRN9oxGqv0o8cs97z8qJgLC6lWXk
960WbzpQzrVjOeXam9laEt9CUtTLnxxiXyjHiPdPFwwPtsEhTpoKQiKZFbmRoWNqO+G0ajsMr6M7
kbhmsJl1c75r1Zc1cF8btTwJKtVQINlxCGb/CIWPIN7f6G0vzySIVSLFQ6PbyRpK/CCC+Wkq9B9R
uTgwDH8tvEF/CArtxKOKeU+kL2SfvKW+/IFhqNzJ6kJe12vvB/dZB1ykI+ldZaa1nuXkrROLd8Je
briirS2giQyGHagLIqLdYf6VG936Af9EaZIdLawIa3KTErDn5gXoCjwnKSzpBn7gwBbLytMuzr6I
DpZhwuyfJGWYzC330WCTsNceMj0HC4fZdKUedqgXV25fZzvdWjcmSIhNGDNGbOstTeYTiv5hVWkZ
BKbr33sDczQ+BjDLAfYwoLrBRd8E75eEfB84bouPuLbHDp9Bs7cL0tFnbfqB3EM5GXq3KKu3ZOAE
qd/tbUkCdj6h7818AKl4xCzVTey6PF+olAh7bzJ5XAM9igUjhOM+EjcyQvFVOPzaqTlORfaUG70D
JVHCy0XuPfXcG6frANB8SzLSWLvZd8/YCVHMDvXaGkY+wGT+4RZUKY4ZkAAKoI1F1cGmCWa+yhpg
iUA5BxtTppD9jg9C38o0QA2m8nfiC32uL+I8FalSNOZwyxAj2aWS41RHU6tkTiyQTwaSh86NFZop
2hy5crLnASocHMv4YD/SlOC8crkBhy4/BkiLwrGFNxKl/lKIqNly+q+mkWd100LFEFNVrKIiu+mR
9cLzd6cMEt2ypbLGCjL0WLO3QQFYc3nyPB8ctLCmDtibl/5Db1XTLkIxwmYqJ0BfF2FBV6UQiYB0
iOGdhy7x2HNnLq3avzKaKfiCPNjKYLyMbkNmYMvENgTP2LiIDBDNZqaBzrVeGtmjfBLkpE9UaBHb
MXonWQ8UNQ9vBe6gNdcVdzLoCA0p7kWLZj2MPZ3aOs1Y/jHAcflu5dRs1GW1q3KHLjFMTATxlUiS
EBT2Bp1f+CHWcphB7yXMtdvyxfUr5Gq8a1uYjQl2PG9ejKCqtgxypFrMJbhhi5yqdbM9elQuehM9
ZelyligNAMpGCdc2U7lrqv4ajEThsmQZm5FoHSTZJWm3KqdLwgIpTjjsI3JTCnDCyEXy4zpsSZHy
uZv4bOOu/La0+HWw/O8iYiUyFPRUk1ZPErHMBsXvuwu/MOoAKsLXtm5qvdl55YbZRDMK5mkYeD2i
LRb9WEH+VCjgwTmzrBjvaLXKSQVYJznvX2xXhCIl5qLGU/3WKXtUiW7JmjwO0RIui/IF+a3WiL0w
uQcjn8dMP2VMNdUtTzqaUsbMAUuoH3KzAu/hrk2IFkCfAa3a9tFVlc2bF6PYiDMT0qBGwcYamCL4
4NI8wLxNqwaB7NaElVwZVmOHZCzyqh1PhPVg7dsBJNGE940ghClG4Vr0xcB9HxC6X5OZnSTO95DK
fW9lMOtS4nWaX4FaKJYpP70cQG3oy+WUFXzKdVaHReZt+9YIS7hO0khd6zjyeKwsqBvS34jEEhZF
2AlxfWK4maxfK92zgBvY+Hl0M/k7XnOw0GewpHVrEXUAl4sxMuHkPXGZM+gBzq9chFaoect65ajq
rhDZWSXOdGq1nqiaGI2DhSarrLRNVnCsZi3MGHoXba/6DnDXqVCjmPMOwA3pmVD5oTSqZZ5Fia12
KOaTddCijWPz2EL+p2e00ZRpnhAzRHtcsI9uF1CwniOQGUjiK3uC9Hsp2hunPB2IBSl3CFRIcchZ
pR16VTKG6m1pddHWjIGg3CHb4HRjGbeaVw3tKu8/6EVlyp+JYX7g4O3Ji54obUZb57Tuoex4CIxL
t5COENwSazeuLsmYGvSFIVRQpkRhgpggNDrzNkWXISK1UiQ9hiE91VA0tARioOlAqSD3OCfkpqQa
K0eEVWhksBgdOyxw1ZtJT1uYl0xp+QKk+HBSqU8DgtG0m9ij4320AVqVYcJ6IFULsaNycNLCADPR
b3w5tkdH0+9bmbUXOyB8NaHUITbh/JGmv5lkbFY+bWGGL+UB8zP3svMxewOwrQ4y7dbjUyNYOojO
4230xju7H7vNiNSJGFYaknyLPjbjwTSRMwgO0p0rs54zgTGc9BZSNkYqMXn0vBY+i+FkqMdgiDeq
Db6WtMOOEvsBweGoW8MWBStBPnO96aOclnKQiqSk54WHy1HTgp4ZuaPjpg2YrgxQ1rHn++HlZqdg
WngaxuCc8/w3O+1phnt0ugFGAiN6Rg6HX/V7PcA1RqxhzvrBToIO14XFplgNBRpK9+dMZq8Ky/Ea
k4W+ycoYSZBfXjWy9mIngNEAh2bQTXaaF+WQ8Acj7n46U43MagF8nXyRHhnVT7eY7+NoJFsma8Kh
IvFntudgPeJd+D3eRAGhBySxqnVaNk9cjvR260A5FRnlHFcuoor2y5PTux/dlMve1Ra4l8r5VrbU
zM8CXrfKCcet47USyRP+DmOXN9AAOZtFkhgAKkJTRM/wthLsyGLJr3J8HPmklkJr4hryQAfpFmOy
zbyOGSaCiC6iRkPmVpw0rX6PE4T7LmsrYDkTIAcp1FTOzwBcUw7PmhR7mwmUdnXkDlFuq2PtJtST
Q2NrfYsiIbDKjTigp7TXkxU/ThIkSJufPTdPNxJZbYNjjhPd3DqqdgjGJb2+MiwV5iPniou5G8WE
fy895ByF5pDNUAgm3WKX9/RpNVhM91ZL32pmFd8IrckSoLAUHO7JR6DfIda7eFp9a0bvjTXvF3nD
KHkg/tZmN2MyHGs9FFkXAoBiD9Ca5yIxnlSC8LOzScnNC+feFyk0ayovqMXE2ojdhmUHyNccAZ8c
wFrTkrsAmfiSJtxR0jT0u9TtHgS00J5E708a2H56tGwmpXNqsuGrzFO5MaGoWRCw5xjg0IijP3nx
7XFEh75itUcRYTrk4hi/2rpLzrkoPtwI+NFD2YZubJzv9CAP2xPYh3+rc3GX9CBnviByVvezt2hC
SdwXBWUF2qcVkXWtAs6yNF/o2qy8S1LHeXKT8opJ4pcwQWccLKGfvc8R6BBtWCJ+DgdtOM5aHexi
ByWSasW1EcXzOOvNoWO4HVztZyKNYk0IlgoJkgAREPXH0FjWCTQa+FX3b1jgnVNJvoSWju7etg/E
tfZoHqEqe7PvT7Esd/qcEKEI3FulNMv1xORgC34QDvVu3PApDT2IQnw8/9s6dW8kp5FgtXige8J1
b1anbgMCpA1OpGeFqQHGH4WVvoRMo5UIeWqlW9W6T7+/gel0V7D5YENgxHRKWl4G5ODWo8fkgJW4
DmdFOniC6yzUGG5nP6JAh2SvKpcI5ejB2ZgO7Gwh6J9XCpS37HrsTLy0quG0laN9zTJp3geReeiL
LtuZkJDb0Zyy7ey+Zh597JmhCVJ9tUXlj5bDB2WLUGm5xNOKsWCPXTAgemYmp/JC1BqbXpagKTVl
FzE7Uunr8lBYPEmLtnRJOwcm8qzXeDKdEEsSGjp2NljENkTrn+KXoHO4FtHud8pmrRXp2uNbMUZz
to+kllDWktmbVjA3U2WV7MGbQcSyR6fQ7TAnQWg99RZyBlWdiYA9K2vUnqpPDVFwiAooOv6Ol8ya
a5bk/n5KhscEFGVnzp63dVtyDCmKNw+oRC+pHumMYTOZA41aGq0R0pAcSuvQ72qhpmWSlyNCxnJk
8iK4P9ZxsmUe5qQUjVgt9IO51BLMwkJ5pXjIRWWC9n8MAmJdm42gpBjRqr9apGMrB2/PITJGnY5I
xZlISgUySMJLa5PhP5kpzIoi6uSkbVA+XLUkfqT9udK1DpYFMK+WLkxCre2dweUJUQ1zaJtp+ZQE
GnV7d60auLdl8CEygxzoNH4JytbCEWy891Ovb/2mfulI47/iUgb98b27DHgeueJlENP4iNkb8JQM
oJgR44Xer8ffYf6N4/8ivqFcm7C85Bs15840MTWSwdiPPs+EmI/ViDHUqBZAKY1/Zuy/17liLDA7
LhdF3lEYDUjzJyPiNGecfSMQ/pAb7XUayURGYMoIPbNzZIYNfZi06YfIi0upLRP53PgnP0YuElj1
PrcM93WQyRrILvq2s/FNS9kkXevetpCV6NioV1NrmLfALL+LJakb1BT5/1h01xZ7glhs2CD+zt4r
nAclKE9pQPANJoOjt0gfOcOMG3omB9VGEoS1ms9krhcvvDL9Cta3M01SwWbff2uhaJnUV/B98FrI
cE4U6iXrPrNeys6z12NmxtxkfIgMO+rqSbwL5h2VH/KuwJa6MbtIhknhq9AtVLQCMaxOZRxvEanW
IIODCZ9vP7mD3a/J3ZXIxLqzZg2YJAZtW/oJqF/np6FVPeBQ6F+YIEmY8lrcBm55HkyI6QZBuF0D
CnXPpAbaN72nwk+wLcaj/dZ0MKc1qXSruvCCDet38TJLZ+05UfUgkMDJpNZ3jSnyXZP22ktSmJuA
Iog5RUMQ6XCO+GFg+QBwtD2eev9xztjqO7XMQF5AlkLt2ScDkcLEJvhDW6wDXlLAGkn9qoJC3JIK
vUlfcTgMQxXvC6KI7vLOLjcRtEwYz9qDEWv9RcO/t4tHeuiD8px5iMAjzthzRhYMglG2jyFy+rCK
SxTumllsTKt58GbzdZbZ1SibfEujOQE7y10aYH++M1J0cMOvHBA7DjrjFBvfPql0J4mab+7QPXqD
ZWxyBwcej672IMgjAJp8t4LKOtIBEua98t8KVNm1AaOpl0WzjQr7uy7H5o7gK1x/nq2F40AjmN07
40OXMkn3pyEAN61zPb0DhMEpTs94G6VH0Khx79CSEulu+oAQ5GwEijq9GDjCSfunybJPGZvMbmxh
TMlLWpuxZrzg9Or2OQEHtjvoO0TSe/13jgrlOja0CpqOYg6jafpsELBf8MdXe70XTpikEPl9q78L
G8v/giY6Tp/dZ5VnrsyEjkFPzfQ/90Jt/SzODiaZMMxBUbljAevDNBX9JWAVq7VA20EBsZzaEFdS
70+9j7JUsfkYprYfuBf2JiL5Vrobv3bSHZUQZmgtSnZuvS3mBoR0sU/p+ZLo0jppt/XdkZTvOEeQ
bkQWM1WdUCruHOq5fi/7l6GfxF1c9NfOID8WLQw6VcZnohP6V26GrCU3o4CZGcQSj7VcXKmQCK+q
yHjMtGRLluQxVU194u7bu23XHqQNN+BEgXY3wgBSEjLFt6DjCVLa47uV9TfieI/sRVQeKELaNeX4
3EQXdFJyXwFJngDgP9Is5SoQhY00YbGeZR9tpFnQ3VxP+FbAf4Pqy9ONZwKauF2L/K2dpHMkqh8I
zr24RjNcUI2MYeQt6JtCEc6jxbrTsvJdNznJJ4LLzzNn9t6ZRLxLVX8F/cvOpT9VWxGYx8luvHNZ
IQD3wBa7RLQnbSD4D/lmtSYLhFojVzxmaT4daIRHbTqW5U3/cmcKcsDwJuoIYYiApKDZNBwctdkn
j20Lw2yJ4d62tezoNQSoFA4slyXBG+2SHsPUwjiVRjTcB33PhNGd+xkZQzIO8aUj1WEXdDheGb5X
BNl0VBmU6RBskwjYPtA/mqyA0Wiy8S6N/EOJzf6lzLBR4gBYjj1cNX2dPheWmsLfdSUyh++xzCXd
yIXoi6deXYAcknWR1OcELmDlAnhQCZrvMjkwIFRuuZ+tuT6lhf9jZGjaEEONqSVIg80QUFBDHGa9
QWpPKYLLGkfy5w/V42okCSaUepd9DulLyoiF7UoYSxf8l7TIYOySyA4nQFh0JwnTuZXeU/iETZHd
jluJAJJYqhdc56tu9MDtUvvOCeR47ZZg4TqpUOIxrHvstd08pZC//ogCBfTVn4Doaffqj8Vzl1fa
d6WJo2jTX0FgdgwkGiLTQg3v2sRlFuXHzCcrpZOvsslHGpKgPMiO+daxVcCSeIwdUxFvNHx73BWM
wtOENL169DTNuRfuCEZi8g7BkeJF6rnF/Q9TEbxtZMm8tX3U4EELMifSJ8ce+5vNT+A2/Y1P7ylu
AYoM1SF7tIjHM5xry1N9RYjMF0q4zYQh88PmwJax+wXLbTxrk/xKOGvxhr0m2BdexzF76ps6ODoI
0HAXdPDonv8GWb+ZCjRF5NzPb8PyX1NtsHpEUXeM84gyB3fWsfrxl5C08jjVGNp0jBw/Nfabfsa9
Ww5+do1l/yXymcF40oKwA+482RVZ2mSabDRPmDTSQkRp1XHMh+mNmOEQAHcGCkozMhseE1oXt3js
5KEKoG+reh9Tf3vWTVB5wyPrV8REVNa9c6kALu9n6LezTrSMC1DTASTGJYzhAjS6nLgdsVetvajN
HebAefyRa5mDaBPuVKsXuNAJjrUmkkPRY1kRR0IjOSUlQc4zw90qMSgHMFX3xjKeoIq1iNSemvpA
4NpbVObZEV9PtWukrLYo3s5s+fzURWFsTcocVp5Xg79D0mjli3DqmKovHjLwAzjBEvWaxrNxNkgb
F0w2VV4VbJI2637dZOFMj5UONNFp/iFthuBkEWeOqYRanSSms95xnzpkTYi1yq1mlhMBAsF84l79
LDTXO6ZIpgtXaLyF1aWI+kcVRSQnRtyxqhuoJbHLj9ko/RB/bBtNpGEguJ3aQjtqNGihNvU83gVZ
X/NpRxGvfV8YfByeTbZbSoB8CSyzFyUAa5zql3GGdOCj9DZW1qJtM5yv0uyQqEygcVSerHSjwk4u
fEy7XvakNWDm7J7oA+u3gFamXcJhrQtSHTVCCbeFD8mFQxe9YHIsM+sH1wV8LrB/atrTRskydLLE
W8vu1bdxlxLcBMrAK1mR1EoTTJf88hkk9DZyrm7/0yRkYp0aWbEn5Z94IEFdWyCRIFs+spexeurI
v94V7vTMuqZtHUxbmwEGZU3yOz5fAu+307AIXmSzDFPGuYuTOhzQu5PngjrcvlqTnPZzZX6QQYr9
xQzuOF6AYfy228WKy200Rg95fNacPPnu4bi7+uYEMFtMR4EccZmC03XjaEgamJPIXt/qui5Ql5DS
7SXTOwWxj/60qC3UCEcGkFrYyDqK2A0tt8iPisNOb2fCvQYyin8f6bkHIdrpxKGoaD/rv1cmxkKU
Ai/+wEUUe2XKRQbhorsgZYnB5ToAj+ymQn4NPvES4JtH36ierIiWN70n5RE8HiRdj19dn3WKPLfi
yWdCAclb8l3kZEZ7UVjy1NXSfNAr1BudwuGcoHdgpeYZVcGiiEna58lJgUoxCIxsC5sxJQeHcIDf
H1vb6TAnWvXYVNwm3LoZmzExzm6qcUsjnzpV6bC1CNp/mHTeO30kGlUgjML7trbSbulSj0AKfX1+
1MSEnzDZAkP1iAavoz7Z57RGH4E0Nbmiu4Oq0CllGeZECxPDv9EAtcjovPa5cayVl0XPSdteeQ4F
NuJtKVjyE7aYde1qCFqdyAUspjAPjweyayzvAWtTYJ3qnFIK5KvpiHrKSqtwUo62iRBy7ZxZumeZ
Z4eelh6t6a37lk6vdT0dJzf1fvSowZz2A3Zw+lngrl6SKohjYtRldlI0bkTkhyRJcTYyrd827ato
CnWJaJKh4SrioHEh+HMLFVaVte5DtUSSTqYiVgoj2YSJ8cHLMIRS7iPOZFgExluvVHmn10m2z0ej
XeSYdx0lEY+DR8z3PKJZakApL604+dYckn2J9nuZY0z3SC+J8eVTS0xesLFC66fdq+XxkepGc23S
Qb56iKMIiZ+cuz7hQtEUkZKmfMhEDLVMINk6Sor4TouLo5bmb+WQl18iMo9tThiOPsb3RgloUjsB
CZzUuC2Lyr9PKfrXuhvk7IanUwljsjMbf63VRVsqPA8D5xomD/AHvj8uA4alJCTArDqyimY7uh14
ECBwqLFvRBWmhHYa9spw9wm1b2EfvE6zzhSJ7rI2/V3bEd4ei8mAe7OvHnGpq2Fpm+D82igm73ON
CCNUUnLSNsXw3/xE/r9UtXgIiVzLN8mhCQLd+2vYXdYFRloBS056+zia3k0LcJJAdNoEfqyz0QM8
5fg+aHTI5Vq55VEtdvxoTeCkhGTpzTWgBSQqQ3NM7YuRogmNBCCD6MDwpSSHtpytZzQs1hGxHSkj
2qjt4sJ0bnHfL02T1StZuBITBf+n2dDvVsFTYErt8kxP5NE/KMeq7mUR18fC4jqgQKY4wcN9+Igr
j2wmMDANcSq9CgBuSWaOJ/fWFviHLSRnm8Kz40uijRQQ6MTBNIX+1dv5iF4ViWhOhONe8CqP5mSe
fn+pa33I3JcH2eDZhRy9b7NpvCJ1hrWuAvduxm/iIOI/FzHqK4MYVnpQQsU2ciqcyrh4cvZD8s7E
mvIP/ebAT219u6STzjcPzUSq4NShJP7316X1L9mtfIpk8dnmEpC+VOL+OaGrBvNJgSjFmtCzO2W1
/j5eqiGxkJy1GFdERKHU2fTLHRFaaqsSbv3SsJZURfzjtt7eL2dG1aO9z0nQJhvSH3mOZvsO3/81
IjI/FnQyApzRRjcnJBMO70NpP+Hh6reia5PNaHePDc+M1qIEwLUUyn9Jzp9EnWfPhbrp5rAjh9D/
b9pOjP/X5et7NB7pjk6qm/OXy9eVk52SY7p82HjkGW2q3Vw3HU0vk8UJzmN2TsBWvdxmAB0CkG+H
9fi/efeDJczpTwFpnkN4GR3JtuGadB79JToX26Q+uPGA4q3NePjEGk0OqI+oTNGfFz0Tytdzm3dn
b2z1V9XPLzguUKiN4zeu8Rec4cF74SU/RrN2d4vLjkTYBoP1QBDgAbVhs1KziT0NdBthOI33JGlt
Go0BfNa6F2FWn+6Mt9azKckaSNm16aHC24n9tEbzhqUcXHwZ/GRw4txDNBHR85gOxA2U/a+BHT5k
5KXAAeymtDH+oQRkAOvkFYXQSrop7pBBEFs2hs00DQcrwrDSodKasWNunIZeJifACmg0YA4mCB2L
mLvGjf6ci/cpRktrY/lcZynOHBXYr35CTVLGb0f64qGHSFMzQJRTaZ/Lh1jRxbTqmM9X6MtqIEis
8BOW8hmbYMZTgOqdh5jxkcgUii5m/QaAB2GcwEdjAsfr6uxbSU5mZ7AaQRdHlc4mQKw1yO2zjpZq
4gcIC0EZb1ckCIMiAtNKNwj7XpMb4mCW8t5PpM9pKFvQmSQY3jqHkidSqcHr6yDUhfuE2xvJEEkv
YikqlbJYZ3KKt2qZ5uO4PiNsPWMKeygMukVkTBEu8XBvjo8DaHmyMG0rkqpQDSqmQZ/nfecj5EQS
1BKAd/Qy/PbuCA6f+kRVmMVXbep3y0KdmZ1PfA/6osj2Ri6FHlO75h5ns7xLW3+C9hn2zux+6i2J
PnFf3waPIuO2fLH15l1oOO7GgWoOC5V/3A1ibTr8uyYuHmS79c0knWNmE5a4GEivKdfkzD7K0UA7
ZyLQHY1rUxQjys6k2LKJjp3HW+tOOxLy6y3eJGSMJLmONokAvdNAIHfgtAONEfg1SOqpiqTdQbCi
pib5nDNG+bcqfXbautgVHRVRQI9hoVAqdw2vzQ+q+YFVbH7wbfy4U56mR/pO0EYmT6XD87euUWnV
mh6dGpPPcwR92qK7qOj4jkZyHE1ShUS2m+M+OOEz1a6miTPbHqpD7QbFJY7m4tKn92ltekcuev2k
KosACMNiTnUzLk81gmmUAvAlTzJYF8c0D45hxtcg4bLP7PotNYh5GCqg0M5ZL4/RgEOKUFCXT5X1
O6+QXNX2ov0iqHWx2jHmDZjk0uBWs07ekt57rCQagGhykV0vago9c6HccnkLbIQCAlFMWFp2eRKx
/WQZQ3Izk+JXPxX+wc8ZzGJV3hS1hSCQydqZzGvWJfUu1VzCWZyk3BkGoghBKMIBG+3izkbiHRAO
60bktJcoLuDbLlOuk/MMNbmFmnRD3+p/YuNHdlMCJhGPb1Kc+d0XPWKXziaC2pauv/URGRgl+f80
x7v9yhyn/lQSYEACAXaDjg3CEEAq5HA/SB+oYkzcs2kuZiuUWGu3MD+GzrEuhI48a0PuH0uRI/WK
idYqErs9oL1U9XigBX65FBgqVD+pve8zCiGciSlHLj9Gt6UwA8UeGQkAPsUcibuyhX2LhGWccaP7
TufCPdrUGBXFL9lZ4iByrV77kbpLLfYxFBksaO78hBW+PZWogDFXjv17Wm09dEd51E93deQi504d
jIK5Sk9iUNMq65rxXvfjUCGceCQko2vT/MLp8EzCoryTzfwwk0nEE1EdtGpmF8ZksrjOeQf9qLiI
vn5nriBGVDj5xtPjx1alH3NVkeNofVgLPQZei6shqTdl6vKBDSkhCaKlpaM3ckAiYODfoZB1Nl7q
mpklo2lthPEMPekTAthUr6ox5D0Zbaep5fIt3STdpCPILa0R5boby+wgKrhblIsEaWsOaFTFsaKT
SLKbJ/oLexdHGgr85BXDdeg59PzooxXsZQ123tcEPpVu+lq6hRVqjccVTZaESNFrEPSZhKUJ3q0N
qCLLxi+emqXLcoFa//35u5zx/3L6WjbrUIDYjTL7Pw8/g/In2rD7FBE3MSaSMlICrPMBT0hr7LEt
3buCEej3v/k/f4z/EX9Xd//728t//Ce//lHVEzxjov7yy388VQX/+8/l7/zX1/z5b/xj911dP4tv
+W+/6CJ+tJWsfqm/ftWfvjP/+j9f3eZTff7pF2GphJruu+92eiDeKVe/XwU/x/KV/79/+D++f3+X
p6n+/vsfP6quVMt3i0VV/vHPPzr8/Psf5tL1+F81sMv3/+cfLj/m3/+4VKX6Lr/jtvqXv/T9KRV/
X/8boYXUrRquzZm7zGvD9/IHhv8328GcpeuAIoFu8yGWVauSv/9hW39z7CWOPoAv5D+WOh5Zdb//
yPibb3u6HXiGZdDE67p//J8f/U8f4f/9SP/UWOuZy6Xyp0vJtyybvsrA5pWAE/ylUCrCcZejTcnW
XZY+0hVHoEV2wryL5/K1R+lNr+fF+F/Mnddu5MqapZ+IB7RBxm06Mq0ylUqZuiFkSvTe8+n74+nG
TPcBzgBzMcBcbVO7tEspMuI3a31LsT3hi1doYZ4TljeJ0kjJdhHl9aoX5bkyoobDSH2iEQVXXhEw
GJnTOlHzB7M6jl1O1SAuvGBJfk+6h5MoFgw+8PDYUyiO+m2HHGYVcC+2MPgAe4bI3ab8MivIbqvZ
vHcayRVwrlG8ShXVuzJgjC8fVWrsM1Fh6eNgCLP4vc1KvBf4JgYruYp8vPVN9pcilvsKcgirbnli
6+qvMjhXkSg+0yCFRkhKj+NkB3vsuE0kMNHIKT7y5gNU4XMM+wCzJ07ZPPIPTgAgtkog7/vdp1k3
R3YC76LP701KCme2CH9eCl1iFB/66pj6cbBxsrj/CANMJRORIEFFSkssWK81Vhoe0ai8cZn5r2rl
gzrMyZLUSAzeMbNozi30EVwo+X3SSn9bNnjikz9KnT8qiVsiqT8CGQgGoCowLw5KRPCKO1cv2KxR
4lhSrFCwoYePtZs56Y9pLCkXWh8ZJD7qpzQYNqxd934n8TNpRHBgM+IQUzhVusIAntM7H1Mry10n
/WetRAg+G6+G+LJFDNnNTI1NhVB2LEqmapUJ4itsHKRTzwr/ldY7+IQt5O1J0ZEajlI7Rf+7qlNK
akcBZ+Y/W7P9GUHaUK3mHDrcydiYWRxLcg5gau0iUCXUB8DQ/fQ7nGFkLtiQ6holpGk7g1auMSL8
sHBmM0pGXAy+sRFWt9OjyOQ7JCHcKFilC3WTmn9nBXcgtfXb2EBzDcddk5H9uFBPTAMurMgPgYkI
dUrfsnhc8UWLfREkwT40fy0tkQcnKdjW6AvwnCWUmra7zpaftsjOk0ih0/mvI/rAtSraHxYCT7LF
0DeoI6sn/6cXjL/ikm5DTdrHUgmPEWmZfVqCEDLy97khQyYcXwihXNtCXohneaub3HNUoO3TfJaj
/2mkxmWq5oeA0iBjrTowMgMLa6pebHbHjhjXNdPF/dQyWaOK0OfgySCyA6mw9r0Eho9a/sHUu1rR
HnV0hcMuaIIzSp5jWZFkr0MXyYrsk31fJbnlsoaSM8CfiSB5Xi1/mJ7s+TKkFOUHxNKDUX+eU4tP
4o8KULJO+DTZ2BpeWzpfA8//tu30txgPAvpnvEIDVrzdMPk/o4ZP2FwwHwydSRId/zr4HkAQIaM4
+VVFrlxoH8OiO1IAafV8Y/ayk7w7xMu+GQlLncT/qHXlN1i+SFQ1oBxSt2+w+9jVviAIw2IEsIkS
2Hi5EFdNcIeznOyQ54ifZPpuzLxCq9DcFTa1zkSs6cS3oc+fWs9HhczEbGkXOYsPZupD9njjw2tB
Q7VVraIb7PdMqr8QriEpzT8zuA87pdY/G5rJjSx7bT3QzeiD/VKGPlmv/0zk5RkPM41J2ZKa1zz1
o/0mQIcue4fuJLVqrerKwVIZmvR0U3Z+QOOwtXFGE+fujUK6jsR6n1yQ4bmlMXgp4aoVSgwTnJtj
xy4Cwe0ieV3Wn/z40AvRwqLTawNgbHIT6JM3lFddTAv6gTUvXWHUn5qJhCsFzbYyMmnN9z3sC/3V
d/wdKv8Tr7UXGuphnBEP8js1cu8cakG7t6BA4LKYYlhH0VFot3jO12YPgUp50pKHMD5Mc/IS8Ch2
18Aa3pg58QLl+6jmhylUr1WkuLnlIr2pV9YQXbrApDWYN3kkD4XveKSnssTem86INHU6DHlxjHux
U9OcpoLzDRZTm2AF5zNhf4s6iGgJPYU70F5gIEEi8Ne1VrvLl7OlQYeHoFpr88NsoLaPzaeuqY+d
Yp1SFGoVPMYewZ/sf/34WGFeCZIrdN+tOQXPvOYMZgev04v9VOBxNOw9MxXgU/bK7g+hlfMMqF4d
DwC/uUBKpkVh+s9Py3fGfVZp7vJXgk8/u2JAB8tE872v1GPAzlMNggcaMhgzw1bJIxdV2H0sGzfo
hOvEb0MeE5c87JbPNW74ZThMy+c8kRw/QjfWGvzDJninmqQ6Mvdo8YrR9vye/rAon0QrbcRK+rEi
VQ8u0zdWY3hISXGNWa2EuXY0DenS6W815Wce3QGqTcVgED1weg6SdxVgKWP9c8VJpHNBOlY5r4qC
8EYjfTeG4UFL8Gf55zop3lMxXRXVePKF8Qag8r5s1S3MVXWbndsxu5pjck3U4LltsmuNkIWJFDfk
qXDEJejCl1mE64YYPrWcHnYuL6VuLH0ph0x6rXv1kLF9wDp0Hcf+MTnBC2z1Rwrut2hbV1b+Bwqg
az33D3YgV20OT7BOGOAU5zkAVZzES3Tvqo60N1Xzz/r4VQsesVZ1naj5007plwSHOeIJD7Tghptc
j99hq9ywi9h2/9wJ7ajAl5iM8dngayzQdpAl6yZhsfgdTYz/u8bVxmmtaeohxktQ5g5GMZN65kY8
15aR7rrD62Ym056kd6+a2cwE8iRAlEzZwXRiV2+6596IqjV5l7va2Kpm6jqO6kKap0mXhznun+cA
l4NELxfkW9EOWxnEMLLUrZkUx6we8Lcyew13BT96dc7/qh9OmTynsXPJIWEI7NOmOTwj+I/K9lNJ
wjfdFB8I2ktMNOo1U99pt9qkPTJfO9u4pwIEReeAhQtXNQTT8Q0K0G15Z4QG6b8w//o8dhlhO6Gq
XStj9CDmHSFYRsYdXSKfvnZ2bP0rrcbfAbG7H8+nspxJ8wnfEmhsmdn9SU3tCkRDBsqJLeYZ707E
AtqghW1OsmhXGg93OEwuOm4P4fEWFMim7ptLPKvvxXCM5Kfeuu189gEnJUGDCxXdP2bbathWfCjt
pDxP5XSu1RnqsQN1ZpnYKeM6yIpjZRO+bfNY21HwxBT31U6ScJ32429CFFaVfjEJ2NVQC7TjGE5A
G7A+MOvF2nsDgPBezoDOdeZUFDB7TPLeEHp1CiG+Nr7MMaBn1hFDK3xPvHM+qEq0mANoGcObTQTO
oU6BzMpgJLx5HZjYdmuqASNj/c/4+asqH5ASID/kB0GQL8f4LLqVblF22NjQfLJPQukFTflEXt8W
U8mp8Z/N7NMYGm0T6t1Dq6PnqEuucAC8GFULIDlmnXKvgqaa8WEnxLormnOZ5uQ6FGKvtHeusVMW
jY+wci7Qo94mBZ2KdecCfKSN8ihE/zBHXoocUUHx24TKHYXDZkqJmAvtEzDVBwfIHdneDZH1XqAT
F7p/j2fnDjUK33h8xd23M8N57+uUbGQ5jgNnB3ATTCSXdEgW6kSOoar8pllR96x8P4EYwwppsRXP
pFqtJiTfzYtOW77KMpwNxUKzDdB4i5lfc261OTHW7OxTFifnprsNgGaK8CecqnxbTLZYG6J0NnFi
7gqfa7ipcAKOOKTjcTq2hr/XGvuMc4hPat5bqTj7KrjCwLqpPv9VUYh0XflESjklJDcGZWPIKI83
EK3BsrgpgaksKvIOhelaRrNX5xW6J5L5cMdHByhpS8YxnJeqo9axEwKu/pkl6ChAb8ZVrFSnsWfD
LQXaf87zJVLOX6aJJwrr4ZQPiLP9EhWqUaL9U3mUaqA7fZmfgFqcoLr02MD6RZ3zVAbVR2cFz002
GSsrRrmp149xCtMVLegC1za2dgCHzlJTD1fsg9CVc1byirR5dskLNDvxzJjLCmOvALBWZvWWTn7a
qIpfn1rm56EREVWQlax40mxnasyPCP8jyg2nls2FjCkAw0qEcm3W+k+f6VpkUKOrgjqnrRjRoOlr
Q7hKpAORFatu1bz5bizQ3b3pzgTyXdqElzXsu496FuaKNcDsSn7MseowNsZss5rV6lMOZEoRJnIe
UZivVGsdkta1HbnU8XKEuLtx4dlISKOu6tczb1v6pRuRvp0nVYMWUfIyrnu9eo1941frw78IrbGf
YGEgYK/j4Btohyz7SgomgGplBokjdVSdaGdOcY0ZbHA4peIZoXgxloxc219g4yl0jWp+GiQcbL6T
EScZtNOyxChi20HBz3fYmvbQ7NH1jx7BR8ky8I9YTGfYqDTEDKSPct369LlZZYpdg8XTMDhD67HU
n8wpxUdoZVvbz6hn7AG8TA4IqejJUlxiW9BnvBBEmKwJ6og2dVFt1aofTpH2LJDMPIoG42BCPDnT
8sbcFrFW76wMmT3kzG5jV7gJJh9FX5ZP6ppTu11n8kspeRQNQ/z1m+7ImrA5sIWEk5sZwNiZe9F1
8iwqORNUi3JgBQSFZyiYbgXE9E1ggKtNA8hK2KzBeCYYuXV/pw6QoyJeG81O8OJEPhypIvkJBvQP
FjxlR5vbfTI5ldclzr4CRIXX4ibxf28sJ0o2gZT0SxqNXhI85p5pgoFGA3qPwXxA0jwuWE+HmFqk
fK2rioDNgyaN6wLvhMQSea1lNhA1lwhyuioOoEw+JWOQceD2MMZwNLqm7eYgACEbYmVphvyzY8hu
z8mwsrlO+dmnOGn68kxd+SvFWvNZI/VO1L/Vnf0qSuNv38fhpxnCRfPlPvRBF7UgWZ5inwa10rjt
7bGwTkMSTW4qo7+cqdMTP42c1kfuqm6hYDiHekKsVNfNf/1d6YCU0PBrag1rA9RmIKT8vL9PiEfQ
LelrMN/+qVeYBkhCVMjgyK+GgeTfLEYmuctcxQ/C/tXKiSsLS52HJNB2IZ6ze5xe4ffoe57jaQ3X
7KvEyHO35cXCGVrJjHtMJN9K4RSvAZKtQK+fQp7NQz+aHGiTaj1HBUNHJwvUJyJGmLBKuAflsjRn
ojV7jCxX0WTUpyaEiAf4/TuYM4EEhOKj0DMvKwixycJYHqc5ZHdmmjtitQwUqMnwTMcF2Sbz94pe
zSR+gUplUwAVo3ooUVfeHP3vbM/KjS8Nd5kzw2vZ+TD0obNB1rfmY30Ow7dhWTem7B3zZQFJTO6r
sawkF+IZHuJXYcT7acaKKAh97WUKv3/wD6hAPRVGILHvAItNVl9F80dwORAPQpWOuTL9E5YYqegy
1ST702TpKwzUA6/3rmhmt9CZ/5LrcxtM021rVixNeoZycJ5wEqyMGrF/rmzt0kajeHDg1QAXlC9E
78p1lQW7zC6pDyxnYtUCMRAQrcdi6ZyosWu1h4COASMeJmKrVL6RwhwiUT7LuPmrzSkrSbPg/92B
HsqwmI4BKHOfmfsKYF2TglaMKGYpObttn00nS/LWzBwp6w6/8TBLT/ypBmdJH/hVJPKD0Xhr5jOG
4irtf2Qa/dRl/c7FsQUQtg9Mew9S8o7SoJ+IFPUR4msMk7SMuYMyBXxVPXjx5/FJ8fNTOKenIO5Y
phbDi8J4YT22ABLZxQP9m87ZmH1llu7q1ow/AWopfa7YGdGZYRQhAEsUj/pWNRBs4t/aMS6LYtAY
NMR53U9nxmc1zve2glpH84NnThMP9QyQp1EFv4WgNWAmIuvwFyAyKSelcQOp+rL8lRgsAPLBc5re
zCL6EgblG3XPuYYfuGKzoLI/RuiQwHr07fTUWA3VkjvDkBynXUbvSf5aviq/SmLjYefV71m0cbT6
Maj5Cc3gC4OYu1RsgOMm1Ad5dqynbOCtkbHVYE4Kfn2HrjmOv4vBdCFssTCc51drAodFEpjbFumf
tGg9HbC0FloMU+Np0ayRVTNb+6ihEQ785E/Auq1w9AtGkGhd5KweQ5ytdZjtEWM2G6k+0orBzrzI
G2c+kzxLy3Wd9y+KCptJ1VnI2RFAlb4BeI/haWvMZGpFVeXWNrQcVaMqNtP73Ml9r0b3MLIfUP43
Vd1tlJofxhARjBSnX0bqb5fv1Jb5NYnqe53V70Nae0ogf7RJfCAfGdZJrhzYZ9OxM+jUnZexJnST
j6qreDsceKl2wWiv6L/IYDn2GSgcrb/1OehOnjlJZmSlbMXARKrJMgJjlW8JdZD2MfwaBmub6tMv
CsttP/DZ5JYAPhDuC8Q+y98780gHjrvraRrBVE2HvBbstzIOHsFMrl0ANJYFPyKnk3M+cQMP59lZ
tREUOeh6e6uLnwGpL9rQbSO6c94ZN98SeNjrQ8LSumatj3KhWnD++5wVaoy6l/HxDeKvR37iVmYv
Bu+zA3ylw3ng8AfNyZnqF/LakOfXFucFwAfKv7LsPSUNXmKL03I4V46trIrMInBwRJmEmQGvL3pa
5sEyE/sm50lNOSWNwd6oyVvbZnffTBl3j09zXb0HKk9ZrmT3ojAwVxCT4rfLrN+R9y7gw4EXhHBB
tV/qmOZkJKiLGa/wJsTQDqZkoG78iQi0TAQ9WFEeFGf8siPqh1aBiAxifBWV+F178zsQ9q6c+dgt
4kwmZ6cgcmKhS4Q8AB0UYpdWECcRweTkMcULhw3bGlFsl+371CS/gij1LYqd11FNn5inuTEGUADi
WvKr291mwIBT8cE3YfprEAOIk0CC9id5vOaPPHWcM4rlVWptbjT51+jY5Q1VfrWd8Kv5ygqVzYZC
wyjJTYu+gpFMcwPLSju/siAFqgCWXP9QY3tXcDm0UgF/JQ9Vl/+JAv1mOMo2YFJHIi11k0i+SOES
5Oz1Z5x2HAJ4lwgyq9elhhcBPhGaADCMPuFcZnrqe3Hp/Pxe6+aN+5ANurPvum6XOjDqZs40SE0O
NviaZxpzAACEtnr3VYRoKP+/fguFu5x4Gd9UDlOi3zIe5lQFwmPlfPYBZkrHFOARSoSlc/dhO6/V
m5bLfQbhYTVkQwEoU0vZIUQ/aTe6vaUQkWPtUz841hML/nl4NWv7MhJU0Pj06aODHDw2iqtBJwme
+hX9yXMVydXyYbQMQkfoEjVWBwJk65JaztrW7Xyfm/xudqiSCptLhFc897dFoXz37I/BiqQnAxRJ
h3WxsqNzC5KdXCZYz1H0xZQ3M+hXbGN47cNv0dUYThsOY2MQL342HH3k1r3BlSag+TsKSYUW9Duq
xP6kvEyTeSmG4t6HYlc1CmRS4X4GNeaP1PQqRhFOMr8W4PcMX+yXR7bQg69pxqAvuS4XCJ+Dmqas
7EtpiH0ZEE5Vm+5yfUd+ezYjyxty/cYZTz3gcGIq/Z40HzAbxVXLGNyqfKkoyK9TaLiT057FgBHP
rDnnx2B6oxzmnYSpMnTN+1gZP7kasE6reHrhDPa5/Rzp87VXJhR+GQKiMbege3as0Db+yBOQV5Zn
wVZbW85yUJtRtE2YI65M5jtMsmiwtC2P/hO5PgmZJsmpjsWLiAnQ7AiOoHiCiUVawzqYExjuY5N5
TQxAlvzBaw8NMYDamKAywW+OtLADC9pIpjo97+YWtG64GfRc31KV/f1/sl/+t6vj/7GT/ndb6P8P
98s4M/9P++XTZ9tHn/99t/zP3/Bfu2XnH7qp2wgBhc0bLVDp/edumaWzFDbh0patIQ/Q1f+9XLac
f6iOzstjw09XVTLz/tdy2bL+wddwLNuihSHpm1/6v1gus0f+F60i5DAdhQJMM00Kgz/Kv6gE1SSG
0C4kahSChMMFNAnmPl5Rp4ysLNrgqBLzcGTECuuyPMzyNhlL8PC8Th1XI2ndb/d1h0yofMaeQeVq
ba08AabQsEMUcMIcsElAPBm6NjnTXonaIpg7Af1DWQTJjFs0iVJMDV+ykjjPNNVeM0EjHUzrWUtY
vZGnZkJs3iUdjqKoOxGBGzL/YY2gNsepM95SlpfrNAiRfwTo1TsuMVLKWf5cw5C3H7DfsYoNcjuV
OzEib6mOdLFfRGl4+LXzpA6nPkGbyCLwCDhy06nhOQ9IX+bWg51k7mRtvDN2AI0x6cS6qVAViKlp
wD8QQ/8FiORzzj7n2PhhQbkjnGFt1CW0tGgH4Och6nJvDhOKttCwlgg/AsnSW2QaFyHIFvPTv5n2
MaYG8F5WwUtqLr4z+tsm9T/xaBxF+RVC0ewU/0J5dCsUst0ZgAGP2jTlm22HO12FpxTom8R2wHga
bl5Du9MmV7QkkczKucAQHUTcT7Tep0bjqsC8TACcQsMZeESlMbp5IJNZdJS4W2oYH1kj3NhC6+j3
X02wS7HTD6IGWEK6XtUz1FezV4LPXuOTE6t/I7u4Lh9yHeLPktNXKymAwulAWNUOaPgRsRYQIwam
drhS2E73auhVVBLxQDCOyVkNdMAOQJ+ydQN3ubcM1W0jWhSkwK2p72vbuPVIC5VwNlipwEDKbFfh
qWPyxDbKjwIox2LWucqhbnZtAmS2pXDpT9XEdMoGW5W8SVby5DIsks4wvpI6S6hUdgwia9PrfKFU
KHsAEnsJcRD1mVuY70Fscj0PWG77Ca43I0E8Tp+pjW6XAOxNPMkXkdb6sTSUHRkFziZqe4ShNWBN
03z0fYTcb5WUl4xAm65pv8kJ2oDdw1z+majqPhn7n5qwgeDYNuNLyWgLLD8ddFhsCE9XVr2hNjsx
x09wK359UhLNJKSeRIqKNnVkUaW37Ooj1widm99aKbhNxK8hN8YmD1E3pGryHuKSY9Vm/mkszULp
hYg+mNUTdubQNU1LXUNwh4ro2OQMFzlALrS3g8vQkgstJ4LsAH2QdSnMSFqfrv80rD85gWv+V9QM
bpGl8b4P7eiiWtkpUzVjP0hKm6zrp1teyXqv5m25bTpCfX0iUPdanu3UJfy8YWCXilBCI+vqi51G
D9XMzJcsaFGRFJfW7tqjDPtbqxBpxbIWPwmreqq0Zwk9Zckv5fcneL9ObJGOoZIciZ5YEDUvXQcE
jGIE3maImwGdbD5l6EWAKJnCM20gIv56iXhLNKKrG+S9zPImCv6p/a1slWROeEDIC8Ju2jJStyTl
GllJg0YfiTqvHvRLy89e4Chk1Rfo74Mmt5N+0OwtASNuZqv3vgdj5FPrWJ9MqJd0N6ii3zmaaQdn
aAmDAZrn1jd9INbM6FABxxnzUuFf++YsSjaVBVYGxOIJ2kUaLYZbd62CGsW8q7drYOcogPXbmL+L
oeQJ+GMUnt6qPObVxu9f2vlIEuca89E2VhHJq9c5vzW3xq9cAH0Hi32/iZ3S6tmCQvi7GFAXekYM
tBOuHapupikICYm0RCIB104hE8VoPsJR412bbvyY2MwnG3Iyljl16+asTJDbReUtVJ1rweAESFeI
9tiaM4jXQdZwFORveYV4gsw7LIu7ETBJ3RobLAA7Cm+YpeyVlCVTWpqvE8B1FQT7SKAhdvyI7tQP
ptcMKgVhhbP4hXt8UACMzcSwV3G5H9uQwerI5fJe1Aks4LdInB1quZhfGHe5Eu+Q8TL7T7FKRcBD
IneYgtdgiK7JCDq62XbGgVwhYpFam2VhbLmZZaF+YcFCiUgxtW7gdfQk+3AvriOnWsFh2EbsHALy
+9pin7YH0CzbsoCmlL0RcHhvJ4KQYK/OevCRdZ8Z4GnYB3uxzI0YdKzUvtwY5imQ71VQuH1EUFMG
E0X7E4S/mDHW80SqTvxNQM0C9nMHEPIafV7OcYhaAX/drSZvY4T61uugc7jOLKa6nCfNAAQZSUjH
aWJmv3iXuQEsV8kJtNHq7qI36HjibuOo8R6Q9y0mDnsMF28KjxWjKqbbsy5/Y4tA0uXfyXmN6Gna
dXF1FT3K9Us9RxFjfpRg6uSXbFwwTGfsSNeVUem7pEhRVox8UuFrP+OtkbU31QjX6sTx2olcJ2IZ
rdR3lSy5DOBPR/HH1z58jaSMYaXnX20L8IQ7eJ7xb2J2drqvJnolHG8902khc0Y0RaKIAOrSLSpY
hbyallASMlrie09arkwsMPTPmYD2lL6K+J03aCsaUsfoglW4huMeHdU+GCZCM4uvBEmyBWR3aQ0o
31Z99Oq32amIRhgA7J4GvIQOw1rrw0ZfDjpm1UX1Su2gjm3zXvIC5U8RdoQZo4GP2kXJ2IKg1MNk
mR3q0TiQUbiCdI4jHCd543YtsCeB8WQiBWAi9kMcG+VHcrqGLHVb6y/AEsyRRJ42uBmwJyD5fs/I
FqtpuklJYVZ+IXlp55QAzjJ2YQE4arXyuN4hSxYuAjIPmwNr5oSSzQIKRii13p81nx+bWpOxYbh9
1X9Y7YLbstlog31Ahv5cjNppEVcUGRcj9vqK2zOGsEYAEzqeyfNZFuZ41S11g0D6GW52RpizKe6N
Lz9Ja3gROdklHQ94qFVMzSdm+Lo8Z4l0BxsYq5nfU4cHlYgURGp5RpIx4TPUMRSSKPBCGDlkNxl9
R/sa9XSgHNEDOH4b9e+ydj/YFfnO+c8cjz+pNMFd99YDS8bVlxVuBWyf0P4zrEC4o6wDi+ITXg3M
tFr/HBBprzVuONFJBcEptWtCN0rnXSlRHziO8GpCUoIx2EQDmjwtuncOMz1Ugj9pj+tWdks1B0BK
yoceV09Ujx6pUs8gSU5mKu+jhrN/HMC6Dbskio/ka1dzf0FE0hr6b2A4P9gJkT7TRdfToSYQug44
JcuE5rXh/KAV7btjUY7I8Zx3E0yZQ13jHNr5YkG9ESFoxd4v3Cb+tmJAqnkKU2+xjlRvIvnpesMz
KrFu/XGtN3TsjkW1zBfo4MlbMELSo4mKiFkS6oOCb2/gKHoapy9wyCRm3oCquvAMjyRKwFsbdx1M
MWlSqDUZVzlJW8xne01VkUhaH778xYq9WP88ViLbVmXv0O6ziWkok8jChpqfA46YX6NQPw78q1lw
ZJWlxyHNW8D01IHXyqIILtV5gJ+a8Q04yRqHEYQYB4/mXZeGVyjjq0196Nv+Lso3E553m4XwOMTn
0EBM+VqFRAnKnygt3HgYVthqvLlSD1hyYLVvTQmrVXnRncQbqxRY0rQr2slL+TFmDnm4fc9NnL6A
nePWR6BmEZVp3sNiP5ucrhqxDdTehE2lm2Qesd/dwbTazgv2Jz7dmrh7/BAscq3JZGKprHFYvkRm
fOA3MkABhcDrz9Cn3g026diduS4JIamwZAyLezb45jVlBK4AokXEOaieQhkfGu1NQs6HCwoTsrT2
VYbpRe1idPrJ32QwNrFDUK0Bb2ZYUgyysiEVh4XbNG6MmIAVRcH30zV2cusiOGSRQKtRzByXsWWa
B5Eq731pfjg2g1Au+Gs1GfdYlBtW06SvkFiIxPDhIIhcNg7zdws8NZufArJ3ENSvBqHvzDZaL6uH
sLXxjLwaHaUotTX7e4FUiry5pciRY8WJrZLAi4NoQApl3CxGpgE7r1D5yZNHayMbKUP0AvFuTsI9
hEGThzfh9tItE7pZ8Nm2uMwBuwVYT2Xm6dVzMh7aHtGNY6790t4m5nS2cEBj1tXzoywAu1fXSk32
CngKC7kr9MBniCtINXwYT5Qu4K8HSURdd+Zp3xY5b4oNCFhYSBQgEjFG8uejjnfCNFA5jz4C0J4E
u2GTxPYaevAatBYplPmT3cAGhYI1R+05OzvtE5clF8vixog8NpjHER+dWIpfb5hbyPikvfkd+B+s
YZZ2ssrfgGUs5ueeaqPgUms5LPr8N/2ceTcjvsE5fhn9wDOs0A3jDNpGBk/UuTSlfw4k+bK0nHrv
kSzvAbMEW20dsaquNQG0giIlw6I1GMdUf41E5CX2m0azlPpfGWKCNuk9rbAeKls6mpqNXvzGabJD
AYPYjKTp/FlzPpuaQV0FY8T4rnP8V/ITHdrkOy5UiZS6fzfvEuMF1+M1zvCpxXsVG1NeX7v+taQG
syx2beAocAb71nuPSG/G7dOhUZhbPlUfpJ7pEBWDQESsHcaIY/vSUzarcQMEyFg3yt2aGP8O9MEl
sPsJAQUD0xQHjZq+zRAlllQQDc1OMH6QwE57+jTx80Ext0O/7Jq+3C1ylILNNQnJuzrs3RKi4sIk
VuUXRFc0yNBF8nmb5B7UHYIrzwtJSWgvFl440zh3+ZdIsGdqPwbzWoW1udF40YxSMor2E3FRsw2j
RSLMxUDv4LxLQF0NbN1ZrRfdYbYks+92M80tRCUCoOdPmxJeT9GzjIBDFxZCjmY4wiPnII9u6Xqa
5iQkhSHHznRy8mcrUryE4TQiHTISrnVtbyrduGgWRTWp8zKUH53KvNdPuJId8pHoXhR2/KN+0Sfc
UvwMu6Lbz4yqjfRVN3/rdEbJZq6MpHZL9syRWVBsRae+gwc8dKhv2yLe64TixEWY7+rK37Cq/7Li
6IYlyR19TskBQqVvmS2DCMXfRpnDHije6KHijlX/ZlucBRWfYGpzZMQzyWnlcKtt9Ot6LHWYggqh
Rf1OVavvzH5EOcAvcEjbQstuOPmPDIepD9WHn04bolBdje5l7LIDwo8aySOF6a6xuxto7WtNwQkT
fDczD1VqZLMje0miUkZxanPBxdnuFjaC6SDUJBbTGiRXi+KxgVjGBreJ26dmb9cm1N9TfmNetkJx
3O6J0GLxvUmBamQxnl1zkdhr3/i0uKXSg4F2qc/LfcAnBF3zY+Bs1QNnU9AjSOuoYUCY528jBQNj
IRrEZesbnyPPhsrnVubHlrYeYiriQ+J9DOOiKpgKLG1VT3s9dP5ir2J2XW0syfQq7ncaAvoZ6CYw
5GMYIK1uu7VSAkPWkYfo82FKw4s/4WpAYg4yaZPn72qb0vOUEP7g8piQsWxrGxjTy4whLzQw0/rp
xrFeUqdj1wdAefiQ5t8p/ZlYUgNP8dD33Brwi6Ma76xl9URkREAyMNY6ewBLxjQoyBOCNpxzpHSf
thRbnSEXQ+d2i3JRtZ9IntWHbSFR9AyfA91rrbHXtasD1CsvKWNWTyqgr0Gma9ZPKOvyra8MxBgs
wXRtJTY5dr21pXXgqDT1eAYOEv/27E6V/2DuvHYjR9ps+0T8QUbQ3qZhWqVcyt4EpJKK3gQ9+fRn
ZeMHzpkDDDAzV3MjdHd1VUlMkvGZvdc2D1dXIx//ASe4Ze3qspThqhguoJCKxpXMleIQB9bevZmc
K5mdY1//SvtXpqQN2tnZo9Weuims5LxNbuiInr7fJeQ6yLwHF0IxYm3+tvEzqYxXJ/U5GfBR8nhP
nA6NKen4d/14AGx5nDTTLF2H7niohwsVBjDLmqJ43sFihCvKjNId/iI2p962D704Vg3uf0kNxjB0
LB4SbT9ruNbCfl7Kam+5P2nmgLHc4wbZGTCmGMxs/eHDZeNnoHoJgsccx67LczDZHPI1QtiIRM7Z
JXWzhDBHG0XE71WJOsxvgto88D9nHW0CNvCDWNtedezS5Yd2HVhuicgnuKIN1WDoPbFx+7Oh32qO
fWX8RVJzLtS7gHRGi/3PSWnq9M1o011i03CiR3NKyQlMBeF8i4TNVT6H3vibTEShtB5V4s1W1C5h
b/+dhjvX8BB2jxYYWAvtWH+ZmttAlhbNW27kofVAmW8B3Cvb6kA7tKraJ5HP9kpsB/4g7oaHDro3
Vcb0BXjmBZbfxIuLv8s3PITNzaskw7bJxl9Niq9s6MwwEDHBlqW/dopPscB63TEe3AhFhjOBayZ6
JI5GzbOi0Pwm+JmzpTiy9jtBPF0JCg/GsOvaad7KmuTTucbeCtghzV5HWkZT7MWE5CI4z2l3hoe1
Xrq7qXB2syUoaBPW61gdl+TRVs+Fk5wcamAYSdkWWjfltPYcmAc5KsZXe8QP/6Ob9jI01wJMukNP
WyA17QhIzyb7uRjvBM2WjNVJJHogpFfXaDZhuSms4EEd7wWJmbh5sxdIYzSDzkPcFCeR8YnnRcLu
/DuYg5ORB5tAV9dhyn9qJj6GqJ5LgDl2QnjFnU7/9GO0s5ie4ekIrYoxEhOA8hAT9zAMoP4RMXAh
NqBwCfP0KfIaym3MXYIC1pX0svU6TR/t7JUksFWOwAC9Hk4v0tj1dapGno0/hfPZiupS5x9cjlPn
7uby1bFfSLrlKbMZPHyxjyPkjmMrdTH86FVrmsjloeSxkIbzc6BLVmP/jDt/w4rS34xkp2e4znIR
hOkSXHzl8eb8TN3HYjHBZ/9JGXog/uIV3u08S/86hbWx8+Ospv0oyC1vg7Bt/LNjYWDhIxLBU9tg
RjZQzQ87UCMbMwfgTXGSOSvsrlsCBpkg1Zs5/Yyy14WeI3Y+A4eXn289KmNYt+kvLD2qiyXMCWzv
YQAoP35GT/6TjMnB7UAF9kEzwbdwYBO6PmAmggWwsrZWeYvxeCVd6TjXAlV2/NAKIiXzyBvXHrgY
xC/usS05e0exGGGeG4RvSS4V4edWWGbs2mfBRsOSd6lvXDSr0HhhC0EjztNX2PdNTq2GbrwasCjL
1vfOvRHVh9QN3qy0qy4JeqyJAJ7CS167frnFKJYPGL2mGW7u7M1fY5yslqYkVsaeHwHTkm6WJm9e
h4ierC/KUTxqBNOAfZ+nnRRUzUilrW3HX+Drf8pJzViIsJvKejAq3sh9HCbzYYzbY97g1W1YmCb9
7XdvzQYwFyRktrDDjr3VLvLno115K1IBj4AXUDFam9YDFER5y7S1RYC6AmkH+kGtImZ6Xvo+CxJe
OwGnu8wZVzTLW0029ERaJGJxvjBNVXjhzXOqgsdEYjy3xdlpmmwfyWETuMnOoBiNPIxwarkTCp0y
yn0t/4yc+KxpALE19a6HNR1KnDCBW1/RdyXNsfYwO1Uk57oNVsR6Yn0MRl3O0d904MnPTnVRvjeJ
8SfDvl9H1D5McEHUk3PCCqOIC07vdHqZJh/DZQ9gYaAEnEmXiWrM1gFDp67d9z5kre0tGHAqD47u
qUg5WMlYhxfT9BxzDfR+l1dQPa1bNZ658OcZHmGSvJds3FAxreNKryWr4qQvt5rhs+Bu0Wa/I1N6
xTJ60/ThlBOx4xgOzQ85Qutk5oFgxEMqbZIeDB/DhtAbGwM6uLQs2s9TfHLcMkIMNjxa2vhRRtox
7Ob8MmKlzp6qthhdgjPRiPmp98b7zmiI77LgJ1jZXTFb1nW+PcUEsO8Z9zub2rnLbb+5ZhiGYkmg
pnnjBXSswx0jWg7jYDCjngJGXK7iychHl3gd+ZSyGg9F4e6rmYEh0uCUQAIzDkmDcm7A+gwpBVY1
Yg5cLBt9qDPvj7RYjk1smC7ZodMKgR/it3kKHSuez1O+KbRW91jlP6a2ISKaTAKpPXr3xj7988Ws
eNyRN+xHXIdPZmIGJ3cpXuzsJaq9/NlEc1eB/HeQI0rSsXZWsAFQdSdHVvmxP/zthItgyekPhYVj
s+09587X9qoeewBNBp+PDpgYuQ5iVm6C5ri0gQgROOWrmcXGoLMjXFO1bf1ya5mLOmYVameAULhE
OjkfceRtBn/kbS/iaFcqTgHcaxgfbS5hxt0+efWLE+PNg6B5zmSkzkIKnl4EXwbg2x3f2mvf9WJr
ps6WtDu5Sj3rHBjYVLmhbxlWdLVIHB2fAhxkgb+F56w3DcFwKGxmFiwaAMoyEPtZYQCB6paHgfzr
V5PY9hWpFaoGfQ5u7guyJNsQ9NLDQs6jL8d7cJX+UWFBPuCK/QPGABNHy4WoiMhifCPjE3yq9yJA
sgTJEyEvBV833kJtRqYMFmeIS62UUW1WQ788LJVRHWKG59i+vC1JTK95JYNNYxGHgBYdy6TNfT3E
Yl95MZ+cAEFas9Xzxrw+uLentAHKYPfHOi1J2JIesXxZEOy6Prkz4mCVlstyIpVYxZe0WHbpbd2V
RIgUgdeECh3JINAMtcFr5k+3pTT8iqgsz3b0k6NbekaRP3YF5XdBbofK3wcp7jyHEyCrX/3BsHdB
nH4kA9Lztndh7dt8Q6CmOi4n36hO5EPS8J61UzvbZyDJmWZgXMvuYlrPGx8MH8hrQnIxHNrT4LHn
crEB74I2f8X+RklkGuMaJEYCUbE5TWlFWqKyyImIf6q2eKbSJ+MhogaLPPUQBfGXgd7vljWwUJAx
mNPchdpWQGllfJ+XLM4CnKdBQVqSA4CT4PH4ZZCo192eGOvUUQ/djUvapHDJZE8BEC8s3CLi4Sgm
yweFhSYMAv2VeH7/2UJlrJ2aLbUX1ftOGO/S6wwm0pSUrsjOU9q/lV4WCmiZq6yNeeoW9znznYc8
JiVwLAF9RKI/pJBBbyI84HYFeQ517CIO7D3mYKRnsPeZ/yoLfCl3/gEn7oZ4chBpvfxrsyKnEh0f
ImlUYd3WvDurW1AY44h/vsiYdLV+0sxw7YfRIrK7u806+6T8Y0TtX5wGsSQlgtVUEiv04qQ8iAO9
Q7yX8UTrDmyHc5vpBEJSd+jQfnpQ8lvUf6PBrErljG8n3d0N7qZHdk7KlV2v2wLADuwR8u29iiDa
VWEpzPk5BltCm9aFQQZqWkXGgVyudtvZ3la5KJnNsdkSbL3KbpYECTGzmrTaG271i9jUYyhX6ie/
Jygx1cZxMSPutVgZoenWGEey7pVwYM3MKDs2ZI0sutcng10rPHiaMgSjGyJGprHuN1g5+k1pO5y3
SRFhm4woVPp8HZTwKQ033eHbeKmc4V5WChtqTYhFYZinoTmBOC1D3m3RdpwICyStDMWp3qdN9aFM
Z9woP/pms0TNsXAzFMU2mm0ygGT0hVVGhcrXDyrGUQ7VkYXa0tRY5irKJRppIZmh55lPQhM7KolI
ZwP9Mwg5Q7qdatsGFjuElAJCS1/71bZpR2eV5WBIZJS8G129KTKDnKPGf5sYNQE/8qt9z0kGbVah
gGSsxBhik3XeczS2T5FdMJqrx0NE1vICvYb+IUOSMbpuCBCcNLBCNGHepHSLEy63hlX63hMh1zm5
+Fl3MLFInZKkJQihQRtodNK6ulJtCWgWBzsaNIpN79kwyl+yhPqnynNmlksZl6SK8KTNXhAWvlE+
i0RZTw4NzFp3rAdG0bt7XYkdSbc3k3lw4Aoau1kRQcI5c4n99sVI/W5fNsU80lDIPbExxX7ibYtc
p3BwWrjGti1j3OilFzyS7IfSkhk6IwfrimxS0Adm91qQuGC0i/OOSA7rw/QhgtbZFxKlzlBXf9RA
ruqSFp9G9eMNVXw3L3q+5jrHYNDzCWaJ89oNjXeVM+9sNcQIa27/Ws8gQPO577aGnTwnheQNU6SU
RkkLl9xyDEZirOfqNgYPyQQP1aQfpqZbXhNNbkR+C4q12vroZhk/ekYckGVq/VBPNeI6J3DCSFoa
1jtWde9G7BR2QvhRkt45hZo3yogJ35lLzeyFgUZgxNbxny/e7Z8StzAOfnxxCLs4mk3JjNgaGAuq
WIZWYX4XAtsE8mF2Li0rgNnvL/YCkCZDWcyhkjx4qdhPzJ2PUcGboGGztU205ZzSOBpOKHRggYx4
JBc/0nfW7UvREvokUzPBks1p26ezcXHbpLuOsQpjO5ivo428xoHhZKTxVdlg71tleFh8ZLUtygZD
qYXEFze+dUSRkK7s2cF27OAbJWjyYQAwcnFYm0xdqHIhjnXDWGBuaB2TJc8eLQIsdVf+GIFu7ggc
OtYRraYnsk3nGgQNdynhn5ijmh7St013t5M6+1gYr6lZFA+geZFrmZiIl3r6W9TYXaMcgrdKyvJ1
iapqk0Xgej3WBIcIa9qWMFQ5LEz6PIy3op6aa6ntj1GSKdmVTnnoOEZeHRejk5t21sHFu2nCZ3wC
0Jyego7pEA6iJ5IsyyeWsut8JAC8gTm4T8lGv/qcS6HsnWFbeiXDRzXmhypxN3UjQBilMZnzYFrD
PGkk4ZilH1aQjrbSda2jlvnfxU7jU9rvE9Mu7wkDBvg4YMqYZvK3A1sfKdcei3EU4YRPa1ubuEdU
NQBzvX1xB/m5TGLexqyl2sZQ97ADMe7fvmTYkdaYql5SWgP0wNX00Mbm9CBSqJMLmyRbBuPDP//d
92aa18FZwnLuic1rCatpHI+ZF6Z2a51kgU+L74Abs7sTn8X06LrD9Oj40XgShk2SQxpspckhktUB
ilpSru5qS6CJKoqEIKCW2BZj3gsQOee5rgg0z3oy5qhdtsJ3WrlOe4k6lkI7bBZHXgIXtyMVgghJ
aWBv383itZEKokBTEFieeg9yNn49FqacWrm4dyboKAO6bdhn1Scxn6PuG3rDdD7HU9CdLTJqWEGC
BKn7gmiCbMm3rtn2FyvhF0gmfWPD0IYj/O6Pjm42XdpLbVPKjiMR5kxe2NyjD9AqgrbhGcVxAr1w
7RsHEdHssN5b8jszK4MVygOGatB+ySNHleO34gBqRR3dvsYRaMr3fyxjFbyTTVSQbTVFJX5Qh51G
LaMi3iCA9EBl6+WiZb/vbZI1kzYd79s6EWt0bwlZP2qT4S3axEuxfMWwqXlxq7clMtHjZGgOeX6/
QUFRpo3VfaZcxN0Lxwgn0D6VQcNKFx/kHHTeQ6AYVEcp0AidOuytUepdIzk5zyInL8JqsQ3YywkX
EUnMqb3PIMBBJ71z2o6qDIHY2m0Hel/g8eeiAlTtA7Cl6fa1jxZtyMI4JfApFZ1+mIdRHww1oGmK
LZZDDICOcmzq9+bWlAU30ThCSkKt5gcvY4rBHznuJn+Wd/iYiVwgpjYxG2vXyOYzVrDeDDZ028xr
GHAHafGiEq95pCS/RolRnwBlmGGtdLa2yiYnQq9lydoztp6Vuk9GStKcmcmky2SLQ6xA/D09Z0I9
Rn6DBwuKIeyTzH5PErFD6D+t4ClaK7vOGfUI1bAQHX48nXvvUTDetcq9J0jilnrIjiOakmzfTfMt
7dBJQtJ4aBy3LulJd/5gb7LJHMK4838BCT4VDjnnGlMXekSy9DjSV9XkPJDb8VbUtK5uRBQTeGt/
I42iwTHK3qZDQbHqOBdDzPTv5jQmL/zGVQOmtU4S+962vDehqq9SkbjRz69cIIATkSI3o5Tn2UcY
ElWsxmCLXUqzDl7IgtlAh7Q/54GMOGZe3nYqmZZH0FYfXQLUCED2Nn0FEdEm8MEUVn0Q/nKmHolD
nFOstofhQ1T9cmyULZCYOdfYG1r07yN4PMu9S/keQahDEo7BhORGxOLVOvsZCPNJm2jJ2tGlL2J4
UfA2MHuFL2uk/ahLe1l3jYmuTZjFyXHyfFfelF8Ez9Ir9Dbp6LLCIQTSe1dTz5Lqs1aRwX7FiTf0
7jg1Mllspqwed8J0D3MxXlp/wAeQ+dkhU29B0DmPcfSFlPa19Wa1r3v/PJvV8Bz0Gr0DJ2cTmahb
SLCdxlOTpu0xJWWHynqKHybxTHRcsbdHhAfgIO+QII2ream6Qw0iihdNgn9ZYhRkiCipx9HirZqG
UXkE5WmbdWeclWhK1JtHe7o2vUyGsxDRqWUfv81NJtwQ+uU5q2keB78cqdAa7LCKma+j9UlWQE0B
+bPbVwcfidkdouGnWLcW00ya9b7Mx20ae+U2AhyKFETeGPysDPz4CjC8upuQC7A/KpytMEcUZXFv
onlBw1l7hFw7ObfzbCU4WKP0vvcvneYDIOwQHVbvKAryOlhB4C9BEZJCmTOucez5UhNVhGvbO7Gn
CB2+YczKX3Mly0tWG1+96bZhB0GYQGSvwYWGgSiPk+8p78xj0c0HaP+7mlwNHFdnb4R9g8GRyYUZ
1buK5JtDEA1HiVtsItktM2x3YwEJmuqvxUUF6k+f1U02k2nrV6TCQXfEDDNN0UB2SSf4H+/NLK9P
hmKL4EuCrwQ7sbOnQVTlaZdujXxqjsFEDsEQ3OMm+u1MEIZqZpHfMbAkeOlCdpRAB8rBiDzO2TQJ
K6aY2YfLIGfV2f3N8eq/pD7vQeUitxoYiWRdV7L+hd/sgzVfVdZsPDN6wpwC8tEp7RyNAJbIzMza
E/OzDh0w09zRsBbuPcpvJiO2l7BZW0iMLMo+3WMHSzlclkvbLpptjwtpPbDChTZ6Dycak4zbvjTT
/Ff3/XQOYns6G7cvAbj/unbVXkcLrQjlPWlyUE9iW2bgMdx9kpPCW7jySrrvmXK52dkz/cxY1Byf
vRaXxRLLXZu920FBGLtKw8nMntgZwFwa5vm+ufH63bS1dxUmEyJbiLGHtAUZTtxFVn1SkWr3IDpu
uMa22dT2/NfODe9xcUg3JH2QtL9xQq9jTJe+TaLDiG1xxY6L/M/c9HcMMg5FNloHrzbXgAKco7yC
8DCJoei3ld1/iIHBU+lj/Kl/eZGXofYJdCUz+IuMUGOd1vLHcV/iYGIZ5ffL/ULWRPcej73LtoKI
4KSlIIEusyUbElnmAGKoN4OU6g7KPrAAEkyRVYC1YSLOEa7r9sLrHHZwOR1mduiZS32yqD9+XsFn
tayVa1mQ1AqLREKhW8b69Nu1il+l/WY6N2jtwCatd0PRYTewGeElLvLxXl8KFwXEkk30rCAG0QpS
2DvY1MvRSA+pxLHJDJL5RqNapBxOCKkbb2LKK9AALj7arUZHZMFDK1PFfJMGx8o1g902T7ZaVDZS
AZLMRjVukoJ1tzLOga+to1W4z6KcwEfUHZ9t7ofkkuHNkOSR6KJ9Zv2ptgCrjZUT0f7JpDp3vrrW
rqmRwvODEJgwu9SRRkxqk5U46UP3p7dDRuniDrLQI0Pbte95084wlumg3erVZ6S0w8hdYpeCnoL4
m6txO6Qp3MsFJWWlMKZ1uTOdS1G8DJ39JNKkuydk6iSn6I53/6dol+/EXEi7o66b8hQaFu4Eq2WY
m9123FllWDwwa65qmEZ+EtrlD69ZvIIE0IGKceFHZDCMGCocBwoWZM8s3YRcGCdt8Aw0yLcHBIko
otHipCfE2sV+Zr7UNqTy8gwMmxmPrOmXPw3yviUgywhyCZszjndrGAn463cktA/ASDAjjw2Hl4UD
v2rbBBBVjxWGjSLACDb4kAyjBZNgPP31ho+yt+iMUyIPgug3qqBJe81MpReb0AAFELYcEwI02Gwd
UH/emsyZjwxdv8cKYQ5IlW79x7jIEyrp+KXpFb1tzeN6+228Ik287+fgFiOUS/WbiILk4zHkdMfw
1qRhPQKVJrN9gtrX/owR2JFaEPXkkfK1Rt5r7NrikKT9zu+AKQ4WBDOLqOlN2eFZGz12jTF7p/Vs
LyRxtppMhUScUvIBls7eKrwMazslT1eX6wCKyUrSO29alw9/mgnwmA2smmM7XC3NNxh5c0yYRP3Z
dDgeUKI48A6nJ8KgGQ/VTYanpSd6YYl+B5wOOQORo21aW+HCtY2Curlrm+fR54ZnqB3j7XbuTdfN
t6OJNghjNoWzi/7C716UQpVK8TWszKHaZbpkzjRybPg/g/Tw9NsxUQPDnzoz2m2qEV6w6aD3TgLr
bC648iYruYlK33TR+/+8BLDYmnQAt36WYXGcbms/rkLzWI1oapJlvibVQnwRpO8V4gvC2ASipwxd
fFt3a82reEVmOOGewKiltbypweUzZkpA//ZhxJLY9ui3daPmbBjkOjq5PxJaMhxEMnx3lgsMvUnN
/fwkKtJDesD3UA8Z9/o520WHBjxi9+SNwDD6EcBK3laUhLH5aYqi2/oVyddKPepOOxRiUc8ggo87
GJTBXq+HrO935zHO2r3v6C9TtNiKyGpbEyzLkz9XV9vgXcHYgAs0tNbFQ6xnO3/QIbwmQd58VCAA
7MJzfj1lHAL5HKRV+zC1yrsyuPseeVGdI1wD05g/ekZk73OCM0RGUNOUjNlzrMeHHhfAxutjdze1
INOYikW4dMrvPBPXfkrmx86hBipffFIQrsTHQtFkd7tuUufJS5rqXPbQNpep+rbLcu2lDyRWL3sC
1vFU3jbofjcifaQVBBVPXg9FZsxHwtguKDBDSNcwmRy51l40+WumCH6yXMPZgXuFvtcsKC8Be4T/
fWPlf801ef2f433/VxorcTb+5+BexkJx/1X+/95Kfs+/vZXuv3xJvAIuSN92PFPyK//XXGn7nssi
zfEEBF9sjf8m9zruv3BO+rdYhP/I7XXkv/zAs33TtPBiuZKclf+WtfIfxPP/w+3FWmlJ1zEdihl0
5AB8/yMC2resTnQxzHqRuYC0XtO4/SI6m841tp9hGp9VxZnIGN6ssq+bzHLKGLmLiZ0IpzAnidNA
YgPsGV1tG4GoBCNvLGeDKB/29Yg23V/fA9Ukbx6Xmkne9FBJ1Cyd9+rTu+Nk4Fxnj994f+BIHKrK
u6AvK+LxUhCcwDj9zp5AXqXe4yARKJpoK0fCcbUN+PWhL08972I4LedSEhA7+vtqbHmX2/VxqGcg
fsMRhwq7Z0+ttPxAHLkTLoAdlpjveuoQyz8arKyqRH3psb00TbtLc4UIo6VoazcVDpvIA7wg/fvB
Yq/KXDpjT98FP979DSkaoW6t+PFNBRPoaaiCp67uj8WMdQ7eoFeiC9QQ7zkKOoLM/aF6JUgZq6TK
PXSXKJk4P3Qr8Wikh34uN+OQbKtBbQwbz2A7bV1IT7cxQpQXD5pFXxkdyW5/LLvsfmC805ZumCbj
txzMa9w6FITZQb9aLIMp5sZsrYoK1X3P5E+e/UFvYTg+zoHd8GYEopjOYUYe9kqA9IN+WkTppi/c
aGNnOcx+GVZZ+1RDWeL2/RBxF4LgxXbBgZAnyMosua6pkrMc5qZNoaTsq5d/ZNw1NZrwitqJkgrt
kdOTLKhWqc/pYdo+l95Z20zYnCB/zAbugBzbEuq9OyeHEVMVUKJG76dyvK1RJC+Sn2LBKRRhBKR/
6dM3ZS9n18cbNPhMHhNwIsi5mv7auf6Wcm8NLvS7outY0YOSjFxhOzfMbbAErGPy28LwOMT6oYnz
gySoEkKV7y1viaMuTouVqsJ1F9x7wAeE3zwOzG0dEl/a2jmajGlnnA8IlU+p/IKftdMw97P+i7Hl
ZzpBjRADhhrL2BuSTpYIFd7YgMCiZkc07jFOn5wRtT0J1G1unEwZXTzLJPYYBS3Lp80Ap2hwtkWL
PnLxwKoEaXfXdc4zkwzAAuo64HGEz8+sGGolzpYFZpA9JZyl8/Osz7HCctMjEaw5IEpkZR3sJCDU
J7f6ZswFGm8hgcbDzmek97F8CVr/xc7no/bAIZRD8RSL/qVFeD8CAIv2TaHRusEACZISfyQKnAxR
BCO2NG++Yof+12sfPOqJdv5j5u4PWRhrlqwUhbiAdaveC3DWzPYY4qWeEY66OUBzwzElEOrMDgYF
GTUvE03GulfyEPSI5+eXqku20hvOsoU41/LJmgD+7bk9Wp133zrTo8pK5m8R3RKLlbZx3qtC7yFc
QFCM9sJyAVonn6J+bbF7NW66LYruVbvgumpa/LSm/jdf3cVg7XmfCQ82Adto4zeGWnSLcoAjtyHR
EE/5DTyz9/P4KbAEU/lChoaMvs1++ehuQns3+o1dWjXKlwLVDsA2AmNJKXsBQ0LEpT4ywYwR4wbW
BqgrvUn/k9SUM020p+3/U7pOS25kQ/NoYpqFZxQQQp+QbLiCVH6xq/qPTg+1555Mg+xECxETFvj9
nNOtDL3zsYALBT58yqUZbwcJaCKde2g+MSfzTRqcn4KxzLe5Hz2D9Tpq/SMVIbdZe2faHQ63I5PF
tzbLHgPdPnkkQG9KMKX20Kwx6YX2VG2XfFilFTaCrCZStX4heunppkmXKZjkkSDlJn7K5MSDi/9B
QBvsgj3UUbsYvmxWz4gvcMBK1JvJo+zJKwQibZoMBlV8llW+cWkofPzkE9OhCbvCBlWXJLXSdTFa
Ww0sC5/HIMMxQ4MzRyuTAITQYHkWTcj9caEFlI36u4x+ggGcN3qJlgdhvpbjFRjJTg3T1rht+6sl
RCdy0lYJ6alAABXQ+8aPI87fVaGJH0nNU7ZEWJVYLuHZI/7bmRF8vZu+AwPtc+DN5jBWjVFqzZKm
OO6ph+mp6OQbwC7jgtgWIZ/r1OduMj9EOlOp18675xln3cFfbpvj1InnZlj6HWR3FlHBd+3OfzPW
DW3FwbAwOFgPo9h5cIo3NreyF99W6bG7rqeQdXW7ntv+ThQQxOLqrYAJaM0CWiiyDhYwyNd7dux6
tkj2Iz9kFDew3JNEAh4VySUCPpYtfijVjUU7NR/Sr/4adf4becV7Opa/6oaYybBmd5l+Nud2wcKe
f1pNTTYc11E+KcLdVzlqFbvB9lmhcuri7quK9HcgfGvjRcPeTpgxJlxjaFWHZYwZIRIkzVxUYNg2
u3jTpcZuLPiGg/hlBGVIRc+Flk+EB96puv3bYyyEU44D+EpiHe52lgUrDapya7JpM430LpmpDXT8
p2/nepU3NKLzdzF+1J27mZ0htCPsP7R1I/x5PWFOa3V6zdzb1Kt8HTEB0GcNLqpM3Ryr9H7B9oQY
blqZrfHFriNAsxbny4Hsm91YZs8RPEHcu3+AO8WryNEhvJvzUMHKjkZE0WgekzjaVHVzdLwIkXiz
9yZypOwh/ipMQOV6ftLYeBDqY3MSX6gQz8Ie3micL8YAwiczqlcjt05gsk4zRiG7QERhEdZZlRCq
XSf0pESgaH1L18JrqR2GhzgrHNb7HaFRm7aDn0Xay961p2Mko3hTu0zB54CJhnaeEzSRflkdS6e6
wmG/b0y5H0Rxr7wGw1DhnVGvbIaG4d+CyMZWSPm6HjD348b1lt/IIE5meMzSA6F22EEYoOjm5BYN
9y/pV3WST0zKGHFmZn69vci98Rk8AW4CR2zq1CGOPf71o/bA0n3jjSg1xqdKqVdmxTCVhouFHL3T
3MapXSG5qgT0JEFfE5xTUXwYfY0LR15l1n/GhFmuk5K98u01CVvphb4Huj6fybihnqWOwAXK7kkh
ki2DF7bH7Awh7+TJ2gzgJPy6fr1LgJfZ3a+FJt6278r5C1YkA/OGkytHXaKwtJnLPfOCe7tuzmhI
9uwM+WnK9HVyojC+qXOAdAHezoMXPWcvDqNCF/dgQ7/eD6DPKzLCuZkKzSKZi7FkV+2KC8DHFxs7
3OKIkyG6x5qDpDWQfeSEVxbZMTnO0bPR7Xqd7G03eNIoPI283fTRHNGjO+ukemCh9mGDB98GKgpd
SimvKe5NGX+0EQNKHzJt17aHIK23fu8RWA1LCp1pYBQmLxrQi2ypWLKR8FOyOuMYdgq2jQrenfS2
lVN/8mh4TfbiSee7aCd0oPTwBkMBw16uLBA1ShyN/azAa8G3xSmaA1rtjSOD/5eg1i9u505PA/Hh
MXwfWxLJo/B1bCU7m9Kidl3k3GMABlaGuBdGQlgWZOZ4td5js0FosvCSY9WYu5eCD/wgJiynaNI8
COgrcEZsGyVOo1aqN1uR+2b1m7my8MX50TVn2dGgEzYVKcQ5mdKqkjuVw0WR0zYnXZvAvnUXbUBK
3Ugxbr1FE4dHmclXz0pNT+kfAIDfWeQcMwtbXtIaxzEfltNEZFrqD1ge1ihcyVrz9HOfO2jRkeGu
ST+DAWrBnheHCVutrBOk5wagR+H1W4s0QxYt+AoBHDxY+9jzXyrsSP+HujNZbhxZs/SrtNW6cQ0z
HIvqBQnOpChqljYwDSHMs2N8+vo8qtqqby3aqpd9F2l5MzMiJJF0/P6f75wTFNLbiqz/Q4DDGpmq
meYLO34+9iAOpn8aw+g243MUSJWp9dvwuAlzxr7RJ1mPVUrdeAeHM2fljua3M4/Q7aItCUCHcGqm
nRGTpDl1b36cneSb15cP7JGP5G4+JMy8Zhs/eSI9UywEvYarkfZT3Ixe+Kz11TEfEWKnTiPDFIqX
B5rF3iHhQxSFLLLE9EbfJonFZPjO1rEwwY8ySuRn5dSRbPyt4S20SFfgmqWdLP4TJjo6WZIT8Q14
SmuGUpAQXTZ7WRAO0A7yqNUSpwnmQxhAhnLi8hKMUEjLBSy9xx6zDsVW2bZCFs9yYi/rvxlS2w4+
BefxOZs2S+PyPBLyJcMyrk249OLHxNY3C01XmsfDLM60oCui51hf9gtOaXpCyAJAd+qX/Ga6C/xt
n+AjGd56UtPKCiOfyN6zWxRXM63j2a0eIPRSI32y/UVZe2ko5Ef45LW0SkQk6iYm7+Uu8GV/bNqS
AQWb6tExvpbS2cOVe7tpIlRvfjGX6pCmst/Qtf3Q0O078IK7XHJNq/m1dQ09YB9zHjnSO2Li81Rq
KMH0kXmQfnyws0cJFUXOCor/0G3aCQsWNIG0sqtAsRmKepenYHI6XD/dHbrcxmhjOLdxObrRLS+W
Q4ftg1XRQUfF4TNI3zTPMom8Bae4Wzzjzm5fOjwG/p/Z4QPAzvp3HNIjtMUp5A23mDFIWQF3cm6G
S9XRR8tJaIYqYiLe6M5rm/OiMc72bHZ9UALH8j7V1DHgiJxZ6joz1VvDEzSy537lnn70WBbGffQ4
Y/zRdEof+nlPHVbg58PWoxeCoPGZtXkdx49Y+ck1IVwlm+9I8ngIRfsY8h307F7tLAuEefJ4Uy2M
Fo584RKNJ7MFxvqxHH8XevW5mZBap/jsOniEo9wYcDc7JwaDnHgQBjAj4TgegpbrZ6n1O/5t9pN4
k8R4GQVx9sWyzyoHayUHjdD2GDvvcqgdPWPWD4O+hLodyx/PkTwaxlPRuNfJsj6K2r+OEz1Asnwq
HLKqFhPxuWrejc47Uyu3XiLyd1BOrrPFWs8lb3i14IbiJZzwyLa8iMtwdlKd1LVwR23XPatHGzuH
ddUx9Op9FQbe8lNjxXQb74k9EcZ/PfmA2Dh0yUi2KYCZOT30k52fikF+ARjwchc5HYNxxMOAvji+
l0BHD3Z73FnSAt2W1rNmMNlK+ztVC9u4PuR2+9S6S2A7i87Ejy97bl6HWn93kzRoJGGI7LD9NMMb
SThfl3CBbbYEcuwMd9lXuf3oGtNB3s+FT9l6KK/QNicjZ6idyDAe5FvBtsPB77Uaa/5Qi4qQ1non
s2pvLsO0avQkgJN8oMOIUaK95DGHUDLJW1UuxF5U8hT62JeUuV7aa6CSeymzbIXf/d5jIEDrJdLP
oYZijM2naIaTHTS32NnoIyDBF4ca1xUc8ZH9gB2ILnz2SQ6vp3EfxRRiMnmxrz4uEz4PV1jRqS0o
HmqEfj8Il052cPAzebhLjNMID8GVrP9iyklAoCekhb0q0/yo+zl2P/vUVekXZS6PM7OGmZHxmfsk
0nDxT/LiYveIZFQIbBxR3Os70HZm6cW685YelwEiWOn/yai9sZe83mZFths96zmqftw8v7N8rLyQ
hHEc8svrD4OEdaoRleVs5448saDQGB8pLJl/AHWCuhII2ueW+oYOD7OrPfitVMFSL6Ts8z5mGxYT
aAH/I9elZXylGYlTUDBrnv2oEm7QxuzuJue7m2QL4kBYhln0Tz5dKLllHnqLE0K3DUKFtU9gu5ph
RBKA397MGPmaImFpk6qfBEb8Urcz+bQcRvabRG9YFdxzkiQ8s+9PinhXjefUj7eM/xsXZl3kb3X4
UeuvVYZLJSPidcrMLb7boPInAoELomltndFTR6HktHa2AyVbVowUTmEYv6Nhruz+uR3KbOMM8K4O
F8DGQV12YBNzrDVdg7zfgdZRt42WlAQZ1wndqA5U1L9ZnX9tw1eNCYfLuPacxSOZ/JQm5GH4i5zI
xkLrYZpJ0mN/l9G8acbfQu//iBqbW5PawDhphqLHuVV3JQXBOHsqslwolwjp2V1+szZi0Wed+/qe
c5kcmvtCRIFGXYUAp61UKQPb1UVYQTaSqeU1933ichbPn+xvNwbf3sQ7kmnWe0ZZ/8qJdbTMlVUk
x0xEtDtvLU+7yj4O+iG+ZI54stP8rgC3IxztJ024/AqmGrR33DUpQnavD6fJSVjPpQ7ryUbuay42
bRUfk4a7kgSbWxyE9/aVl/iisX3IBwo3hb+d6c1gphMY6zAP7IjZ2IYVrjw0L4lVvXfnjeNcIB/J
u4SkXC7wjYwRTTDHzJbJd8b5n8btNSklxxrEKzdMUMYeTkk3HtnW4P7j3LAj3H8jyWXEtDf1w4Ru
J8OIPR+PwoyIlZylBjQk9jfqDahOY4dzLTTqqqnxQmmGt2D2BavFmZVll5CdsjlPR6tj2VtHnOtN
QYC9WLbVZP1pxIr4mGASbyILd0uqghvMg8cfmRFWMRJRw83jUcrDiDPbFx6DS7fpIrnP7pKF98Mm
di8N9zCZ1UCzJGJCqC9Feqg6a68zKzbauiYTRauxuz8Po0XET7HpUxWLuhnotO9wHrYH39siQA0L
OKNcVyPdRX29KbN9kuAMWsJATmPgd+a6HkIsLemq7wl3Zo2mAV51Mdon9HtPBfWEcYy6x81oa7gN
+t3Srg2qWvCXBp2aRFhcWfWjUfW7gYKoESOrvhv0coMjtGEjwRNtZyUghER/zoRpYMgA4nkm54Q3
5N4JtVOkE2M/zVgku21bjLtZv5/0W88fi3E3A2SdWOYytgeao/PaTWSffYUpyB7B7dEorvVwCgUp
i912TkgVd75kUhxyFzsQOeOXhqC1qTOf45x6qrKhaeZxwedQD2Q0EBMO3cLfhxsd8bjMMsKvyTZz
+Rj5E3GOoO/Wb1d2Gy156lKxj0pvwxUjKHEnRPGzbniPPpEWWsVp0T6MFul2HklFHCYFdSl59kae
PlYkrnxyC4BJhWyKgrfcafK56bMLqy5Ylntoh11D3qOkGhX6E7CMygJ4Ox3Hr83JnO1NCpksPX8v
RXU0p4+ind2dEWVkDbL3LnOLLC+bxkh2OktJkjWaoWfdE8x4F2bWORzDIGy1CVU2Q3onU/4YYQwz
TIJnqqZ7N9zkzm50M5h6jqN6zr5tj0d+VFdwPAtv9jJ6gsRbN6y6WoYxzH93Y0a3bNRTEt3NLCg0
BKAaAteLwxe6HD6HGL9EMfsAAy7NO6RGsdzkshcW36ObcPdxGb6xukLCzfuhQBpt/Nk9c00npyVc
2S7V6WICaMfngGq0zAZdXgSGO8tDWYVo16G9mb4LfCf+NBBw9gFlRtJMsa05PiJJqvPSbafhXZMX
MRLJJgianZn0kEosb2/J14qI3qU+ksaCCkxV3spI2BQIMl3WiOgc5BdXPoiPxHljjDjE3ISGDqt9
UiuwIWWngMClRbtlqQKTzVKa3/So2NGqFigHKvkdWW1soloGpEisB8Pb6uN8gM1lq1lcywhizMwJ
xtiM6FMO0EAm8IymYUq+mtokevG8KiyorVZrLtgk5Dml0OvoUHIo3O5hGEcuGa1BgI/yqHv4WVSg
KSP7uBki9CtDAWQtb3FD6bqWUngxnnJ1VKpvrvRfCyHYU4qwrbThUKnErdKLma9IyGt0IwhV7aWv
dGWpFGZXac2zUp1Feu8gQjtKja6QpYXSpzuE6lAp1t5f7Vqp2NVzrzTtQanbIL9PBPh+wRBGwawU
cKG08EGp4gny+Kx0cksp5gXSuVAaOthofostLAOo6wR/fc1/9XalvIfWo0CIdwrP+VMjzVPI0r57
iPUxor2g2E1p+FBUET8xdP0egd9SSn+rNH9Dqf8QJ5+T4gE0wAD/LyGgWAEMVzvel4QktIok0MIb
bhaORcUY4Ln8KBR1MCj+QCgSIQZJcEETfMUoJIpWGBS3YCmCYXmYFc/QK7LBAnFwQB2YpJUTGTZT
unAQPagMAujOAZAIASXYRqggTvO175YNs34XtIqqgHFCmcuLVQlwkSjyQioGA8MLrpdufILwJxXo
4OMvoxEY8QV6wwPj8BXP0UB3tYrwKEA9ACWPhmI/YkWBQCtnl0yRIY1iRJbh2zZ9vDodpR6L/AkF
6Zk6JSR6We4iiQ+L0tZmm8XPiSJQPMWiwJnR8KP4FHO0rn0LyDTOOJlk+xgrlsVSVAsxwrCWWXJM
w4i4R/9Ht2oGsbqAhclaQqnd4aGgyoE1JcSMCzoTK4bGVDTNBFZD/oS3nRVpIxVzYyv6JlQcDlgj
b8P0SVOEDlQWAbBEh1CHeyLH/MLPZ+Y4iYx11U+MtYr1MRX1Myr+x1ckUMrLLYtDpwghoVihRlFD
k+KHekAiQxFFjWKLUiCjSdFG3rhl6+gEOHP+hIpHMhSZZDmXgutsp4ilTrFLHhBTomgmKW6LopsE
mFP4l3dS5BOqlL9OFQ01KcCpZnG5LUGlCGbSWcsjdoTgQYqmqhRXRXIG3STTb7ycE7ArU/FXBX06
q5rs/SidiS1TlBaNDuPWBdwy43k41OWu1juP9x5sl6korxncq1HYF/hXooalVuuDjvfxZmFs1hQr
Vsv0RMu42NiSzo/eZlTh6OUm+BkVOrCnYs5qRZ/pYGiTO9f4vkjRSjyPxgX7W1u4IBcLSQTWWp/J
ThMY5/j28MbrFkEfNNiyRWG4pQb6wF78y2+Kj9YNiY2UJ4qUumvamA9tr3amxN1VsSYAYwkWqly5
KXyWVlQ7+Mzx5rqai5LkZWDfeSwwXbTTgQTaaQfGvI6d8WYIy7gAjjofDpke9+1AKF+SLarEJcBM
odhTWEDqwZ9oaKzOhKzscLhws1LkYAtC6CmWMFRU4az4wh7Q0FLEYY1ijcPQYLd1JkGkX9sFb/hh
iu+Sgaqf2dDI6Kwxp4/87Qqbv0+2+UjME3slwsni4tTUM96ckUiQzt7COHfrUTGSmaIlK8VNdoqg
jMhC61iOYW3h6dkv8AHWQjyKIi9NxWBa8tHj+7AUmwkwgir8OilmcwDeNBTFqSue01NkpzoEfMV6
6uF3/pf9BAJ1FQ2agIW6cJzDpFOHADUvcaurcpwILa5YD4oq9RRfWijS1FLMadPmG6DxIvAJcWCz
/1rqh5of7dXwCU/x5XMGvpopjtVs9c8mHRFgwqTaEl2T+Sxq+pkmUCBYFxiWfZt+tp9mxcgKYFmT
W/ZBkBgX252AL1zszahpoOydq4E+jncOh/caoxAxBQrIjebFu8lw+J19vAfSb6OV2ZhcOIB4qSY2
L3W5zxTdWyvO11PEb6fY30VRwOFfHhgwOFWEsAMqLLM3XZHDvWKIJ0UTszulo1YRxtiwzqVrPTVA
ejhbnL1cFmhG2UUbkY7T1h2HEf0cPt8hVKxVRHOt/kJ70XQerOG3drvnUFHPg04TVOGbxnaegAN5
Xzxk8XwnSiJWQ6NI96U+Aa4qlpo2AwoOyAlUlHWueOtCkdfkIHcnXdHYruKyM0VoU0e4qhWz7St6
G08KNX36xGJZsd0akDcXu3pdgn33iv/2FAleKyacK8ymF5xpfs82OU56xBXTu5sN9MvQwfRqO9AN
w/QHe/k1FvU5nSqErLaERG9xwYZNUZ3FFMOvCGXupcT6NBbXXrHspM2lG8A94B9Fuucg75WZzMAR
HwMYyanSis8pOQi5uAErMPTM4RYCz9eKosejW+9iRdYLxdjTqtEo5p4b3K4Ewp//0vhg+bbi86MJ
Up8SbxoDdOj9HIx/UTx/any6iu/PAP15s5z8xhQbFwuAq7wAKdQndsASI1wBk+JyLbIlmU9OHWa7
ELqbxdB1dqKrq3wGzV/HgfIeGMqFUMjG2zRsgzZGwvxb9jx0/PgpU+6FUPkYYuVoyJS3YVAuh0z5
HbgOkxuEBcJXXggDU0SDOSL1fZ5VFrWaHfm241yw+RYxv2REHyuc3MIKzopLpBwuiU2AfZaCxOhy
YIk7veKQ4ZhIzyPM2GaoyYOqKUHCTsU/XDjn6QmthbnJnYTkCBnh/GCcJ4Qj9S527W9HGUEJm4+D
8otkyjnC+dgeZXmaNYxTQwHgrzYcE0mX8yD6x9xyz5nAXO3U8sWYPuI2cW76+OrHRBaKrsVESjBv
kTsHw4/HXZ7MBVdnnC4mlhdNeV+YMinfqM6OcsXwfXPS9jhlRO+TgqzJNMgdXgBptIDGPtF5vr5g
JxkmmCjN5a0g801MSdVKU66cWflzuoXcjrw7xwBeK7AUe+cJruWIsNS32pd04VOUq8RjwiKeCFxR
sGy+HI1IvtPvhT1sYHYp4DrYk9cHe6jYJVJDMuQ4qQks3kDO+DcDC7aawHCYVrjRjSmxPxq4LxyU
4hkv3x0HfcbTjaTfajTOVgtfMtQNO/oUe1s/vxuYnizDe62UC6ps52vPxiEjeeZZJuObg3mf0Bdk
aKvmZ5267KMm5azylMeqVG6rCdtVjf2qVD4sIgSCxol5vHdlCspuElnmcMjKYSvI1wRcQzVyg7iK
H4zEi4NMQXu8ucF6gaopl4x6vH19xF9yVroy9Wrk5QYDfgLQy6UpqGwiYIbUeBtY2R8cylvWUfg9
leRs5mRNZf1rHhu/JIYac++tnSonT8gtHpY5S9imsFSa5oH7Ao98FHWSpt2D2Xv6Kc9J6eDhfmFb
EGXeG0tuQKGB+KDQqqrLiKevwLSJNzwmGayi+IsmxJ77DOs244HwRTCAhK+6hhIjaZNnaqz5SzCj
SsMgle6JYT8+ZfqjG9f1nWt38yVuTnPD/UpEJubqqTJv8cxfOBa482Wfftk1p0YX5jNWuzvfCDmF
iQ8AdDLD62ioDnnigT9JOeKDHmukvw+qRaHJQspIJ29XlaRx0SSLz3yuQ/CYwqTMwQyDPEI48ul+
O5Ni/x9/95//jAvSdJoAUPiBnT0kbV7Ibm/NmLk4FLmOZV4znyaDZ4VOgjfLON74kTluB2ucN24y
GQcDEkfrVAn5oF/cjuZfPWkNcoODYppUI7DRnokY+SzbhRYcnA4HCBkdFeEi9TR90BGiO6L2NJyQ
DMKEHFuNMx06l7axqII/c4yaKAGim6V49ieLl4L5uugwtBEeh5crcBaTYJfsb+ssDQ5GZTwvKZ3h
ZuZ9qDv+zk5AIN2ImGba3/nCFvqko+FSiJZZux/mC35Vus+t5Vg3k3Gkivxix3I66kaDKUjcWmvy
KdkuG2LVuTjYflIfDXfa+Gba32qXTvGkRPfUUbVJdcITYpKjEtL4dqag5EpLb68J4zJklnYZJLWa
DqMFitiuLe321g7NYShQx5eq1ILaEO4uIgOVnYZYAOJsW0TbuhgOSysD16S7p2b1StcU7suoS3q0
OdJvGkFYQ2E5ZKcRCXlM7ZZ8WsMMhMM3S7DIQOUdW3UtCcVGM2fSscJMbrUMq6TleDZhnOW+EflH
pjFRxzMVupSni3Y8L0lon6Yi9dFZvHMt9f1UhSn2xIPlwLqzMvs0+x/TzzX2tvrIHqZh1I7DW7ZU
zpbRnr6sUSXkxKODLF6/aLpOa3sBkltR97nLGCJWw9A0t5DdBOPmC9bK8dDG7ctkefySgWRbt5sa
Vi/9h+iYBqIYS2a315vOeylynU5jnU+x37OcLqPkoZxuDQ22W2IxtLNJ/kuN/ISe4DzYhIsFFdHx
s807mbVXwUaNZTaJrQTjMmGmy8XB+eUWkJN97t4cY+npDAFDoKiPioOwflvG5A/+96AyuBebhDzg
FeZe2VrflsdZ24zJq2HZOA60L61zX0Z2fliPssuc0c+mWfeLX2f7GGyewdx5tJl3dCpXHaIjULdQ
09jKrP2GQj+r0X4bKZWRW5By1bUr5v88owI4lPgRhwa4lTL6ZOW61kbjyF1rgZ7k/RGls1l7doF/
NubpGu39akq2/gL6GkfRZ2Q3W9unTdduC1JLM4+wXN198vP6rPtEuqfgyJhGODA7jUm4lgDFgCjJ
MpKS90Yt7noBuRo668DUnUZWC+pf2hub5T1uO1TOpNawsnWfzmAGYd/5QVECIJZQmas0HLEBtkre
4bZShnUeOLwMLS2ZWOBQ4Bt72g4EU1qlgTXD8m5pPD1AaY9rHai7Bm2YW5qrqRpXL4y7rGkNWI2m
h8zFs7cpQ+Wifglz/Urn36ZL+/vZjtnp0qcJEVe8cUf+7izKLsxpfI06gvrrpfqJU8rihoGrR1xe
jaTXr+4jcWFB6kIVpBZ4tlsKwi0sSsC9FdermeyHFljMsAJWl+OWQW7amfGwil2D4ImmprtAaFvq
KHj+m4OxIiZJbGPXfRFhgouix1YZz2xYBsp48ZZtKjZLJOw3gKZLe6WnTDz6EoMm9u+dZmBTTo2r
l/ssrgpKTkZkv4Hrj1tmuD6i6d6OfHQtIz16bnYos/adl6kGQQR1IolnMycOHdHOuG/y8rG0VFR4
4ncbMHDYmnbq12074neMISompbKVxF5ridqSsawSFMqtYxUOXvklNS90fpfEVZNs2JCMSlHliG23
NmvSHhyO4Virjk4PoNu06BpaFEOBTek272Myprh8B1ZyXybOyEbUeOl4B5o9iX+djWs/rErCIOGI
+yz/02bNTJqks+zI8QvYv5PDln7pM2koUZx9DHz9iBPpBjqB/H4tudJ0KyuNjIlAeB377SE/CJEb
O2ESKhs1GcGNbb2vw4q9n6gvhI4qRt1c6yXVYfExTlD+82YEgSZjks+Yey1Hvp8SsX9lllyCgHvG
IM6lt6vH6MG372bQ1AfPIjKbO9KZb25cGX0bU2g6VBcKvl9IWcM3ajH8ipSu4ZLw7Yp20DvQKIC6
9Dykunc/Lsg6pFk4+OUK9F2crEZdT4dSo2R78RqHyJthYy6Z+8iHgkI6zcdC7/EWLGHzNJ/APUTm
TPN3Gqe2t7RiR/McsCffzLXTALDnVwKJavoqCKQhQiXe0vOpvONEeCV6c7Bsc76nrs9u8+zcoghn
PKx+HFZNHYXH66XP9giKsvSu5HJwtDfPksCPdCE14r3WGKeR18KZXj7SVdtHI2U84izViMlnF9x4
pLhSEhnNn234SWh8vJg41UQguP9r/m+YA1ZNG88fCFxaGG+PGdW4kvKSkdfD8n7D9kFY1OVUf0iA
WGUFlqqQYF9eMH4Ywq8Ok08dDeXMXZRu48I+ueRCiCE7FkZPmFOybuLucOvpDXRzb9vxjQ8hCkoF
KboFL3Ahs/P5SVb2WncvhWdtfAh/coivNtxH8m7azcbhdgllRGWK+eGZuJoU5Z1xSbLr5y6C6Ui1
O+Ho92RFv0RUZAAmELJbOt/GzDZRZl+a1R4jMby5UAQ0e7M9iH/KtCcR736Q1TXqUaIm/bAA8xZZ
9ej67Fed9s/Q7ov2Jcu/9epMgu6KIpd2OA01ydW+9VJ7LjW/qOt5Gd0beOL9GB0cN3UJfUKcfZ6C
PUMkW4hk4rXqo33Wh1sYiEOrZ2d9zoI5IxCyEWu+SM0K4p7Kw0EV0Lx5gDBdBi8z5kFLD5Mv/oxJ
cx/lPZeuZFXrxt5KuiN7gCOem4uMkTy1HeWKF2WisNEyEnIe+Lxg/vaxNkAdEWkEl3DXMY5O6a3s
3krva9HlxiTUk7Apwutpx17FrAwNN3zMWtXqrIOziejANvK+y+ujbRMJQckuQ3/jKNHaYWNIfYUu
k30/y91CH9xaT90PKeSJs8c8joV2V8b4Q0LBENFrhYK/9pMPbdUteFwFMaMm+kWja6ATrvixclpH
czvgwkd65FlHiJZImQsR7ZZ1labx5TYcGbNP3wcSr2sNp7rViZcsPkPAb02+OYxQNZObGV9cm+iA
mqaHRGkmxRaXOHmbBFW7W+Jctrlrf0wloLPZYZhlyzEjJwe9Xr5FWv45lvO9NerrUY0lXJXNLv/S
+vQo5vycdv6+MPhgDTCviXsbmFAjQrvNLp5oJgdASuz9qHkCoZQTBy3wBD7UM6zjZQcawvYBEkDw
OI+IyL/JpsbUukBhS8ojWmc8UGu0qUR0nID2sSZe2dJucygwp5jvuzD+0P35WVBCysIDQ4Fjrqe2
vcQEbXeCcc9kD0bUwZ7gUZTC6FCPzbq2tVfN736NAmDUIqUqY/sJLKnolrbZ+429cSGwzKQj4Cfd
uI4Gt4rGkdn7ruOM6Qe5JvXuVLXaoRxKTLbcb7EmaNVz4R7Z354kCUJFHx1KJ2EYRrLtM3mfMAEX
g/dilcy5fkgGJ2H6srXfsvk7pXOLpIaDYyIvEvsQGk9hO550GzB31t6zqWAp6BGNED1wB32jPICI
OcLPdnqcnsEd10VeBdRCbCZNI8sJ2FUQbToT+OCU6yx1j7bFFDnI4U7n6bgWROPX1aecUA1kPasn
ubEWXfL2fzj57v/dBvc/yr64r6AJun/9F8PG/fbP7jgbeorWQUdYFvYR9e+/Px8wrqn/+n9WeWrO
KhEkQJWa9nn6HJGuFTQhsFalPWRZQmwPLz6rXz8UuNb6i1V7VAn5vOP1OQn+fjnK8xj9qf7j6+n+
+vm+q5qdOXjvf/m//+u/4a3875k0/7+qtsSV+H9xYPbTn+KLjI3on+st+UX/bsF0/+GYwnZ13XQ8
ActsOf/bgun8w7NwPvr8z7Q8HZ3rPy2Y+j8wbPqoT67nmL7p89t1VS/jf/0X21fuTH4v3/Nt9rri
/8mEiRf0v7zLDBUl4VjKzenpgqaaf36XzbUTR1ZPybPZIXVPlKoFpmzXsuAZPZG5kphZtU8BahCo
SPAzKkZcH3FgpLkeuWFT1NQH2fGARWOheT20y21m+d9a2L4SL5iCTy6M72GbsHfPmzUOtrsQFX3C
6xzQowvNsoBf+Gb+1XvdbcxkwGYTTNEYwewtMAvy8FrVf1PrP1HdtOs2Du9myhRHUMXGgmx2kt9S
xyTQoyZnstoYcS0xXLIot8UXHcHrxDTMA+DCreaB4MYjNQIR+Y48+J47DxkU0pGCGGpPnLDeMCQG
bR7ee8roPeTYEivzyo733afIL8n9A4TzDl5wX5TDheXVEWS9vMrQpUiZGHKzxBNEYft735GlQ/4O
T3HihSzKU9hFriC4q03CfmjNR9jvUet90iAZBDMsFZRWDIVJ2lYJjBJieJlqkjzqyvsxJvJaRGTo
sJdM36G0v6JQoKaSgbLH0PHVYy7B1ETco9+O4CRO9UAaEzDNb55gwdTbJ3/Wv2LLHqlsH8Gts5s1
wV4jOY2NUWx7X6EFHtlGWlzR3dfBPqFG/NCsTAFcTDyVPpJi0bYREtX8bHfjOU/vSJ8ciaq033LX
X0POkdVOhR/2C9rV4l/P078izshY064YPs5Z0jzBR5O3ZoxP3eS+6AUjF0lhoLieugxEOXc+vtGR
6+B27OU5M5afNiSHzO72LVN+QuwbnsaNa6lmrsLBh+6Kz9bYhD9+z82yU7F4nvfkTtaPRoP6mnVC
szV08ZrY7efMpX3le/U9pAnQZc0O2dF4zxfmMl7IcESoboT9ILgLrFpQVGijeeX6Tn/mmt6tcsk1
I6Eqj5y951LHoyawSmH4AZUX9EkQs4+A3FrcoPR0vdQ0JTcNSYOLZ2xc7J1E/d107YPKVh6rVL/L
5QVdUdvHJjd4tLwtbQgRzD33ymMyg3x1Tg1Ga9DCMyHIyIpuDOaxfhl2pj/QIq2Pu4U2zVU0SAYv
+7mhBnnt1IT+z1yjB4qjV+l3Wc83zxz3id88W+QLrkiipjCGQjG9d17cvnrSWQqvkaCPzeizsM4e
8nh4Mck8FCNzgNY+jfUZVHVjZ9/O2NHlNdAuxj4sMWzGjxBmzTbdy1B2rwJY2SuaF5+ClzzmipSQ
f5eE2ELp+4C7NoZXOp9ZAKBy2Gbz2BksReduuEhbtY5m/Zk1KYaI7quslWOsV35la+uoLzsV+afR
Dveh3qNd+s17xwpwss5NE9/l1EiGWHKJl8++rWJxNz1RO7gU5EfETZofT7A4yWeGVZAquhhhc83V
fdb3NJwee2mhe0czmI9vfLUDFhHBYDhlZHJG5bNDXjb7P0iLodnNffpZZeTi5GCoZY6yj35E1aaZ
tJvZU4l/i3+1s/atVfXSeBwvTjWYJ2PsDnJJDDxaTJpyfotGh933lBG+Eq5Ys8I+TPlnivIDKBe/
YqgguFOk3cZv+/es0o8Q/xjP1HQ63Ef2snW0ZtgP6J/u4Ol0kmmcI/Nynm3zGC9IBJYP05toKuBu
tC+aHcVXQyO/naU8LQu8/0CYsaES4OrDWfMjcfgc5zlv95jQtcO4cGWMp+JNuyR8HFYCs8mqIUwY
FOuXpDL2WiN9F77bPEq2vIENkJ5byaGtibwItQuGE2iFaYITIVyi7SkBE1O0Ql8x79qCbqal2llt
dyzbCjTPONgarwdl5yKQ9e8sJ6bIkqvfgo0t1JDaB/HR6c57FkVfPHfOoZfcuLHgrB+Xpw5HDj/M
mUdNR042ioq9zRZyfC296MEy672mZ9qaewhmbtuii6vzTlpNsYbTuCyZsjI9r7V2y5/lIuwfYtIu
V+j5tEC4fjAA2rLN0MGwrB3iMd2rrFkLoqjY09Ga53UHgb1p8LkzptzeEbLIf9HDBxlzIBvL55xO
T4aBDCoTTOtTT/c4dPYbaxPW/jEsJsW/W06gcCvCATqPvBN1crF1rLeVA2cQ4ntjcUTDsEiq/o5D
Wds7TXK2SZMMNKM9hHEa1DMRmnJhcNaszN5lPfB5QkRAU0P61MjyphcRYz+Vx7gdxzur8MTRsgp0
K13shWp9IxKzJSrexIrEaihFz7piEnRAyKgnMoz55BiQp4POlsUi+0XvRwi35tirFZRZxyUkEgr/
LRTJfeKP6TGO63fyol9TovaDpuyiXRPlB7P2f3kU3OmVUt6rp7BgLZ6ogNyJBOO1YWPLoFQrKrur
m8SA7X2bvlR5eOq1/h7bA/WG4iYzE9S23yUJRXZGn75FChQ1I2Luk3559nJuFHN9GG2sWIqqiQRP
Ug8I9d/YO5PluJEsa79KW++RBjgAB7D4NzEPDJLBIUhxA6NCIuZ5xtP358wsS0ldv6prX2ZVYSlS
FGMA3K/fe853bGK7osYibgUjd6DRvh/s7mHWZbbxiYXNXaxSxnjnMYJhihDANc4/ihS3kpvWnNlp
tC00ppNb4fhXfOX2qkp6EGXTO8IalEscCHZx+GEHwWsJFT/u5SXQTAatKNN9BAHCa2+AOmCW8jIy
W7zmiwehEasZ3q1YEhHUiZv/1Ow53LrpaSq//7//vhZd3tbTA8K2Iv+p/LYJkf//1+yIV9+vxf/6
gT/rdecPmDYm1bXr2a4hPOrrv5ApfEdX9boN+8QzXcuhlP4LmWKZfzjSxNijS8+F22x4f9frfIsd
nNvEERwD+MF/B5oibPFzvS4YG9r08Wys4x52BnUy+PFUOGruFMfl1LPrqCFjvgBBvRhaf1XLcdU/
po/ahJGnXJsVbRzcHrfebAHKAAex6nDUBi9C/1AOaDpfGX+rO/cllqmTU7+2A7zLx0SeDYmEYa9D
e0AuTUZK7D5P1pYdj1XM3Yt4n5JkCNJqrWxfxi6ZylX4OMTjWYX2YP9FhbI04LQYq6l8dpxDPJFe
l9Lo38c1k7/bovI2urvuoPfNN4S01pjsvebYWQcyaDoQ+S79Diy+M3HPZMGQ77DGxIqX9HvUr8ZU
uUnBrKms4SVQbFoqMQjXLyl2LxI8DtEZU9jcLekb2S9BhKFkoSyCRH3SfxnRf5gVIt9n1gNlYPvi
2kfNWA3vNO5u8u384T9icCR/GINEHmKt3Ws7Ee+st2660SCebkj8XWHMhU9FyAA5C9uHfkf87NLB
No/064OQDpxMen5rDAfM67QLCvS5C2fdrJjNbbxHgJbFonkXy3ofNJv4rjzqu4hikgw2AoK25Y2J
7b9bgNN1BuSOoPxAtwH50uiPnnqeD2V//ex8lemtGAmqPUTpo+/fD+1DJJ4skDD+GqOvzPaUPTJZ
Wl/xcuLySdecTlDmM51E0uNAkwpXk9gmCLSA4ntou7DarZAydO9aSAYVkckghE/5fCv8tZKGsUdM
G8Un2Ku0OXFwHZq7aLoXpA2Z3dJ+LL9ZHyCVjWt2mm7T+yLEUmDdYYogqMUKvrtNkyO1zM5+0QNp
aCwyTBLzMnUHuAb2HH94UOtQ3GfH/yyC/6dFUJq/XQTf0/b9pzVQ/f0/10DD+sMGDWV6sJZ1YVgu
rac/sVF8h0OJZSu8As0H0/17DTTlH6xNpu6Bk/J03fRgTf3VszDtP1xdCtszbFvQ9Pj31kDW1V/W
QIGt0ETu67AI2zpi85/XQH0IMi1IOE4r6kRb9UvgpiXLX4Pr256rW6uB7OFeY1fsIdaBtUVZchWE
reqcCkrofnm20rt4C05gZTDYGUgnrFjvahV3khxnN9wXvbO0DmSdFhYykAX95VnAiQC4M5Afv8wJ
+Ms+dLrm97l2z6weJkj6FNgWKjfON+3C09ao7MAdePpDnN3N/t1UfJtR/Pf5JjYFIXSYgo6zuZBT
xXNijZXo9Z5Jm5bePZDX0fG4T1ECIgWZIPnESsUVmVskBHR/92gEEApR7pFxbsbdQgduyArHEodj
swwgPcuGYhSJGNYvAiI26u0JtRHYNqgGDrFTr2ZBlOCMHSKNl+ACL4S8Y5sY6LJNRIYW9b+bfF1W
oIAj3mfpQoOgtNIkehsGDQE9+noyyZyl7YPJtHROOgHZvgBKT+vDhXpFlbvUh0eXLopS4IxQgpjw
gvENicMiPtELNshBt0YZbLIiPAZVuDaVd8f/biBG8RBxSX/e5ww4+gDZZcC8K4y3AzZpJVCcehI1
omtX3QC8R8a1xZ0ne29lAAKiYYHlxyaWDL89KlECDBmImx5PIkCMh6ZKPU/NvowBe2F0HuIXWwVO
0xnH8oTWGGUjBupdLG+D6I0TWNG8OyhSLbdaRhyGTEcs0+JSEzbIqXJoQTOJi02LojDwhV+VYA8k
AN6Hi3qWEJ4AO9L8CpGmBFfNQpHJSRS62aZioG7yczBv1nX4eUzYZiPQkPiNq4oW/koUMYmkBIRx
oSLrXWoe1gPabZwR8WIFvJSxuqqveKzy2aitbcQLfUMXW1z7ivNuSMyW2j61r9lsLIbxkqcM9Iif
YrjAp3fImnmL245IT3YJPpami7EfI4uXmGeiYT16xmL2tFUVM/t3hlUJALpwF3X9VjSXpr0CAFha
hTIGckFweQ2BuZ09JI38GlTUzFaIDeLgkKOZt8IH2Wy1gglL/2Vs6dDEjKsbDij6l7Y5GLQz6Aeu
1JU7M7EvSB0HRbZyAzyCA2zsKlsG8lLSMdQJW9b4JDroB5yoVnp57drbCsyu0iom7t5j4EbCuVNS
yHMNpBl67JExJmIkWTF0R41P788tkeuh2GgZ7c9Mv+DvUxvBI47UiGFczQbAqwo7Fy9m4FpRf45a
/mxeS56snKeV0PWbCivAmE8rJnh8UNxiyG/RHy3wGKwsda0497IGUM2RHc7+MjxocCm0/hTG1x8W
8X8yNXB+mRqIz7XR1hmF01O2dEetnT9MDUzHxXfRkhYn0o+mqFfznVcOfK5QuQcuOT/dctVnGXa8
XL0y99imglsN8pG7t5xsWc7jZuIT73VjP0xbuKYui0m5gYC3UW3ikjZYrCcrTKtLzq9bd7yv9Z0q
SNtaXf6QNfRk4eXwzKarusnG8fMeaIqzrt/7wHo8i0hZbJ4WPcYsvKbcQK5+sZxtJkwEM9yqytTV
XXxwRtDkSV26WvEXzmj8NikPKIRXQ32tq3NDN1CDpOGSgcB7HU20QOmoSnnXhA+gtZfkc/z+3TX+
6c7zw7sLNfHHd7dziCVkhtRxvz4n4xPpaLTO6IlyjyIIR/IQLdrqw7Rutfh20th6wAw29Y2NLPr3
z4Qt86fp0OfnjBJHumi6BDEFv/Tt817TXPQ9fM4c3NEmoBDlageTYul73jjb26Adav0D+d9euyKQ
pWqY+K0RAC2o3IsCOOJWgufvto1+BPBMe0mU56S4y5hrVtfSPlaEIkX878U0t8SgLXSJD5cYqO7u
9y9F7dY/zLnUK/F0oXO9qlfjQpX86T01Y9PVdTdlpIqDwfuKHpfZKWoF56Yw6uXvfxfnsH/yu0zp
mJzSOD398vnVRuqFNLaAZ1nAjsCQrAA/dN3W5pj+tQkW/+K3merf++m1GRRCuqRW0iXnSvHLDG9w
Ud8LP+REwXrDoGMPHYBcx2SLpW8/IleBjA6S4Cq06hVSCwYxIOgemtLLMKABoAlBCBzdM+PWYLQ8
0d+fCGgURndSq3ze0Beckwup6aj6y68BhO1s50Xhc2zG25ybfIjabzbiLx8AfkSIsydoWonlMEJ3
pv2jnkWaxveNO5wGr9pZ+dXBRmBOm9plseBE161nfBcEOlTddQg55lh7nc1VlRGaQ78rJu+02uIg
4H9sr6dJx7wz3fSZuQ+wL4xUBBYKXMcgWEAlenYBANl7s3/wkbc22pfMMvZaSNo19/xUEUxa4ZJm
/i2WXCmozMZV5twLWvVRD7ab9T7iaavtQeAIGmgXDb4KmNYW6tUGw5Mg8ca/6PSTC9Vcs2owewST
2BdVNej8jKZuDsYYKURmtdDXfn3ovjpkLKBhplu16qeXnqMw3if6i1jbMY+x+VnkFqPsW1jat23a
vjTVfTtv8GpvYo7fAOxQyaMuViMfAsJ7bsQGQ1AFPSVBMz9/t5J7jdarn0cL0VLCQG0xkjf1utSG
khUvMzIJpzqRwF7h2dRR33UaH6rxxZXVUj3nij1vwjujCra+Qpx3102c0EOHxjzgQfeQBBTABf8Y
LrvQ1pYOFndUFGyTHQ6Qqg32ZpS92FW9M8zhVAwQYvqVTtc2bNzbydJ2kqEKeCCe26rr3sw+XBoQ
/dIEUVQUkrhCsQj5C4DTWEBdi2E+J4smmjYk423jol+bQcU7vNVtbI/ZzUzmfMC20rNpWoJ/nYax
S5hi0VOqHtguI3n63JfXLsynJnlvQpsQYMS28sL8bF0W34FTqESBpRxv6MLv1HZtImNW5VGJu1rL
a7QR6P7YkezsipOfdOPLHKc0H9rtlCGgsW6K8lyhrOwohARHaosImyRH82EfezdexUGwb0t4ToYg
0ooLQuM8ilIMV6yB5SYJV73NeCKgNsgbiqrr4H4VVNeGFiwbUprJzkCXhGyQr5v0DXLjKSfkR/0G
l5qaC7/gyY093uBNAR+Da7kelEqTHYvZ1xSwlYH7dlHgsA70g9gy4yeuS2w7kIvgHDcmki9KEaob
L2AwyV0ZIeqce8JC2PLMClW6w4hwp6FUpTONYCVgOywFtUaIsa0Q+9C7Z8a8VOuFUwEpqC+FM37u
Vh1wZ3hFDjNEIDS7DEGoCe9f3WU1l8ukqurxKWu/qkOEA1FRnTHqalg74pqk4vNZIGckROmqjPhJ
HKzN7Nw1V1VEDdY+x23IpmhRhYceOlt8LaETwlLrAUu9JREpMxqXMAb5ZNLXcJmsjtFdscrVsKi8
MlEi3HpHZHpo1juRxzhbIHKosKoyum/It5e8nl5Tw51F462hwnJzpdvQAMKrsJiNvwNI59KAibpL
Vt2Cq2WswXfVyaJhVKiBEQAFYkKPSHGCqIWKkeufBwuuBnV08NhFPS40S1LAuhRzDT48cbYBpTgS
OEb0jYiftfHqpdyE7Rl7IZOCxeR8Ve+5CWvMT651zrpPnYkWaQ0hZpEm9U6dqOga3zmo1mQ1sRnN
C6uyl8RRE7qzJciQyPWMcyYnFuRvut/coRXfFqxitfvmd28qbStMePe46+s3THHY9guSt7IdH+ti
HC5d/GzkHxFJKgO6bBwaq4HRdslz0Hu6h/7KzpT5N1qGNbODfFdS0tP2Mog0dBbq/3jW1lprMWU7
dVSQCPVS2mrmiBCvzO9LrJqF5q991Ea6Zi8FzUCjnVfeGK4DfdcYZ3JX/XBXpk9ed0xDnFVrB0ia
jw/+imNlETy1VMTqsx7I4JSPKVJ4YtH/8WSLJMf/9wATNmFUUrW4jRBvuwUWJo6TNWFqxFcPkOrs
cdpaVcqnOKAyReUGNySHPGdraMTYdPVtYXygkwuMfNlJyCvVqadXSJUhamb2NrORl5wBqhFvrBYN
WiNPefgVM5SMnt3uiZWVmMBFR+4AjY+tZBH+HoLzdJOjHpAZZy+z5qixbvplBlH6uTCfxvhdY3lm
B/C5fTisqkl2DoWpIM8C/4lzk6dP1bgO2juZrKJ+54f7hHS8+RYJIZ03XoUqgtRHNncXZ90WjEYc
WLQCshVhJYF74/k4SXkrsHgP7x6c2gL7AFQaO0QnaPXYLdxF0dmLWDMOOWgOp94bJiCwxHvWgupu
HmmRzmJFexsFmb719G7TVpIY44nUHJ5mF65Vv6Oi5UkO+SqpaHma3lNCVLzh9euJe8omSsLKuZFY
/oy0uSOTammkbyWFP1xdrQkPQ7grqoznQBPWvanZEJwaYVUtlxafCK1d4yXwt5qJO6RWFxBZiQN0
EYfsGRbJPDuOGharGC0uLcpgbpdI0fz5xRZPOXJe9fq5D6z+iyOeEUotUnKfAvgLwLMitFxoYhHV
LxO4HFNuL6UPgADInOgG8CYI/v12ads4ASZBeVCv3ATXumedzdzaCEyykkUyi2/a7KVmyDO63kLI
gHEkuwOI6SrltipghrUsVdSNFtMrlK9UDXwNv4eRPqpfXHMUrUJcQVmzz0S6Nl2UJgOM/o+OHoie
vjZmtg8pXlQMc8B62CQfxvxKXJtpPiGJXHToyy3taQATIcSHKfpFzoDanDWV1sIHDs/Z/lAXimBt
MuABDU+D2ZKYaXP06NDUb/UKe4b8mJlyq7ekZJ2rRxsjJk92Ctc7PAcLvi91ZIs4brroLWeogDYJ
oc2AFYvxtvGWwxvxA66JOsXsTloDkJOYVgME+SWyUp4MQbBYgmqcCTHUoRGUnEm6h41bJQcfpmhY
NYpUAZYJIPLn309p12i8R3FJ1g93m9MSz4BVGX9fy8w5KbnskB1MyB1bbsAk7gi1Rw2JfnACEh7H
TA5Z7TRWBwwpHLvepm5Gfp3u1CKh0Y9PjZtKct+NFkpNlnev21gcCUdnPGec3dVfI2iTMUK3bCFR
6Xm/wbez7tDN9DpFmBUiuwwerCbdSJm/TXAdDZ/SuN3YFZ1ugtDoSkU0D+Js2rgWsveSzWISN159
lzJ4Vad90x031CgjyTZak6xVNv2M6COn1T3MlL52eMwSE4BdvTZ6HJ/xpQ8myAvAj6cjqrP9HOlv
0eCzqhNtRRSY6ne0dndCJXho5geJj89lO+vJa/Hp70UWUnz8exS9qm3YmACkqfPa4hyU/A3L2JLF
szMdBhkUnknDVjyOG9X2yRPs9uzmwJpWqTavBzjiM3P5wXivyXmcmGHHOo4iikq2bLr+0YpLWc5H
Lgfd2dlMtj97kEiJE4TLDTPyiiotMuFVogfxw1WFLQiv6aJl3kKYl0KfDFds8pbY9ymfQfitQTvt
tD47JXZV+j6N1G9kf5nn+ha830bV7CED529QJBuGKjpdQlVkpZqPgzrZkqpzpw31Leyc/dxW+H3j
i4l0pwuZ7ObRw+fp7j+KyH8xXWX++MMxePXevv/X98+BxO17xlT28t5G1/f8v3D/Tj/OFz5/7K/5
gmDIir6Rc7/LiEFIjs1/zRf4jkUgBWQFG7qR+Hu8YBl/eLpjMZh1YGMYyBX/+x/jhc9v6egXpXAN
x1QdhH8jl8JSnZMfz+yG7VnCQXRroCMj7++XHkFbaiIYRpNjpc6q1Z0j6+y3775fLZx21eQ7sBrO
+KijrvJ2d5usxH19J0z2hlCgWMQvkZUbM8B3g5PHVbGrF7xy9vQcDs/6fAv/v2urVbxF44J3aosG
ZXLPsri6zm0w3jj+g208/udC/T9NwLzfXqj3Rd12wXv640VqqB/58yLVJKMuOlKelJLrTrckzaQ/
r1LNNP6gv2ByNdo0khz9h8tU/GFYcJj4jlTigR8uU1P/Q2c8JviODfxG/nvK3c9wlL8vU1uaBk+P
iZvwCK/HjPZLA3Ao8nS29NghZjaO9l35bTRrapLZIlC3levU8p7csNHWTteweHIO9ikI951qHzTl
Ux543sGQxV66ytkknelPvfhPcvEf5evWz61Snp9luDTukK/r9JyZFf7c1hvKAGEP99hSGyWuzI7Z
PwwJolCObafcWD0glNBzd32dYZqIivhcB2QN2Fp0LstWEJ4d7mUWFc+VGJe1kWCPrTqJiqZ7Slzs
cLqbVXcEGc/BGB7nJrurgF7cSq9+rwqTdMA4YMpUWy0Qq6nd6FjkVnpedYegit71yRhvczMNLpwi
zoFJzViHCRwh03gPZGURyzQH99DwzNsaSlvvDw9mNGT/6i1Sb8FPH6HlIpI0uMQMx7YM45eVppIT
WeQCYzThdgA8+sQ9fj6ksnWPGNi6vT2AJZNNbeCf8NMXXYJNtcVQgUavIdmUkQu9Id4GgTEeUVzS
xcc7fcQIvfKiSDuXo/ba2Ol0TLCPnx1at3M3pE+FNG6DEqxBM4JkHcrSP4V5LpHuUhjXXjjdGFEL
4DbcOhkh7gPPgqOTScJlOjgvc6+jrwBeOhERvQpMk2FOYJYPk03qwQ87x/2fb8WPF9HnWvvLO8Qw
2WPWy44gzE/1+g/TjGqaICmHmFmaCUHi2O2TtCHYNRyGh5j0ttu+NTkj2fGx9ysC5ss5HJjktnKl
dXl8tLqBLGuzPbW9fVuORP0YCMrWfkKEXlrLu0lYCWy2Jj2FmXhL41FsP7/URoy/PDA8cMpH/Sw6
L1mlllZu5srTz6N6yFDaL4yBPGxswGgJrT45ewx9RBzIjyltoJr15bmedfxmQXksR3gcnw82lsA/
/4scCjgMhnUEP2Dd1ioDWo+LaDeALU3CEuOh4xYnzWdKlgSmt2kZNMRukbzZqe1srCxhSmLaxm4E
VHozReG+d6Nm36s/fX4JZLfCxkSI8RyOHkPS0edHOd+WVX7kIEIPY6KUDqzb0vFrspZoUP3+4xM/
t9tZA9jBmVE4CKmY0rNx/7wGoJFE8y/wylWupjPJFOltGNIDU6BMrzPrbaDDQCuIInjm2GJjU6zS
p6yBzBjquPTsMdjUY20/pkN7yNvWfYDdUKAxQl+Sm/FNaZbJbYOCcuHeggCtLuXE2SUpZHHKBd0r
M5gJyslpbpfWEP+LWZASQfx890okWGwMJhWLeom/LHD9HCfSaEFqjsPw1QJOgs4/HE++NUX7IOCW
wiFGG9F+DAf/izXll8YworMm/StgAahXmh+eP78093TIPNmZ28+vfT5kkkkrUa3MP6k3Ug7JFx8Y
G7GiCdp1BuwXrSkkvstonVgd1uPexl6tHpx+2pda398O2Tg9dEXPyEwgcPj8Zlin0wPVP9U2O8DW
hC8sveY+C2YErLWvgT0CgvL5x88HbGHOpnDc4NhXk4ZzA1q3z8f+ji7+Ppnc8FlYZb/N8VPX0C7X
mudGX9wpAU4yVGfd6Ip7wyx3o0+6IHDAeD3WXrPiksFLHsCgn/MCemcKaC6A4ZsbutwbaUq7VZ+V
OsLFxcZutUEi+SA59N8hgQgugRSHzg7QDsdVcCnDYl0auf2AifPb769f+598xOxjEn8I+geKQfX9
H5Yf1wPiqvt0vXqXnJu2BhKVWclTMSHJn5tXCJ72FzI4aHZw2BkKBw29ejBxFeA4vE2EnR5Gqy6P
fR6TD6pwiGxrZMj37s3ng0gy98ZMrWKX1d4DAC166H0q3voJlo0XO9ZN1tf5YXLaI5EhDXAgs9rL
xjRew/mu7Dxx0wHMW6FnhHNvtf4ucLpLkI79azi5X7PCtr4lxb6tzV1bFvkpsDGs0r5bh3GjH3CJ
a7FRH5LUs3L6KYR6hWb1jwenkqvfv53GL+NTtR5Q7NvU1pZO4JujtJU/vp+Qp8SERKBgALUOpdUd
EBo76WIYwv6QEWGEG2jq231oUlzjcX5I1YNrPDXojs5x7wS3nVvtOv7l498PFfSccsQEXLUU05Ki
5rlKhm0RS4NxB21jN4OXidYcj3RoH6a06EmNDw49wPgCvhFmmfge//H8kBmhs9JMXwN2PzsnwypR
6AvrXCcdzmTbJUKUEFvP4BbRPPK0/Lhi9G9+mzjK7Cih4IYrDEijHmxB7DbMhBKqjruuWhdFoDEF
e3euz7qXVMeuYw6uG76+4Z0iJF4rgQaP2UWEI4rERt7HQ0iD0OmgHpNi8Pkwz759TLXwzR49b1v6
jXbqFIqkmTl3mGKntTiXpsmKzvU0b0lr00+EiINXngyCRSpx76iHqhnJJ4VacjsWcwvaNLfvshD2
aeyVHVN6IpG8UsturVrr934Qy2Xb1el7S7vaDhn8lHab3hS9NRxnJ09XTZoXb0M0vnblWD+MQZmf
Qk9HB4AX7K1M26dMQNRuwik+fz4UM7TcqBKgXGeS5n3HPg6TaZ+GWINbXeTX31915v+6iR3DcVDt
IsN1EeHqv9zEDtyYHP8nlG4ISHZfPmT9XO7qkoT4mA/8ZHciP6ZeDBdeIF0Isw5CS5Ds+6kpSdtN
m13W5h+1nSHLDwsPsnLkvPg5dv2hDr8lkadtQ80659O5SAJvleRNsmlKQ3sgR5p040agVJ88aIs8
ZFU4bPxIgAENZf9cmkhmhmh++f1L5urnBPLT5sTQBkGyzuqF5M7jpPLznVbRpetci2ayrvZ6mKWf
DylSHGac4gEegkEIqvulSW1sTS2BT7V0s72Bi2th90l0sQc9v9F8DOwF0NWLm0fyMPROvPz8rvTJ
9U1R5y2bwQwvox/6W7xkNoBdnBRG+uzGIUocvGPYVR96PW0fNJjD/KZiPHz+sVH26zYkl1o12z5G
y7ROY8F+N7UuAieX3lXeWGtq+m3ut0ia0ZsY/Tjsy7m6xH39hByJIWpUfYt9NMpBWL0Vye2+CaNv
boJbXksmIjm8N99OsgWutMZuv0ym99pQ0S67763mfsBjIq0ioburoZYLk+ltNNnQoEah7WLHzOZh
XuTwDkDB4Jcyi60jAzCb6LWU+X/rFYFYRmmHXyQFpFqBj3b3KNbeCKoFiZZHxA2RiZPlMBn6L3Ft
70C0vLuVydkfMZ1BLgTM5ISWdzyzhmMrYQTo3tZu1m5hWb8D8ztHeHEW1BXRScs8JmAw6UKtZeZW
JI+GXZIB5FFF2f4ljuLXWnuSeHL6iSl9bDEVg+/x1jJ3X/VyeNFyzg5ax5S7gg9rjNodsHUfjxwB
DVY2PseWhhuQeJGGoMp+Bl6AWEkjORzJcJh7J39CH+K0JRK6fqsbJW1dgs/YjAtQUAON7rHINlld
acxSQKyI/KUyCXQROgZR7PioY+xq2qVkCezA00BjZ38HNYFVs8bobZgbA/QFIixc41pl77w4wJrZ
edXGLIOrjvAQH/w3nDn7CB/WRkShtTHazN8HD74H/sRKSVC36YMuUrvT10Zxx5mH1QlAi4OCHTYI
1E8dhpUdo+PM7X1a93zyUbc16nRA7OUyg+h05N49gOk+2tq9dmPR9SbKCth9V5C3QTgD52nGHE7P
iI5+tk+8KMz84Aas+pFXxrDGIsfRxxcHQB3uf1VrULz0O700PkKt1I+9CKJNGCZKmJA/1J3+RD5Z
1/dol1wIqKJciZxD8tjPuGVIboTmQ5tI3rvlNC14P7VFWZGUEpMhYE/CuBXJfJnJFlgjqGYE1Kls
gYHAHyCD+Q7CJUL1OGVQY6a7frTHdd8vtSi/eK37nhUemoodQsWTNIHktK3ekh1T1080dD/S2j8O
thXejbQNppoCg4R1kF1SnmDaKptjqN0b82Nl5yhn5DZGdQZZfm80kULOetZuIu+n65Q/0DiVo3ff
ibiAKCy2bYhub65w/cSJokgxLhvYi4IXhoxImPRdT7s+eYpC1dttKw+IkXPXjtHdaJDY0750kJcw
x3pf5lpuvYyg1Jk08lJtVCZpmN01dL4YWtOtomEqlwEZ7xAnky4tvmQ88YF0oYWGwPeckV9W63fZ
FGGh0P0EQQg384R5lkHZu0xm0AfE9a3oY8QLGRQMLTWSEVIXfoUTacap18ePvBhxxyL+ewaJuGsY
FmLBZyM0OxrYxaCLg15jtzTM5BuCAusw5LW1nlXC5eBLB7FMBRd6IH6w6XeRFX9thhSDcTwSaBRi
CstR4Ew9p7yACXHq5W9mNFUACFA6lPI+O/iHweUOrIdxl1XcablrCkYJcM37yvN2DO5klHwnm2tI
zWpDXFa+9vNM39ryYXJ9/Bh2ykxzktNuXhU9c1kG/OJQ5v5jAWh7xlpnAdhoMv+ts4p9lxKFVQyS
zCLDvlB6aCdvMLTTCN9L9ngm2PcjnFLAxHzrAOHwldw394YWzC0f+Af5tiSmlBF6FKHB2MPF22rd
eUCg0kq7QhJdb8sJY7UjidoLRMmH4HU7G/7nondIKyPwVxIC6SCa7siyJ7nDfw102SJmqWjF+imU
JCaLuV4QQla1z40fy10iyop/TKJ2Kb930ckzHqJJfsSwuzYEGJjroO7mhYEUd2H42akuIfta/vTS
lkCCZzEYq9InChZ1OYlXNXcumXGM26PW3DSD/80ws+/gadLXLPGZbOGbT6M5u8/Ne7vJnzWteqgF
itMgua0busntphrMJ2KfohW5iI9Oa90MpAiWcTzvezE3WxtmUtvUTGNGUhU0OQaE50Gh6xrru59K
groasiw897FzB8huQsEfyhRaGtbE1LYJdRPjsWojogXjxEeG2TJFhQRaE2aVGrxxpvGguZR7xUhB
BKRPrwz3rrKeDKvKsa1p2WomHzeeUICStWNp+FjLplLjNyNfO/kuzwpikMJI3wqAHlH0TbhztQ9T
FsSBlIS9VVU3RefLZUbOEIKTmKDWcVVW/dUr+I+0TwEvjdjRS7fGOU/kBlf5E5vtpeqRf3u9Y57q
iJScAYdtqfvnXjjDrZV/BlMk3wln6jdelC2Hz/Rei/l0HHEA06fx2eXItcnM4grSwAVCmT+bgziD
eI/9GQk7gmXbrOL1gHmltBvgvIIhpj/5iFJy9HYecVGVD9k6DVamnTMhBsC0DIlliJ1CdfRL7dho
5eswEMacN95Xvep2NeM/JO9k7wxFc+2j7qan04E+2oW7P/bOGi47uWIRcG4XJmeZ86HMcWyuhj7x
VgPm2x0UIk0ATc+mU8fpeSlSmMyyRSLUWUO4t0fjpNv+A2P7p0QHxM81hjBKqoQMBvRBfVfgC0OZ
EH+NZ0m4subsvCn115lkMmrn1tFrqvnoZe9gssQSuaBSzIpjm7jznw8gN9ma2PzKzElvpFPP9yFU
QwWzv6nKR7qQ+TFI+uyYp1Z25FyB1H50P3CPNAsPOijjHob7WMvbEEOyBCkDngZ5OptWs4LjyZqH
hEJ2W/9d9DCz7J6mTQ6wlauxf43T6dVJzXrjZg6ZIv743LXDm28RPmD12b4v1BG3IfoLSzOKnTip
NhF6VQZQi5TpeeMxfa9JSGlK2oQZMXBOKo80CakfvkU0Iham3c67HjEN4mPkcX1X6oe6UDjbitEL
8OHec3PO92x8KtjGidp13WrrjKeMF2xwFk08f6XbJ1eWxZpJGCnEmcSP1kAgQMQk+J8bF3GR8JMX
89WaE2dnNQZTeUffVtIa1lITIHI+0TXlcE9Q5dLr60PZdEyJifSCdhp+CaYGogKy83BmnltmJz2N
VlMdvIXY/uPBv4udEIoA9RCgsQ0saeantnNkSrUPHRTrDTm/gdxpcKlpLD8BiH9K2hGpl0fg8gSI
YhyQPXbuepDahyChmVgfQmKFQBlkOFjU8BDAaFAd+Jt8hruTtKi4o+BAkOO8M8b26o/uTUjdtfRF
9zrqbr2f5kPb0TwIONGkTR8tYOHt7bR/nsHWeCmW/FYhg0x4hxVeVxtJgNvzlBiRrGdisY1Sw60W
07+q42FrYOGNrVQhglFqNDMMhqTkqO8Ibsl2ztfyA+PLnhUKluYxhpx+DNVDQA7zAP50P6EbBV5V
bCodC7RfgiunfCpjpC90wFNmBuUifBJjPewSFNTreewg/5sQLHPEap4BfIJocwI8C1wCXjpXiwhV
UmXwo43fx5vJte84vlKl/g9pZ7Yct5Je3SdCB2YkbmueWSxOkm4Q1JRIDIl5fHov6O+2u9u/23b4
hhE8R6KKVUAi89t7r63ZHE3tfR65BntJ47foAyCc9DdjYf1QUX8ZKNqitPSe58reJh22JK8J1d4I
nYFt0vyUGvYHJZdF09VQvuOnQvO5YenGOYipVpqMCrqkP/k8peCR+ntuDW9dwUJjRa6+DYJ22LFk
I+94uPIqF7fHSN2f4VI/knK1GxHB/smMf8Sl88gK/DFDC6HAhVzE2ZQFR2FYtXM2tLa0/JOZgqRw
jGY3JxwTsqn+6cRFurF4dSt6Hf1+uESJc5stOiSTVEUbe6zs6wy3sdA1tW6LwQmiNpVHZsXxjVp2
o2IbTyzE4T7GH7OYkWOK39J5fE48PZ+cuXkahRyOham2URKHWPHADsAQPFfT/JlbA8FN2V0rWmma
sPHRUuMWkkZAYzvUMNok55NvlmJvme7XaaIbuQ8vYe4/990cMZqB5ktJrrvJO2WsQ69vL52bHae+
eSsB3xqTmnepxNRY1lTNYOmngMj8RulJdjLAaa6Eqr412laMqAeaN+0QjHDoPkXT16BIqRYwKpIq
MS3enAt8gv7ZAkOtbXs3S5oV7FGds4RHkV1yv7XxrZbVtPbneWly8gXmaziZubw6qv4J0RqvnU8m
1qF+qhwDQdSVINKQq/ccJ53rPaWeI++yHd9cFpVy1Pm21vwtAf7Oj57HEQelSeRBUWAxOQ+gBdBb
/djd5346raaaE3CQhsPD08axp6rWSZuLZdmftuyPlpf7fyyZVquTg0lfeMD6cqgtRcVI1LZrKmI3
FnZEYHsGN5D3XBvxV3bgm1K43yJEnzXMo7fUdg9p31AkVblPtIOIieP9/CXqCHxwWxDy8UGhz+4y
T5jCHoQnFHXD2hf0lnd5eZeePf/M6OzRvgG2wbDvMXSHg47ltaSZ4jRFPsL71bSpf8htYzrS8uXx
y9F5sbZnVSPM+8Gxb6O9T5jVUHO55TH33pTuJ3cYbuqQ0yygEEIhZk616xx/ZrJga06FBWh6BRWy
KdMAumV08rKIrSYF3dqidSGW7WKm/ZKW2aEc+AFGx/m7NTC5FZQh2U5GCsubfyay/CIdSkOCobt0
ZLSh83AQwsuwaWb3JceSXhvmQCNB9pqimcVQpd3UnyDMgSWNoUjRADl/TIuB8JWZVbGxeSCfDDig
Cr1rPRuwbIxZ8QHhdIQp+dWqvBvqbrQWEcvV3OW/JFtSLHaejPJ9O/Q/CoCuNH2RNB7MHdSD9mbf
RUemmAlys0PYmJFhOhZJJNOjQV4F3DeciyImBpwAWsUpCinBu1MoBYFRSl4wXLqCNa9OfBLcyt1U
PUesgpbHVepo7HXkFFUPvrLtqcc17JeoQIOZbHxGAy75jlGPRaxOIdh4VbobhuglwhQxGYwHJlWd
yyGjBrSuNiiiCZbX4Wc/EJgyxpTWNBFj5+OZEtbWmb01hsDuN9EFyDdVf64FzJG+/h3rMd9rg5U8
Mr82BSjaHKtqsixFEko1wwlBqVxoohZ69DiAY++H+Mz1ykTAyIyNTQVQxJ4/U86nM+lPo9QIDX2+
DgPusxCG/YwWjdgBsgNnmajduz+6xtqlDXINUGfNr7BrC6orqXCziefIh9kRf+jr7C1wgE7UMQ0p
aRVxto37BTmODxd472GCpAXiiMvRMBfu0519MBqWGwCaiNC1WlvvsIB6yx/kn+vTR22k25YY/WDn
X2v3FAR5sJ0iLKYRxlwFh2kVyjHY+v6bR8bi3E1MqM2C+mUlXF5qV+zKUL/kUZ3zXZ9vFD9nLhh/
+4PFjpT9az04/Zpz7XKdGBcVgQbgHqLLFu/Bxaj2oVG6HLBTAq2yOVOSxLO7n8eVZjOwHVCZwWTs
YjXepVYnlwoLvO/mxksZEZRIUURa898je+ne/2L42RknXBJR7tOm1ZND7+KQLp2Jhry3kUerRm39
ggF+T+aaq23qXswmxmITV0RV8uxbY4y7MIfu5TCq47NOv8XxUzuUpBxSnOxNNezDyd1wK7ynrqTI
l/gGTH7qEFoXh71iM2rNCu+sFXLEA1XrzdF31Bs4LjqOL1UcbQg4U8c8q/ujpJXuVHblo1TN1bB1
eh5le82+63idRdQGq9TD1DYVwCiprfXrRBDJN4F8vYJsegV7RjUG7TYRJwRL8I3+hNB01B1dhy7t
EBhgF2xBcyor7P59ToI4BaisLZdzCafZP9+lIwpyExhXKhb2tgMPvel5Ig1WWJ4oJXjXtXQ2i3Rk
E1ojwKHeyxqfEhnaVxnQRAWg3OZw0oPqjeuWgsyVU1SMvMn3+739a2wVrdTRvB9SPEpuVJEcxGLS
062yYZPsEIL0YAoVYtpmaQYv2GZr7bd4Z8eav1R8qoGxEK+rgpcE4jWjFSNMsD55/qcTowCXDg5l
m2BlXkn7WQ4NO3BmG2hi/boBYZHD+kdctd9cv/4oRqYFVjjJfV4mD0kTIENJ81eThzwEXAmFZrbB
QhCvHmaz2jD+ftPkEAgp+E+p4+1DoAMeB/ODlLu2ea5NczpDJg63bUyGeoFomL3/da+a4ktqyu8+
WJ+VY2T3LhhhUoOzokDQfjbj9ne28L2mRH6JWsqcsvxutdVwCocUcPPQR4dc+peuaX6m1u8qkBBU
JYuIY7+LwALilsVQZHqWCJrRubynrWtyFCorta27Nn8marMfQxUd3FXSyZM5TuLoNVhXeodaltGO
WH6w+49TvLmYpssMn2pO7v8adI3mnW+akDbSN9JQHoSKAP+95YubOxbdKrR8TkIEtFbpqUJdFMXd
RQhxDD4kz3ix1MgWUmXXcuDsVSfMBzpjO4UzEx3hv0RtcaE8pFhHInznQcoqFafvwZBkR8MpGQSa
7LGjJVM3Vk/GxCqmabTg2c+u1clocwT7fc4t9oJm6sLiXrY4FpFev2w+k8E0z8NyGExab++P1kYy
cVkFyAtBF1/Huc12M5SCLcBBb6frEnrF4OASYDrhOBzlBwwq8FVJXUYFZnKIFyG6wyFQ1Q/o0IyI
GyAB7Iml9eJQOan82jrWWbJrKvIWLQ0SbGfTA81seKHtfmJFm3+ZglQAvpQDg4CS8hS3PiYW8dJ8
CXLpcfxUcX9MGJSv5yVe4cinzLYXfC3rpJt+ZOCFuz6TL6YLUGuck6NyiYHHZvWV0vPx2L44tVtd
483IvGztu0a/FwOcQ1pLbrFl3UPLBoFiyl8gw0I+jNTs0GgSNjk4tn4hYqy4Ty4dtxePC2B0diaa
fRjy3M+Vy77mk7WMfxhhfg7s05SLp6WwLYnUC/keNqFcQF7EykmlN6fCGutQvWCWdVhQWk49TJ72
K4sqdbsWzpEq6690egEGRBc9eDMNZ039nccBFWv4iNaFZaybBo9/0YV7xMLfrTH/KpkBbjh6fVoW
e+RcJSZC+X3CL3Nq0vyQheyVtCehOATo5aDg8T8occ0GbwbD3n8J2nkli+Q6h+Si4vlIEUS4SuQV
3907o2tGHIV3thNmdEMdfI4Bp2UVSjarWQG/DfmDRAV15VPKGCCUtLxDD7epK9nJBUxbxQQ+0sjY
FZEZPNlts7EtKuAzY1siWLxEYXcvF/d+NOaPzHpO5JDdAxBnAVuhQOFxD2qpcVGtGK/9ShvqfEXG
KIs3ct+L5rml1HgFyt/m4Gy85YaCqR+5JLQ6qtc9vOtRnG2kN9r3QcxwH93gdw7jqxbWk5eKbtXB
UgOLz3YZaRPfTxXH5M/FSo7g4NnzfbDhJ3zDfqWLPPA9pfohUig9XRoxv1kOK0ZDN1zIrnMgcGG0
jvU6QCR/tRJK39gxE8kfkZcEZ3RpuAXeFXO6Uytz0r6WDx4f7RG1nmvAjcMtGXxjjRsxunlsXG6C
Bp0tnWID5v2CY8wUnjGQtDcHkiAZMxjXVlDfyCfH+3TghGW866H8LROeQFbhtRcWbjr0asBmlLgy
SnfDX16cnO1K1JdkyR93+HpGq4zvJZx75pSUnHkM1bfS6b8bQ3HW/qTpC1GM61Krvunc8kCtt+2P
ZFwlReWsTEebe4k2umtDlM6a7A0jI11vapotrrTr5I8w0Bv43+2jLPZ5WzUPhMJtPxcDMzANjCNI
CHVTfcZ78eTXrTq20u+flJcOT6L160Mr2LMCBOzy1rsnSZ08lDN759mLv4jGUI8/X5IelHDscmin
LpvqT5UBFZ3gOiYJtgc36k89DX2c3LyGGZDWO63icR9Z5fQ8gCa4d9DoE+trj6vhBD1b0cVRJs8G
G9nV2EbdYfmfQ5a7J8NoUGNoPtj0VD5vRekad2Zd8FCo5dmMVdzi1m+aHX2HzSNcvtSNyz0YDzcz
9epHCM7+zC//JW9zkJKp6ZxI2goa73/IkjMzIjmlPjzOLpZHZXntuNXFt7aGP3RoD5G+2sF4NWe7
f8kzSpLK6sGZeniJTVolqD9X+z/fmrNH8sZVOYiB4GfRceODU8oGoV8zj8J3Ny1+p6E2L6Jq6leh
bdoJVB5i/Od/yrZi1Zbz6+RQNVPF4cdgWxSx6YrM89w7r96AntorcxcJtqBm4oz7xvFHChBc/WJL
PkLOIqzKstEvgd3BuZ8M95aDsTTTcu1/KYDg/bYVLHWMjfk19nqEnZnSIz+R4y2MYSrGTXyfZdIg
oAefTu/632oUrnVVi0OduuJZu4gcY+//jJaQIw8dl5vmc8zibzIx+7faURbegOA5EUCnrKKt8E91
w6YDNbdf5qeX2KuSE2SE7pxX9gXgY4lB1u5+17X9Ghi++RDG2VbML3o5fC2nfOegEl9ch0m5awwn
+Hiv8Hyhghke3qGO23qsb/Q+i1uL6LrmFU/7od0yAarfCHlWLyknJcu6dvCvPwoqpXBS3syARFlt
5cNpkqFcW5Utzy37Jl+b8qJwjlGp9SoS+CYBMPvYaZKDbwSP0EiLm2cQX6MiJt6mRmpfjaw/yoy3
njeFBqQhb99zz6Kva/a4tqTa9j6ylFuAy4nK6MNju3UyPTq7lfe7pLucWiZIuWlSv05ATE5OLVKG
bnrctmRdL4xXQLco2klMYvJC0YKG3dba1AmWOGRyiiqqrMCCpfe1l/jU9dTVfiDV9jz5mX5iAL0b
qzZ80Z1+6LQMzr0bnjwK1mgPY28eLiYPuPaXzsmrLa2FD4A3i5BiI3uIoro4c+6dYI6AbgEXn5GA
k6YrznmI7qHtvt85yqAo13E1TuX5G+tvdAjSwDh2ilZwv6UfyAjzhzW1xaFeNMzC/+I0g3/0SizS
ZTu63Anqhkn0S8J24VbUglSkzuGjcebfN8TQ0xaDiqzj37BZxe3PFz3SHlHlxmHCIriNxK+Gp1U7
JyjuVfA9ZYzgZZCIPC2QYkfbvSieRaHR1bc0FNvJDuVp8pW3rUP/EPLAI4ozdHvhc6GWRgDfLPKP
jgT9y2ka+4t/T4EnH3nWhXhxjUsZ44KZpJEfItoULzONFRvDVeV67svpHIANWFu+4ixQLVbeaGx2
mvv4qPJgD+DZ+ZHDcF94IrnVmB+ZNU0X9EFMEMmYvniFv7GcRJz/fCkUPmlDktDL9XOQS/ehbUnd
dvdFYmTZmcgooFOt+GAXzTezCEC75MlPSjLITMnJfxY4KgExLoOdmUFtE7QXDUqKhiqsjj1dMalt
3qB3F5uqNKLNnGp99018XYHXxhsTYOOKw1b9CdnxZ/hkzUNJ+WK0dYeMHVdBdYRr+R3iapDhYanF
Jp7yYJfIDgufrl/y/JeWxEnSeXqiS618iwbjp1HhVTeS6aZGDhUiTY+lsuNLBp1IEmC/mgTIyt7x
3qdWe5dKkN1PQKRa1VRe51i9OS0K35BK6zltYcC581Lg4QAG1aMkiJWX4VVTBsuK1zGL7hwGIFh3
cUaUz1hh5meJF/nRi/FcF4Z9tJcDSmqp+KoDV14DnImAOra+3XtUjMroUmpbM8MjA+zF5rBJWaH2
oTNNz/NI7+ZcLpmWZtgVTUbrdOKx7yR6myz/fXR0jQ9i5Tape88KhMSQukJm8y0hRUUY0Eo6GLpT
RZiSQ+WbLJfZeuIOl0m7wXmsQcv0JdQeiJ7GQUzR/J655p7iOvVJQM4armT15o0CeLK2zAAGYWZw
U3ZTehyKTJ//fMmihGEDXEPRDBhgww7nv0i+i+its3LKcvIAuZz13N1mlRM9tIpCdhwMmixKdmn6
Cl8bvwlfi+qrjcr25M7iQWuttdNzl+36Ecy0TRYB2o3pnRJH3jjNczasKvXcHGb0fJk51jNzMeNq
mcOu6yznZBSRg6Rfv8+o3PtY8Jk7gaARTHVMnSqdXwSMjxh7z3qa89ecWPNZMyLbRFmHCdF1i6co
7conr0vKJ2nlsDRe43ysz00a4Z815cfQetONm/S5Jwzym668oGrkRmt6j/vZ8zb/sc8pBu+Iiv7n
mRCK0v5mdt1JI6lvfEq+Nz4brFMpJAZjs9vz0zxylrDPulrAfRxMytSNkG4JJ3fXlZ0lqJ74/Vyz
NO88h1rWNz2+hiOblDpIyp1v+CfytN6d+yrdtFU17pTZRfs8C6Zt4U7Njr8gzyqmFiZp2+DV76M9
poYcu42XvMt5Z/qNf3IK/1cWTlC04uJhxTAKOcmVQNACih0bo9hknUmIPoD62pcZaFaYAj0lTYiN
uvC9FydkHlVL9QnfmSmg1PWlijC90CXllpY8TLX5klu+vAxskNawngPl7cqgo3RCk3nkSMEMdlbh
CdFz3ZKaWKmeMm3XZJa9TqMQzjmjI1wV9SXIaNaLogRcOOmTHbN8lAaobyyNCbqIiKpgnc2lDZI2
JrDdUmDu5pK8eDkCF++N9I7tDa2/Bny1fEdfGIADQnd7WviSU6GiT9frO+xnI72OQ9wdhhj0MuZA
Z818tXxUYVk+3P4n3lD9FLJvuGYxx5tm9i7SLvmCzAShBISW1cv+bmM0uouUUhbheICou4dJcTwl
SBmx4+TVjk377c832nkpQ8N+yqT96rE/vpbeAsZK5vDrFJRHDjGwUHKV7Ruvip4bb8qf/7UDEo3n
nw2QngMYyWFGIDybqNYSTfg763aV0tveRxiIFMYX3DON+ewntGEGlGls3aRsz+EShlAWKBazI9eu
p5GbKJ6OfpiLjRMRieeRUqzSSsOEi+aBMRqeldh5zxOAqSNS2HqqbZyFRekxeSkixou1c2YgvRg2
dvjuA4HbPkjbK+eT4l6OyROZpf7654sxIobpETvNn2/N5HupEOpzO+jPkRSbpm+aQ9EL/4wpJz6S
rFbnMHCd46STCmbbN6/ncdURcIa/0Ol45ybtl5wsV5uI/N4vX2K6E7azY41rheiElSVOs53jMNl0
SEnjWdZvWd96ZxF7uGWKHmMr8JWxIxudw8dmfJ0eIMyL1exjXeXQTIQcst2Gn+N+deiiNoJykeDM
MxY+a1WIROyzvmg/9NjnqyLN9K0c5p6hHFXmRhoVj44J8UZkY7D7c+U56i6C1rhWcvxiR2PyjiRD
fmPM5Kl1PkaMNY8/X4TLZoxkjb0rzkWcZbciaqtLGsebNjCKl7KFVvGvr5//ZBoGf0nqLwh8G96u
b/vALP/h8tEqKMx+mY+MAWpiTX9ypYDiA4aYja+d33qwcjT+DJM/kyTtcMqpwF7ZdIFsS2I2fGCU
XadjSS4i8a6xKOsVi4q6TwHtFk5MGB44UfQEt4V2kWzkaIJxIo6WkkVoIoA1N7rl+dXksGiytNxF
FuQcDt8MqS3nHpMbOP7rX/mfszqBABoH9dgNLIvo3hKE/PvfWJa2HSc9H5zhUMXE1OSXnxu/lcWm
tjKWabSFFN57kuGzY6n/5v12l/fz74NevN8iFPzLBC1Cz/3n99usxNCWVUsXUAdWAdNrsaGJGqhH
YW8jy3N3esRh2dic7a3INi+Bpu26idRTy8bgSZm47mi5AIaLGa8M/eZjpGfrVFSQ6iSbm6+dXPSW
/pZ3KW78STPTLPh7MvZvcf3Zm9G3WZftzbJrRNAKyEtdjE8Ou9aP2O3ME73UHyI1T1aOjkIAJjpb
OfZRJLPkzEDig+NY/vKvP48/+aF/eEv4QBzBe4G927Ec858uQVeHzaCUyeNtcj8zQ30bfZd60SSk
NjWJV6llgMoCREf3gGcATnDHTzcT7Zq+g+bwr1/L/+/aYEABxMwKF/C1/Y/XBsugkRSQGXjS6p9j
U7OzV8e0jz2Etu7sxyZeb3fuwH3Y/+/C+F+F7P+rtiCyqP9eVfR/6iZaXs2//yRKj/766pZo+z98
s/2TOn7uftVAx5sua/8WM1/+5P/0f/41LP/fhewt3uP/GmH+Qkjll1aff59dJqX0t+yy5f/Fd4nb
CcEFRAY3IB7w14C98xdHkAtYSodM33O5y//GMPf/IshJELGyXNNakjr/EbD3/oJH1ycD7ZkuVGDP
+d8E7C0v+MfrCVeYA+8PrjAvjlzGf1prwtGzkoZ+r3UagGOKLMQOkjC7ZJI1Pm5KKrOJilIwPQgz
mIqmBnhYnbT1E4oniZGWA1yOl0ilCrVZNy80EUUMs9Jz2t6CgVYvt7V2om6staImfF0H3T6I9WcN
foQ+s+yIpb1da2qe96NiR9j13VbRonHI6piijZzdVaMLoG/QL+WIWm70FJfF3nTWKr34bXHPI+x+
7PnoN3KAI5H7o1IsMd0zBkgiFhH/zc+7tYsjjcxJgLKnYyxHDHaFFpQI65BdhzES7zGx7TkeaDvE
yGJKCZVGSCcRM/zAw3W8HIKiCnMdKKytGyCOI8mjmmQwhFsN+sfBvWJaS2dIs8E7tZV9e1Cx92so
m3w7ejAhG7gnFFzC5GHx2DiQhxvwBrjEnQPWJLWt5iJHzqO4zfEjhq+pV+3o2puwTx5ju8G/sjyV
LUJjqY3rQoKI6nT1hd3VbS47nLvmmJF0iugO7aprGNYPPDEQZnCoYM14qsvCWeVO6698mtfYTSaH
MMCzGjFAaFsCCENaL1I4bryU4uidXfoFxJpuRplD7B8HOGYmItfs+qQVMTtRyCgoDZQJliYfgs/g
+Br6TLN1MsYd/uh9QVvahxDisdHjhurrry0jfcaQ1SttPQPOYfBFw2D8spkdGK3+pQd0ZFImYuN5
Ff57hJ+h8LHgpM1rXVBqT6HlOgj4Na224a2AUyxI+GzESMVpWfQ3jC967yh4eIY9b4Iic+jDoDQm
00aAFp4f+BUzKEooKG2LD6ZsUSNL551ZKhI09EZzkrzkqf6girrsicSR7Fl0twlZSyFKOUl9RKOl
7BmDjov7Zl3pYu9m3qLVUyRRLtK0vSpGP94myif+0IprYPH+IU9AREQnWqvoS1sO4KySMTgTVWi4
pWqkfNfkmJx96JyGdehSPKYzXFjGm5lG18zqQzBD85X2o5CrYqS8rxS3CLF1hda815goHxyqh13e
FQtoKNgkDbObGWKswSdTTPsx8R85oQfuAzfdkh1XJdditmmtmfpLZ4lW6+lbZ43FKZ5KPIDOu5Gn
T1Q35dxDrkRzIp3TM8fo5pSeFqo5W4kDZ9Saq93AAe/A0k0otl5DpKI58tuoKy4tkb8pimfFzGfb
Fh4ITiwZJQGkg22N8bolAbkeq2xva1YSzE8hh5GOrQ4XvC30V9HLjjz5yKas6fc9E1Y6nTC3RAPb
6ZamgySfcTvZo025cFFyFCh3gW39qCeLiV9oluvGHNfOLC5Z5u1NgRBnBTCbqDjZDHQ1wmZYrAY9
N0qOUdO2q9OYdtOmT5hdNz09Bmqut5Xq/JWFFrgd2QhJwuOrSNxkryKwm5a9GW2uRwKmhPKCpD+Q
M5giNoteRcl8RlW3Zf0Y2EvuF8EC72+3hrvCBHzq2jUVxdsp4a5l3smvXTubdnK5vwe8u5Mvnksj
rdHSCNQTyz2bsf/FjWGy4c6f1rS3qGEAUxcVFSoX9L6Oyxuz1aqYEVtFwP3MG5MGud72U3aMIwrC
yhrimNnmkOUCRksuaFCNCO5lcEFLzJw0qYB1gHNgg0ojAyzyn6OJV8sNppoUNx9lXvpIlaXDfH4m
HuBAC5saetISru4mgKDeFCwzxJifmSx/tMUVhqjep6L50c7Gl0IBVwoow4ly40zDsfmQ2hJrQ8+H
OTd/JOH8Wsjw+GepLFUCjdLid3ObS69Iz6MNpqJ/mXNEPmXFEbvM9pykIZ4O8b3rSSUw0tgN/qQO
Mvrwa5gTWRwfyrivt1GO54A5UON98wgQJaZYR2yCebip707f/JSCmhhOnDSlGljQ2VjSxmVIFMns
mZQUamDgEMQIJu5kkwSLO9IvqrCh1LDbBOxVk3eCO/U1EIOzoVuqCs/A3V/aKF6XLg3NMkl/hqzT
1BuTsKtrj6qcnieQO+x9/UPPiooIu78YRsQqFlJEazQfOZdQXZAfwtqnj0AivnYZs4fRn9ZB2oN7
znjmDR29cYAG1KrG7XYo273rDAtV3Py5/Ax7esiGmZoF17Y0W/qCW6O80RiP6KvSfeUQdYr98tnL
u+QRy0mdvQ40XRla98Cq9wFn1dVsSXdt42HcdpN8zTuMW8mI4ba1Gk7JUchZxS5e09zZtppZ34yT
D8sWhN3coHMo1yseapDsbE9gkkQnLFP3WrXiu8mk8x5vEpw+p6wrTO7M7EngmtoUcV4x83lnk7Bv
gzCBcMoGN2HanQ8YQmfV0pc9G8/cpXDp6ltnNc8zMU7Qbtz7UXspLayYbT9/o1Gc/O+YfDVK/1zk
2GPtuN5JXZypDvIP+PopY5t7byM858VlNdiMvvEQMIpXuha3HADAttuke0CL09p2i08YFYsbDA7W
7PvmOspLkpFKPkkC3StdytuUERywsOmM6fQSZwl6HmVStDEBZsxvlgMHnCYbpABB5FBmwY1SSG6/
DlcKs/WeU3vhbbHh2FyPmlKjtGuxT53bycw3E+10jYWnRwE386eIf5/BcudCXgXUcdVlhu+GBHZW
MsKgY558ZbdJEN6w9gXnZu7a8zJDEGM0XTqsPRnFR27ipnuwImQ0BSpv4OCQ9ZsCf1QGgi2rGf8S
YvjaOvG4MX0aKAeydysk563rg2SlUgD5v2S0l/h5flcYy1dGW8Cap4a+FOhSXXfAvw5aQjk/4p6i
2rFQGyzPYt/b7TNFzasiaF6tHHIqpG2ClZTTIyTyU8QSCmyoRaCjKjNHBIuRooIywQ3qlGITlHAo
bei8rQj1bvTxGgi6EVdOimDVJhjNFPjCBBv416igWAW/vQMRUlHGQ7J+mselNqx1yPZLvCnNsDas
xZ881jGggKZChWBk4M3gZ6JLHylrq4KGyPmcfFCNaL3pzGP1E+E34kLkGG1cDpYzDjvXre+o2N5u
7pdZQi3d3dj8cRAUZCTihuWQauwxTautjUB2DH0SNY5ArsvxrkV2tUl9h+Z16Lpwf3F6klGWBwYw
J+iJ4S6I3AWRiLPQRtTGq+atXUl5KHq4K7qDCYSB3TumvDZYUy7/mKLw4QXydYrn8VZ7qocfbmNX
TsuWSbDJWCE+OhOChDUbXEZesSYOgO9UHIImNQ7J5E171CcqcdQCsS2xMpM2OvA3O0Krmpfgj1R+
dfOxJkXEynjC+DBvmzpma66ICbZtxfCJWducsvslJeuvTal/FIzJqLNjQFYR5GOJ94Gh4lXCCEQm
g/Ht0q5gUP+FuzUKf1QzrNxJIkWZOfJiMDwbNXtx1OFk7SbsKUsh9gnoZBw5El5LGMybBIil3Sl9
yPmTDoBrRrZxceQcfYF01GyCgamWP4DCiJmN0A2n620pi2JDNeSqbEpaCyen2li9Ldam1V3spdxC
R9H3DEiEgXds3+LDQEV+USHZ6xizA9vxfG0GLOeZjkIoqSN87KraYlbzEvaB3hx/QX5nUtmn7yzb
t9ycrm05PxBcqqtXwTBjt1SBxFpZJsCmenqSeIsyY1CPZlPJN2l1DghdrgU8VkXQxgcs3exJSiid
JaHpVZgyYy06cRTSpZStDs1bzW3ghTcHxPWx6YE1VH34O81nOjhE/VHR9QlXsF6HzmtjwCRqVUY2
GFqDkwBotJfRddpW3n2ftmzxMJzOS3nJN2fApJEPZbue5fBJy+lFipEM1EwhM2vKM475567jAciI
BkxvuyswfaxC6oi2pQ3+3ITG2s3JK9Od965TYjMM7kMm4gkdnywbBh/LY5uouwJuaEeCIRP6VPDz
Zs5l+1k23zqCT3qw/GV5rfaq8w4LRAFo9tkYqVBqomk6WpSQBt5HNqrtgPf9PBk5TGjsVU0eE5aO
sAdWKQbJ3iwOXemylZEY96D89iR/wvjijAZ9cRH2NkwyeyJd58hhk2ijMzX+PlIq2Ra0ha3w0V4z
tuB3H8ByVwXcTw6n36rkZ8c1G4UxfOu6+RpW5hUwBcWVQBuwckq5kRoRZIhIp5ttdRMNukhR8UyY
tEXTu0OEppiHZE3XLvq5M/6kbzCmt8LHPQHJpkvEweYTXhTKQ7loKiwjh7QBxsSqY59sI9n5oaSq
7N/IO48d2ZVzS79Lz3lAH+SgJ5nJ9Fne7glRlp4MugiST99fqm/rtgRcAbqjBlrQQEfbnKosMuI3
a32rZcdvdOMc9STkNtfcTNq7cGVMzXweckaOY67BSk55vccBxTPL+owgywZVIVFUhaEPRuFjZITl
6OTePaL2Ma7tJ8d679qsXSknLPdjqO4griP/G1t7P5HKFxSqfkhVbR0tdtAEZ3/PdR0CG0E4NU/W
Pmum8eoGwPcK4xXKhnqHJFUBRjZAQC0w6AOz1lE5JMfeLzrWyQ1WJnLQ45Y4E8M0z3kZhuyo5pYn
N9tbLVPSxiSQcAJMQ4BJDh4Q6UyXzMEKpfJRhWghpDynZfgoWCTg0bE/Us2idxqIJcrt6/1Xsw8k
ZXMS6zQluiFHEsNuDji6Yw8Z3vvp5CF7YTtYMsCYyrOTuY9JHgcY6OZ05fQhZxvwqJUdLjOUZhMj
GAX12A2HxC7Gu0LNSBbNNN0mId2o2M3eqC/eLKjbW4BUMmThNk4KPxWmFUyc2N85gXv1Ey+WtSNy
7Twn2a4DmUcMXWqeBJZGK6CPtcYHbzT6vZ7Vs4ED7VBrfEqzF568ac9HII4GSyJ4xKTwoJLcEBU8
4INsgr0xIwdkckVjV5lepPr5exlltym6jB0GhZ0rkcFWU/wRVzP5NSY+5s74aPv8epI+0AghVm/E
icstFG188M2OIgXGnCotwd/C2542WVQ6Gl+qAfW7doMvbX7hYegQKaf3lurDjec8mE5hHzIwrdoO
d3j7fQAFtILxSLAaDAFcKfgZsg48eIiG2WLzh+WngBRZxPQe8+ifYB9FVUHxx2gp71FE1HnynA/c
MEzgm900h+FpYLS7tvKc9gn79tpgTBb1zjRekrh78FgVrnCt0HoFGRdMjTU6rwBsdx1iozmndfeo
MTpzOtlJwqHIV4NOmu4qUOi3S/071UMJxKYg3C6lx+rRvl2nPvG2wKbsBqsWvPZN27VHOafoOfNr
Xm8k5+CnFFW8TXMTuyCgnIPNFhnHTNxsje42qOPqyNe8aWfqE8MGiGcP3RcZuPdd/BMP6itA4j51
OQMurHRRCvdrwrCu3bex6541yXczxvS7WIvNdcMfFA2Hy9U1bbFr2dQtkJoYU0BifRUjXXA+GDWp
Aka4cbvs2QvVXtfld0cHyNWeX+uRJmqd4ai16qPZHG9sg3kM0viE++aKhceljgRzE2MBw3dXrDNn
NLGbFc5eWPa2H4DjVUMRiQMPUHj1sWgv7U4jLThzw486td8tE0jQpAQhVYXgSfBhpeOwAKYrvZ0M
s48Kifhk2svWSUu9LpMs2WsqsnNAvEUKYpoYgixybYlKwsBqzaQkXYU6pDZ3p2EVhETE4OmBOSy9
iJRRiMuNFnssOwj3KGf8YUNg1Zoe+i7xQWEYLeiLCcdzYZk1TpzZvX0tgvh1ga+IElS1W3SY066p
ry84Z5Yxx2pfyWob8oM+dwNa+AZyn6ezm6KwHmhXPf7OTzsYMZEb8SGfksNkS0KYp9eu2XgS1Sk8
Cwr5D+qocI3GhlbfbU6EvF4ocO7cqaWoJYp2tImRycwX6Tv7saYK9JvBZf8do8Ck08zqP8KCp0od
RDxCVq3S4E22sEJaFwB32BEVkvAIpgrN3ajFbWoAWEVTQXIYY6ZFJiQcT/kR3fWLOeUXQawN9B2i
1uWLK5a71uACifOBKPGrw7yn8DG5iWAAYJyvBElDpj09wBYBFRfcJ66+nUW1n4Pn1MaOgraYkdGB
T4PUqW6Pc/dc5URUGF2C7Yu3qjiKkUmHRTz2CmpRsSLvCmoLHuRuRPuScQQajFNrC1q/S+Xv6Ae/
c96I6rxBU/7LipGTxYhqeGu9l924bfJoE9MwFel9VybgzoLiDaCEuU5UJTdNmd2ZKsOTf8KIHyGJ
W+78saCKQmFACmPzp+bAOnuV+0vT7yGW1hQ2NmSL0O+OrRw/TDfbsHfmqeWFuwLzKd7c+dMS/skn
yKAIve9RJB8pS+x95o8PIa8QtGQ1rgMzt661w87yCly59hQfBN4NM4FgwLtJjyuGi+kSwuLV4n50
FuLq0xgQA7Y1XQ/PqUQllhaooSdpIpmz0TajMySJArGU1M1vN4m3wJC3itP9Eib1oZuzp4bMNJ2B
gymU/FnsvuNBm419odqKpr3aEemWPZUk7nbCI4qqDe49jMFXP8SyqS1ETDXP98odeClTLJgSZfCq
G/IP36dHi5fn2RiZs4vskY2uu56hqjhkUarO4K5kOuiWMXrfZDxOrSk2Logurpx8n4fPTFWTDbvG
EldPu02njvbSk3JtJPMuNuT7PFYnfsUgaUnrTS5GJmDZlG6ZC4HFbhKql3mYd7LNH6QBwVxD3Y+c
Cu+K5p9wNSXIYwJMnyyFWws/pGzyJ0vxgbkj/iqnWS9lGWKKunU8ujKJZGEdyLs6MN+bcvwcByZi
DiQW/DI0w6a1RGron+iAYMBPLqmA1zFXmMENpE7HpshIMgwlruNkibLGuld9912WMt+EJeY99qbt
anL0d1EeCUyuruITJNzluE1EvkSdUd35dtXcBIhCC/ZLmz7D45/3xSsuk+eeHyvEd3JzdKHRmzi4
zs1yvYR07QJ1QZ7jT+2JRkHxuoZNtrFG46nAi6um8OygBX4K4QMaEN0Bl7eDYF7DmJMeb1jFRqju
GbQfUeNceW5QkHKgsoY7kljRunQFWm8XDYyH4xyL9HuaJF9ef0WOK2SmHpkbjfVaTYyTSIe7Rshg
IfF6BhepX/J42bzXqYFPWnoEVjAdQ4C1dhSlYSYmvmfeicyEv0M58IQVj+mAT1SEbDyg8C7D3b4/
1AGLWAsx0ijNN9cuEasnSIqasTqqduwQ1jjMfHk/OzZXPMcd6w5ugAp+D0m4Nl5t+gNoEPhG04Zk
b5gnKDAwLhU+HwSTd3SPsxPlnftmjvBnQEK6uFIYj0zJByNstj8N4ZEzUYdWxgyhNSGr89IzLTQ4
xX1Ct0f7Vps2rEW7z5GS6QQ3Ad8ZJMXL5ELs9zJQozy2IwP8xOt8sr8wMc/Q4IJKbRLL5tzpvzFS
FWfmuYIBbPsKAbn5b6x8n5qK//5tEfv3xezflq3/+U+X7Os6fvwd/uXv+q92x/9PrnzRMP2LlS9M
9ctHl9X/kFzNFvXvS1/7Lw9xMwoOhwWrH1xxwv+x9IWqft3d8h8ELeCiYTX/n62v81cYuiGoZnay
LHmvSEYWAkP6P/8HodZsZs2rAIbwaoEb+N/Z+v4TypfVB0xs0NcWLBBXoA66Euv+L0HWgOnf9rUL
c6MBt2fNKdNz7yD8z8ULj1owaKsCQiNzc1mHhTrn84/hDitRs/9lq2VuqyHZGsrbJVzmFthB9E5y
+4TF8VZl1Z5G61x1P6JlFRHKV9BHX62YAOkCKHDrvYPDYiU8alezC0lqbL6q5EP77VcatgzEi8e5
D5hiIX1e9wjzhgKxeuwz4EZMrica4dbD711LQrNHlnt2ZUcImQVJHDS9LGUmgFl4cJiqh9XektmJ
Fpovm2w3D1BN3AmsrpX6w6hpHz75SXWZkuHXbyGvwTNGkJdtgX+EesRu5W/RI0VV5aiN78l7P7Y3
IjM3f3t0/i1Zxf+X75iN4OFfvGPk4S0/sCzr739QVlz/1H9EF5h/8bbQ2KKisB0Ed39/yby/QgbE
HoUWk3fPZn/1ny+Z+AuFr+MgcOIP8Zr9g7SC94vUeFSK3OCmb/87L5ntWv+UXmASWuCbqCr40jgK
TP+fsPBO1sM7y7C6LUQYeQlL8GBo8Pot/K9yHG8W43MYumuSe2wdywDWXeVCf1xiInyVeZO5T0nS
LDdtbE+rrO6sNQRjm8pAX4T9kA9M/j3GFJ1niah1oS4VZvAd5NPLIuiB3exxxuexn5ovRjjIrVFH
UPLbiAWW5tDJcadxVTHzmYkNlKLZlSa9p1lCDxwDmmye/nDnsgxZWRXYL5eJ1Yiu1/IC3NjgJkH1
1TvwHCiVGyJpqtrwomyyp61t2AzRfDBLxDHLLPb2iwXtJwA42PrZcOrbajeWGUpDC+G2URgbbyYQ
qGmJYtDwDlZ4P59rFKNHBgoE+s1AaCRtttFCq0nTpFudbBtSY5YP13a/+oRgfKsxL+wSf6qZ1bsP
U2z/yDYuo3QcEYy6T6OPPtjBRulLPO/2hOKZcvRHueqrKgBaZ+67QcY6gWYMCwUzFqKmlO9nj9oC
1yaVdjf4mtdi0Ixc7So5spH9HFtp7QOl31gUyR0WOgateHDCvrtlPMrXhkEer1y5bcf+ZcpbKiFn
Xvl86H07J0ddDKxxkDYMMjuaqWltGju+mfDXRCwDa7Rjy2FC9rBNcT8nozh74iOzlXOal+wRKX28
mYrwYsIx2ARo09Z+nwMPKmvE2xMO8k76UQiQAQV4xsCGyAxT45JbWG/6Gs8ZLxYb6AB1hQcAx1ag
fBvoPWxN5hCexExKWFddHQfuQ+uVjA/S+ESeIbZ+J8q0ta1oIa+SbGebSgfHE7jO2GozVtuaH3hm
3QzD8NT1AHfqtQsGgzVR8tZ6nrcanf7APcGErEN7jHjiMeinPwHZx5swhdHl2sXRKJkJJ7OZsFcz
+zuDVpSx2cm0DYgiTebtFHvHHZ5uvJxVCMT9OhiM5xvHTPety2ZHwkLd0pRQ9nVBumNE7QKXeJWj
sICBeGk0WOQ1eMHcHsPefrQcyRBGmjd96m8tFP1R40u+Ak02k8tEjUH41aih2VfBs9i2nXrNZhbB
GZfrKnWTm957E+70uLiecxqa8LmoyuneS8RXtSDLGdNxN5NKlDqsLNrBZpiO54LE6LrYOqO7nCbh
3JvAhFvj3l68ORp688VWVXzOTP0IiBmnWq1P6TIw2Oj8G03zsfcGFKJ8dFe/nFnWOMo0g5VaBMuG
wd+8DtQQ7PVhWliHppV1yiqI4T0o/e0wNleXoLu3KqLUKDeiQHgNG4dkh5hqvq/gqfFdkR4OCmaT
oiLiybF6FgsVCdRrlD6kWbY+5JPA3zXZ8h6bhJwasn1Xiw+YBHwiDeA9Mbw/E8Bekm4n5yy9RUIJ
LZLN4KYBHQw/yo54A8Ot73jSBr7nhPCIurngg3WKGQ3TMjHL8AmV9hwisKFVxtbOwUGz7erQpQj/
ltJmnBCnzakHCbhajIzB0JVcOSTMAiZg9lckG6wmDZ4Di9EBBfGnA8IsVO6Av8SHtNrcMIGe92hg
bsDwE9o7NIfeTCs+M3gXHsnpeDbN6YOFDmqUNlkLW8eRx5GVLEO2HwgE7dw66jpW0YEcBBsrR25d
a3ytcvmZ8kfQXLBpSBikqJbXPgx2aKduFzAXm9Qa/jQJCluOHkZyPWRk9kEbL4g98r/W6cwEkkYw
q8FxtBn7eEMhih3tFxL9qqnURwPz2SZPgjgKEc1vfSAFK+Y/FDxEC1sV6EbnejZofmzWYOd7MTrf
woIc7bMhRlYeiVgTgT0rtt91ZDeNt5nd0tyIqXl1x/g+KYQm4LW/WO2EDTXZFoJvpkNatssC6y7L
qnqbNrNe9aXqmNIT9TWJu66z0l0a/sic3zdZzExtsXwQKqSiMuyOQZWqyEhcQmjhE9XxPp2HCmNX
zEQvC67Zptmt8o07QdeBgIGd3TKMR/86pxV2lm1FyaDSRfkMf1ftPK7HuJQnj/8j5GEgNR6pEjpE
SlZ/ia4KabIjKD6NdlOiqeAYz+NjaZyG2ix2cz0hbSzp0Bh84l4UbhelMfPjOoNXxohlE5JG63gd
Y8AyATJVdWiI+nnEkTRGaUKlWUCjIabRD9+pYmdjPs6JuqBBNx7iWv/pyD9bS4ceMuuc4bFoyKir
Q6DzC2tsfm0T5P2RpW69w4QdkHXDnjBh1iitjn5+eAu86cCx2G9MmETbvjQelKW/r++7zeWyVwMS
FSdmNlCQApahjpgs96kKSEpjMXARRqE37hy621z1JJIaDfADVr9zbwlS752XJq55heBrbxNL55G/
XDHiTnDIG0RIzkVVqOVKRBqrsXLRITazteot3uZmNtd2EWzsXIIy8zP15oAaEWzkC/FqdwvT55zG
vGOdiNaOWFuQnh6l9mbqzXDtzmN9MBaPMPja+0Cxsa3detml2vwpwEgJjNJDzNYf50JU48FeeXRN
MAnIYFgs1Ka2fkmbAGvfdVwQ2N2P1wq91xUR5bhV826498S8R2S5CmVdb66/gNudDS0TyjVcFPIR
0WOuQy6pdZowuuC3fmJp24MiBDvckWfSkLSAwod6xKEvSab6frLybuMIL0SjNuywFoxPs8uCmNVz
uxVzuXYFz+s4HQdZxRck/LQsbsVkAJ3GSDNiM07Zctb0K9/yDlUDZwLg+OOcTO/s4SbwMpEzg4rj
Jj7zb2YwoFlBQXtBmKZNa2eD5odRTZSk+NCcPRvgYVsWdaI0jlWgmZQF5nOvoCKz0jimvT1GaMUZ
6mifoDgY9uzGrLvFw7mYXy92lDWepRhi2fhggrtwhmBphSenZ4Gue2AukDZjjijXieBY78clDVb+
9YKsoK1knExEBpxomD4sY2nWfL/pRth7rzI/yyAmKAh836rsGioE8YHnlmEUmoHr/Y+j0pyOdjCf
fRJJcAzKvZnO7cHRFW8zPFfhbG1b9ieLnGvSKWDkL5WxxrI2XXyjObfGHpaMya7bR12zTPzNivNe
uNz0QYVrkZFfvkpwy6+mM//mO95FjlhJGDSllXu7MJdn3cBQq0ctaIc+QmOEt6UN0UMM2UNXmk9K
GZ9j7OoDerWF3UFJSktdQlBW/Z1cHJS7pc+Hj8d8FMGDkEawnZeEHE8E0a5Ky3tqPKRYDl65DnPM
nBaXsDinVpAeMiawK4fZXpotd6WwvmcBV2uegtcxBjhs1iOsRf0IvLk/2A3db1K+uhAwXjNDPeKf
dtLdtevuy9Q4mmomt8wn8tcaviwA8iycjzL03tsA7agCbVo59k2eeYCDA6wJle8AMAFPk4SLBV20
jWbehlVuA2Tw40buhH9sGh3VbvLs6ZpQZJ8/5fgKqV3tMJEDrdlxVbrxH59BB2Iahvy0Pix9UN0U
UwtsG/rQxhigtWow3CxL3TVsteKEJAdr4uQdzCTpGZXyE53zSHqut6MYrdiUNAy74uCjb1LWl2xV
TqFV21Fjue5WeiFuEkwiZzdrFqB9GoclhqZFsD/0QkQzCyfrQyu9h16WWPZHPiHMhGY0dR5wPw1d
1SyDe+Nm8KqDbL3i5M4WJROKzMnT96k1XzVYuFlRw6DONqPYWeZ9kTtf12AvbINvgW/8hPiHvaqT
HEXNh6Xa9ggu4LY3yXWCXQuYqv4UrT/ucjO865K+2i9T+xGMvtpit4HoPc5Pg8c6GyVDqtE/DCgB
jsheAPkGx6VKkru2bWFUus29FZp/8KFPpKezlgGdyk2Y38jSelRlgxIzveaAIqKrtDcfF0rwILf6
Qzj5qKZIq99zo2XC/b62i0g4Tq27CeZa37uiMmmSRjoaKzb2pjVfDDmAz3Cc77Y2yhsf4RzCzzsS
hK8pU5nY0KkPYLBQPqS29V7xmK9Eiq0+UIZYV+zlWzy4KyRHy1TuU0OKc2KyCU4wmM2ar11nxTYo
W5NtUnHXNea+CZGZpw2D9tiaUAKXy3PHY5QoFk1AyV5SgmdIDiZVVHM5jTTNyEyrMFoEcl6hjgAX
1sXctvu2jP90Xoc5WQ0AbNTn3GUk8aDW8nWtaP/SZVMA4aaw4u9RMY89s/ds1M7OUksK9SXyesS/
JFT9XplbQX7CcXVWom2oY4JhNSjYU3bgRbkPyIwQy3GbiRb3+Nzvuk4fRyq54/yW5GQ1sP5HPC+m
V/TSRKbd2yXHHtRL9GohEyxD0jdjLkgYVTVWsu2r5pZooeoQOwMaApOvgk/dQyizHe2McXTtd+d0
Fi+ky/Hpo0pT3DNoJoHo5h7Phb3E762btOdhxCEAvGQ1tt3I+IBTfJC3zgSNdoq9rWP7D4GZvmbA
7QY6963sxmDTTMMRNy7l4WNSptaOSBVjXZb5EfCpWCkj+JoMk2WKxhuN8u0E5vzbSBCbBmAxoIMN
gOh50Lsy2AeudeLmfk4EFYLiRlUd0Lypd2Kk/TOgQD4cGWTuOhjQ9Oe8shGymnCFrpbLsyu+rhKx
bZMfZu/HQsWV28MtHlVQBpic5mnnQZ/eOIbBWjFhFy3KnDhW97Zp0e0GmfnWVeNTRxY7QR6Cmmr0
f42AoyQs/TYq/fTNiL11VzfAkL3pqMvkDs/ZOJn+xa/JQh8RpbnKwjCNMLOc873UJpYM61Q6ZX8K
G/GnqB768AeNU9r1+uD3oPPMjE5DAnKIkDd+5z37+TJw3I3XDSkyTBDMLdElo/kcKue7D5xfRD47
PLtoE8zi1y1mZ5dDwjXSESc0pRGnwYQqW58DaW5rrZZtyH7LBKMXz+i19RA+8XEvK9+H82QFbY+o
pLy4Ngbahl0r2wPYW9aCq1VM+0YmD3ra5aE3XOzWPYLX/Z5d690xgqfRW1BKdBaNP/OeVT/Hxy5D
SlkNX+hKP0JbrjtepXyweLPlH2gvd42VZzu0uK1n3zXS2MjU2LIXPM0IV1e+gZQ5C3/ppDMMFQmy
oDgDyjtXERuhR97L36FHd2JmJLsbwbCFWI7ZHsv3Os6qH2i6bBvJCK/BdOEoWqnZucHru60T6MpG
d61Nuawdj3AcNHq/gAS+CNX90+pxEzT+U+31MR2ofSj89ECdyEYSLihuCqolwwHUkMRWtNz0ku+V
7Q0T6bG8TedyX2YcwZnfUwkbabnHkX1myaqg463iOnsmO6tesQaeVk5Vvqg0TKNJq28/Qaq7uDE0
sv4PCRDYSuz2POFk3MyJt+16tlrMCY0oN84kJPpn5mENI0d+1XpWsII7NwAeW19CAzFH7pDhYg8C
20LcX9eGQON9oOmF+1XWgdxWznh2Tf9ONWZzIcOEH3No48paFap0b1v7G0Xk02QQh14QvOXjGTjP
RDUvTc+gJQkjnyMBHhMGy3R86iOzWo5dSVeEjgMjkbtjQcV0A7vPOunyg9ZsCG3goUvQAj1FHFcg
2NrCs78rffGHa/en7CbI7T3MOO0lt3LAcd2keK/9boxXXouU7ZBmhLC1VzyyYZwpuxDHNx6cH6fc
CtUfpqTZTMDH/Jhwe7N8GTFMIENdPjwgc6pyrDPzqB3xzCtHinDXeMo+liHMWSTtx8IzSmSZ+Ul4
7XActEta91JFaB//pG4370R2Rd05/PyFU9AC2/HnksZ347xzFzk+MvWnkZvcinkCoWFDUZJHkBH7
owBA4U+H6wqo30DbTUuQ/E5c/1nF9rXIHtJ+DHbICVZlQHvgdssh5c5nuQ5WL1CMlGyze2in+C62
RjjeirET+tlfh9t6l38CY16OjP0aEhKBfcQoRmbwrG0TnhOOKcxvt9WizmE5vouZZMTMIIRqERaG
gCcCYhZwq/TPdX0p8pM/gOFMi1gjBXLewO8QNDqVwJYIxyTDWf8OhsA/6z+kJrwAe3ysmbdumOtY
2fJaxXhVZQEMpQXJgmqaLyl4gM+HVSDUd9fZENo7LHBEmO+sylQXMCsgyc2eLC7lrrHWddTLCy8N
r5vEP7yeyhkl7NRGHHTgUEIDPHyZIBDoqzUj+ITIe/MRUS1TSyr0OABXHRMwSrPJ1tXIbWs/ENiU
6dfUQW0xyHLLCFyt3+n6m3UgGmgmPFdWX6BnL/orTcxfJ0hC12JOb6zSz891S9YF0fTcLhBfsWfx
UAbNaQzT6TYproHwA5sunYLdrhaziawcvyAJcwronmQtLwxExvZY7wckYZG6DghtMPGdJhymQqzH
FjnqibPYSrj/23CCqtEINrRx/8BK/skKAfO12MGyGvqelTQIByVZPEV9Z2Eo4eBEsRnmHdLp4mp6
ki+wJL6q1H9dLL2dZlIB+pQefW6qPauEiwCXsLIz9m2Jci/E+GRd8Mb4h5VB+4DMkoWbCNdti8gi
6NN3lt/JCvLhQ2ZBRyWBzI6CW2qVjILO3aba+uNbjKqWGuEjlcNGLMtE9QwqsUqdt6K9p8O91GSW
PQm8V7qh3NGKJKxaXGGwcm0nwdtoxSzlhLMh1odcGWzQDfrGrhORlBOJowiW5Ghul7CHdXpJet++
XabqnBBFhKOpSk5V793EDEXlYDX7IRe/xWxtzJYDzQ+GmJ7MQDXVb2MPKidtakYC31u1BH/cvv64
4oeUaruNaaj3diQ4IyRUfYKGgfi5HegOxXGq/Z9mwFcmO5LslUmwV5Y9C7lQn43Q64hSxc1/ZOJZ
rf+3o2AZ8s2y9MfFavto4T5euR4qYMdksq21RGPSaCa2nDwKpdGaOkmWbr1O0hBZU1k+9FOpTokK
HopGdBs9UqqAkOOsmfja3MXkxykfLUS3kPPerEGc8XTCEmmOTn1qQUmA3wKXNDvzGykHkSrz77YL
xKMpDBxGtdbERYHaSkJ/w8+W8VeO4D4b9OeV24yzFFs4kJm8PSsXeWJsdMwC6rzYCS1eMkWuSI1S
LQk40kBd5VOXMVvSt0krERxZ44tvst5V85RxcfDKk5DdIaFiomSSSbWiWVxulXxpS6l32k5f+vwq
38IEAJcvee7r7nP6NVOx7WSZ7M3sWYZOda5Fx7MBn4ReOSB5jAMRbDR019BPt56JpTbBpRWO42s3
ONkROP4Y2aQSYSkxXudsOiXT4EUuyT7b2oCw6PSuvgAm5o1GpBF7utojvoJ1pGzmLwYjdDcZp7cK
l4mbZR9Nbey1W/4svc0ETAf9rSJCc4EcXzXWhtFXdZa9tc0Uziiz8nbgv2AE31h0n5hBe3UfE1YQ
lUlsXMpkWEOuYfpWAFEsUKkSIEJLIdmj7VXpvHSKzAevvfRLfIBY+1OEU0xjhpRbh3GwqbCC0bn0
uKBClR1EfhPD0mF/pf1j3aHrmLIiKtM2Zkxfuoe+rogK+hDm5N5Kjb9t/gBgoknusD693OHoUmQJ
52HF2sghVqotLMSnk0lLgshE99uCDstlWiMRKm8aa/5ldoN622tAJWDYtXPmwqYJ816UzJgza/S3
vm1ArvHby6iGR+QwFyUoHEg5msi37V7cpvsqZO1uxqZxVh5KxFUbQMQmZ6Onx5c3MubMnfziBR3a
o0No4cHLGTH6mjMoi6Vga3MvXXUrZP3U8TrCgG1oMZtaHp27JruFwDNvJbYV/Jv2c1HuO6XizVwt
Fr4SwY+LO5ikJ0BUMn5XBpN4Q8U1REHYb8SOuDUv00SVlgGV6U33G/0ybp/cwVCMmgxu1LIZq9bi
cD+kIwD2Nnee7Gq+xuAsr46QYAJ/C0c+gPiDWAl0uKCgWaMr/dTyO78O/rCTkV9XbIRZPwhFWltc
EwlMaWOf7aZ8kFP1o3xwaUPD/meM363GxeEuWH06JFiZULtXsyOfxhDjfIbdCk9FcA4Gpidhol56
MjdaUV/8dxoQ29x3kOFGi6kCjfJcP6jW+2r9hmI93pohPDcfyL5f7AdMMrjR3C+nijLH91ZD5CwU
B71bfWSjCwX5Ms+4mZEwOY4HZhCMbKaaDzjBw6ZDp4lz3EWOy/t+Mw7EqECelWZ+09TWuKoq/Vsu
k8fdfjct9V3vLxyoIcevUxeHAGDvjRa0y2xnUGul21LJbA+v0riLr9/kEIw7Byo13NTQ4zSSy4uI
j5OCnWpVymOEzdZ7kuZ8TIrhXcl2s+QqPw5Qd2ZGlVAPVbMzq/zAAvEAnC29uEH/boZdebym9/Z6
DrcEKcAIZjdEZ0+6oU6RQrm6QwKa9HsVxpTxvcdohE/JZF526mD0AdvCtCgGaMSGI2FSqQahWt9b
tC6iPwIiIsXYc0ktQALL9OsxTZoPpD3LtnXapxwPh+kv7o03m+TauRntJ2M5jJhFvzNdnwc/Hk8N
PkbKVZJSc8fYLVEIMS6C5DOuEvSq3TzdzqVz75rUxia1+KGFaKt99U6aVzqABfDSHkOHhFDTOLwY
vYdGkJVK6RFuMDQZ4QYipqhBpG97mkV9AkV6iebGWKLUgazIll5tO5PWs0MSWJuudW7I42UCKsYj
PH+86j3VFvODvWxMXFcp13zvPzQW2JzBGqwrCGuFN28AjTY8g7M9UkyZ0O9It+qnwNjEHZlmitQJ
LymxuEzpVQg9nhA+oKbpeJ9mroYTxSAZd2Ntb0oTfLzmCS8k+08iKcVK5PbzODVsDgqQ8bFONiH2
sVVLLE4W2AWUK+jnQ4Fk2GTp2uqBjU2AhJC+mi4G44Op4SYqQt1uwpFTf7IBBgfVY2Zetb8+Pb7s
EP3Czog3mWd+Th6adKdmR8raXux5KPYO6JYtlM1LbNgIsjlIqLL37kza41VcQB6wRP/eYuge25dy
Fo9pNjwthhiBEaSf2WtbDWxZnQAgxgTjIUGhapXFp2uzHEJyhKcJnbqHHYZMuShGYs3Kt5eAcGz/
2zJ+C9K1yR7IZl7yb5Rer+wLCnZAy5+xD5JIOD52b7lLR1yIcbpsUwvZd6G8e/TpO2ckIswecoOn
YYoyYHp//KvNDg2UxTpTf8/VLwmWP345PWOqh9GADHuIPyT1xQIacuO3+IMVmnXKzf/F3nksSa+k
R/aFiLZAQG9TqxJZumoDKwktAkBAPT0PLmdo5Ia02c+mF7d/VZlAxCfcjzfAodoHcuF4DHARHNkB
vRRu/enMRXGy2uLXdftTpZ1pJbWcNugxZ34efhpw/s+h7Blfp0xhE/XKWIYulyToRpQvmeM9GZnH
EZLhxQrH8eg1mPVlBCMnZfK0QqoSHVFDcqHDYOzyqLgrJXxBl+srNK0vjSsly9zfwJ5RVHb2xohb
TE0Bm0K2jr62AYEs4/6Jz60c861w8LnTtWyCDB/ugMz2MDt4t6s52wErpbVk2Nn5ZCKoHmCGN7tP
aKk1LAAv3ZoGOJMoSg6MoLY22V83giBUltotTVu6rybW5YpoebvEGiYUctaqCo+Uzf6BD/2jt3hF
CW1mOxuwFrVZwg+IOVWBVsGSP8CqLDKVIfWO058RqK+KiS0adSrfPhLmzTA4S/LAb1HJDxVSW5bL
zHVJfy6ZjFkIdJm/fOkyvDIoIno+w+pSt8zqWPzXeN8yqfVq1uvUzJODJ+BR6yDcEbXQovDlF4du
+jPgSd4UXvIdeblgD1uS7wb1PUY2e/nnf6i78kvbN0Q4OsJmlATSw9NNe067+FfG7G9mgAY0SjZu
m0R/SCc6mjK1LkkgNzIxf7Ge5jsRlqALNL/Q7ln5Yb3GJNaxlRUDc3T2ZB3GXdY1M26e8AO6S3lR
RcnKPPykmgHJ2IfnqHI+BYZG/EKPcQVjpGxGKhM4jRbvazJusHK8YCrg/Jj0u3I9TLXMl/rpRXsF
NEZ/eCSUPL22fOF0P/ddas4PQ13dwraD+JcrY5db/oPdV9w5EjYSAvphbXnRl+/CmpiGJmL+quLN
rPCKKlhpm1GzxNSlR5JpH52Dgd+UMQKoMje5lxHT6d4BJR7Y+JsTH8lDo7KzNLJXVEUp8vUWOb47
s5z3aMaCOcvI0/KYEzXBjPLRSjb03Yfeya/dTB4eTt+fQSN1HIpI77oh3bGjZsA+3lQTeQHTyEFH
SmeTeD2HPJ9ar2mH3OnV5CpahXMWIThey8Qad8rUHMqB8wrzgcvEFo+5JdjAU2MdVcvgg4hDFKAT
sSpGT5ySC2fMbCTjk+jwmZdpetcUr8Z4rZgXE9zSbOJi+gkFc6Qc32plUrtoVXynhNArQ92IJtbb
3kQ8zmLmvi8TEzxCSU/NzlWD4liZ2sE7l9zxkucfTWatWr8iey8XV6ADoCctzAkN8dZVzyyGZ5Q3
Wgz2IdTRZ5o0xKvIB1XgeHTsBPiIQQzOXNuA4PLm4ArVvzrLKj8jcTEQEaZxc8zOE7nq0aTuaU//
FC6bfZDYIYhP7NBFYQBnmeNXv10gCOV8RosOQyMNu61ErOWl+468vAvf30uvUFxrRHbrWI9fgHNQ
WHn5Bxo46xDO1XM33hbm1FwzhatJ20JQBZWfGoc+jeX0OfuEc6fhtAAXalgrm1oZRIjDyWcJzsAY
EB9tvUnOhtcPH6xUsp3uwDCUwXwjuVOFHGei4FiZxuGSodYVh7S25Q5t+IvGIDY2nX0yrUBuh42X
BvxsBposNPdsogv76DS4Q9tqfrcLbJg69IZTPxj1oSoTY9P3TyCMbuyEZGmEI+hiJ9ZTHScIkEVW
pWodtVgBNVnbx5Axg8d8Og/OlRknHzRpDHidDyDyxCd2rt4Z00oJzBHM8e/agN6z650/WJAwpztU
Rk1+IZ6cHs0h2RDPTZqD2WEotAlUvlFmd22Dnu83nw4amhn8FNbo/1Y5hZq7gPVStwRUGHbwA++E
e3B4ZL2Lzsl9jTMoh1XP9G4gRm1JofCsJxyaF4K/mJ73POzjskDNmndDIbf4N413Ip2RRa8iFxXH
mNMG08/ymCdrTfmXDszSDRG9a0Y4zsBSyTWSr1akj4Wf30vfm1aBz3dpJcXJy8mEdOgQNVv1Vep7
dD0xOG45XqXIu1NWvgv4iev/rxb+B+X2v0HYPJh7/4Na+JeMi/+OYFt+w38IhaX1L9T2IsAhZLog
GSXC+v+jxvf/RSlvLv+P56GKR1f/n2p8918LzMdeIHu2KU0BOO3/qvHlv6TlSoE+jK7N9lz3/0Uo
DLwPOfJ/IS6ix/dN4UuQizIQgn/L8v//Fz2+7nQ5o9BUay+40baETKS5PX3fJEmrYvCZxwQvMr8k
PIhDpDtZDYAhpyj3OLdmuMbGRBoZNV8heXUBDKOOb344/0hPBGi2yk3mNz0rWjYDCtqLSyQcDtY5
BXnNlOEuG1iBNsmDm5F8Glz8wN0r2Y/HpD6UXWTQGFhciQtkwWhc6Ly86H6Zs7JmCg0ggbyRDpWG
zZAszj7YAVdrc45QJTI4M6Lw1+nSZwZAiKXC4lB4zbDxIUyBT/BvCmheeF7FXuTjbTgS29OYE/cg
MiJV9zMKvuYhKECK6KVPlOjvjWH06WSyp7wU83bBHvOfakIO5xLBUSiPfgrJweUw9J3aRMTlnW3X
wuV+MBpl77wFVoH3jmCzMvS2RsiMgViRVZ5FyzZuBNhibrM5IHzICLZOgQarKH+rWoG788gFk8mS
N48P2i9j8uxT+nD9T+AbXYxm2r8uB4vdtB1dWrjMnDKD3g2TQarirH6bbDL2JiHKSdfnyDxObktY
UZ2+BuOLgWK2ZbVBOuhPxi9Exph9MthbHFzuxwKbXpEgly9bi9OsGDcmtvwremS9dgE4vOuYE9nE
gTQMHiK+oMLFmpvP1sdgPA6Oz1TR5vK2a9z1JqpwtwYVoTtErQFGVVJ6vxQd3IqF8zKutsk8B15M
j2xziWOQIqKMcOANLfpWFti+nR0T78dOE7dDt8AHvmxfx/BGD+YeKvkucqabuv8LTXHI+/hF93aO
ljQ9Um8tlPENUa3t2hxUsW2N+VPwJ0xMVld1SMBe2D9Ocriti2LJYsn5adL97MzvacpxPOCHXIEQ
uB2SvzZxibWzP4zO+EHte+iiHK0VlIWoGqqFBwwrxrBejvg+JuD4ALnqogGp0VJhWA49oH/T9WR0
hhs3Cvj4tFaUn+6nUc0vjH4RXbXoR9MhXHWBcQut7kIcy7V0/FvP9N/YSfP9yuIuAandDvZj3DRw
UCy6Pi+k0Cr7vxKgCj43BFbcPf/8yAw9HxrgRZXZ7xuzuwVJ/diY3rGTfx1KdiIi74DJPEdjeKn7
9s4ysE0SEhENEwrE+NWNh+s0nhzk9JHTPnhm/d1E4T4qO9JHuMzrZDfGzzbZ2Hx456lUD51Kjrq/
FCGFazEvfO6ykRu2rqQ6m0+R6x6zEB97HAH0q3P5BjLhga96Ld89t/5C28er4YNLsTrj2/KTt4gw
sFVNcF571hHqcdGHH8wlaIS6lhCps1Em/aZDyQ07lhmuGoh8tI7dpO+T1DxarOBW5BWDQPs0evPb
sfv3oeOJDbk7a44kTEv3dSWP9MSHOozwHnQnN+JhtIS+xIVxbViNow70zlLQDlCSNujBVjAqMSxQ
pq4rOb4XMH3GaEbQKomewCf8hVKI7b3Vdm9Jmr8GPrd9Rk/oLgOX3n5McuruFq857mHap+Ha4O+j
h4M0OQby2DgADQoeQ/ZfWLHt6ZbAORpvEb24FJor0gm/xnja5W1KARhnT8rNKRyq9AeFCR37ty7q
o2HbN0GR3Xo9m2jh+PfJstJoZn5hHD/oeeDPYe4TZD5CFQ5+1sIEkyP5wki8Inz8jt1Sy6yGHXHt
OgQBev6HRdLKymtTAoT8Q7R0rfj9d14V3SR2cWplch4EP1SOfJ/i0boJVXYNXPPYav1joctbNkyM
siaLqr7gKaijcG2QXsBI1ThHQYo91uxfTD//Slx0eCYbsa1Q6aprvOvof0XLf8wDHCUB2fLSeqWO
7EBXRTcs6ZDDdM7Fwxihl3+Dj1DBM3htOxWsp8689r46Y4lxtpyo1oo29EHB33R7kuGd6MNMmfEB
bvGIQQFilcOpKyy4MHazU+33NKPfLNQwUvdJAAPza187sI5IpEY4TspHm6rXaUYHObYjPymqskQ+
K9v4aObXgAF/Djolcm/szNoaGhvxbB49hbc1KN1PMm7IMGzV3u3mt4r07E0+VzdFn6LVStZJlRBs
Pn0OiMc2dszmkoNZjsR1Nq7PoVNlxGdZAZVpUQN7stiGMuZH2F57/pMzOQBJ0vIHXDaKoAqUjVfr
yzD4nMwdy2jlSZQcJaW+ZbLMW8ytfrls3AYQj8CG9Ry89R1iEsJpW7CYzAzgXswFWIDqqgAa8GxY
L70zEeW+pLMxPFq5XnkNU+OlRx+wIlbBY/Xv30/1gPEkkft5NlE5OR7dW5S8q842ti1LuU0V/fjG
0azRehHj0EFoKa+8vdtUQvhk/1wQn4WKAvXUOtPgEUwOCFmMzx47EZmiGm0ZP/U2YSHMQxjE+8O8
svUx5ZHfGeZ4n5Z8LUwsUebQb3sI47WbMslM1RuizKXX8D6kqR7NPn8ew+TAmHuZ/0uflE/2fTQQ
OkVFKCyO+iFP1v6U74uQW9BOlEt/CsbKjvyzMAcE6EyvjIiEKi9J+UcJLVZmT26Mzvd+HXL6cHOC
zkJlHMyXVnoWx5sB23ObQYXbTT0Y2Zqgni72l275ti8IHMZa8ue144Et+uuI2EhG6BPD3L0Y0nvA
C0XcRPKdk5O8Vq3YjelsMpvBOhMY4Zcwal7g0YRxQmXglfRZVgJqa0RXAuybwONGYcHsmGRkzQMm
MmqOicjuIu3PokJZGwfmZzUGWxVNh7hmP0g8PWkD6XJjhk+sSmpAlB09PJPRqSKhtErHZaiU72G1
kBAdA2m0ChbHKWNVstixtlekMaVaPKSR2BmCzXCElMUlmQ3jWH4ygRusfXgBa3+mmVflNvY5crnx
mKWxo48kSIY54B4PllpztGw6P8Go3EaFRX9VRd03ASvzGv8aSXXjBnzSt92Gv1z7x9E3sV2zcMnm
fGJD196qGac2w8fYBXc2imTXFDF3jmJKKEMv2LLqNs5pk2+lEhbjOwb6ogBe3HGIsX2A2hiQqtHv
WzF9xQ5fPvuJ5W/rxuFYh/WegqAn/Nd8mPJ651t41Z1ISPwcIADS8NzMOZCGGdVhljeP3Yxio88h
14ZIz+K/LEru5iZ8GaPiO4qdO/IyVjCUnohmZfaV5yh5nfjDM+9hlVjw4zAIeFVzpao+1qUoGB07
P2kSbBE73IOeAhpgEmyCcgKtHQVrytcC8Cs/MPI4ThmUgNJALYKZn1O+sDelRbfZl+53EJsvMbkN
Qe088+TjxEUISYZjfVV+/sTUgIFoklQo2ZobvIKfgt0jyoXSYI5KdGUlKVYnzqw46Z9UlN3TQPH4
KaCUmf+iRve7cWLMVlGz7blNT6ltblFezTcofD5rpkEoJLrbgJ3koRg7EpIz42lU88M8kW8fz9gE
ADjZiDKLvzSsbzp4yTvpQIHF5i4gcR5SCkMmVWR3Z92HF3JccvlubFDFaN+AhuTdSF4YwAwAFA7e
nlSm+IXgU4eMFZFomNa2jMh2KONwnbWQSsuWCI+4BmRnQ2Bsh5RYFoDXqALFOibrHHFVXu9bDJHp
HFK/mEe3+YHR6m/ERAHQoT5zJ1BPTe0Vu0GV5aHtUZCjSQEhXIVYqzorXDOaYjYcWVhVCOoJAIhy
h2QlPoiGAKHoHZ1kuPXJZFqRPBfzz5jJgmWGzi5Y7c0kfAqp43HPtSR4l8kZg19BrrqPqL/ERGhW
ELFH2FaTk65dkpM4ZimZY3vDtp6nKaoJNjbL3xH3Rj1YN2OHLBWO07cDaXdtsp/gcPYe6EENUKcX
gZthpwvrB7v0IUDboF2gDuySL74HvdjNJJgVC5GsdPSfmRBG0xtolyQhEa7K7FdcnAhPcy432WwD
KVnOuKyALfRVR2Pr1P0W7yaR0NXyA8IFZI2IzrNbpRYfXEkm9xo+Wxq4676ofzunPWVTb+ytfHoP
E2mvc7Zl/TSz/q7RQlsRkguoIgdzoT4jgQ639dYZ2G8qpzkMM6VAnaJyCqBdBiyzVmYqbivPeWfb
6rMWLh+NLP5ARMmhB+8VFUCKbMV8mgV4aredmNQwp7I85vRWwkXWTFtft/temkhDWhJKWQOQi1Ld
RvEALfIhwyD7iGbr6uJoO7EIHhDOACYaAutI5nvARBV9i1Hdixqlqzd2P21gb6cyhqXcNQAppbgj
uFduak0+dirZWbgInshJD+l7wICGle9fPA+uJo+0e7Lz8V20aNpd4L87xsBcKEv3gUybfF3Odopv
f2fm+qBwwR7mGCa5W5nnFMwiUBfhkVVErJCuHkOo0rFXVSDGpsdJVPm+Y4mwmjDPu8Rin6XHBM9W
qN1y5Ok60u6+66FYIYNGf0T/OqvybDopenaYNir8C4ASnHB5vcR+vqA3mEUIjwdz6LE1mUEE/3po
iClZJoMx0bQ0DZzJRusddQTckg3iUdnVyeXpWtdlU3Fvb6qCWzDAvc0xFfHeczC5xOmt8wyOunAc
AATtcxx8+HENeqSvGPt2NErFgbXUVmFmXSFN5CDD1aPGWYJiNXgxbVwPdizu4RI+hLmDIY7kJ2Xu
ANP5e7Ow0CWTLL72/ZrdK6Q10oaR2xPqlLhWfmpChs9DNG5C2xCrerRuSJ49gFRj9O+0T4gpg7Vo
3BppW/U3aRurClvTtdEYOyap40o7A+HppnXAwUASGFNNwk2NF9JS6sRpWLxQt+Bwg3OTczxrdUbG
BAM6zxAELSQXhZsBcQvxuB1CoDBaJM/e9FPOHu+C0dKGTcYm75mD+6JBBTZWA7aOul9UtW+FR2fp
mxJgnGcySOifc6MbN6rIqTwL9oskVa3Zx649IgdXjrTOGS31Gk6EXO9AF1Yb2lgD9Kr71oz2vuT3
yjjiSo+hhXFbsvnkkxFkdWNMgsLo1WCOjN47JIwMUvK8VwKBk9FRdNqLWyozfwcNU7yeRoV1g4RX
4gQmF8xrHoHM93VzbkOLVcqhb7w3ODB/QvF6FGUF/0x2G3uBuDNN2s1uiho5cN8B46yLyTkV6sUN
+jdCp4pzkwOh8J3qNq1xH7BD4OGrwbjVRhCCvv6kLKtKBAGZZMCQ1eF36sg9Yp3n0EawqHPJHlfH
97bwnv4ZSnSDQGmXlFvl0sR0DdYM9kyjtgQjI3KwvWe/SONtPiO/wONrrwePvzIxiRLgPNy5tTwh
LrvKpvr15osHTJKj1l5Ds2/WyyJpq8Ps3GuEMgy5AgjIKzI3GQ943UF27YuVTDjVcwTF7gAbKfuN
48Gg7WBZ3YiFRhYzpIhnc2UF0afwwdGmCMdfuwDOPsjsZzNDyG1i4Zh5/1cqQhcQtx/IV1m340Nb
weExGMIIHAiLkZqHDPyi4+bkiA1AZ8crdy+vvBm+auL3RGN+iyn/8glsW49C/GQIoW02cmytzZEz
bUBIxTvd6CxDYHJw48WS0y60YmhItsHv8hx0hWXKWYX8510HWLcLJ9sUQJUh6IYfgVo8RvLBr/IP
RHLvVsZCzH6lSCc+PWp+hrR5NvOJna5MnkFgNxYIIYacv0nRvXnUhKvMYmjfqcdYu3eFSP86Kb6A
OK7wmuMUjMtvCVgPHSt5S5jfpWSbO2fD2eqcbzuSVEriCbrrgyZTFGdWz0UcHiol1nXFzjIlYpWp
kL0PqvbRt9JX0fj4UpZfNxXlV2Obb4LzfeX5/q4UFiea9geiIqLDOFDESKIcaX7sg4+uEQdqzjQ2
L4utlSKSQvzFuHPVpV2wsuKsWid92q3Jpw9W4wQ410Zqr+UFr4YOLbRsHPNhxMXq4ZZMISt3Q6C5
Ojd9pV4QU+6ruVPb2UQPkPDAUxuauy6a35PJp1sgJtCrXlW4mEBtqE7FcGVzGK49wrXUrB7TPPoS
nftRO9bdwH6xbvXCoR7wnXLeGXR7xD6Sz+tAKWDAOiHq/BYlxKGqjyQkruw7obWYIv9xHszHoMIq
2xNRRAebEAnKVG7UDgKGPt8IMftnP936ofzu2/ZDZdyjDdAK1lx08LlOTgiTCsgPkLBbJzpJl73K
pL9al9EhSLxuaysY0Z51aRYPT4t/DetAvOr5dNXQHOsium0REzGdnAc8n4G5g9cAVNoQX2HY7OSk
n+quPrAC3/vKC1aYQZgKa2df9QATPRa0VEEgekP7b+B7cLjrg6Hjs5bIjOviOW7t56LDVx4wLl3X
SftmMNgHQoXauBmq98ZPUXJ/4tZ/gz+hS82bVBC3myQ4KCFloUZ2nyqRik3vmycSNZkISqA2VsTV
aYtdkpUBfVXDWx4Hf3lVwNYEuMW4gq0jN1TMlzFZGpCF9aViNJIS6y5X0WEwZ1S6ljEuWrZNEOkD
vjGa007ioG3Ka16Obza2RCRELmMmcVebQXf0wIJs4BSenCzASdbSpgXIkmny3zs72vkhPTbiunVr
UStPhqdWkajvsADdgAaxNqApMKUm25Lrfe0V2H8yFmy4L7p1lkBf7Kadq+OfKUhedMs/FiyBR6qf
AVo4jeKjU4mQwTSiFrM9G7q3gNv5jJHBxI1V1ewNgxeO+NX7ORUR6IKEWSODi7pnW6C67tPI3Wvu
xd2JuAp0BojW/NxcwhH0TwrQbVO7eFq6JkNGVYsPu3KfvUprVJrtlleEI56EQysbgTU7fnKXNx0V
XnYjQqgISe832yYbSdOewnUbmviql1KvCq+i5+ufQ307jZgd0MI0SfvqiuhhzJizSGXijiZPpEfC
VYG4QLSD7H7oIf361FB0C3vhgAYDqmhPpN2QUE2+LhJDL8Lnl6RqxwOFTY+wE/hMr25iFgjMNaS8
DBd7ooud4XAHtx6aUc12lxitatun8WteF5s8JKQqQI5LjjtThSF978zsE/iIuR1n47lz2IfUFj6t
EP74ghSmhovTLbj/96oQV0KlqJddR26RJYGYQf3HyfnCuEL5tj7NmtiKKAUrmcXIoj2Ma4nZpXtd
JVSnTvJY1vbXlOOzc1Rf76oeCqHXk7GczIDx3AYTXGwFh851foktxTPa5kiECnpFP8bfJ6fykP4T
5tJTOrcKgbkVVxssssauNFkT4+UHbRypF9GgTchYcK/DUM1n1/hJFDkbEmUGfikH4Wu5sfzBRQ+a
33dB95WwWVMsteKc+eEUlyiYi6pZ19Bhtr2YXqfMbSA4Yk10hmFr54ROgD6EWEAn6Zj1SRYFQRrq
PUn0TTYM9j4MCyLbFykhsx2CmHPQwG5F4PRnk90naMoUXgQbBKmZWs85mm2izyQLJXtkP4N2pPHn
ZGfdtD4jsGAOf+bZQ1Ix98c4eyV0E7AWumj2kLRWVgMdCJMSZH8U/pZIViTmoGiaFOopC3LcYmOz
IvOjYC2IuZ7jMwF6rOvsKTWC+9AYnofBfck6sezYCkjD+PGSEqgpuPpx5xR7rDDFiXNlhGsY2B5h
tBp5qVVTEar0G2QKoI33lh0Bgo9nC8vtumisvzHsvswQ51DoVwhvwKjHESe+wJvA+MYRa6GCC/kA
IVda/2pT6lI62NdB8UMZy+PtECcBoBsUuUFz5aJ0WActo5K087DpNitCo+DaBy4Empyw11ZfyW8h
fGPyyhUga5aidbstYnCkFOItSUPMEFEH4mtDiYJvv6nRMI0l9GtjF+sg2PbNd1BP70AxcSnXns0e
lGlsKonvsINkUznDsa/cDsdNccvR/CdrEEWE0k0ERa1byax11sSSNZQ4nYPdO0bvErWfc43EHSfY
U6bi32weDiMCgMBDvEHBHG9rm+nK6OOkL6C6ZPo66eG9VkVMiOmEg2HuDwmUQkTmpnlyg08PUbgf
2/0ZFeUFocVHVuqItgVokHI7Y+/kFFl+kJwS0rTYaCJcM41i3NEobiukf5vWRxpCKmWBijE/lxza
jeDTKodOrqnK1aammJrI6ljVE163cXpvFvvmVGYty00ca1pKPM3DUzbHvwFKaxqXlrK65qVroG6t
nML/Sm32Hu0gyLzCMpO5/OVzKe6LujkY82wfYPJ/kgnk7EJd/M0Wk21J6NS6aH2XkV1E9oWF6qKc
mlvsPN+6pRWuev6W3gmunluRUJshbDMkwhAVGXu6ZIxRw10dBsQdAzHp6ISZViy8rFQ+BBnrjFE5
7kZj/4rbb9cInhod3Oc94EYBKxGYzMrNon0f3RhiKreaXe42Bro+zu5LpAwTCQf3ZhuI7Yx2duXB
vYKuwZPlUNiqtg23OjMI7HE7ZoCIu0zpf4Qye8XtmdzWdfOSxuIAYswlAR3dKpXGe+aYv3bFHULt
xU3M/eYxwiZmA88P1y8dmToRBnCHjs09cTfuy5guTBeQPJhZ9VIwYRcYnhY8i0Kk11lNApYvPfv5
kv7nY1tEyh5tI5/crULlP4Xvf+iNqEtGhzJiiT1bF8vig3IyXWzTvP+oFIZppnSdXf0SrowGF8U7
E1xEyp4HR4dhbHOhT111xBNt03B80FH8RYo2i/g52AWe/R2X1jH2nRs72IVW22+kYVKdJsuGcd1m
7RtwTN4lL3+2SiZZrerTj6jJKfkFkWYjHpadSKM7NwPgZ4cG2KtkO1Imbutl5iVH7KOuSTqIb9fH
JAmmByzm+5h4hFNl1zt3YQMIDwZ5x+vrz3KnyGiXdnaFZuJdMRJPxKtWwgGyMj14rlnsl9QAQASO
I78cDvxdGjPjiia49hmKvHVrULcMbpqjwOp+kqDk7XEG/zTl7o2TKA8AVE+iQTuCH7AtVGiuOhFh
0u37sLolOfY2EmDZCzJckfXhVVkBGppPdou8EL4MGkzjffDxjceEazsQfTaZl364bAAVaI6EjIJt
MabsaXrg4AmmeepFLvR0Zv3ZtZeoLP0LJ+Oqd4ZuT+twRApRbTy+rA2MkH4rglWE8waq47NJxDv2
+gTIretiHAa3+lgEOt4MNavFhliSCNTvCkKAz8D8po9QMnPz4gyIcoNxioMUNW0w4w2pPuTRlDFy
d+ApA1OiDWUaq7VnnKtRXrOkx9hBYCo7PHTi/FjDNoAwvYHNO7Cpx/VdypsEO/V9P6ABbOGr8hnr
Z9p87GftxSIYm8EVp/kMLVgEiu+QN4wdFuRHX+4km62NtkoSN+0W6AiAChsCvSZYLbJect895naD
CJ0ADgS7Es8N15lfMAV23fmYVekLkFTsgpq2yPbIVyOwZtjIwP+oMblfuOBXebcIRJApMpFR3k3W
JR+uhFGGYG/t9Y1L8qn6KAuCZjJBoeM4BDIVzpFUBEKg/SElwc05145Ek5O7r4kgUciz9uMce8c+
XyJUsTdtffg7m1kTYSUdBGxRyZ+dW2uy1LJ9gGGJbCeCUAhl7hToZ7DE9AjtX8bGbNZVu9fJksFt
Fs9msNiVVUcrT/o2NRPMSnBRvK8j4h+J/3RlNfptAd6UsZgfiR1IQWxkL4ECMCtFfYuJ5p5z7w2Z
FDekz0LQHWqGaeqkTOexbvkqrFn9eVIW0E68wyCGz66cDuWsiDPDeLeKqunX4c+E5C7SjYkjg0dd
wG+x8pdCs6dsXfNbKkburhJ3dqNeMupfPKHeAZuvYKDjX2TC44hz2yP1g58Iyh/5G35zaBpcRYr8
qa3h5D5DVK6z3nspfU5cIzSeK0GmRw+aeTVsUAu0lzFr8k3lB/kx7E4tWB8qkBCtnmdehGvcqTz4
9adiOvYBSF0QTm9JPnxDYsBLF+anWgAIom0JxT6PGba243AK3e4K8/dUS9qm0TTLYze4+8LD1yB8
M0G9yxJYKQUeiVTE0Vhc4kYu11NdXvsxiVBNYrpLqsAnr6l998jw2MQVPJSJc6TL6xvKrh/nhViC
7hTa3tGvm9fOZbfjcNcTohncTi6HQWA7VFNedZOi4Jeuz0ExGAcd4Hovx+Sr7oKfzC/+Egc0TaPm
x4qg89yBPFGMrMB5q5y8YiXNcYN5N/uJ2H8Zyfwbtsl81BzbGzTKbADx9gvXPmNxux9G1p+6cxZE
+fwV06f6FYMWbJn3aki5hzKzWaAuKXJtzIJVi/KzxgUiff5TNpbRLqfuwso5J5feKr5D1Rmbhqjy
jdv454YRRFian0WDq8PSVb0Sryi58Kztw0jVx7HhI1q2lTrKDrzPyzIzPoUNS/TDPGS7WVnshhMw
hOmQPeTaOiQQPWg2XWJzuHhk2RGkI3a9sgfGY6hWfNP8pDRi+T5PjCUOo4TYHEzs9j0vfm84ARW9
KGvblPjz3Cs3WbwWIsQt0ARvJhahrpKkZqUMNFs0MPMExL0/tIKeJIswDmi2lhdgijCd4+ZJVfB1
BDvytRxTe1XX6Jed8EEjqouaESU5SWkROZo3ANY2oz8KYNS3fWQj4XEfSbc+DM3wVg0lF54MfvIm
O3BNH+ZwRqDnENcYTo+6NP8EVaIfpne9xfI3UskVutKzSnB1WwRa8/jom6E3uwMH041IL9ySPYPd
0QElj6IeedCLE2NkNLNxyy6fHf9tGumfKUU/ByFsSWsO8QukoM7xbw8rxjOK1Ym5QGgSPZECYUl1
Ml6EM1RHr8Is5GQVi1pU5h0NYtqYvx7mku0k1dWtPVyLEo5a3Y/bFNhIQXrBbjbIuy9CYBVhmlFk
zd7Fci26dbL2hKY7DlSoUBWV7S6PDMyEc0EoxJI5vqiS4knXNyrmVLbGR5tFZRp9QwT/wFUWMTQt
ww3R0scwYhDVY5U+JRld4qjbrewTBa6qPOB8+LWCsviyi/nBK7X4cSp99PLyveWOvubUklTOQ3nB
QTlGmCyBEt6zR6gOCV0Hj65HA9rW9UuXWEdb+C+y4PGdDHfciaE8NdGU/jt757EcO5Nd61dR3Dk6
YBLuRmhS3lsWi+QEQR7ywHubePr74fy6UrdMhDTXpKP7sMlCVQGZO/de61ufpZJch4wDuwVtkuNq
na/KwcQNCrGYmKhLk1wypOr7tiy/kKot9MQxd4wh2N9k8BMCSAo1uzpN8jLP+PBi7Pb5yHFqaLtP
p4CXZ2vxlkca6D6r6ZosHBXnvHj4JEjwUNLZqSdSV1g46pYV+Wl2hbJyo/ZFi0FvdCzeW48ncPDq
+BwyocfrAXdZVjReRrLtaInYdoclzI11eoewEnO//dQ8zrPMeh13WKtteczSoMb+pTQ8c2kCirlV
dl5dl0urD+S8YE67neeV0Z2cLoMfAeGQdpPcjyEdO4gVn7WNbDsQ3nfoGb9bvXydVrIo30ipaivN
ABva+8kXEoC27GixU3zR0F6hTQ+YBMqZn2KvRYrQtw7v1E2OTk8LW6rlJ3EUtONVR24cDgsSEt26
RPGN1ql9r+Mc75AXZSe9E+vKNNe0JH5lurrE1MFIzmnnjDCQtOOdc2gqwOv09q5VrqTWfSJWmma6
TPFaVDtgR4tlqtkEyGsVH0TCyHhkufKN8FR3IH8VrzqUeS2Zc1VLpvqsE9EmHC1nlebOFBKQnpKi
dNaVlR0Ns38INdmgQ+Qm9w3qOSq6XmJX0KoHdG0Pzwf4+Mb0b7lfvkvzDCNGEJyF2o5689AWWGqo
wcbC2OjFZAgr4CqlPU3PAnXeoTVhvUmW7KCyV45F2EKP55yQ1hJPKuKwylHQ9rbhwgpow4JWwldE
A9e0mVnh+d9BMFqVRDrucAFvmmoaFEwRGTSEuUm1uavh0ExKkxNEhYkvU6obLuWVD86MpUfTWZLt
a+s3m0Sxj6JXt2i3lmptH0EEbdld5L4eqIJKJEseYiHSIFe6Ra5fJm3KN4ncJMqD767dVO01ieJj
SstRUdECDbFzjfmaS7hgWUS7AyLszPPwOBX+ywDckRIABUrLX1EAY1qO+EQIqm0b8Ssqmgq5aMzo
SvooThjk9O1Dj9KLqw/f00V6RGhZdnxJCu1pCBAIjv9CNvC04W7xgl9zP3gJGvfRCedgSZ80G/aG
LHhJxG9XthsxBjcRygfBkq9G4j2AINzhREKJffqlc0rC4ZFk1sFr7rQboLTGwEOcE8DMk4wNQKja
nubvVvGZSticJyprE7TxRZ22FJ0L7WttYaSflXerivpA+jiJXsVZ8d1N4MVvCtxyUoiX0mLsCyfa
6s+c/ncdMKeieHh2/KWnE/CqYo6hYLvpfZ6/sOTIGmAZl6K95cbGjJhmuh17ZpATJVEHypEy+8UY
/HVT0XkmH6gLNp6d8F6pd3XkjzSAwDqOb5USXQfR3ke2pWlBYCCJHdvGplokXxHULvaU31bMptsL
eATEZiIQYeiAYxT0717QwY5xes4MnpBSHXdDIY+1VG5FnO/Jh1mWcmu6IOHFFOANld49UsVZ1VdP
ypJvvClFOyW7LLsiWCpiRKdGvPgA6hGklxvWB53lGLtNOOuM7Oj4yoETWyy0SyLaD4w0O6sKnjkO
ZjcaDx3RE3E5/Ia58FVZ2rHGy2+Gxp3Suhr3hTFssPNdEj/fE50zN3PxY05KTcU8DE5EZ3p49o5C
Drfc8d4ENsyG2WR2rONm7xeYXd+6UL3AfsQoJax3Lw6eQdF8kp5uiP6GYOYz5bwXR6iOi/g2vo8j
Idl5cW6D1eDTFaj6JTGXkPLgsfnRymw4b/jZMnf9V0lCkIy6W1i4O7KPrrajrkeRkPWKcsZf4Ykm
ULGob7kWrkNvWzbtcSxsQtWhVLpy4+v91huMOcItErcxtNZXmyKqGQCYtbjC4nEX0MnMUlCw01j6
U83dEzvhkgApkDfDrNCDT0kzAFCHhVUTl1ilPRnxX3KvoZM+3k3yVuJE25Syu0eafqlL5aFYtN2Y
fPDzp2PKp8MhjNSM5TB0D1cCqSxPuTSeGg/k9ACiVTu3er20oCAlXnfTbfnMYK8M1l8/dxFLebu2
SQ+DXr6b51b4VzfLLpmMbl3Uv9ZxeOpi0rXc9s5pZN7rCHAc+1Bp9R093i3IxkfSeFfJuKIWJ0Uy
gUL4m6ntQ4nVpxoRftoeVV+9qBkC+WQa01gHQgZvMuDiZXdCx3UKmWQZbb3qKuXeGsEtqNwTNML3
aRlxOothhjabrn7AyViEj7APbtNK4jpT1AhY0YVjvfXFxa/i1x7gHKwULGv10Dzq36OLyISgLh4N
6uCkP8n8UmvdEW29U1/M7MEh5tiH+aKi6xRb+MZNDGlhtRpCeVCBHTZxdBnI/C0B1/4R9UXha+5r
l0BrT2XrvFf0zBxIlJrgmWIEGVyUczKubM1YOK28Tcvc9H9ltvXCBOhhdN2jRBqS9OYR98itrNML
g5ubpYY3C8WY3/mvRfXWh/1Js1gZm/DJBPnSdvYpScJXMBJHUX5PePwgyC6dLS+Zofx5Y3Ud3AxF
PLSc+a9ymq7HnT7Pjj4lVVnW3+skw9/PmKlPLn1+TzxSG6PPQFa7RrqnoA5fjcg/pTVrNC9l8g4i
y1rmxWkco6NnGU9zaE9NoNynL2D6+6lRH6G0WoZ/Q0m0R4f26I3hWYbhYWCj85rozZD+62ChNWbX
+wgt6900+/t0R2mdcxzsXxJ+FofmW5OKs5D+zUFh75KP2yTdjcM/hw9UR9x8IbayiD41PvWr4bQ3
1eG1Wus0/SwR3qasPqs2Q7scvkpQTgR8Xqc3NYrwwvGt1su1IccrI8eXqG3vKHTf/2w6qv2u6+S8
JQyGg1ekoffQtt/LMLiZAI2N9iLb/Auv7c7WvXvV6wQZdkuNzjXdP+n2SxVoWTC2aJO/jahbpS5g
xih4mS4hhdvhNIdO896nJ4rP6qS12rPr+pcEAmZH4JYm90V5rY3u3lfiyw6zC5UUuHdefYww+6kr
iX7qz22jdo/p7vWhHWeEKI10cB2h7N2iuaPpeRvH7hYp6hNJzXtuUr3a6aVMxDtyDWLtzRV3JhsE
HlvpPfQ8vaQ8oNM+2Yt0PfkTYp5IklGvROO9tCBeTf+H3IKdwLkuFHPnEHUy/RqDzz/baxb7L63a
EGyWHrVczNPQX4M1+xJG/FE9nbG6eisv8h5V+ptYtzOF7l0MyhXQ9ynseXWzfTA8PE3iPgZbNUz1
ki/PJrWc1J+3lkdOEdaBTNfW7R5KNdw47uYM2gCwTGXIdFl/vkYXNWiNJclAWYayltfnB673+uc6
LX2ndC/+qH4HpX+jgUCd9zG9C6vJ3liBr8LauY5/Yoh/H3z/hSzWNz1Qnyk3RTVYqL3bR9N6GEbG
fY9kxiWtrX4IWz9XrFvlNGCMpXsfHHWfBisE7hun4jdsaizDQjWSrVR+bOcP4QePafPS9emUtTSq
7Ksp6l9a6oNy8S8WJyqGR/6rkZqrlhXUN5RbPWSrGq0Z/BQ+Lerbeg0Z8AhFY2Uo6rEU7dJ0oZhm
4TqiJrU5sUdme4ht5QVhxTa18z3jj4OpgUpUAPEHKVVlfJ129grWshvVv4K2mOehve4t/xWzPxES
mjh7Jtz9Ij0a9uRkafJLn731kfbdJgp1ks6yWLwMIvsyq+E1Neyfuu/OaXIeFPdmQdlWLWMGNuEl
0lltY+dQGM5a5FBdGFpo/g1MyMzKJlo9xIkyeWtlvhnLYSudfjL+zlKQIAjO8Z9pbrFxJs46La92
3DiIi9CxrL1GHLqUX0DqZOPRLolaXkjklaEnWRvEPHPbw5hkF8OfWl/WwY5AbuXNQUbbym7X6LPP
KoO8IVkFl8nXfKKBukm89oDZ5zDAj2poVDfqPlTJ8oJIUPffBbAB+Iy3xHzy1IfnMlzBX2CYBmLM
8g8gRveN3yGEhoqmlmtVl2D+/KVKW1LCRk/lKxQFwH0Q35QGmj5erwkK23gvmscAWU9RS+FdTBZV
+cMMlfLSXPQ+JQxaT1XN4d+quwG9RYHCM4+H1fQ5TxUlskTV9Q/o2nc5rhm9c1kO5M7s4pM/4efN
r8itb1Yb3tpIXjEbIHkt1q7JmsYgvCvOSRZfHESI+MMY5oyoOgOuxGeUgE4CaDlCou6Xz12kR6xI
bffIm+5uKMgisWgXbj0JmnW6HtEV5Nyl5OXit5TcYL4MfFxKuC4GeeyCbDMKFGJn+z30yTd1in1J
a2uw3B8AZjuT3oRlamtJAy3HkOS63/ZhKlz9yGcA7ax1lrNO/YlqAEGoKxt7HblH3USaA2SvGWIo
Rph/mJfm/JvLk6jX+VKZrpJ/n5KUI5JgSuJLdWgPXXdtU/zXNryWNIP5z+3Fxfj4RGL9kTkS1RD5
kmh0pxx7AAGbwe9X/NW5tQKttTI8axvKkBa2szOUbBNo47GjeevVzhaTFLmZtdSXui1WjcQSFNOZ
8YJ6UenwqM9F1C2dUC7IQlmAeNp73vTgKvNicHa+6VVY+THo4PRP1TMGsd3Yp1ujDNa1JFvblJs+
SLYg4pZCroBZzFCYLmNoyFQtC0ZDAloYmAKLDlJBSdqr3w5ncJMHqOMteQ0797eBxBWlAPcpUlfX
WDry5ojj9Anw36Z6efoWSM6k+V8B5R4XjPRuMFNfFXg+tqseXcJS8+WgurtwNFd0FYh+S8Jb1wcb
xcjWnPrfs2A6qgXXNBbvkXeLkDJ1udjZrf4czp49XFD2k1wc4FP7Kjqox87KVvcmj/6Yy2NVDy9o
yQ6On1461AVFRUZ58UzKZBtF9Xq6CxJVObLewLLPf/UWrRpTR5cj5BWBPENqjjzTZNSarCNyMd3f
JH0f4tzdTRtegwbTl97SH+xtRRK93ysrIqXX8C3wa90c+I8zTrlHX2Pn6/WzWocn24nnUTn88lRi
dhO507hqLPjCsBkxp5zQSXvE2qJxXCWdYoPDA8/tufT6OwOTixYrLIHq0Sx6RKqCkC/UrKxOBo6d
qTQtfRocJIv71KGmuZp+zI6+MCNnS0gjwB0HVzCrKdRX0NIgowUOQg4K/O8w1dZexdeY9auuEUsL
Oq9QjpxIZtGBFA7ih+lyBKfBInqgDJZVMQFz3Q070NLoFOIZyFvn82q8ZUKOgZLKxfTPIx+2Yntr
Hs0Ts/SOxWCSnFvya9JUSISM+ILX00YIqu0qu/Qia3EYcnM1uMFeod8XXOkI7Ih89TvEgjkS/to5
pcLeRFpxDiPjrDvVWvXcdRTcCya4hr8y/RUOumVDw0qpb713HiWnQbNYS2VcW2P5Xhg+0DSIXdU2
DswDAk86aJJzsLPNFH9d8aO6OOp8qtAYQKiytIZ4LondwDm16BCGGuQT1Eq19oZuaaQWdH0JTwSu
S9wvIZNsHZKa0yE4RHwEJBxmEE6tnniTunktIr44CrwQifx0muPEQta1fWek/wzHeNcKlCJf003l
lO6OSCqEGVtnSI8SugZkKwov6ydKtr3KcG7Ql2pWbLTBWP05HYrmTiL8Ik6Mt7JQ900YrBXt3fOC
LUFHy8Kkj6cfJLdKxiHRweFsdp+EshzrlglQlRwTK9uUW8KCL6aOA1mYG0NhhWm7Fb+YbvoG0xrL
ju2lk5ppa6ekgJfOdvqYmt/RKSHtnKwOBm0uXsM/HzmvVYtx4TGUo7e4mKKV6fxOFykVBMSRu6bj
MONe+Wj5NyMOoL+mOxrUKw/aOFla9MzQjYfkUPfDysnfE8NbWbmzHRT/qgsDJLxYOUF3DZX2UOI5
pEM2Z21lgiBWITx7y3soI0qMQC6GIN+gkoGOjiWvVWklFKtpYYbwsoGFyRmSz6Tc/1mrVb50V12D
sWMQZJKpDA8yQENb/Pk0ZESUZp6teis4kBe8Fh1hy7a1bfx+4zgolMJ2JTp1nzT2Kc6SHbFPj4Ix
XDxmW1tvtzFHZUz6bNf6PvAEimF3Asdi2aqxCwwrmZmnhNE4WsVDHZLYWY/fTUXsS5/SkQmf050c
1+HksTmPRXLsC+VqudRaAiEtypW6Cg5jx00H1Z/Z9QbF2Ezzi71ev+k9oypwqZlWLNLgy+ZcB3kg
Ub1F5OyzIluhn17TSSLnlKLIRroREhpsZrvkOlKTxMmLX2gMFcVZVYwlAqidXTlEuHanzE52sAY2
lVTXHkRSEgYWsAH2ZVmdkXafveRY5TlJNtk2AutB2sS9iDn0FOAHQndbiWSLXvaQKuEiMnglRDbQ
9uF8UAHxNQxoUvXR2UgoMSYltzMeGplv5Yjxu05QbYlSfCd6ZKxRGOVRUSJVUbFFXaoo69Dyew9D
V9DtF0a92nsDQQbGSKqtnXIS8NDU/y8+5L+DD4H8oUPV+K8BIts6+fmn/Dexntnfxw3+y+/9xRFR
xN8M1bEcVTVtUzctQ/wrSIQfIbpzNaQvuukInUiAfyWJmOJvYiJ8uER42qQLTviRfyGJ8CNVGPxR
fkk1LUto/xOSyD9iRExhq9BDbMOA2aGbKn/1HzEildEqqG2nx8Yn8sZ8OgRNkCCINrD4i0Lza/i/
/k9+yRPp59k/IUuGxZk19T//n+mz+ztiyZ+X0lSBWsbgo7BU498liLY6Ng+75qV6JdkbzGuNpEFS
4IqLL/O1HqZ7IM9rHIKwqzmxluKeQFJOBzaexNxrdrmZtP1uSdwPp4wgls9RKJvSGKlZ4r1dRJeC
0O+kzs+Wotz+7ov9Ty5eqERG/oer11xDh/Zhouq1IMX8PW9lLNJ+CFlbZk7ZNUtH0c4tteFMEG29
CNx1gpWuTeUBbW0Y/RIlgtvcwZdEp2UMb72+L4vkienroPTVKYqDFaTilta+F/pbAycEAmVSDFQH
pak9bk2gQVYvmX3QbShuiR21c02dnNQ89ikNuMqqUBfITM4tJmS+H3z0WamBIcLtaRfBvtdIvJIu
WRzRpZTYNzPrQ6IjdcrgJgm/A0O8x/RHXDQNf3BROMYIWpzFSncseoQLTVLtpOHirGJro7xm6u2W
8yYxfgJKWcz+wd6m5+Uyvq2FvZd5f6xoXs7wBZ91puQLcurBzCE4qlz7E6FexQmYjCGfxT2Bh2Jr
AydQuUK+tYtVZa0Y/rvFwLwKuJTGKvdFbF+80d82WbCKUMu6Pn2lbposWxhBgnoH/PUKwQkkDMFd
A2781MFD5CFIsPWDYkSXIIiuGoRfFxp5rAcnWLsUdPk5IzmI+pHpnkkljGIM+3ewdiscNgQCyhrA
HNoU6o1l2gYvNLMhHXgkytQfQKIxM3P/OTk4MHsRNBGxPwl4lmEV+sOyD8Q6RZ0+pDryqfEUkUjS
msoL9hGkL81l1MsTezrZJfF6TAgfrK19OfrLvrA+nSG4Fn5O6xPLgbbNDORJengpYt5R0/ucu3P/
5rnlymcsEwYhxcSUAFPqH97gHmLOaD0ET6oo9FA5Qh8Gnseyf++BlnAWQcOJpECLoG5bPpnuAR6u
PI2RYrccJTqhPSlYmWxYnoHKYPwyg+DO2f8Wi55uSzrZxrqEWaIDyQDhpWeYA54rbliWF38F2G4m
XHVYOw0mgwDXJaZHIpnGulmDOsVBKsGJRlHhrUP4cvNJssZemOdIiEfC0eJpSklpaEX5qvIaZT6W
zbus/V+5+e1H4++qgBLm06pVQsEh/8lUkqrH7/U5sDVo5s4GlRPI3EhF9zT1AixgNu1ICtj0hLqh
wbCv1OhGRbg+FGIF9SR7Npm5dxu0zx22HdcvTmlD5YvI2i1PABTWasQNMeAYVRtm/E6O2tT68EhI
GK3J5N0OwMd0B93hJG/L433Re295wCeh9sWbJcqNqrsvOd90k0JZUbFO5TqPeeY4d7ItXisvQrdR
/ArkWhnr99zxLpGdnlsZ7UXY48brllJDBZIWJzMmncPc+mo2N2Pzcyji1ypwSSMPX30tXnRtuTED
knCc+s01SmLrMVOnCa/XeJtUVa6e8H4nuvIbZfnSwZgPp+xVjs7NZE5pR+anJTJKqubgTTw2EFKx
89lMRwrX3o+G+FSAEkgKv1pzfqq+3AyF+clRHjojwlf9EKUMGJviG5UTkas6TOxqo/kqlbe9Txx4
hmbyLItrYlqbpItfFceOoO7HZ8gabVLcHVfbThg5fxSUiu1RJ7/R9uCN8PyNHdZ8pHEMU0eMNfEe
29DWrZNzHJcbPMWkNJybvsHM3HLfKXoAYYiRKmOqpg4fAqo+RJe17CEk9QQD9s0bCzuoPcBUGC0H
8gm4Vkerd1kcX+pR4mmKL4JGs2VVW8WifpvCPMqmPqVptAe3tUbVB1xy/NDoG0mv2gzwwhkfP7rc
Zw6Ch6BkxSqCKwfxZ/2VGJnAhdJWzGmaY6K11Jfx2jfMnwyhUzYlu4wuenk6HqVM+3kJRCskFc0d
iRd0QutacZDgwFacqrI4kS+4LzofO/aAKrywP6WuHv630vtvVXoQbCh8/utK75STwUOd9+vnG9Lh
PzDjtL9+99+ocQYRFa4hSEjSbA0A3F/UOJ3gaUtYRLtqqBds0+b1/n+Gu/43A3UkQDmXus50jX+r
9YT6N8dSNapAW1gqpaD5P6n1NH2Kg/+7KmaixrlCs1SqL+EaXN+/p8ZhKukQTwMscIdlZ/l0+frG
womIs2RqClYX9BeczaKLKpy9WVQPqTjrGPPTrI0QytPjMnMMd0ozOWjz9twSQGvqJyJGHybwm85m
+NArys72vRNTX9CYM1jW4JorAQBFs96csTwkc9nQXKS920+OPfpcHhJZDyx9wAFwdMEO0MrL4wjn
RbzqgWkvWxstRuJCfFPzZgve/RPz1Esf6fFS9bQcTAT8M18v+oUypq/NwADSZOUGtgukI42bh4dB
wpDRJFeJ4ZkhByyoU2dM/ZESD+6LTbJbILGulsVRNfXfhWtfiyAaiEw9hDnEBFQTaNAaKj6a1q5J
aJ1gEDkj1ou/0qJ14DTIXEIAfbDf+4JQZHTv2QxvPa7AeztJpmH+v4e9g4ci7yd784jld9YXCAn6
wEW6/ws3B1ZNaziSWtpbYMHKIWlwj+OEUih/Gx1ViN3Mtao+x6SmVJiGM7h4M79yLoYJNj3HJgm6
ehY34xGs1iUCTAb4mVhiJaThMU0domyCURrth2V3n+rEsPX6EZ8p0LkYP44G3dcTUMxbOvhdfE6U
D61xX002lCDhP8LwSbDBVxn6ByD9u8HJbikJ3AsEcHdTX0hzPMJYoCSr/HNXt2hulINONkMaJb9F
Ye57Izh1mu3TXGBcx/noxSx1dzZav0yvew1tRv/mRJBTBkA8UKBcdXI+Td4Lvk1V1BfImZtAiFcl
y659AwqXuImZKdHvIDy2rRKqFwJajV7pzK3wNDUVMQL4Zx+4/+6Wzcmc+c+sYXQ09Jcw4CvyCvXQ
qiNSkqG5I0CAsTpNFlrs2w1VYJDCpe6dO+iNDTrduKW9P8aouRrAHz0FFyeDaJ+qxqSX7u5ZHq7T
UPughLPmRb2jUWBihQwQArt3bWRmlnnoIsN0ircoEMh2/ZPT0BM7AqU7akzDWns13ip8QW2oQc/K
DjBl4L2+1z6W6NjyP5XA2I6TRDjSna8s0x6p7ZPbSU3CTOYFRhbqSLWnJQYyzkfvz+qG3gnFuj9S
72bZuQ7cElSP+EXuNx9RR5JjALCPcnEe1sUlxwqX+P3jz0/NBih2TUWg1xwIjN6FQmEY63ZId0qP
D6/N1G8mdLPA8fZBiB9IgCgskP4XevLV2wD5ne43evavkMcflR76+BilWm9XJFXuMgtlmIjTi4+v
F6HwcDYnfsEuAl9vgvMaq2bFyRpeq8WbEC12HyPmaQMOSaBG8pSuXMI0PPTRuIR0T1ZhfTTJ8SZq
fAqY2xXkHJgT/eA1H23uYT0+DFIcR99nCuNsoTxD/OoXmqcB8Gv7mUE2dio4zWUdPBBd0k5xfOC3
OYkA+JsIVTSeXVyAbODFOdXz9imzxunpLhoSIOE8JQJyQpVQHg9+fdaHiUzlugAOfHJ7U8ode+0y
D8R0ho+mzbtl6ZqkrCMUKEwOSsqIptVThsvYVTfCBIgSUTmSgYfNyd2ada36Sn+32yi8O+i7Cn6A
U93S5ByjpJ1Ad/Tyi4eDAckLk9/6gCMdGJyc1fWwTC3SXHJEUkFc4uKCV2OPYhdZ0W9RUuvEWoku
kMlrk2LPA4KCJ1hT5pUNAbqWPzRKaWAa1U3ONc4yaQeIYhxNucrz6JzpTTXXuwy7bzYsrToDNVqo
63iMnTliiGdWFB8jemJOknW9GHtzHXM05iPyGPa8413iMst3CJs/CGHdWXUHRZVx0agoa2yxoga9
0ORn1OKnzEFwymK173wTONQQ/SBCx+BUQExmD0CdxgOmheprFGl7vBGMRfEbzvvIvcqSrinScX05
WBtMfkC9aw6OMle/pPjwIh8XiioJK1QoxNtOQW2PP6FrVHaSBIR9Sru1hqHSg63LlOHEkZ6VP1N/
PBE/wF7d7bH7lk641eVk0ugRcbLj4bvnvWg2a4uj16/paGkrk6ktYtxHwn9MQzKyJkIVtE54cwuC
GwvOUxlJ2Jnb74QVEGjkcr97OXVnWsHkh+3CV/bimJ7GbDx618qryg4wL1wY5bX9FqW4jvO0mZUe
7ErwaqjYDeptQTfR0NRdbWpnNj+GXC6CSdf4qtsEus+AcAgM6SMpY2UmOu+UlfHBcLhjaov8kT46
kDuCAFT9VPzyVxvs6OP/2OUZMffbyJm9HeNl7+AsFKL80MyGb8VMn3bbv5h6vK+t98YcX6sifdfc
CTCbhB6PnzMvQXHFSvFCZta3jjoV9SDqZVuvAGYQOTTq1WHC+5VaelAqaBt+wwbad8UWrMzDRnXG
Ws8nEtYDbrp209WoBHO7/raGEoNori5MQ2Xazpo55wkw0SUw3pxGVVZ26ixAiiO55zPbRVGXKCS3
FM4njWqS3oG/6HnzYolu5WnoswchToVfk7liONjSE3FsZUr9joR5EdX4waYQyDFFupU21pa+8Tee
2xlS2TxM9iZC1dTUqfRrg16Mi7dSTQCvmyq6yipHsqBVzZLV7gyhEf8EJBA+vuGjsdQ9RhJIGS/g
BPi2lAANqHHslLM/ulcft8xMw91JXOnw6qb6T8bxcu466c0PuiPL3ZqG2lCrm6g2XwkSfaGruOvx
WCtka7M7FXbwwiCK6GFCPV2l5sgoHtGTQymo9UIZZ71FsmTDYRbkyc4ZoKQ2Dmrj2MFdrkbN2dAh
tA9YtW1MMrDM9GYWDC6JPhXRXvlTMJFd2zEgFh2YGYemfV+3u9oT2zKttq42rh1tAg+9/SnKUpoN
dUCva8RHmamrvEhXSWQf8qT6Tg0Eb2phziwRrLxs+FU7yb1UizeENt8O+iya9ZiBfje1Wc4JeaDp
UVTnZpwSacKQLAXzaKS1O5uwj2S0/44ivnHfgVYBi5iknggZhteRikpKLk608mAjTynbmBoSgyMd
m45VFvU+Vd5b1WdMpBXsnRneNfK0KtYG9jL/Hrb+pVfNY1IgJW6yFtdgRycIPFHmiHdFRGet8X+z
880ixq3zUS++PFd76WVxnsrENLS2vWm9DDlrz2AiE2kAnlhIbYk/Hb6inI2cs8IsTlGO8P6WkvwO
lfzBWYWxaFaFI8dO0GtjYH03YUq4ALbCho05D8Yf5DgsX5G/zALnQzdWfcLoL78pFSVuMbFuPRvL
LTket7ETW1SU2dxJsKJ4MIdtNnYt20UTihiN2aae4MQKlOJhwhUHFuBijElYX2AZ5z1QYwJ14DJR
+4KCpiGk493HiO69KxEmqrBiut8FEGoEbTnd+NbsfoqvB6KcjO7aRsIU6d1mSEgjaanmbE7zjCoN
IuRM8DndFEDk1wCaiw1IfhWstLknCF6blQKtjAogRU5w54qOEzlkBQENEvBzgprR7+MXPIzOzIAO
3U2Y6MJnZXeH4jaJ/3FNwNlByvKtDAAjNDjTFrzpbAJPk2J3dP+gqG2g1CF0aotKhCDN6OEH3o8N
v1qfQNZGgZPe1d7TkTstJkQvG1o2UiqUeexGNFF8l3xycbcKIo44TxLvPHXho2JT6WC04YGvvYM9
wbUN/aoGOfExynjukKZtnJbKAmT5s/NZyytyL4OBxiiUJkiWtPHmo8y/Lbuu5q2ZLujwT2UM8ogR
YhrK/2QNFKjdaPFOD+mfpgbrsCmVXWdEJYZnde9P5WlLU4bIkyM2IgogBkvEYYJ0mWZNa9UgQUz8
aUUziqqnmVRuXiJ6ZZh3CZJr1kPl6Gv6gN91S2w4fA24HQy4chrkqMuvMQ+2TIBKOSNqJjPo121t
vpvGyIpU8cw2wBsKQT8byhKZZaP+0Ed2AqXtd2l6k3g+42Yy1UxNZtGKtxG4BiO7a4gPYhYyZBW4
qoKk+mgwFy+4rSg66juE57vEEDsK4pFEyfeCeZIeEAsqmyWjdwPHo5vH85h+0nKsUMhoKoon3+J6
HYzQGMTcft7GBUmlnlSAx0pSdQz65lWEUcFt2BBcYohkiLKdOAijBc3QphqCMhUTFqtmrIljn2Sv
XpusBrvdmwDMeGyqZQLlfRkm5TbuWbk7BU5rYSgPIwTMHld8lQIOKzd1kKCKNtDqO61FfCahwzr9
iTUpL0hdxM9Im5YJZzji0yY+qe36kEZczAkF27pnH4M+wgNqDsXW61wip+CLlSrzBrWpxMrQuq2R
d+4Zb9E+a6Jo3zDYEGke0LbVmmUorGXIjYaarF8O49QX/3/cnUlyI8m2nrdCeyNpEKnoG7P3rlkR
AMEO7EBmN4GBJCpaRB8IRIy0DY010kAz7eDuRCvR5yBRlwGykpmJeLdSd1ANSNDh8HA/fpr//0+Z
IwZF69vY/JyidTCkhe+lRxv4ke5r7mVO0BRLaXMGIF83aa2NCz9exkQpqVAGD5crZQjh6HodEPwW
gnGRNWRBldU5zS7y8E6pkxweOOrJqDAEYzsmVHGVIrjY/KsNVGStlAA2QQneZyYUL0o6R6/AAQMh
qD9rgOtg+8oRvP9PmRsgvBcoxEFSPYDjzNW2dEg4V3QTP4yW6kSPEE1fJpOVyolKrYtyFp0AtokQ
HqdZURl9pHXvPY82h427Tmk2jCQcIKSJXWYb2ZyAnjbmkbsyjutoBoamdVqQOU1z7VZuDlt/Emsk
qXMjyB5n2TWSuOmdWmcXgd8451ZpLBCaaEli+pAr7kI3uPVlLuhcm2mDVaqAb5QWWVbcBqRgkXeH
EKBUWT2s6LCHpSWckmUIy+C+qrJCDgmXrlJj5IXcT4XpypTz4JnmWXWzbnwk2Y27IFI+a2ZyU8pg
jBxEJ1eZe11ky0ct9mGyWDdLAO0l1YM1/RirmbO6XurVkaqtEWpXkqnhqncJppdU2HEoE9NqCXFf
5o+NVJXGro3uSgnPS6Vo79rNdV6CJLAQthhxooaF5uAkruiY6a0AqHvmFzttipG0lNYjZAxv4syn
c2IZyIOAdruxjZuUV0jnyLRaCWaJhnaeMfFX9BXVAmSQ5bX6ee1hv10ti/Hxgrkd1tppfK3SAQcu
kfa7ZCTFMEackDDW8vDDR0uD8DJzo0hQOmL0EVZHKyu/0ORmYqnGpU8gmKnaKTsPmCKG0Ei+6FbK
LR81+VFtu/dheRJlOcRU1XlAEv+raoECb/SHRsq+KCs0+PS4+t2VTuBL3MGVJZ7R5qiyITUD2qHl
rglJ+Ko13kcqrKFjxidFUy9qJSqOCU6AsF4mKyy/jfTuUqLaEyS3QDbOtTZ+XBHiOM66GDj5Go9U
9r+4LQBshwbfgacQrsbtKCYxgDeAADCwvXiVJPCXUWtAmwWB9MAkypwdSdWlEaPskLg4o3VoHQnM
n0QjanqUeJ51XNDjaVnOaExkeySQBFFdKafrSJ4i7BocZkDmB3QgPUNNvB1aGerpCjTiWenEcIWb
YpgEy+x4NrPuDFTOj9Qa6S370VuNdNA1GqqrpGGaJKDvQIGbZOkeahmerx4t4d8nPqlJM7H0k5lh
zmdBhICfrNNGEWQSyp2EOWXzuAql9gzRAyQ5V/AUXOfWb+VPazhBRWxqkFKj1eHSzOaumf/eqtYV
0kZHyqwFo0I7JraCj/53NSPlNQMDs6xm1bCk7hoYRFINsjaiQ1TVDCWjHPGj0rMekgRTRrw3I5EJ
25iUk1+nN7lQLjAUMJTwC2fx6tasrK9KgagUvb8QuKABp7uS9ZMwn4ZFlt6EkClRsmuHbamtT2kE
yjIYuUEvpRzlAvPRap0Uhnn+kUato1xro6PQNhHLTFDJgL19iJYRBanGoDm2+jBrUHqGF3/re+uv
K1QkjpRSExqIs3y0ttafIzeoRv/cKsF/AzLwkKQNPeK9svjbv4vXQAiG83LeeTHapO6v0cVpbhZE
n+Xf/v0f7/zeXx5QS/HL5p1OMeTeddMmWf/nJYCzpEhWyUucxx9/9Jz7Vz5YJPAdh8Q/7V9I17/I
/dM+kVSmBlyDBLwBtmCb+9c+qIBDLMsGfKErlAf+wHnoT+PxOw65Lqua/kO5f0sHTbKT+7dMVVMc
g7ZCMnt9J/dfrlJbX+q0M9aW9kKjVHGOntlF1cjpXaVer4I2e2yXNZG0Q4unND/VbIfLiyztmCwf
Bg3wVRHZR+tS5qpDwxMhkmKS26k0QDMtPfJjvxgXeXu/xP3+aOnngRwuh5QTTjLrohaXapxMjM0l
y227EteuWmQJBW2vOjwyyfIqrs71vKKFmCJ/oiZAI6zacU+stvnMAhFbIMCONhRvV2uoi1GORCNx
HshQNbjY/AtVQJw2JRzDO2yO1pqE/1C2yzsul1JanTfOlezQ0bWUiMkVB/Pa0v7WoVXUUIVvxsd6
1Vi3a4EZbeHvn0l0sdYVz7ukrkKCFXBDGZXOMEi+qKvwLjEpizhrbEnryPyRjECAZY3wEcpRQg8T
3ODZeCkcqRCPShWulYqP1QpnKxVuly0cMAdPTBEuGV1UXGaLmwY2QPR+K4X75gpHDhAoLU+Fc6fh
5a3x9kRZamwLB3AmXEGacX8ukhzp2BXFhEGoEklZJZ1oFNf/CEzCRH4VxzLAw1xuXE3hdJp4nw1e
KNULJNfSj0Vl0rwdrUcqA8e+n9MzOIMtpNrn3GrWSUBVch2xfQx6hzSKgyQgzBvUgQXXCg+GONFf
D+RlglZhnEKLFs5zI9zoQDjUNp51K1xsXzjbM+F2z+hnoa/oAYTUAGELvnmKj64VU1W47Gm4wnlX
yq86+TMQ3CMTQcHDJX5+g7+v4ffHG5SJCAXWxATR8mZGhDArVoQKlg5FJYakLcKIgnhiJgILBZW2
IZ7NF81N67GWGjLieBSDybs1Vn0NxwdFMRGmHjtJRCmE5uuqh8MNXAEIXwiULwbSZwDtK4D4NUD9
fCB/GdC/GAhgCBQwABJYAA2UokkCUDAHMOgAHPQAEErkJgoAhYSQxwRKp/T0pveOPW4BHioAEBOA
iFyKwyi6xZkbL68JHU9XQBYzOxnJbjvUAbBGLZjzMjlaiW6M9FhVpcO4uJ2t7nPw8K5ejlXwwpX5
2ZOzM4Ga1kBKN5A3Nas9RjzrXPMqykaozynJpM69G5gIwoO9lNtgjDD0uHHCT8Y6HgmPKQrUR4Gi
RlvwnDTEqR9wkGtAO0lJ7Q78IVBPF8hnCPTTBQIaAAVdRTVI5PQkAqYpz0hLwCsx4Hi6oXq2RlpC
NuJhSg+ENrdPEi0Yw3oEchqc07P2yFS5MmU+D2jqyvu6JmpJAKzGPAYTAGsDkNUG44oQmVAqpqx1
XAN3FT9aAn+tgMECuR8oJHiVIj1WWa280gZm/rGh+ZBtGkd86DEpz4FPDSpT6nM6jFyLny9x+SD7
XNPBB61/6chWv1Rqc6QBAlYruEEUDMV/l0V6FKXJaQBcVTUFWMmfK/QXIJoZ+3hiCT8jfapa6WC1
ctBrRLBYlYcZPQw4TWNqIxRvSDKuRjBtJIBi6OyvBzMDxnZNRx6/OdFIVYsnnazdoxqI75FYjmBG
Z2roFI6WjsLQuDJP0yg9dnwa5co8jMYjVJkXCnsP0Ij4MLqpRHTs1dcJaozBSRB+NVKfJ6ucha3x
WczShFTWomNOHY2+shlcbG1EIpdL90TKnIUBNrsVHRDBamvGSdZqaGw4px5Ibu1+Baqb+tepFS8/
haC9A1DffuOOspZuHQm8EAfmiUopDxXFHFlqzYJhgkbWMjgnyzeqyiV5gPVojSdngbjRwZxLYM9L
MOg6WHSrpTkq/iSuA/wOQGRrulCwTGqaoPA0gfc3AnKH6XPQs2ipUdDWFFoc/PqIX9Em/tr0yy9i
K4s1R8gEEasrSyfwcQ6NGhHm+CiIjzKhkOZNFdD2Gqh7ejBfhqDwY9D4Oaj8FHS+B0q/hX8JZr8F
u++eNuD4G/D8Lbj+VuD7wfkb4P0lcP8t+H/XE9qK9wmsgBp2QCWNYfhfuPZsLMMdAA88cuFe4OyK
lNOIktugNDF/kE/g3aJfeqwF9ZEGA53ur2PQkhP+gRgxWiGfya02cybE0ajagFuHVJmqI9NuQSdD
B3Fb+uhoQ2GIxesKgJ3BbU1Ob8RGABED7YvzKDA2cRJNuFCPGvUcmMnAMkiO4e9vUNWowpnwMRBX
najwM9C5usrhaxDtXtK7aAaLQ4XNUcDqgD05dGB5GGQhU2gYcD9MOCASXJAQTgil3YECR8SAK+LB
GdHgjpBah9gDm6RwyQBzGuCYFHBNxKby4J5UcFA8uCgRnJQZ3BQHjorNehlwVlZwV0I4GWBAxysN
Ox3ap3obpQhR3yMnFRzCm6JATMbFxG6y2FH6KQPYVsOVceDMzODOUP26leHSmMS7kBNXNlKb0EXD
ewnWTQr7RoKF017YMHJqmDkhDJ1wdhPD15Hg7STwd0p4PK4ej2t4PTH8nqL1aQZc6EfYulN0l01n
JIXtpLWhu61XH+XEvvHkZljTjY8GpectLKIGNhHCdDncIjjL/J8F36iAd2TDP9LhIaF5Cx2uhptk
kp504Cqt5ccIebUMQqmGudVDCJQU8gWJBx+o8pD3BVELy0RNR8mKRxLJxwjNDgMIWUh3nbhSegpM
4jJv65PaJHWAWrFCn9iVLQ2WtGlwk/RMIxgJvZabpx6Vl+hVDumhjFwWFSRjVQzJRx+FtM4IiXdV
1JsAuDc26S5lYmUYoghSiwFwt7JPCkU78o9RWRg0MMSEZXYlGBqEoBVfKQGlGKl3LAqacsA/Sjg/
8M0qeGcr+Gf16lqDjZbDSiONe2iiybKm6BqgpKfCzfGgvumOQ5Kedkn83DNJlIH3Ws7oONJMqEjb
ovkHu0ApFhVEzQKeXEJ6Xuwc+3zmPKYw6cRTsGDWcTQHBky7BsadmAzNB86QLxnaX5qKGuO0hqEH
BWwC5nAcwNyLBYWPwvXn/N6D14d+OKVEiH4ZjD8DXpiVWod1Uk7LZXmnetK1Hnvn1urBgC+oYgw8
+IM+PEK5LgYk/g7dhdjfS7iGwAAuW7iHM+MKMdNxDbJsBTPRqvybEKZiAGPRy8cm/MUZPEYNPmMK
r9GH36jAc0QHwID1aM28cQryMYMNCcaFEgAFvig7XSbWsetkl6aGviVMF8lYLIPlkKKponHHU8JB
fvgOjCvkggiR1fIigSWXKMF53Hxs4Wkq8DXpGz5S4G8WOCU0HSMXvyL/wx0Mz7MEiW3A+8z9o+Ay
gCRofFJghWawQ8v6UYIrGuAEVvJZii+iwNRB++7cg3paFfg15NUGkaDaCGJJoWqXGkjAhik3+TnN
VydJZJyD7R4ixE7zp/Kc0zhoivVppq+HZNLIWmAgWlivNexXiXoqsjdjh3xOLtixHKAWqUg4sxL1
ABIjGGYawhyiwXcqw69dwbO1swjdE3i38G9Nqik1fNwZuRJwMhksXcSrz0NYuxLsXSRz6dIHnhBW
bxwBPFxdxnB9TTi/DdzfBg6wqeKXQQleww1eQ6eGKawLyjDiYhNJcIhV/VIVpGLgSR9TWMY+KPsZ
rOMC9rEGC3lZB9eAEE+I6wbOqjmSEwp9cXymx/WJ3Dq3ks8i4OFL2FINfheNNMcNzdBRfiW9CFF6
tZ7QN3wMJ4oU5mEJV7qEM+3BnV7BodbhUitwqi1Brq5hWcOXG1awrnXY1yYkbIpdqo4cAdxsO7lT
AKyYNMKGt10JArcDk7uA0Q0ku8GERvw63yhKw/wWF+ESJvgMsXXWD3Z4BUs8hy1erGGNU/jVYJGH
sMlpn36b1sV0BsvcME9zOOcW3HMNDvrK+OrDSEeS+caDoe7Wtx58dRN+fSj46/DYVcFnh9deUhzy
BdGdRmJT8Ys1DHiijxQ+fOghdrGmk0dzFzuXQS3EA6MrOVh+1rxmmi3TSQm3viZggGkfwLhnte6C
enmlCLUKpCliez1trDWIht+bRLprxhbc/eyTBo8flfv7CpZUirzzOoeoD98/gfcvbi4xT/EtHHQB
DPQBxLRq9AJMZAOILKRydZuhJiB0PgzUBSCHjcWfCVkQ8WchKgQlMBoDVYIGdYIKlYIctYLICa9c
NtFsZX6hMRVYofIGj/lzSp8pGpeexWg+5iiBJxnSK1l1kRflnYXMh+/FV5Xe4rHCB8vA3deoBoUI
qWjKvdyUU2d2pXrrMxpOXnjx2Eqq2zUCDaqdXazT6KpFaaQIEQcIaGBaf1rOZlMVNwJ4Np70Q0kE
GK6Srw0ep1dah4bxOTJphgr1Ml7bU8tYoTEc3TvAtZxohAzvdZYbXwidp3Eh3YGOUVGREJtCR+Qo
sO0v4jFKAJ7a9fo6R5cC+YlG96HuWUxufS2mYFjS3UqNJmk+D9G2oCfqdIXWBaf5DkFBiPbrax8t
DA90m/idg0YG6rbUFVY36HteWWhoaGhpeKl6iRDaTZYHV2XxkKrmpC5jQGH11DPNL0sUOVohKK2i
0QHn/nONZkeKdgf6eZ8kvb5bo+nBk72xEqS8s8lGvaGScARtWqYXF2qlfJIsb+JKE0k1RP+joZh4
tZSmQTabKL77UXypyMtOcwXCmHte2zfLJrjKl3BeyuVp7VdTqlipopylS2e6GR/llzXq26p6h9rN
tXjINHch9VpfoV19tW6Li9p6kAJtIj5q1hogFJSr1nc/pWvpjkT0hUJ3QTRUgEBfWGiqhGir5Gis
UHK8WdbGJEd7JY+ftk1mz6alWVzoSFPYeX0j8Q3WxRGMyAuXBqxiPrKVncTInRFWfRFvdb32SjKk
O1miM2W5PqWt50269K5kFeBdUZ834ZGJfkwkhGQKFGXWKMuoKMyY8Z1TXBE62HY5aZxL8cVo0zZw
r4RrqjWX8kOY5ndcEnV05KbRaQ3kHRJsWH6GeOlxymb1kEwP9Xbpeu25gFaAMpQ3AGCpjRvjyCW8
U5gjOjE0i7u2ImeqoqjjecwLhR0Lu0UTzk8hJ1IKzHMPJZ4WRZ4WZR7NRNgoGM1CIX1R3dXo98yw
oLmOvjcVQtR9yLLf1XgGGao/NsUS9uZJiRqQ2HxiR8mZe5Eb5ccAXRhxoip9duVMlDj5MtNCvMHT
FKItikOOzIGJ6BQODlDMvmkCaDE5KR3lUvzea+2pu1Q+rfXkwkAXL+U5Id0sF8bQLutPMZpHjkrf
PDe6CD3nDmzPVVOWAH1QXZOpdGjrqa7lt0I/JJeQF9LKkbMGyiP0haBhf21kyr2oC1uocevZciBO
aas2nxoZ9ZSZO1gu5TNJL2/K3/PIuUbA83M5cpXZVamjqOqVyKeG9+hjfa1LeSxuB219ryizScwQ
KqkXdAdjtMgPC+JVN0J+DfRHa8tXUlbeiTl5SMvQK2ssMjO2ld2ZaMqI7yh2NnxNnN7mVJxVA4n+
MlRP4wIeqlffFQ1XJj3ek0SaxrZ5EavOuV0g+J6dFc/yQdoaWP8aEYZyOdFzbViSlFJ8sQeUT2J1
PatGvGX5OU0EBT7/CtmFpFG4eU3Spj3EE0b+OPvk5/lEidpjL/zcktjh0ku4wmcTIFqq9FgEGao4
+HcxAbblXtghzFAhfuY09NrF/YkUFVCug2Y2GlwkTo/TtXWskVT08tEM/S/hoK5LGOwrWrZhUWMQ
C5sTAIVY10l5hkhyNt65rH5MQrY1/qDYNK3rjZfEvCD5BqHh3Oo2frXanBmzTzlZiLK6sErpKwK7
qFtC/+W/gpccRyCtltKGj7yiGONZ0Mz05SiOT2uUN0NgInQ3PKGNxqhUkxPfqJFlh5iP6UQ7C5Dp
VWoGQwcp8dXvgNAmadzCBUaCAvGyssjPfP2S5rAh+IuYvk7cW0JSYenD/1aYNl0ES1zgZF1emGA6
JcCpPBVyInRfCT0aoVGGTiXYUfGxvzKP6H1x5gS4vTYZo9VJJauXgpYrhuP4DUtXH+q1j4RQkuN6
jlNfGq89GewNOp7pZy0mA2EOV+t8aNPBUSftZKZfPP12jcow6yrWOcuuUaI5W+b+WMndkYaQAGm8
gUG6UaxWKfNYovaUmhaCA/n5THGOuKVAlwkdilldnyT0wxFY46gozzMK0bbl3Iq/xE652fqYz08L
ltQjCwq3yxTNARHBCAinGk2iq7I/rlWE9SGthBGse60+jht0mej6y5rUpjOWa3okUbozjdmosOLT
sKC9xKo+CsMZGospijLncoQxlU7XhvT7LM6QjooWEUSoUYiIuUS3+oFcrD5Jq7Vyniz9r5EAmHt0
CAhXQHlmJKUquTisltm9GoDzC/TqLKr0Q19G+C4hE++v16NKTSe+AwqSvUgiPzxbIuovYA/AjRxr
icK0QnwXpqNAT26NmbNQWi8baQVIbDJ+g8gwro00yI6DwJlWqTstkEJyEB+bFYZGR9NibLhhNZqh
dBvQM2+YGSGNzTTjdlbUl0VY/V75M39IndZeBwMqp7T91glzm4T+vhUdNNq0fkzUiv+R1Xs6IoHZ
8782jjl1i+A4UWgL7ExQvzqJlBLYnakPVpoCdJMifx3EgzSSqsNYso/Dllhaimcho3oDT9ce6c/8
u0uI4K5BCkfFmXHlBbTVsloSeWCKAJqAmp0t5U9WW33OViFy3kYxMsovtpktJ7AYcC6MaRAifJkq
SwkKmnXoWhJ6GPR+mvkacrY5ScPYKS9pzMTCVrR4gkoGfBAbrVPSX1NLzxw0Q5vSPEsUNMDRuEXd
R7KHnsJqlHB6zwIjGGpBNKAFJ0LXM94UJuFno42nfgHyV1IzhMc0Mhre+kGnHQjS0QDF1Ay1y1lO
cyC3pqKKJMwRnbMy4sBsoOVk4JdSA+4UzPgAcuVJVhW0gDLXv9e1e5w7KqR7Egqt6FqHShSImXA5
ys1yXuvVXWjXY30G0M4kDD1U7sw6AWKH6gsXLzKNGvqbjmHdOmltDSTVoX9h7oBvhDLr86gHSTNV
TbQakwzGZNE8llYVA9mhE6fh45qhN05dO3pkV5qHUTM7yri/VNMtB2YEXVBp7iRApYegiRWaVnhA
hw81WzqtVlU5XC4Bhq1J/9GCYoIs0MQ30Gi1Z5n5L0abf1F2Ja9LjfRFpZWq7D9KrRtC923yc2/6
9kDfV51V9J3C7GZGm+l+a4BozreqHhf/8W+69YGip0zV0zQopsIp/LeDCBbs868V/YOiQ7W3NMdU
nyqtohD8YoH+bAm+/e1eV61fj/OtL7DYPJaTR7j0CnXhTm36h5dA/qA5yOYqugF2kFI0zLAXSyBp
HwxDFK8dE9KaBj+M6vEvtgYIHey5Bs4HIPYOaErUGDRLERX6F2ugKdTi6bMCMw7bY1Ao/+WWYN8V
MOQP6EXIjizWwDR1GQzAixXQP5i0QVHYJY5Mnsew1V9tBRSLGe91EAyVp+zIptjoJnej0d0ExgdT
wRiooDEsg06yyq+3CWR5zyXQDYRHYHUAETFlA+BL1xao+gcOgWEaFmIlpqbaT7vuVzKH+tPG3Lmj
fuBGMLQPgk1r6px229AMQYR9cRAk9YMBpMNBvc0yNdvgTb/aSbCeNubPL4HufODCUzVx7ckKeB/W
9MUSKMYHTRNcZV3R9Q3/+FdbAeUVZ/uHL0VuPdWAd/GkvqMY3V2gqB9IFcmKrGmWrTrCUvxaV6IQ
odnPGJofMHS2gil4Jp939oDzQeMmsDC60NZ1jZX61VZAVfddAlPFGNo6uoQGd98rS6CYHyxdE1ZA
1XWT2uYvZwzNJ9P084YAW6gAQDRllc2OGJTZPQWSjXds2+g2CQAjChm/3jmw9w4QzA9AI1kDwJt4
B4bGU35hC9UPyFYZyG2ZCt6zpT0HJL/QjejsuwKG8oHHqwJFpSRB+xwhOPZiBRTCBxvFGg4AUol4
Db+cJXi+oX/+GGjOB2C7PGBCQEop5s5loOIS2MBnhdOoomakAuL9tW6DTTyz13VAnKyYhkqorHDh
sQZdS6CwQsQG9hbFrPx64YH+9FR+fhfo9gcSBbrFbQBQWpaFTsvLc8AS2DrcVps2nkKW75e7DuhM
vq9TgNujgg83HJDpz1I13SUQeQL5yRACZv+BJfgOi/lH6mng+dHjJunkL6AY/cECePcN26TM6wGe
ky0io6KYjvMHnn7zTkEReBr7Ke8iXv/tIaniUvAPXD+JNxmhF78UObIXLzvvLV69+fm7v/yslz8a
iWTP9pu++RW2Pzz2F/RtQBls8yfN85e6mC/JdP0Wl/yq9B/mL5kKhojz/zHT//i3zlRf2rHOmv2R
Auv89MWj2M7ox3//4kmomsEp6gz1L/EoBvN4/th5DBoBxLefwpPd+tYDHueLRRzN48ftUGIzO1i9
fQeeLNb+Q4ffogjzv++w0zlqoAdXbNl8ccC0DyZ+Vi0wJ9uhN+nN9/fn+ytzF/vl4vFgWs7LRdEZ
Xcc52vd7DBggn0cHvy0X+c7pQhJUJMr+9BOYzB+38rce7QDJqvv7xY6YrEyuzrZJ+bwz/lu25J9z
gCH+KPsf4Jfzfz7/L3806sU8Hs69nA25XczNRUBm/U+X9nufXJPmVWfPiRhp31HH83bOds79dDvW
Zr7yt/bad074JN/ZZSL/te98T4p8voi242zmKsoWew+bz7PtKJtBRci/76CnSf64swRCr3jfYc+q
eu6X23E2sxU0u32HPV/cz+OuyYRYvf+4l8udNTB7sJTX8Djz7dw2SyBIjfsuwXRePfoHv+Xz+678
oioTie49OFzUzk1N7LP/qM8XkpjzAQiX/NW9pPaw2p8WRXlwOI/D7XzFipPT3L4UpvQtf+/9+/TL
YrnoWEp4rfuPOk5wXg6OFxvu73Y4MWedJ9nDlr6t4vsDhNlxNToGWSF3A722h2/w2311MKmKzn55
Hv3dTfPWjfbPuaQVCj37X9K/YMATYRq7h7cHg/tb/JjkeecRkwfY18z8VhXc5p1RRSZx32EPF5Hr
V8vtQBsD0MM+p1sPC7vx2Y8Xebtwk5Ufdyav9mBlmDw9CDtHVe3BDBwiuIo73ZmugDTsu9bDRUx/
3I6x7cMqnuQsQzemE2n9fWc7KspduWLrW5HEd3qPg3bxALV1Oz+x4UQ1ct/ZohCwuwhWD57D0TxP
Fm9dCSJ3t/eccaQfFttxxEqIWsS+o479e2LNHTfK6eHJjUmjxcWi2U5RTNh599Z631cYL3Jcye6w
fawDyY7u6oos/76rO8gTkGGd7auIvif7jntcxdicziJsUvL7jnvy8Mo4KEoPm+GknEfd2YqC+r6z
PV3kOxtMEaWSvYfFa5zMm65HSsua/Uc+n5ernd2g97C6537pVbuuCWCK/Sc8jZIVLee7G1gUPvZd
43Mfu14u4qJc7ORIhJbM3qNX68XyPqlydzuWsD5I5Wxf/nyoAhH0kTXZDrQZ1+jBrE2SeL6TEzV6
OCITYds7kzV7eHoXi9Jb5K8DH4GY2/fZ0f+gnndtRR9X85UIBh+309s8tj4itCu6NVTuvJuK6iNH
fpNwy3UPnirQePsurzjRi92BRXV174E3VjP3405iHxBwD0OnO4nUDUZ57wmv5gR0eWdPqGofS1wv
HruXxwY6tPd8a79sn07ddknFNgZCsX3581btLhS56o5zqfZxfzznpc782H1MumGjwFXuuyQfca4e
2HcDKAXb0TZrImTP9h0ci8wFtXDz7obuI6qZLvLd3KLVw21NLupbTQI3EP+f3yPf0Zhmz0/4lu7d
N4f+63Jd4FnZEN9TUeYLxGzJV7X6bp4reaAo9857OhX1v6r4//tuadJ6faCfv/J3hvpv4wk24Imd
s/yD4xY716jyOuvzYyOOqjxJO8byKeW51zSfjtdbNd8NaGGvsTfZwHm0sw7Ukp1dM/ljCzFNKnpV
vTFnjZrRK1/wx8Zmkec7T85SAY/TOtShh6gKiBSw9O78q39AaIrNvvvrTIM4EN9jGF5M+f+Hgx+5
oBI6IUUPHt5vMUThzqCvduaLZfpOg4ImeFGDjNnukSenf/vq5y/CQ/znbrWqh0ANlfsqfvS3sxNz
Fbw5bgx8m5+f68CbdxzcPpy6m0Va3Uf+g+hHTBx4MIDe2PGR+kgQbAY9+C/Dm8F/3a6CWJNe8DXA
1+iE1XmEeg/7bZAsExp8vZyu0UM48QccaHPlxgfb5e98Tg9Jk8E8XRx8XOSPnZvN6CFnMgx8kjFl
Z3ObPbj/I5pLlS+XwexhsqOsmpcJJi46oIVrvOiYD7OHbTLK/TLvDtuH8z8qPT9Ju5bZ+tb9+J1W
9JYTPp4vd+IV+9Xt/uP2eTxHoPLl47N7eHxjb8fiv/ZxfmKmrzYCvQO2M9/DOP/9/5SLg8f/+9//
x8kq8fPOuVNEP899rf/ZIm46+/cN1/fHV+Pcv991AZTXzv9PjLsoEtqtbL/25rrWe9hnzHdnFfQe
btYJiFt3XjzsAJD6uEgoPiRl2d0OvWQ05tG87ljhDQ1x311Gjnln0B7O8YSr9GE3Id7DkZjMK+zv
bmpV6eM6miStsJNgjjtbuI/q+oWP190ZtQ/Tvhm1e2PAwdh+zM/btad7U6IFXjGvtsM9ed89HOcb
fPou2F2VewhBnmPZV3kNqIjbr/DzKzIVicRulUDto646FWD3+cH5ItlJ3io93PxTShC7OYM+wLvT
agcPiwbE/kt8m3SDEFXrwcOc/v1/Jge3yfLv/2sDTrrK//6/4we/m/tRv5mF+F4vq6JlRfcoii4c
e3sAt/O43TV2ah943jv31Snso5RNGBwC/To4mhcdRwAm6P6LAW/J3/FjVaOHRR6RZiC727kEITjv
P+Gvr/xutY/y7Vd/eT+/rzvXlNoHHvvJhr4+333UhWmmd3CL+9IptRrvQ97/ugSgKrztf8EM4O8u
MZZf4ERtd/gmW7V98fO35G+UN+/nftAduIeD/1sOvrxrXXtwUYHCu9H8cVF4268u1qGPcuykmQvs
Z2fYPibsVbsPrQfrR0O8eNGxfVoPcx1g+pLH7jPr44KZ5v7BORyGTljcR/QKMbWbau7jxjomtXpw
Jv41/e3m5XZQ+nB5T4Cex4sdt0OBYLe328HI3UdHj9j9Rz2dp13ToPTBnTlrcrdpd80ZPdT2n/BT
Te8s2Un3KYLHvm/U/XTXvjF2D0f6DDpg6L1ekh7O9fm8myFX+qhyTOYP8+TVETF6WGVAIFSmdvZy
Hz4jSZNHf7XoVAsQxNh/XzDwvNk9030kxi8WaTeCRbhj/+lezfM5oOO3QPOKEIvb95hcAV99tZH7
wLdfoRnhpykVgs4zpES9/6Sn4KXmKWZjO9TGsRD6gPsux60393eBkKraw7m+nQf+65VWhbbP3nOe
+6R8tuM8+Vh9zJhQU7iFu7sDmbrtZ/28K3vX3i/eWI4+EMgf/UUZz7tguj5M3UlJCTp9PojbFRCr
rSDH1cN6n1XxvPCI4p4ok51PoIdpD/7BlH4cZdS8ZUs0RQgH7L0VJ/7jIxi70bwot4OJFXqSJfjz
0bEQ3yXLMPX8MMFFf2OJ0JCxUE/cfurP78zN/TA/OCMNHlF5KsJ5Mz+48R/djrEBG2RqfRRfbn2K
4tI51OHu+KqDLGwfz3yBLx9Wbz1zxzIstY88+TAJH5OD/0b6ISTY85fz7VMQzx4ROxTbengwZ/PK
z/0O3w+BXJnmuD14dFdzKfKlB6h0UlFUL+f//Bk9JOanxMNvjNyD6Tifp6W343w8Lc27pvovTP9s
tFr2zf+8nL849MhGvfzRSOCD9pZyghnrt53z2YdewCDhasW07AhE9bCbR9HBdB6t5jCnX244ISu7
r7MxBv2xoO7RPeM9HG9C+UcBadxOcXOz9iFGdMEC53O36sxY+aZM0HdeR1dAKbrGjkbV2/n/2Q30
1u78xp7tCtcP/kSIrXOKOnv++YE/reazflHn3c+Hpguzfvim1trLr/CfduZ+y6v77iN7b2Xf58YC
ofbZCJta1eE8v6fQth1ULNC7z+57PsGt/Kh7OvqIS8RsOc7d0/GucX9/vgK9hBIT27gzdB95o4v5
ak6B+w1frY/0zmDeQAB7y63pI4YY7Ow9IUC6r+Uc0tAn3jH2fXj123HfRj72kTJB6G5XP68PbuAR
wz54EjfKIyp0Vbdq/BoeX/0Duv6d9vkYAahO4h1R6f2f4ymHZecxotG5/7jPyzGZ56JWuouS6QMp
KxhbhQBEdIIzpQ+FoivUDMpEODPdsnQfCmnT8uDML8tiY7YvFiu/a6r6iL35iPPqoZvGRF13/4d6
C+HTf5w/buZ+m9zPd0AYfbDmb0nUPC3OgI2ZFG8ZRfU1p+fHzxOr9NFHYwMVScANG2z7k2l4leTr
A0BIZ+TSLzw+Mnf9Ny09VJf9n9Dd9Juf0INPcAh1fQe9qvbhig9wl8nrb5dg48H0Ec5P513HS7V6
sG5P4qMjZJeAglTdE9wHpu5pfNwkGBfRYtm8XBWjFyhZiehFDuP15ciaTO+a7Q/+zON/3wvjYD2Z
/e1Q4llqivV++PPSFR89x7r/nGhCSK3+S8I3hDLYLq7vfQGAv+5BPHEJ943p2KTY9WcuVVdr+6+i
0OaumFEXNNBHkvqQguWOzEwfgqOH+bztoq/6QFiKiL+Teeoj6TxIomSXsdJHiWT0gC/fzTn1IVz9
5BkLutEOd6UP3NzRPApFxe8tr8nqIa81rgArddIMZJS3dn6PK4P6BNmnztZQ+pBREwVnciSdC5Q+
E/vP+GqRV9tRNumoPuhMd/RD35ks3fK2H/Pzy/sRQHqLOHrnwdFr5L2R/7pr4C3y976Xwstv85+W
6BsvEhz8zkL3AWy4qYodlAeNBN97fO+7aiLY6or20TThvWFfruMPeGlv/dmLlg/PpY6HaDHP//b/
AAAA//8=</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F1A908-671E-4990-BD0A-0A7C124BF22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1B9FF69-C6F2-4123-9D38-93CD84D7771C}">
      <dgm:prSet/>
      <dgm:spPr/>
      <dgm:t>
        <a:bodyPr/>
        <a:lstStyle/>
        <a:p>
          <a:r>
            <a:rPr lang="tr-TR" dirty="0"/>
            <a:t>Kılavuz hedefine ulaşma</a:t>
          </a:r>
          <a:endParaRPr lang="en-US" dirty="0"/>
        </a:p>
      </dgm:t>
    </dgm:pt>
    <dgm:pt modelId="{BCF4BBD6-680A-4AA1-86CB-D696B0DDD0F5}" type="parTrans" cxnId="{8B4F6C11-DFEE-4746-9805-F041CBA92AFB}">
      <dgm:prSet/>
      <dgm:spPr/>
      <dgm:t>
        <a:bodyPr/>
        <a:lstStyle/>
        <a:p>
          <a:endParaRPr lang="en-US"/>
        </a:p>
      </dgm:t>
    </dgm:pt>
    <dgm:pt modelId="{59C8693D-66ED-4D9F-AEF0-776191D357AC}" type="sibTrans" cxnId="{8B4F6C11-DFEE-4746-9805-F041CBA92AFB}">
      <dgm:prSet/>
      <dgm:spPr/>
      <dgm:t>
        <a:bodyPr/>
        <a:lstStyle/>
        <a:p>
          <a:endParaRPr lang="en-US"/>
        </a:p>
      </dgm:t>
    </dgm:pt>
    <dgm:pt modelId="{BDB2C1A5-41D2-42FE-B6F4-FA02EA8C2211}">
      <dgm:prSet/>
      <dgm:spPr/>
      <dgm:t>
        <a:bodyPr/>
        <a:lstStyle/>
        <a:p>
          <a:r>
            <a:rPr lang="tr-TR" dirty="0"/>
            <a:t>Hasta uyumu</a:t>
          </a:r>
          <a:endParaRPr lang="en-US" dirty="0"/>
        </a:p>
      </dgm:t>
    </dgm:pt>
    <dgm:pt modelId="{D5A0FFA7-25E5-4AC8-A8D5-4860DF7FCB88}" type="parTrans" cxnId="{91D2F9A1-C3B6-45F3-BBE3-9D67D1B64D35}">
      <dgm:prSet/>
      <dgm:spPr/>
      <dgm:t>
        <a:bodyPr/>
        <a:lstStyle/>
        <a:p>
          <a:endParaRPr lang="en-US"/>
        </a:p>
      </dgm:t>
    </dgm:pt>
    <dgm:pt modelId="{743FC274-4E58-4CD6-BB82-7876FC3F6F67}" type="sibTrans" cxnId="{91D2F9A1-C3B6-45F3-BBE3-9D67D1B64D35}">
      <dgm:prSet/>
      <dgm:spPr/>
      <dgm:t>
        <a:bodyPr/>
        <a:lstStyle/>
        <a:p>
          <a:endParaRPr lang="en-US"/>
        </a:p>
      </dgm:t>
    </dgm:pt>
    <dgm:pt modelId="{97D53F61-7F11-49D8-8CEE-94796F03EEAC}">
      <dgm:prSet/>
      <dgm:spPr/>
      <dgm:t>
        <a:bodyPr/>
        <a:lstStyle/>
        <a:p>
          <a:r>
            <a:rPr lang="tr-TR" dirty="0"/>
            <a:t>Yan etki azaltma</a:t>
          </a:r>
          <a:endParaRPr lang="en-US" dirty="0"/>
        </a:p>
      </dgm:t>
    </dgm:pt>
    <dgm:pt modelId="{CFE71AB0-4057-4110-933C-01A51890487A}" type="parTrans" cxnId="{676D6A61-A4AC-4C7A-A16A-1C7BB58400A0}">
      <dgm:prSet/>
      <dgm:spPr/>
      <dgm:t>
        <a:bodyPr/>
        <a:lstStyle/>
        <a:p>
          <a:endParaRPr lang="en-US"/>
        </a:p>
      </dgm:t>
    </dgm:pt>
    <dgm:pt modelId="{1CAC8D17-516A-44ED-A2E7-1DAE803C84D7}" type="sibTrans" cxnId="{676D6A61-A4AC-4C7A-A16A-1C7BB58400A0}">
      <dgm:prSet/>
      <dgm:spPr/>
      <dgm:t>
        <a:bodyPr/>
        <a:lstStyle/>
        <a:p>
          <a:endParaRPr lang="en-US"/>
        </a:p>
      </dgm:t>
    </dgm:pt>
    <dgm:pt modelId="{077F5ADF-84B7-4A23-A9E8-C96D505DCD48}">
      <dgm:prSet/>
      <dgm:spPr/>
      <dgm:t>
        <a:bodyPr/>
        <a:lstStyle/>
        <a:p>
          <a:r>
            <a:rPr lang="tr-TR" dirty="0"/>
            <a:t>Maliyet yararlanım</a:t>
          </a:r>
          <a:endParaRPr lang="en-US" dirty="0"/>
        </a:p>
      </dgm:t>
    </dgm:pt>
    <dgm:pt modelId="{136D3123-015B-43F7-A62D-B9DE80CC8355}" type="parTrans" cxnId="{CA5DCFA4-D133-495A-8AD9-B913ABF741C9}">
      <dgm:prSet/>
      <dgm:spPr/>
      <dgm:t>
        <a:bodyPr/>
        <a:lstStyle/>
        <a:p>
          <a:endParaRPr lang="en-US"/>
        </a:p>
      </dgm:t>
    </dgm:pt>
    <dgm:pt modelId="{9CFEF16E-B968-48A7-8B30-084347E5B820}" type="sibTrans" cxnId="{CA5DCFA4-D133-495A-8AD9-B913ABF741C9}">
      <dgm:prSet/>
      <dgm:spPr/>
      <dgm:t>
        <a:bodyPr/>
        <a:lstStyle/>
        <a:p>
          <a:endParaRPr lang="en-US"/>
        </a:p>
      </dgm:t>
    </dgm:pt>
    <dgm:pt modelId="{60134305-6077-4773-A24C-3FC83C0B156D}" type="pres">
      <dgm:prSet presAssocID="{D8F1A908-671E-4990-BD0A-0A7C124BF22A}" presName="linear" presStyleCnt="0">
        <dgm:presLayoutVars>
          <dgm:animLvl val="lvl"/>
          <dgm:resizeHandles val="exact"/>
        </dgm:presLayoutVars>
      </dgm:prSet>
      <dgm:spPr/>
    </dgm:pt>
    <dgm:pt modelId="{ED3CCE09-E5FA-4F56-A557-086A53B050CF}" type="pres">
      <dgm:prSet presAssocID="{F1B9FF69-C6F2-4123-9D38-93CD84D7771C}" presName="parentText" presStyleLbl="node1" presStyleIdx="0" presStyleCnt="4">
        <dgm:presLayoutVars>
          <dgm:chMax val="0"/>
          <dgm:bulletEnabled val="1"/>
        </dgm:presLayoutVars>
      </dgm:prSet>
      <dgm:spPr/>
    </dgm:pt>
    <dgm:pt modelId="{F129A064-A381-4675-8E11-7EAC6C3F9BE1}" type="pres">
      <dgm:prSet presAssocID="{59C8693D-66ED-4D9F-AEF0-776191D357AC}" presName="spacer" presStyleCnt="0"/>
      <dgm:spPr/>
    </dgm:pt>
    <dgm:pt modelId="{A4817F33-226D-451D-B83F-3FB7E9092431}" type="pres">
      <dgm:prSet presAssocID="{BDB2C1A5-41D2-42FE-B6F4-FA02EA8C2211}" presName="parentText" presStyleLbl="node1" presStyleIdx="1" presStyleCnt="4">
        <dgm:presLayoutVars>
          <dgm:chMax val="0"/>
          <dgm:bulletEnabled val="1"/>
        </dgm:presLayoutVars>
      </dgm:prSet>
      <dgm:spPr/>
    </dgm:pt>
    <dgm:pt modelId="{EDD69971-80CF-4A74-8E3D-BC41B9A61060}" type="pres">
      <dgm:prSet presAssocID="{743FC274-4E58-4CD6-BB82-7876FC3F6F67}" presName="spacer" presStyleCnt="0"/>
      <dgm:spPr/>
    </dgm:pt>
    <dgm:pt modelId="{5791A438-64BA-4DBB-985B-5C9A0DC99F7B}" type="pres">
      <dgm:prSet presAssocID="{97D53F61-7F11-49D8-8CEE-94796F03EEAC}" presName="parentText" presStyleLbl="node1" presStyleIdx="2" presStyleCnt="4">
        <dgm:presLayoutVars>
          <dgm:chMax val="0"/>
          <dgm:bulletEnabled val="1"/>
        </dgm:presLayoutVars>
      </dgm:prSet>
      <dgm:spPr/>
    </dgm:pt>
    <dgm:pt modelId="{23EDA5CC-223E-4982-BDBB-8D0F474EAFF3}" type="pres">
      <dgm:prSet presAssocID="{1CAC8D17-516A-44ED-A2E7-1DAE803C84D7}" presName="spacer" presStyleCnt="0"/>
      <dgm:spPr/>
    </dgm:pt>
    <dgm:pt modelId="{BDE177C7-BB8F-4210-B8FE-1A94D174EF59}" type="pres">
      <dgm:prSet presAssocID="{077F5ADF-84B7-4A23-A9E8-C96D505DCD48}" presName="parentText" presStyleLbl="node1" presStyleIdx="3" presStyleCnt="4">
        <dgm:presLayoutVars>
          <dgm:chMax val="0"/>
          <dgm:bulletEnabled val="1"/>
        </dgm:presLayoutVars>
      </dgm:prSet>
      <dgm:spPr/>
    </dgm:pt>
  </dgm:ptLst>
  <dgm:cxnLst>
    <dgm:cxn modelId="{8B4F6C11-DFEE-4746-9805-F041CBA92AFB}" srcId="{D8F1A908-671E-4990-BD0A-0A7C124BF22A}" destId="{F1B9FF69-C6F2-4123-9D38-93CD84D7771C}" srcOrd="0" destOrd="0" parTransId="{BCF4BBD6-680A-4AA1-86CB-D696B0DDD0F5}" sibTransId="{59C8693D-66ED-4D9F-AEF0-776191D357AC}"/>
    <dgm:cxn modelId="{B593BA36-E867-42B3-B56B-E49E4AF7406B}" type="presOf" srcId="{D8F1A908-671E-4990-BD0A-0A7C124BF22A}" destId="{60134305-6077-4773-A24C-3FC83C0B156D}" srcOrd="0" destOrd="0" presId="urn:microsoft.com/office/officeart/2005/8/layout/vList2"/>
    <dgm:cxn modelId="{FB61A937-C625-447A-B073-AEC7B27F9E1D}" type="presOf" srcId="{077F5ADF-84B7-4A23-A9E8-C96D505DCD48}" destId="{BDE177C7-BB8F-4210-B8FE-1A94D174EF59}" srcOrd="0" destOrd="0" presId="urn:microsoft.com/office/officeart/2005/8/layout/vList2"/>
    <dgm:cxn modelId="{676D6A61-A4AC-4C7A-A16A-1C7BB58400A0}" srcId="{D8F1A908-671E-4990-BD0A-0A7C124BF22A}" destId="{97D53F61-7F11-49D8-8CEE-94796F03EEAC}" srcOrd="2" destOrd="0" parTransId="{CFE71AB0-4057-4110-933C-01A51890487A}" sibTransId="{1CAC8D17-516A-44ED-A2E7-1DAE803C84D7}"/>
    <dgm:cxn modelId="{14B56065-F235-46A7-8338-ACE98E404621}" type="presOf" srcId="{BDB2C1A5-41D2-42FE-B6F4-FA02EA8C2211}" destId="{A4817F33-226D-451D-B83F-3FB7E9092431}" srcOrd="0" destOrd="0" presId="urn:microsoft.com/office/officeart/2005/8/layout/vList2"/>
    <dgm:cxn modelId="{8C550C52-A66D-4AAF-B06D-FBAF2F21BD56}" type="presOf" srcId="{97D53F61-7F11-49D8-8CEE-94796F03EEAC}" destId="{5791A438-64BA-4DBB-985B-5C9A0DC99F7B}" srcOrd="0" destOrd="0" presId="urn:microsoft.com/office/officeart/2005/8/layout/vList2"/>
    <dgm:cxn modelId="{70A47D87-A984-48E3-A415-56BED38A836A}" type="presOf" srcId="{F1B9FF69-C6F2-4123-9D38-93CD84D7771C}" destId="{ED3CCE09-E5FA-4F56-A557-086A53B050CF}" srcOrd="0" destOrd="0" presId="urn:microsoft.com/office/officeart/2005/8/layout/vList2"/>
    <dgm:cxn modelId="{91D2F9A1-C3B6-45F3-BBE3-9D67D1B64D35}" srcId="{D8F1A908-671E-4990-BD0A-0A7C124BF22A}" destId="{BDB2C1A5-41D2-42FE-B6F4-FA02EA8C2211}" srcOrd="1" destOrd="0" parTransId="{D5A0FFA7-25E5-4AC8-A8D5-4860DF7FCB88}" sibTransId="{743FC274-4E58-4CD6-BB82-7876FC3F6F67}"/>
    <dgm:cxn modelId="{CA5DCFA4-D133-495A-8AD9-B913ABF741C9}" srcId="{D8F1A908-671E-4990-BD0A-0A7C124BF22A}" destId="{077F5ADF-84B7-4A23-A9E8-C96D505DCD48}" srcOrd="3" destOrd="0" parTransId="{136D3123-015B-43F7-A62D-B9DE80CC8355}" sibTransId="{9CFEF16E-B968-48A7-8B30-084347E5B820}"/>
    <dgm:cxn modelId="{A02005E6-C9AC-4311-8A8A-A559E5AD0D4B}" type="presParOf" srcId="{60134305-6077-4773-A24C-3FC83C0B156D}" destId="{ED3CCE09-E5FA-4F56-A557-086A53B050CF}" srcOrd="0" destOrd="0" presId="urn:microsoft.com/office/officeart/2005/8/layout/vList2"/>
    <dgm:cxn modelId="{97DD5E50-60F0-4EA8-8511-8BBF14362B00}" type="presParOf" srcId="{60134305-6077-4773-A24C-3FC83C0B156D}" destId="{F129A064-A381-4675-8E11-7EAC6C3F9BE1}" srcOrd="1" destOrd="0" presId="urn:microsoft.com/office/officeart/2005/8/layout/vList2"/>
    <dgm:cxn modelId="{2EB008D9-02FE-4555-82E7-786164B853D3}" type="presParOf" srcId="{60134305-6077-4773-A24C-3FC83C0B156D}" destId="{A4817F33-226D-451D-B83F-3FB7E9092431}" srcOrd="2" destOrd="0" presId="urn:microsoft.com/office/officeart/2005/8/layout/vList2"/>
    <dgm:cxn modelId="{3E77FC2C-D7E6-4E6A-807D-E561B5C04A92}" type="presParOf" srcId="{60134305-6077-4773-A24C-3FC83C0B156D}" destId="{EDD69971-80CF-4A74-8E3D-BC41B9A61060}" srcOrd="3" destOrd="0" presId="urn:microsoft.com/office/officeart/2005/8/layout/vList2"/>
    <dgm:cxn modelId="{C42E91BD-BCFC-4F1B-8BAF-93DA2151CA18}" type="presParOf" srcId="{60134305-6077-4773-A24C-3FC83C0B156D}" destId="{5791A438-64BA-4DBB-985B-5C9A0DC99F7B}" srcOrd="4" destOrd="0" presId="urn:microsoft.com/office/officeart/2005/8/layout/vList2"/>
    <dgm:cxn modelId="{A21273D0-3FF6-4986-95E0-5F8C95E29B0F}" type="presParOf" srcId="{60134305-6077-4773-A24C-3FC83C0B156D}" destId="{23EDA5CC-223E-4982-BDBB-8D0F474EAFF3}" srcOrd="5" destOrd="0" presId="urn:microsoft.com/office/officeart/2005/8/layout/vList2"/>
    <dgm:cxn modelId="{66EB002D-4168-4D01-8CE1-881A5BA6CF1A}" type="presParOf" srcId="{60134305-6077-4773-A24C-3FC83C0B156D}" destId="{BDE177C7-BB8F-4210-B8FE-1A94D174EF5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3CCE09-E5FA-4F56-A557-086A53B050CF}">
      <dsp:nvSpPr>
        <dsp:cNvPr id="0" name=""/>
        <dsp:cNvSpPr/>
      </dsp:nvSpPr>
      <dsp:spPr>
        <a:xfrm>
          <a:off x="0" y="188649"/>
          <a:ext cx="5181600" cy="911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tr-TR" sz="3800" kern="1200" dirty="0"/>
            <a:t>Kılavuz hedefine ulaşma</a:t>
          </a:r>
          <a:endParaRPr lang="en-US" sz="3800" kern="1200" dirty="0"/>
        </a:p>
      </dsp:txBody>
      <dsp:txXfrm>
        <a:off x="44492" y="233141"/>
        <a:ext cx="5092616" cy="822446"/>
      </dsp:txXfrm>
    </dsp:sp>
    <dsp:sp modelId="{A4817F33-226D-451D-B83F-3FB7E9092431}">
      <dsp:nvSpPr>
        <dsp:cNvPr id="0" name=""/>
        <dsp:cNvSpPr/>
      </dsp:nvSpPr>
      <dsp:spPr>
        <a:xfrm>
          <a:off x="0" y="1209519"/>
          <a:ext cx="5181600" cy="911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tr-TR" sz="3800" kern="1200" dirty="0"/>
            <a:t>Hasta uyumu</a:t>
          </a:r>
          <a:endParaRPr lang="en-US" sz="3800" kern="1200" dirty="0"/>
        </a:p>
      </dsp:txBody>
      <dsp:txXfrm>
        <a:off x="44492" y="1254011"/>
        <a:ext cx="5092616" cy="822446"/>
      </dsp:txXfrm>
    </dsp:sp>
    <dsp:sp modelId="{5791A438-64BA-4DBB-985B-5C9A0DC99F7B}">
      <dsp:nvSpPr>
        <dsp:cNvPr id="0" name=""/>
        <dsp:cNvSpPr/>
      </dsp:nvSpPr>
      <dsp:spPr>
        <a:xfrm>
          <a:off x="0" y="2230389"/>
          <a:ext cx="5181600" cy="911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tr-TR" sz="3800" kern="1200" dirty="0"/>
            <a:t>Yan etki azaltma</a:t>
          </a:r>
          <a:endParaRPr lang="en-US" sz="3800" kern="1200" dirty="0"/>
        </a:p>
      </dsp:txBody>
      <dsp:txXfrm>
        <a:off x="44492" y="2274881"/>
        <a:ext cx="5092616" cy="822446"/>
      </dsp:txXfrm>
    </dsp:sp>
    <dsp:sp modelId="{BDE177C7-BB8F-4210-B8FE-1A94D174EF59}">
      <dsp:nvSpPr>
        <dsp:cNvPr id="0" name=""/>
        <dsp:cNvSpPr/>
      </dsp:nvSpPr>
      <dsp:spPr>
        <a:xfrm>
          <a:off x="0" y="3251259"/>
          <a:ext cx="5181600" cy="911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tr-TR" sz="3800" kern="1200" dirty="0"/>
            <a:t>Maliyet yararlanım</a:t>
          </a:r>
          <a:endParaRPr lang="en-US" sz="3800" kern="1200" dirty="0"/>
        </a:p>
      </dsp:txBody>
      <dsp:txXfrm>
        <a:off x="44492" y="3295751"/>
        <a:ext cx="5092616" cy="82244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52535-CFEE-44D6-A783-346BC82D2506}" type="datetimeFigureOut">
              <a:rPr lang="tr-TR" smtClean="0"/>
              <a:t>9.12.2022</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29099-FF3E-4FB2-BDE9-26925AF1199E}" type="slidenum">
              <a:rPr lang="tr-TR" smtClean="0"/>
              <a:t>‹#›</a:t>
            </a:fld>
            <a:endParaRPr lang="tr-TR"/>
          </a:p>
        </p:txBody>
      </p:sp>
    </p:spTree>
    <p:extLst>
      <p:ext uri="{BB962C8B-B14F-4D97-AF65-F5344CB8AC3E}">
        <p14:creationId xmlns:p14="http://schemas.microsoft.com/office/powerpoint/2010/main" val="46774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300301" rtl="0" eaLnBrk="1" fontAlgn="auto" latinLnBrk="0" hangingPunct="1">
              <a:lnSpc>
                <a:spcPct val="100000"/>
              </a:lnSpc>
              <a:spcBef>
                <a:spcPts val="0"/>
              </a:spcBef>
              <a:spcAft>
                <a:spcPts val="0"/>
              </a:spcAft>
              <a:buClrTx/>
              <a:buSzTx/>
              <a:buFontTx/>
              <a:buNone/>
              <a:tabLst/>
              <a:defRPr/>
            </a:pPr>
            <a:r>
              <a:rPr lang="en-US"/>
              <a:t>[insert</a:t>
            </a:r>
            <a:r>
              <a:rPr lang="en-US" baseline="0"/>
              <a:t> Reference File names here]</a:t>
            </a:r>
            <a:endParaRPr lang="en-US"/>
          </a:p>
          <a:p>
            <a:endParaRPr lang="en-US"/>
          </a:p>
        </p:txBody>
      </p:sp>
    </p:spTree>
    <p:extLst>
      <p:ext uri="{BB962C8B-B14F-4D97-AF65-F5344CB8AC3E}">
        <p14:creationId xmlns:p14="http://schemas.microsoft.com/office/powerpoint/2010/main" val="1436426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marR="0" lvl="0" indent="-514350" algn="l" defTabSz="1300301" rtl="0" eaLnBrk="1" fontAlgn="auto" latinLnBrk="0" hangingPunct="1">
              <a:lnSpc>
                <a:spcPct val="100000"/>
              </a:lnSpc>
              <a:spcBef>
                <a:spcPts val="0"/>
              </a:spcBef>
              <a:spcAft>
                <a:spcPts val="0"/>
              </a:spcAft>
              <a:buClrTx/>
              <a:buSzTx/>
              <a:buFontTx/>
              <a:buAutoNum type="arabicPeriod"/>
              <a:tabLst/>
              <a:defRPr/>
            </a:pPr>
            <a:r>
              <a:rPr lang="en-US" dirty="0"/>
              <a:t>Investigator's Brochure Inclisiran</a:t>
            </a:r>
          </a:p>
          <a:p>
            <a:pPr marL="514350" marR="0" lvl="0" indent="-514350" algn="l" defTabSz="1300301" rtl="0" eaLnBrk="1" fontAlgn="auto" latinLnBrk="0" hangingPunct="1">
              <a:lnSpc>
                <a:spcPct val="100000"/>
              </a:lnSpc>
              <a:spcBef>
                <a:spcPts val="0"/>
              </a:spcBef>
              <a:spcAft>
                <a:spcPts val="0"/>
              </a:spcAft>
              <a:buClrTx/>
              <a:buSzTx/>
              <a:buFontTx/>
              <a:buAutoNum type="arabicPeriod"/>
              <a:tabLst/>
              <a:defRPr/>
            </a:pPr>
            <a:r>
              <a:rPr lang="en-US" dirty="0"/>
              <a:t>KJX839_CDS_v1.0_Rationale Sheet_20200423_Final</a:t>
            </a:r>
          </a:p>
          <a:p>
            <a:endParaRPr lang="en-US" dirty="0"/>
          </a:p>
        </p:txBody>
      </p:sp>
    </p:spTree>
    <p:extLst>
      <p:ext uri="{BB962C8B-B14F-4D97-AF65-F5344CB8AC3E}">
        <p14:creationId xmlns:p14="http://schemas.microsoft.com/office/powerpoint/2010/main" val="146728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330BE-D91A-D240-B266-E5D5F99B4CCE}" type="slidenum">
              <a:rPr lang="en-US" smtClean="0"/>
              <a:pPr/>
              <a:t>45</a:t>
            </a:fld>
            <a:endParaRPr lang="en-US"/>
          </a:p>
        </p:txBody>
      </p:sp>
    </p:spTree>
    <p:extLst>
      <p:ext uri="{BB962C8B-B14F-4D97-AF65-F5344CB8AC3E}">
        <p14:creationId xmlns:p14="http://schemas.microsoft.com/office/powerpoint/2010/main" val="1323927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330BE-D91A-D240-B266-E5D5F99B4CCE}" type="slidenum">
              <a:rPr lang="en-US" smtClean="0"/>
              <a:pPr/>
              <a:t>46</a:t>
            </a:fld>
            <a:endParaRPr lang="en-US"/>
          </a:p>
        </p:txBody>
      </p:sp>
    </p:spTree>
    <p:extLst>
      <p:ext uri="{BB962C8B-B14F-4D97-AF65-F5344CB8AC3E}">
        <p14:creationId xmlns:p14="http://schemas.microsoft.com/office/powerpoint/2010/main" val="2707379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330BE-D91A-D240-B266-E5D5F99B4CCE}" type="slidenum">
              <a:rPr lang="en-US" smtClean="0"/>
              <a:pPr/>
              <a:t>47</a:t>
            </a:fld>
            <a:endParaRPr lang="en-US"/>
          </a:p>
        </p:txBody>
      </p:sp>
    </p:spTree>
    <p:extLst>
      <p:ext uri="{BB962C8B-B14F-4D97-AF65-F5344CB8AC3E}">
        <p14:creationId xmlns:p14="http://schemas.microsoft.com/office/powerpoint/2010/main" val="2322619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330BE-D91A-D240-B266-E5D5F99B4CCE}" type="slidenum">
              <a:rPr lang="en-US" smtClean="0"/>
              <a:pPr/>
              <a:t>48</a:t>
            </a:fld>
            <a:endParaRPr lang="en-US"/>
          </a:p>
        </p:txBody>
      </p:sp>
    </p:spTree>
    <p:extLst>
      <p:ext uri="{BB962C8B-B14F-4D97-AF65-F5344CB8AC3E}">
        <p14:creationId xmlns:p14="http://schemas.microsoft.com/office/powerpoint/2010/main" val="623670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546C0E-116F-46DC-ACD6-43040BE738DB}" type="slidenum">
              <a:rPr lang="en-US" smtClean="0"/>
              <a:t>49</a:t>
            </a:fld>
            <a:endParaRPr lang="en-US"/>
          </a:p>
        </p:txBody>
      </p:sp>
    </p:spTree>
    <p:extLst>
      <p:ext uri="{BB962C8B-B14F-4D97-AF65-F5344CB8AC3E}">
        <p14:creationId xmlns:p14="http://schemas.microsoft.com/office/powerpoint/2010/main" val="2800964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Clinically relevant TEAE at the injection site included the preferred terms injection-site erythema, injection-site hypersensitivity, injection-site pruritus, injection-site rash, and injection-site reaction</a:t>
            </a:r>
            <a:endParaRPr lang="en-US" sz="1200">
              <a:latin typeface="Arial" panose="020B0604020202020204" pitchFamily="34" charset="0"/>
              <a:ea typeface="Calibri" panose="020F0502020204030204" pitchFamily="34" charset="0"/>
            </a:endParaRPr>
          </a:p>
          <a:p>
            <a:endParaRPr lang="en-US"/>
          </a:p>
        </p:txBody>
      </p:sp>
      <p:sp>
        <p:nvSpPr>
          <p:cNvPr id="4" name="Slide Number Placeholder 3"/>
          <p:cNvSpPr>
            <a:spLocks noGrp="1"/>
          </p:cNvSpPr>
          <p:nvPr>
            <p:ph type="sldNum" sz="quarter" idx="10"/>
          </p:nvPr>
        </p:nvSpPr>
        <p:spPr/>
        <p:txBody>
          <a:bodyPr/>
          <a:lstStyle/>
          <a:p>
            <a:fld id="{CD546C0E-116F-46DC-ACD6-43040BE738DB}" type="slidenum">
              <a:rPr lang="en-US" smtClean="0"/>
              <a:t>50</a:t>
            </a:fld>
            <a:endParaRPr lang="en-US"/>
          </a:p>
        </p:txBody>
      </p:sp>
    </p:spTree>
    <p:extLst>
      <p:ext uri="{BB962C8B-B14F-4D97-AF65-F5344CB8AC3E}">
        <p14:creationId xmlns:p14="http://schemas.microsoft.com/office/powerpoint/2010/main" val="3063933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1CE07D91-4E25-4CEC-853D-4455083A887D}"/>
              </a:ext>
            </a:extLst>
          </p:cNvPr>
          <p:cNvSpPr>
            <a:spLocks noGrp="1" noRot="1" noChangeAspect="1" noChangeArrowheads="1" noTextEdit="1"/>
          </p:cNvSpPr>
          <p:nvPr>
            <p:ph type="sldImg"/>
          </p:nvPr>
        </p:nvSpPr>
        <p:spPr>
          <a:xfrm>
            <a:off x="400050" y="700088"/>
            <a:ext cx="6059488" cy="3409950"/>
          </a:xfrm>
          <a:ln/>
        </p:spPr>
      </p:sp>
      <p:sp>
        <p:nvSpPr>
          <p:cNvPr id="216067" name="Notes Placeholder 2">
            <a:extLst>
              <a:ext uri="{FF2B5EF4-FFF2-40B4-BE49-F238E27FC236}">
                <a16:creationId xmlns:a16="http://schemas.microsoft.com/office/drawing/2014/main" id="{11C179C7-6D98-41E0-803C-8C9A23F972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6330BE-D91A-D240-B266-E5D5F99B4CCE}" type="slidenum">
              <a:rPr lang="en-US" smtClean="0"/>
              <a:pPr/>
              <a:t>66</a:t>
            </a:fld>
            <a:endParaRPr lang="en-US"/>
          </a:p>
        </p:txBody>
      </p:sp>
    </p:spTree>
    <p:extLst>
      <p:ext uri="{BB962C8B-B14F-4D97-AF65-F5344CB8AC3E}">
        <p14:creationId xmlns:p14="http://schemas.microsoft.com/office/powerpoint/2010/main" val="174125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300301" rtl="0" eaLnBrk="1" fontAlgn="auto" latinLnBrk="0" hangingPunct="1">
              <a:lnSpc>
                <a:spcPct val="100000"/>
              </a:lnSpc>
              <a:spcBef>
                <a:spcPts val="0"/>
              </a:spcBef>
              <a:spcAft>
                <a:spcPts val="0"/>
              </a:spcAft>
              <a:buClrTx/>
              <a:buSzTx/>
              <a:buFontTx/>
              <a:buNone/>
              <a:tabLst/>
              <a:defRPr/>
            </a:pPr>
            <a:r>
              <a:rPr lang="en-US"/>
              <a:t>[insert</a:t>
            </a:r>
            <a:r>
              <a:rPr lang="en-US" baseline="0"/>
              <a:t> Reference File names here]</a:t>
            </a:r>
            <a:endParaRPr lang="en-US"/>
          </a:p>
          <a:p>
            <a:endParaRPr lang="en-US"/>
          </a:p>
        </p:txBody>
      </p:sp>
    </p:spTree>
    <p:extLst>
      <p:ext uri="{BB962C8B-B14F-4D97-AF65-F5344CB8AC3E}">
        <p14:creationId xmlns:p14="http://schemas.microsoft.com/office/powerpoint/2010/main" val="2711628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300301" rtl="0" eaLnBrk="1" fontAlgn="auto" latinLnBrk="0" hangingPunct="1">
              <a:lnSpc>
                <a:spcPct val="100000"/>
              </a:lnSpc>
              <a:spcBef>
                <a:spcPts val="0"/>
              </a:spcBef>
              <a:spcAft>
                <a:spcPts val="0"/>
              </a:spcAft>
              <a:buClrTx/>
              <a:buSzTx/>
              <a:buFontTx/>
              <a:buNone/>
              <a:tabLst/>
              <a:defRPr/>
            </a:pPr>
            <a:r>
              <a:rPr lang="en-US"/>
              <a:t>[insert</a:t>
            </a:r>
            <a:r>
              <a:rPr lang="en-US" baseline="0"/>
              <a:t> Reference File names here]</a:t>
            </a:r>
            <a:endParaRPr lang="en-US"/>
          </a:p>
          <a:p>
            <a:endParaRPr lang="en-US"/>
          </a:p>
        </p:txBody>
      </p:sp>
    </p:spTree>
    <p:extLst>
      <p:ext uri="{BB962C8B-B14F-4D97-AF65-F5344CB8AC3E}">
        <p14:creationId xmlns:p14="http://schemas.microsoft.com/office/powerpoint/2010/main" val="286591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300301" rtl="0" eaLnBrk="1" fontAlgn="auto" latinLnBrk="0" hangingPunct="1">
              <a:lnSpc>
                <a:spcPct val="100000"/>
              </a:lnSpc>
              <a:spcBef>
                <a:spcPts val="0"/>
              </a:spcBef>
              <a:spcAft>
                <a:spcPts val="0"/>
              </a:spcAft>
              <a:buClrTx/>
              <a:buSzTx/>
              <a:buFontTx/>
              <a:buNone/>
              <a:tabLst/>
              <a:defRPr/>
            </a:pPr>
            <a:r>
              <a:rPr lang="en-US"/>
              <a:t>[insert</a:t>
            </a:r>
            <a:r>
              <a:rPr lang="en-US" baseline="0"/>
              <a:t> Reference File names here]</a:t>
            </a:r>
            <a:endParaRPr lang="en-US"/>
          </a:p>
          <a:p>
            <a:endParaRPr lang="en-US"/>
          </a:p>
        </p:txBody>
      </p:sp>
    </p:spTree>
    <p:extLst>
      <p:ext uri="{BB962C8B-B14F-4D97-AF65-F5344CB8AC3E}">
        <p14:creationId xmlns:p14="http://schemas.microsoft.com/office/powerpoint/2010/main" val="333282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300301" rtl="0" eaLnBrk="1" fontAlgn="auto" latinLnBrk="0" hangingPunct="1">
              <a:lnSpc>
                <a:spcPct val="100000"/>
              </a:lnSpc>
              <a:spcBef>
                <a:spcPts val="0"/>
              </a:spcBef>
              <a:spcAft>
                <a:spcPts val="0"/>
              </a:spcAft>
              <a:buClrTx/>
              <a:buSzTx/>
              <a:buFontTx/>
              <a:buNone/>
              <a:tabLst/>
              <a:defRPr/>
            </a:pPr>
            <a:r>
              <a:rPr lang="en-US"/>
              <a:t>[insert</a:t>
            </a:r>
            <a:r>
              <a:rPr lang="en-US" baseline="0"/>
              <a:t> Reference File names here]</a:t>
            </a:r>
            <a:endParaRPr lang="en-US"/>
          </a:p>
          <a:p>
            <a:endParaRPr lang="en-US"/>
          </a:p>
        </p:txBody>
      </p:sp>
    </p:spTree>
    <p:extLst>
      <p:ext uri="{BB962C8B-B14F-4D97-AF65-F5344CB8AC3E}">
        <p14:creationId xmlns:p14="http://schemas.microsoft.com/office/powerpoint/2010/main" val="531125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94EE7-FA38-4F5F-8C68-E653EBB823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073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94EE7-FA38-4F5F-8C68-E653EBB823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34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dirty="0"/>
          </a:p>
        </p:txBody>
      </p:sp>
      <p:sp>
        <p:nvSpPr>
          <p:cNvPr id="178" name="Shape 178"/>
          <p:cNvSpPr>
            <a:spLocks noGrp="1"/>
          </p:cNvSpPr>
          <p:nvPr>
            <p:ph type="body" sz="quarter" idx="1"/>
          </p:nvPr>
        </p:nvSpPr>
        <p:spPr>
          <a:xfrm>
            <a:off x="903710" y="4716542"/>
            <a:ext cx="14327174" cy="1238738"/>
          </a:xfrm>
          <a:prstGeom prst="rect">
            <a:avLst/>
          </a:prstGeom>
        </p:spPr>
        <p:txBody>
          <a:bodyPr/>
          <a:lstStyle/>
          <a:p>
            <a:pPr marL="179885" indent="-179885">
              <a:buSzPct val="100000"/>
              <a:buFont typeface="Arial"/>
              <a:buChar char="•"/>
            </a:pPr>
            <a:r>
              <a:rPr lang="en-GB" noProof="0" dirty="0"/>
              <a:t>PCSK9 is secreted into the plasma by hepatocytes and acts by binding to the LDLR (</a:t>
            </a:r>
            <a:r>
              <a:rPr lang="en-GB" sz="1200" b="0" i="0" u="none" strike="noStrike" baseline="0" dirty="0">
                <a:latin typeface="+mj-lt"/>
                <a:ea typeface="+mj-ea"/>
                <a:cs typeface="+mj-cs"/>
                <a:sym typeface="Arial"/>
              </a:rPr>
              <a:t>LDL receptor) </a:t>
            </a:r>
            <a:r>
              <a:rPr lang="en-GB" noProof="0" dirty="0"/>
              <a:t>extracellularly. PCSK9 is then internalised with the LDLR and channels</a:t>
            </a:r>
            <a:r>
              <a:rPr lang="en-GB" baseline="0" noProof="0" dirty="0"/>
              <a:t> it</a:t>
            </a:r>
            <a:r>
              <a:rPr lang="en-GB" noProof="0" dirty="0"/>
              <a:t> towards the lysosomal compartment for degradation.</a:t>
            </a:r>
            <a:endParaRPr lang="en-GB" baseline="30000" noProof="0" dirty="0"/>
          </a:p>
          <a:p>
            <a:endParaRPr lang="en-GB" baseline="30000" noProof="0" dirty="0"/>
          </a:p>
          <a:p>
            <a:pPr marL="179885" indent="-179885">
              <a:buSzPct val="100000"/>
              <a:buFont typeface="Arial"/>
              <a:buChar char="•"/>
            </a:pPr>
            <a:r>
              <a:rPr lang="en-GB" noProof="0" dirty="0"/>
              <a:t>In this way, PCSK9 inhibits the recycling of the LDLR back to the cell surface, resulting in decreased numbers of LDLRs and increased plasma LDL levels.</a:t>
            </a:r>
            <a:endParaRPr lang="en-GB" baseline="30000" noProof="0" dirty="0"/>
          </a:p>
          <a:p>
            <a:pPr>
              <a:buSzPct val="100000"/>
            </a:pPr>
            <a:endParaRPr lang="en-GB" baseline="30000" noProof="0" dirty="0"/>
          </a:p>
          <a:p>
            <a:r>
              <a:rPr lang="en-GB" sz="1000" b="1" noProof="0" dirty="0"/>
              <a:t>Reference</a:t>
            </a:r>
          </a:p>
          <a:p>
            <a:pPr marL="0" indent="0">
              <a:buFont typeface="+mj-lt"/>
              <a:buNone/>
            </a:pPr>
            <a:r>
              <a:rPr lang="en-GB" sz="1000" noProof="0" dirty="0"/>
              <a:t>Horton et al. J Lipid Res 2009;50:S172–S177.</a:t>
            </a:r>
          </a:p>
        </p:txBody>
      </p:sp>
    </p:spTree>
    <p:extLst>
      <p:ext uri="{BB962C8B-B14F-4D97-AF65-F5344CB8AC3E}">
        <p14:creationId xmlns:p14="http://schemas.microsoft.com/office/powerpoint/2010/main" val="3351092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1. </a:t>
            </a:r>
            <a:r>
              <a:rPr lang="en-GB" dirty="0" err="1"/>
              <a:t>Aryal</a:t>
            </a:r>
            <a:r>
              <a:rPr lang="en-GB" baseline="0" dirty="0"/>
              <a:t> and Suarez 2019</a:t>
            </a:r>
          </a:p>
          <a:p>
            <a:r>
              <a:rPr lang="en-GB" dirty="0"/>
              <a:t>2. Lam et al 2015</a:t>
            </a:r>
            <a:endParaRPr lang="en-US" dirty="0"/>
          </a:p>
          <a:p>
            <a:r>
              <a:rPr lang="en-GB" dirty="0"/>
              <a:t>3.</a:t>
            </a:r>
            <a:r>
              <a:rPr lang="en-GB" baseline="0" dirty="0"/>
              <a:t> Wilson 2013</a:t>
            </a:r>
            <a:endParaRPr lang="en-GB" dirty="0"/>
          </a:p>
        </p:txBody>
      </p:sp>
    </p:spTree>
    <p:extLst>
      <p:ext uri="{BB962C8B-B14F-4D97-AF65-F5344CB8AC3E}">
        <p14:creationId xmlns:p14="http://schemas.microsoft.com/office/powerpoint/2010/main" val="231074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1E9A82-CFD0-6E70-4FBF-17C33549EEA8}"/>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62CE191-223D-91A1-2E2E-3135C6E52F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7D6DEB1-DCA2-AA90-0C74-E7715D599CC4}"/>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5" name="Alt Bilgi Yer Tutucusu 4">
            <a:extLst>
              <a:ext uri="{FF2B5EF4-FFF2-40B4-BE49-F238E27FC236}">
                <a16:creationId xmlns:a16="http://schemas.microsoft.com/office/drawing/2014/main" id="{D1CD20D4-F91D-1485-1D86-7D8BCA19630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406D761-8656-D7C8-E3DC-8DA41EF021F3}"/>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4236511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E0A3C3-5D02-C002-2550-8C892E9B7FBF}"/>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8F0EC3D2-AAC0-643E-0DC5-E1ED7D6F634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3C8D310-5698-38ED-78F1-FF5BA49D772C}"/>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5" name="Alt Bilgi Yer Tutucusu 4">
            <a:extLst>
              <a:ext uri="{FF2B5EF4-FFF2-40B4-BE49-F238E27FC236}">
                <a16:creationId xmlns:a16="http://schemas.microsoft.com/office/drawing/2014/main" id="{55851C19-B0D6-A3A3-645F-3B9CA9F2966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5ECF32B-34D7-715F-7BF2-D1F455908A92}"/>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3619814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09DF9E1-82EC-B1BB-C509-DC7FC56E88F8}"/>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7898071-1EDB-6DE4-08D0-0ED4A809968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A3676EC-8557-0F75-3612-DB547ED607E5}"/>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5" name="Alt Bilgi Yer Tutucusu 4">
            <a:extLst>
              <a:ext uri="{FF2B5EF4-FFF2-40B4-BE49-F238E27FC236}">
                <a16:creationId xmlns:a16="http://schemas.microsoft.com/office/drawing/2014/main" id="{F91F19FC-9964-2FC6-B2E3-7F647AC4253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FF8EB87-4BE0-D337-D717-6570D324A9D4}"/>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2192008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_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6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80731"/>
            <a:ext cx="109728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609601" y="425451"/>
            <a:ext cx="8145137"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10236200" cy="863600"/>
          </a:xfrm>
          <a:prstGeom prst="rect">
            <a:avLst/>
          </a:prstGeom>
        </p:spPr>
        <p:txBody>
          <a:bodyPr vert="horz" lIns="180000" tIns="0" rIns="180000" bIns="0" rtlCol="0" anchor="ctr"/>
          <a:lstStyle>
            <a:lvl1pPr eaLnBrk="0" hangingPunct="0">
              <a:defRPr sz="1000"/>
            </a:lvl1pPr>
          </a:lstStyle>
          <a:p>
            <a:pPr algn="l" fontAlgn="base">
              <a:spcBef>
                <a:spcPct val="0"/>
              </a:spcBef>
              <a:spcAft>
                <a:spcPts val="600"/>
              </a:spcAft>
              <a:defRPr/>
            </a:pPr>
            <a:endParaRPr lang="en-US">
              <a:solidFill>
                <a:srgbClr val="2A2A2A"/>
              </a:solidFill>
              <a:latin typeface="Arial" pitchFamily="34" charset="0"/>
              <a:ea typeface="ＭＳ Ｐゴシック" pitchFamily="34" charset="-128"/>
            </a:endParaRPr>
          </a:p>
        </p:txBody>
      </p:sp>
    </p:spTree>
    <p:extLst>
      <p:ext uri="{BB962C8B-B14F-4D97-AF65-F5344CB8AC3E}">
        <p14:creationId xmlns:p14="http://schemas.microsoft.com/office/powerpoint/2010/main" val="159623920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8563F7D-6D79-0456-63BB-0D2D8934136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626958B-D5D2-7F9A-1AD1-3B06FC89F06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0FE5A80-3F6D-8A00-08BD-7E507AD631E2}"/>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5" name="Alt Bilgi Yer Tutucusu 4">
            <a:extLst>
              <a:ext uri="{FF2B5EF4-FFF2-40B4-BE49-F238E27FC236}">
                <a16:creationId xmlns:a16="http://schemas.microsoft.com/office/drawing/2014/main" id="{F2C95058-3802-7799-343C-3BFC262619E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512E346-D490-3737-F752-6A5D6D6BED30}"/>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386973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3651C9-1F94-14CF-9E4D-8999B3B44395}"/>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C424891-604D-6F47-BA69-F342CED67C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DABF7F29-E913-A3F9-E78C-55C565C208F7}"/>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5" name="Alt Bilgi Yer Tutucusu 4">
            <a:extLst>
              <a:ext uri="{FF2B5EF4-FFF2-40B4-BE49-F238E27FC236}">
                <a16:creationId xmlns:a16="http://schemas.microsoft.com/office/drawing/2014/main" id="{56F7898F-786F-8B0C-AA9C-D16224B67E4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A2A8442-C335-DAB8-7816-7C4B2D225C8A}"/>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3516870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6EEC64-F02F-BCBA-9C33-02067BCE5E1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E7DAF7-4B5B-28F2-5C60-0F4BC1FF3FE9}"/>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F9AA7AC-293F-1284-DB60-B792D0E2683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81D42D2-F626-7196-C034-C1E9BA0C5772}"/>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6" name="Alt Bilgi Yer Tutucusu 5">
            <a:extLst>
              <a:ext uri="{FF2B5EF4-FFF2-40B4-BE49-F238E27FC236}">
                <a16:creationId xmlns:a16="http://schemas.microsoft.com/office/drawing/2014/main" id="{B6D51B8F-BB16-E167-4B35-4E6A9AFCF29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2EAE90B-265E-888E-56D1-0E4F0C6CC695}"/>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303709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E65455-E8DF-ED25-4C54-31560D0D4BC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96EC4D6E-739E-C038-F68C-390DA52E68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45953BA5-2509-7AFF-81A4-5680227CB01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F620983-DBDA-B5D4-555A-708E77D978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0952584D-3DAE-E0C4-AA12-5BFF74E7B18E}"/>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FED1064-3D62-37B9-72FD-AA479531871F}"/>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8" name="Alt Bilgi Yer Tutucusu 7">
            <a:extLst>
              <a:ext uri="{FF2B5EF4-FFF2-40B4-BE49-F238E27FC236}">
                <a16:creationId xmlns:a16="http://schemas.microsoft.com/office/drawing/2014/main" id="{4A9B8446-3473-5D68-81BC-6004A27E0402}"/>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84C765A-EA66-A02A-E3F9-1EE8BE723FBB}"/>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356200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682EDC-825B-524F-DBF9-30D199A550C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67B831E-9F28-C5C5-AD5D-2A07E472CF09}"/>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4" name="Alt Bilgi Yer Tutucusu 3">
            <a:extLst>
              <a:ext uri="{FF2B5EF4-FFF2-40B4-BE49-F238E27FC236}">
                <a16:creationId xmlns:a16="http://schemas.microsoft.com/office/drawing/2014/main" id="{531C73AE-DB73-6A52-9640-7EADFFCCF33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767248A-9B75-E703-5384-FF6EB29EB236}"/>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1811823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AE01C7A-9F44-B103-45F2-5D7F4A14DE61}"/>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3" name="Alt Bilgi Yer Tutucusu 2">
            <a:extLst>
              <a:ext uri="{FF2B5EF4-FFF2-40B4-BE49-F238E27FC236}">
                <a16:creationId xmlns:a16="http://schemas.microsoft.com/office/drawing/2014/main" id="{1DBB4CBE-5F89-2F5B-2DCB-62EF5C498A92}"/>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2E23EF39-0A3A-F8C0-58FA-3A015EBE49FA}"/>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276666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3D6CE5-2962-0A1D-722C-EF399DAE85D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EE96EF2-74E6-3545-D6ED-D77B5F7A5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EF9CC3DA-7335-F082-1C5B-3C50651BBC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12A71E6-5DEC-1363-3D33-AA236D2B03D2}"/>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6" name="Alt Bilgi Yer Tutucusu 5">
            <a:extLst>
              <a:ext uri="{FF2B5EF4-FFF2-40B4-BE49-F238E27FC236}">
                <a16:creationId xmlns:a16="http://schemas.microsoft.com/office/drawing/2014/main" id="{FBC67CCC-E27D-3AC4-2316-01EDF61EA57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B3050CE8-D6B4-4155-2B8E-5A348687649C}"/>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269409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A59787-3D4C-53DA-3765-76F34F24157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1A54C53-6F28-D818-6153-EBF870C7A1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84F4A36-DD90-AC88-9A66-6AA1C14BA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CD6A397-D095-F8B1-1CA5-E0C07227B693}"/>
              </a:ext>
            </a:extLst>
          </p:cNvPr>
          <p:cNvSpPr>
            <a:spLocks noGrp="1"/>
          </p:cNvSpPr>
          <p:nvPr>
            <p:ph type="dt" sz="half" idx="10"/>
          </p:nvPr>
        </p:nvSpPr>
        <p:spPr/>
        <p:txBody>
          <a:bodyPr/>
          <a:lstStyle/>
          <a:p>
            <a:fld id="{0DD488C8-439D-4FCD-AC5D-7C75C5410605}" type="datetimeFigureOut">
              <a:rPr lang="tr-TR" smtClean="0"/>
              <a:t>9.12.2022</a:t>
            </a:fld>
            <a:endParaRPr lang="tr-TR"/>
          </a:p>
        </p:txBody>
      </p:sp>
      <p:sp>
        <p:nvSpPr>
          <p:cNvPr id="6" name="Alt Bilgi Yer Tutucusu 5">
            <a:extLst>
              <a:ext uri="{FF2B5EF4-FFF2-40B4-BE49-F238E27FC236}">
                <a16:creationId xmlns:a16="http://schemas.microsoft.com/office/drawing/2014/main" id="{6CBF7772-4F8A-7978-6ACC-C3940EE9E0A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2D5F4E2-41D0-E431-3290-14A11ABE158D}"/>
              </a:ext>
            </a:extLst>
          </p:cNvPr>
          <p:cNvSpPr>
            <a:spLocks noGrp="1"/>
          </p:cNvSpPr>
          <p:nvPr>
            <p:ph type="sldNum" sz="quarter" idx="12"/>
          </p:nvPr>
        </p:nvSpPr>
        <p:spPr/>
        <p:txBody>
          <a:bodyPr/>
          <a:lstStyle/>
          <a:p>
            <a:fld id="{D2AF0311-797C-4811-B671-DE89083E0BD3}" type="slidenum">
              <a:rPr lang="tr-TR" smtClean="0"/>
              <a:t>‹#›</a:t>
            </a:fld>
            <a:endParaRPr lang="tr-TR"/>
          </a:p>
        </p:txBody>
      </p:sp>
    </p:spTree>
    <p:extLst>
      <p:ext uri="{BB962C8B-B14F-4D97-AF65-F5344CB8AC3E}">
        <p14:creationId xmlns:p14="http://schemas.microsoft.com/office/powerpoint/2010/main" val="33665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10DED0D-38A2-DC8E-F636-95914FFC64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01B7A70-72E5-BE9A-5CA9-0E7B405E57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441AA85-2719-F4DD-54D4-162F536114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488C8-439D-4FCD-AC5D-7C75C5410605}" type="datetimeFigureOut">
              <a:rPr lang="tr-TR" smtClean="0"/>
              <a:t>9.12.2022</a:t>
            </a:fld>
            <a:endParaRPr lang="tr-TR"/>
          </a:p>
        </p:txBody>
      </p:sp>
      <p:sp>
        <p:nvSpPr>
          <p:cNvPr id="5" name="Alt Bilgi Yer Tutucusu 4">
            <a:extLst>
              <a:ext uri="{FF2B5EF4-FFF2-40B4-BE49-F238E27FC236}">
                <a16:creationId xmlns:a16="http://schemas.microsoft.com/office/drawing/2014/main" id="{CD558713-C883-DAEF-24D2-A14E90962E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0AFD325C-E132-FE71-25EA-02BC12200B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AF0311-797C-4811-B671-DE89083E0BD3}" type="slidenum">
              <a:rPr lang="tr-TR" smtClean="0"/>
              <a:t>‹#›</a:t>
            </a:fld>
            <a:endParaRPr lang="tr-TR"/>
          </a:p>
        </p:txBody>
      </p:sp>
    </p:spTree>
    <p:extLst>
      <p:ext uri="{BB962C8B-B14F-4D97-AF65-F5344CB8AC3E}">
        <p14:creationId xmlns:p14="http://schemas.microsoft.com/office/powerpoint/2010/main" val="2206126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0.png"/><Relationship Id="rId7" Type="http://schemas.microsoft.com/office/2014/relationships/chartEx" Target="../charts/chartEx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doi.org/10.1161/CIRCULATIONAHA.122.061620" TargetMode="External"/><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hyperlink" Target="https://www.who.int/news-room/fact-sheets/detail/noncommunicable-diseases#:~:text=Cardiovascular%20diseases%20account%20for%20most,of%20all%20premature%20NCD%20deaths." TargetMode="External"/><Relationship Id="rId4" Type="http://schemas.openxmlformats.org/officeDocument/2006/relationships/hyperlink" Target="https://www.who.int/en/news-room/fact-sheets/detail/cardiovascular-diseases-(cvd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slide" Target="slide30.xml"/><Relationship Id="rId5" Type="http://schemas.openxmlformats.org/officeDocument/2006/relationships/slide" Target="slide4.xml"/><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slide" Target="slide30.xml"/><Relationship Id="rId4" Type="http://schemas.openxmlformats.org/officeDocument/2006/relationships/slide" Target="slide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slide" Target="slide30.xml"/><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slide" Target="slide30.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hyperlink" Target="https://vizhub.healthdata.org/gbd-compare/" TargetMode="External"/></Relationships>
</file>

<file path=ppt/slides/_rels/slide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slide" Target="slide30.xml"/><Relationship Id="rId4" Type="http://schemas.openxmlformats.org/officeDocument/2006/relationships/slide" Target="slide4.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slide" Target="slide30.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slide" Target="slide4.xml"/><Relationship Id="rId5" Type="http://schemas.openxmlformats.org/officeDocument/2006/relationships/slide" Target="slide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B9CDB1-6A64-4919-C761-294FF852D2F3}"/>
              </a:ext>
            </a:extLst>
          </p:cNvPr>
          <p:cNvSpPr>
            <a:spLocks noGrp="1"/>
          </p:cNvSpPr>
          <p:nvPr>
            <p:ph type="ctrTitle"/>
          </p:nvPr>
        </p:nvSpPr>
        <p:spPr/>
        <p:txBody>
          <a:bodyPr>
            <a:normAutofit/>
          </a:bodyPr>
          <a:lstStyle/>
          <a:p>
            <a:r>
              <a:rPr lang="tr-TR" b="1" dirty="0"/>
              <a:t>Lipid Düşürücü tedavide yeni dönem: </a:t>
            </a:r>
            <a:r>
              <a:rPr lang="tr-TR" b="1" dirty="0" err="1"/>
              <a:t>Inclisiran</a:t>
            </a:r>
            <a:endParaRPr lang="tr-TR" b="1" dirty="0"/>
          </a:p>
        </p:txBody>
      </p:sp>
      <p:sp>
        <p:nvSpPr>
          <p:cNvPr id="3" name="Alt Başlık 2">
            <a:extLst>
              <a:ext uri="{FF2B5EF4-FFF2-40B4-BE49-F238E27FC236}">
                <a16:creationId xmlns:a16="http://schemas.microsoft.com/office/drawing/2014/main" id="{D8E710BC-F845-DD6B-C69D-302E91BD91B4}"/>
              </a:ext>
            </a:extLst>
          </p:cNvPr>
          <p:cNvSpPr>
            <a:spLocks noGrp="1"/>
          </p:cNvSpPr>
          <p:nvPr>
            <p:ph type="subTitle" idx="1"/>
          </p:nvPr>
        </p:nvSpPr>
        <p:spPr>
          <a:xfrm>
            <a:off x="1524000" y="3972152"/>
            <a:ext cx="9144000" cy="1655762"/>
          </a:xfrm>
        </p:spPr>
        <p:txBody>
          <a:bodyPr>
            <a:normAutofit fontScale="92500" lnSpcReduction="10000"/>
          </a:bodyPr>
          <a:lstStyle/>
          <a:p>
            <a:r>
              <a:rPr lang="tr-TR" sz="3600" b="1" dirty="0" err="1"/>
              <a:t>Prof</a:t>
            </a:r>
            <a:r>
              <a:rPr lang="tr-TR" sz="3600" b="1" dirty="0"/>
              <a:t> Lale Tokgozoglu FACC FESC</a:t>
            </a:r>
            <a:endParaRPr lang="en-US" sz="3600" b="1" dirty="0"/>
          </a:p>
          <a:p>
            <a:r>
              <a:rPr lang="tr-TR" sz="3600" b="1" dirty="0"/>
              <a:t>Avrupa Ateroskleroz Derneği Önceki Başkan</a:t>
            </a:r>
            <a:endParaRPr lang="en-US" sz="3600" b="1" dirty="0"/>
          </a:p>
          <a:p>
            <a:r>
              <a:rPr lang="tr-TR" sz="3600" b="1" dirty="0"/>
              <a:t>Hacettepe Tıp Fakültesi Kardiyoloji ABD</a:t>
            </a:r>
            <a:endParaRPr lang="en-US" sz="3600" b="1" dirty="0"/>
          </a:p>
          <a:p>
            <a:endParaRPr lang="tr-TR" dirty="0"/>
          </a:p>
        </p:txBody>
      </p:sp>
    </p:spTree>
    <p:extLst>
      <p:ext uri="{BB962C8B-B14F-4D97-AF65-F5344CB8AC3E}">
        <p14:creationId xmlns:p14="http://schemas.microsoft.com/office/powerpoint/2010/main" val="2398349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 Same Side Corner Rectangle 26"/>
          <p:cNvSpPr/>
          <p:nvPr/>
        </p:nvSpPr>
        <p:spPr>
          <a:xfrm>
            <a:off x="1788941" y="1522061"/>
            <a:ext cx="8619241" cy="3577614"/>
          </a:xfrm>
          <a:prstGeom prst="round2SameRect">
            <a:avLst>
              <a:gd name="adj1" fmla="val 4675"/>
              <a:gd name="adj2" fmla="val 0"/>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17" name="TextBox 16"/>
          <p:cNvSpPr txBox="1"/>
          <p:nvPr/>
        </p:nvSpPr>
        <p:spPr>
          <a:xfrm>
            <a:off x="7265150" y="4906971"/>
            <a:ext cx="3126264" cy="251712"/>
          </a:xfrm>
          <a:prstGeom prst="rect">
            <a:avLst/>
          </a:prstGeom>
          <a:noFill/>
        </p:spPr>
        <p:txBody>
          <a:bodyPr wrap="square" rIns="128577" bIns="96433" rtlCol="0">
            <a:spAutoFit/>
          </a:bodyPr>
          <a:lstStyle/>
          <a:p>
            <a:pPr algn="r"/>
            <a:r>
              <a:rPr lang="tr-TR" sz="703" b="1" i="1"/>
              <a:t>Şeklin alındığı kaynak: Ference et al J Am Coll Cardiol 2018</a:t>
            </a:r>
          </a:p>
        </p:txBody>
      </p:sp>
      <p:grpSp>
        <p:nvGrpSpPr>
          <p:cNvPr id="5" name="Group 4"/>
          <p:cNvGrpSpPr/>
          <p:nvPr/>
        </p:nvGrpSpPr>
        <p:grpSpPr>
          <a:xfrm>
            <a:off x="2369976" y="1606446"/>
            <a:ext cx="7431444" cy="3483632"/>
            <a:chOff x="2405469" y="5037687"/>
            <a:chExt cx="21140049" cy="9909805"/>
          </a:xfrm>
        </p:grpSpPr>
        <p:sp>
          <p:nvSpPr>
            <p:cNvPr id="18" name="TextBox 17">
              <a:extLst>
                <a:ext uri="{FF2B5EF4-FFF2-40B4-BE49-F238E27FC236}">
                  <a16:creationId xmlns:a16="http://schemas.microsoft.com/office/drawing/2014/main" id="{35BAFBB1-FFDF-4534-ADE8-48F22ADA7C2D}"/>
                </a:ext>
              </a:extLst>
            </p:cNvPr>
            <p:cNvSpPr txBox="1"/>
            <p:nvPr/>
          </p:nvSpPr>
          <p:spPr>
            <a:xfrm rot="16200000">
              <a:off x="-1116064" y="8559220"/>
              <a:ext cx="8229401" cy="1186335"/>
            </a:xfrm>
            <a:prstGeom prst="rect">
              <a:avLst/>
            </a:prstGeom>
            <a:noFill/>
          </p:spPr>
          <p:txBody>
            <a:bodyPr wrap="square" rtlCol="0">
              <a:spAutoFit/>
            </a:bodyPr>
            <a:lstStyle/>
            <a:p>
              <a:pPr algn="ctr"/>
              <a:r>
                <a:rPr lang="tr-TR" sz="1055" b="1">
                  <a:solidFill>
                    <a:srgbClr val="00B0F0"/>
                  </a:solidFill>
                </a:rPr>
                <a:t>Kümülatif LDL-C maruziyeti (mg-yıl)</a:t>
              </a:r>
              <a:br>
                <a:rPr lang="tr-TR" sz="1055" b="1">
                  <a:solidFill>
                    <a:srgbClr val="00B0F0"/>
                  </a:solidFill>
                </a:rPr>
              </a:br>
              <a:r>
                <a:rPr lang="tr-TR" sz="1055" b="1">
                  <a:solidFill>
                    <a:srgbClr val="00B0F0"/>
                  </a:solidFill>
                </a:rPr>
                <a:t>= toplam plak yükü</a:t>
              </a:r>
            </a:p>
          </p:txBody>
        </p:sp>
        <p:grpSp>
          <p:nvGrpSpPr>
            <p:cNvPr id="3" name="Group 2"/>
            <p:cNvGrpSpPr/>
            <p:nvPr/>
          </p:nvGrpSpPr>
          <p:grpSpPr>
            <a:xfrm>
              <a:off x="3513445" y="5199819"/>
              <a:ext cx="20032073" cy="9747673"/>
              <a:chOff x="3513445" y="5199819"/>
              <a:chExt cx="20032073" cy="9747673"/>
            </a:xfrm>
          </p:grpSpPr>
          <p:sp>
            <p:nvSpPr>
              <p:cNvPr id="11" name="Rectangle 10">
                <a:extLst>
                  <a:ext uri="{FF2B5EF4-FFF2-40B4-BE49-F238E27FC236}">
                    <a16:creationId xmlns:a16="http://schemas.microsoft.com/office/drawing/2014/main" id="{8D01BBCD-C6D1-4211-8B16-CEB455589209}"/>
                  </a:ext>
                </a:extLst>
              </p:cNvPr>
              <p:cNvSpPr/>
              <p:nvPr/>
            </p:nvSpPr>
            <p:spPr>
              <a:xfrm>
                <a:off x="5416245" y="5329173"/>
                <a:ext cx="1081087" cy="4187661"/>
              </a:xfrm>
              <a:prstGeom prst="rect">
                <a:avLst/>
              </a:prstGeom>
              <a:solidFill>
                <a:srgbClr val="FCB13B">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lstStyle/>
              <a:p>
                <a:pPr algn="ctr"/>
                <a:r>
                  <a:rPr lang="tr-TR" sz="844">
                    <a:solidFill>
                      <a:srgbClr val="B34534"/>
                    </a:solidFill>
                  </a:rPr>
                  <a:t>Akümüle plak yükü nedeniyle ACS riskinde artış</a:t>
                </a:r>
              </a:p>
            </p:txBody>
          </p:sp>
          <p:sp>
            <p:nvSpPr>
              <p:cNvPr id="12" name="Rectangle 11">
                <a:extLst>
                  <a:ext uri="{FF2B5EF4-FFF2-40B4-BE49-F238E27FC236}">
                    <a16:creationId xmlns:a16="http://schemas.microsoft.com/office/drawing/2014/main" id="{29F28FD9-FCBD-4A84-9531-3F01A49C6E2B}"/>
                  </a:ext>
                </a:extLst>
              </p:cNvPr>
              <p:cNvSpPr/>
              <p:nvPr/>
            </p:nvSpPr>
            <p:spPr>
              <a:xfrm>
                <a:off x="5416245" y="9517608"/>
                <a:ext cx="1081087" cy="4043554"/>
              </a:xfrm>
              <a:prstGeom prst="rect">
                <a:avLst/>
              </a:prstGeom>
              <a:solidFill>
                <a:srgbClr val="00B0F0">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lstStyle/>
              <a:p>
                <a:pPr algn="ctr"/>
                <a:r>
                  <a:rPr lang="tr-TR" sz="844">
                    <a:solidFill>
                      <a:schemeClr val="bg1"/>
                    </a:solidFill>
                  </a:rPr>
                  <a:t>Asemptomatik plak progresyonu</a:t>
                </a:r>
              </a:p>
            </p:txBody>
          </p:sp>
          <p:cxnSp>
            <p:nvCxnSpPr>
              <p:cNvPr id="13" name="Straight Connector 12">
                <a:extLst>
                  <a:ext uri="{FF2B5EF4-FFF2-40B4-BE49-F238E27FC236}">
                    <a16:creationId xmlns:a16="http://schemas.microsoft.com/office/drawing/2014/main" id="{104BEBC1-83DF-431E-9D79-0B9CF852A58C}"/>
                  </a:ext>
                </a:extLst>
              </p:cNvPr>
              <p:cNvCxnSpPr>
                <a:cxnSpLocks/>
              </p:cNvCxnSpPr>
              <p:nvPr/>
            </p:nvCxnSpPr>
            <p:spPr>
              <a:xfrm flipH="1">
                <a:off x="5300075" y="9517608"/>
                <a:ext cx="857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DDD280-6DD1-4556-974F-CFB4E0117BD5}"/>
                  </a:ext>
                </a:extLst>
              </p:cNvPr>
              <p:cNvCxnSpPr>
                <a:cxnSpLocks/>
              </p:cNvCxnSpPr>
              <p:nvPr/>
            </p:nvCxnSpPr>
            <p:spPr>
              <a:xfrm flipH="1">
                <a:off x="5300075" y="7613426"/>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B7877A0-02E5-45EB-80EE-9D63AE8AAFAF}"/>
                  </a:ext>
                </a:extLst>
              </p:cNvPr>
              <p:cNvCxnSpPr>
                <a:cxnSpLocks/>
              </p:cNvCxnSpPr>
              <p:nvPr/>
            </p:nvCxnSpPr>
            <p:spPr>
              <a:xfrm flipH="1">
                <a:off x="5300077" y="6658207"/>
                <a:ext cx="761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326DD2-CF49-425E-95AE-83E1E2FED108}"/>
                  </a:ext>
                </a:extLst>
              </p:cNvPr>
              <p:cNvSpPr txBox="1"/>
              <p:nvPr/>
            </p:nvSpPr>
            <p:spPr>
              <a:xfrm>
                <a:off x="10364067" y="14222996"/>
                <a:ext cx="6472687" cy="724496"/>
              </a:xfrm>
              <a:prstGeom prst="rect">
                <a:avLst/>
              </a:prstGeom>
              <a:noFill/>
            </p:spPr>
            <p:txBody>
              <a:bodyPr wrap="square" rtlCol="0">
                <a:spAutoFit/>
              </a:bodyPr>
              <a:lstStyle/>
              <a:p>
                <a:pPr algn="ctr"/>
                <a:r>
                  <a:rPr lang="tr-TR" sz="1055" b="1"/>
                  <a:t>Yaş (yıl)</a:t>
                </a:r>
              </a:p>
            </p:txBody>
          </p:sp>
          <p:sp>
            <p:nvSpPr>
              <p:cNvPr id="20" name="TextBox 19">
                <a:extLst>
                  <a:ext uri="{FF2B5EF4-FFF2-40B4-BE49-F238E27FC236}">
                    <a16:creationId xmlns:a16="http://schemas.microsoft.com/office/drawing/2014/main" id="{EB80F9AC-F64F-4B28-9727-ACBD3F51A692}"/>
                  </a:ext>
                </a:extLst>
              </p:cNvPr>
              <p:cNvSpPr txBox="1"/>
              <p:nvPr/>
            </p:nvSpPr>
            <p:spPr>
              <a:xfrm>
                <a:off x="3927567" y="6377734"/>
                <a:ext cx="1249319" cy="1124318"/>
              </a:xfrm>
              <a:prstGeom prst="rect">
                <a:avLst/>
              </a:prstGeom>
              <a:noFill/>
            </p:spPr>
            <p:txBody>
              <a:bodyPr wrap="square" rtlCol="0">
                <a:spAutoFit/>
              </a:bodyPr>
              <a:lstStyle/>
              <a:p>
                <a:pPr algn="r"/>
                <a:r>
                  <a:rPr lang="tr-TR" sz="984" b="1">
                    <a:solidFill>
                      <a:srgbClr val="00B0F0"/>
                    </a:solidFill>
                  </a:rPr>
                  <a:t>8.750</a:t>
                </a:r>
              </a:p>
            </p:txBody>
          </p:sp>
          <p:sp>
            <p:nvSpPr>
              <p:cNvPr id="21" name="TextBox 20">
                <a:extLst>
                  <a:ext uri="{FF2B5EF4-FFF2-40B4-BE49-F238E27FC236}">
                    <a16:creationId xmlns:a16="http://schemas.microsoft.com/office/drawing/2014/main" id="{3B9F9D04-AE2D-467B-8D5B-853A8C745E73}"/>
                  </a:ext>
                </a:extLst>
              </p:cNvPr>
              <p:cNvSpPr txBox="1"/>
              <p:nvPr/>
            </p:nvSpPr>
            <p:spPr>
              <a:xfrm>
                <a:off x="3927567" y="7332954"/>
                <a:ext cx="1249319" cy="1124318"/>
              </a:xfrm>
              <a:prstGeom prst="rect">
                <a:avLst/>
              </a:prstGeom>
              <a:noFill/>
            </p:spPr>
            <p:txBody>
              <a:bodyPr wrap="square" rtlCol="0">
                <a:spAutoFit/>
              </a:bodyPr>
              <a:lstStyle/>
              <a:p>
                <a:pPr algn="r"/>
                <a:r>
                  <a:rPr lang="tr-TR" sz="984" b="1">
                    <a:solidFill>
                      <a:srgbClr val="00B0F0"/>
                    </a:solidFill>
                  </a:rPr>
                  <a:t>7.500</a:t>
                </a:r>
              </a:p>
            </p:txBody>
          </p:sp>
          <p:sp>
            <p:nvSpPr>
              <p:cNvPr id="22" name="TextBox 21">
                <a:extLst>
                  <a:ext uri="{FF2B5EF4-FFF2-40B4-BE49-F238E27FC236}">
                    <a16:creationId xmlns:a16="http://schemas.microsoft.com/office/drawing/2014/main" id="{059D1B78-6F79-491C-B946-5A3CE5448538}"/>
                  </a:ext>
                </a:extLst>
              </p:cNvPr>
              <p:cNvSpPr txBox="1"/>
              <p:nvPr/>
            </p:nvSpPr>
            <p:spPr>
              <a:xfrm>
                <a:off x="3591147" y="8287803"/>
                <a:ext cx="1585736" cy="693489"/>
              </a:xfrm>
              <a:prstGeom prst="rect">
                <a:avLst/>
              </a:prstGeom>
              <a:noFill/>
            </p:spPr>
            <p:txBody>
              <a:bodyPr wrap="square" rtlCol="0">
                <a:spAutoFit/>
              </a:bodyPr>
              <a:lstStyle/>
              <a:p>
                <a:pPr algn="r"/>
                <a:r>
                  <a:rPr lang="tr-TR" sz="984" b="1">
                    <a:solidFill>
                      <a:srgbClr val="00B0F0"/>
                    </a:solidFill>
                  </a:rPr>
                  <a:t>6.250</a:t>
                </a:r>
              </a:p>
            </p:txBody>
          </p:sp>
          <p:sp>
            <p:nvSpPr>
              <p:cNvPr id="23" name="TextBox 22">
                <a:extLst>
                  <a:ext uri="{FF2B5EF4-FFF2-40B4-BE49-F238E27FC236}">
                    <a16:creationId xmlns:a16="http://schemas.microsoft.com/office/drawing/2014/main" id="{ADF51A4E-2DD4-40AD-BD02-9A166E1BFF1F}"/>
                  </a:ext>
                </a:extLst>
              </p:cNvPr>
              <p:cNvSpPr txBox="1"/>
              <p:nvPr/>
            </p:nvSpPr>
            <p:spPr>
              <a:xfrm>
                <a:off x="11589830" y="13747562"/>
                <a:ext cx="863615" cy="1124318"/>
              </a:xfrm>
              <a:prstGeom prst="rect">
                <a:avLst/>
              </a:prstGeom>
              <a:noFill/>
            </p:spPr>
            <p:txBody>
              <a:bodyPr wrap="square" rtlCol="0">
                <a:spAutoFit/>
              </a:bodyPr>
              <a:lstStyle/>
              <a:p>
                <a:pPr algn="ctr"/>
                <a:r>
                  <a:rPr lang="tr-TR" sz="984" b="1"/>
                  <a:t>40</a:t>
                </a:r>
              </a:p>
            </p:txBody>
          </p:sp>
          <p:sp>
            <p:nvSpPr>
              <p:cNvPr id="24" name="TextBox 23">
                <a:extLst>
                  <a:ext uri="{FF2B5EF4-FFF2-40B4-BE49-F238E27FC236}">
                    <a16:creationId xmlns:a16="http://schemas.microsoft.com/office/drawing/2014/main" id="{C26CCF18-8E72-46E5-8E2C-9A55DC4BD25F}"/>
                  </a:ext>
                </a:extLst>
              </p:cNvPr>
              <p:cNvSpPr txBox="1"/>
              <p:nvPr/>
            </p:nvSpPr>
            <p:spPr>
              <a:xfrm>
                <a:off x="14715986" y="13747562"/>
                <a:ext cx="929555" cy="693489"/>
              </a:xfrm>
              <a:prstGeom prst="rect">
                <a:avLst/>
              </a:prstGeom>
              <a:noFill/>
            </p:spPr>
            <p:txBody>
              <a:bodyPr wrap="square" rtlCol="0">
                <a:spAutoFit/>
              </a:bodyPr>
              <a:lstStyle/>
              <a:p>
                <a:pPr algn="ctr"/>
                <a:r>
                  <a:rPr lang="tr-TR" sz="984" b="1"/>
                  <a:t>60</a:t>
                </a:r>
              </a:p>
            </p:txBody>
          </p:sp>
          <p:sp>
            <p:nvSpPr>
              <p:cNvPr id="25" name="TextBox 24">
                <a:extLst>
                  <a:ext uri="{FF2B5EF4-FFF2-40B4-BE49-F238E27FC236}">
                    <a16:creationId xmlns:a16="http://schemas.microsoft.com/office/drawing/2014/main" id="{AE49FFF3-E603-433A-8E4E-C901CFC002D3}"/>
                  </a:ext>
                </a:extLst>
              </p:cNvPr>
              <p:cNvSpPr txBox="1"/>
              <p:nvPr/>
            </p:nvSpPr>
            <p:spPr>
              <a:xfrm>
                <a:off x="17973535" y="13747562"/>
                <a:ext cx="802557" cy="1124318"/>
              </a:xfrm>
              <a:prstGeom prst="rect">
                <a:avLst/>
              </a:prstGeom>
              <a:noFill/>
            </p:spPr>
            <p:txBody>
              <a:bodyPr wrap="square" rtlCol="0">
                <a:spAutoFit/>
              </a:bodyPr>
              <a:lstStyle/>
              <a:p>
                <a:pPr algn="ctr"/>
                <a:r>
                  <a:rPr lang="tr-TR" sz="984" b="1"/>
                  <a:t>80</a:t>
                </a:r>
              </a:p>
            </p:txBody>
          </p:sp>
          <p:sp>
            <p:nvSpPr>
              <p:cNvPr id="26" name="TextBox 25">
                <a:extLst>
                  <a:ext uri="{FF2B5EF4-FFF2-40B4-BE49-F238E27FC236}">
                    <a16:creationId xmlns:a16="http://schemas.microsoft.com/office/drawing/2014/main" id="{5B3DAB8B-2A89-4ABB-855F-3410A86EC418}"/>
                  </a:ext>
                </a:extLst>
              </p:cNvPr>
              <p:cNvSpPr txBox="1"/>
              <p:nvPr/>
            </p:nvSpPr>
            <p:spPr>
              <a:xfrm>
                <a:off x="21105091" y="13734582"/>
                <a:ext cx="1005840" cy="1124318"/>
              </a:xfrm>
              <a:prstGeom prst="rect">
                <a:avLst/>
              </a:prstGeom>
              <a:noFill/>
            </p:spPr>
            <p:txBody>
              <a:bodyPr wrap="square" rtlCol="0">
                <a:spAutoFit/>
              </a:bodyPr>
              <a:lstStyle/>
              <a:p>
                <a:pPr algn="ctr"/>
                <a:r>
                  <a:rPr lang="tr-TR" sz="984" b="1"/>
                  <a:t>100</a:t>
                </a:r>
              </a:p>
            </p:txBody>
          </p:sp>
          <p:cxnSp>
            <p:nvCxnSpPr>
              <p:cNvPr id="29" name="Straight Connector 28">
                <a:extLst>
                  <a:ext uri="{FF2B5EF4-FFF2-40B4-BE49-F238E27FC236}">
                    <a16:creationId xmlns:a16="http://schemas.microsoft.com/office/drawing/2014/main" id="{724C7DD5-B9C4-436A-8A13-5502AF7257D8}"/>
                  </a:ext>
                </a:extLst>
              </p:cNvPr>
              <p:cNvCxnSpPr>
                <a:cxnSpLocks/>
              </p:cNvCxnSpPr>
              <p:nvPr/>
            </p:nvCxnSpPr>
            <p:spPr>
              <a:xfrm>
                <a:off x="21583656" y="13561587"/>
                <a:ext cx="0" cy="843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07C6DF-178B-4B87-9456-0B7180606CC7}"/>
                  </a:ext>
                </a:extLst>
              </p:cNvPr>
              <p:cNvCxnSpPr>
                <a:cxnSpLocks/>
              </p:cNvCxnSpPr>
              <p:nvPr/>
            </p:nvCxnSpPr>
            <p:spPr>
              <a:xfrm>
                <a:off x="21581564" y="5246411"/>
                <a:ext cx="0" cy="84969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51C30D8-0DC6-494D-942E-AA8B6FA4D1DD}"/>
                  </a:ext>
                </a:extLst>
              </p:cNvPr>
              <p:cNvSpPr txBox="1"/>
              <p:nvPr/>
            </p:nvSpPr>
            <p:spPr>
              <a:xfrm>
                <a:off x="8451836" y="13747562"/>
                <a:ext cx="830879" cy="1124318"/>
              </a:xfrm>
              <a:prstGeom prst="rect">
                <a:avLst/>
              </a:prstGeom>
              <a:noFill/>
            </p:spPr>
            <p:txBody>
              <a:bodyPr wrap="square" rtlCol="0">
                <a:spAutoFit/>
              </a:bodyPr>
              <a:lstStyle/>
              <a:p>
                <a:pPr algn="ctr"/>
                <a:r>
                  <a:rPr lang="tr-TR" sz="984" b="1"/>
                  <a:t>20</a:t>
                </a:r>
              </a:p>
            </p:txBody>
          </p:sp>
          <p:sp>
            <p:nvSpPr>
              <p:cNvPr id="32" name="TextBox 31">
                <a:extLst>
                  <a:ext uri="{FF2B5EF4-FFF2-40B4-BE49-F238E27FC236}">
                    <a16:creationId xmlns:a16="http://schemas.microsoft.com/office/drawing/2014/main" id="{F46A02F8-0EA7-4B88-A5AE-FE668F55CA09}"/>
                  </a:ext>
                </a:extLst>
              </p:cNvPr>
              <p:cNvSpPr txBox="1"/>
              <p:nvPr/>
            </p:nvSpPr>
            <p:spPr>
              <a:xfrm>
                <a:off x="21798026" y="5199819"/>
                <a:ext cx="957472" cy="1124318"/>
              </a:xfrm>
              <a:prstGeom prst="rect">
                <a:avLst/>
              </a:prstGeom>
              <a:noFill/>
            </p:spPr>
            <p:txBody>
              <a:bodyPr wrap="square" rtlCol="0">
                <a:spAutoFit/>
              </a:bodyPr>
              <a:lstStyle/>
              <a:p>
                <a:r>
                  <a:rPr lang="tr-TR" sz="984">
                    <a:solidFill>
                      <a:srgbClr val="C00000"/>
                    </a:solidFill>
                  </a:rPr>
                  <a:t>%16</a:t>
                </a:r>
              </a:p>
            </p:txBody>
          </p:sp>
          <p:sp>
            <p:nvSpPr>
              <p:cNvPr id="34" name="TextBox 33">
                <a:extLst>
                  <a:ext uri="{FF2B5EF4-FFF2-40B4-BE49-F238E27FC236}">
                    <a16:creationId xmlns:a16="http://schemas.microsoft.com/office/drawing/2014/main" id="{A91CF201-A12E-4278-A396-7293C26A8206}"/>
                  </a:ext>
                </a:extLst>
              </p:cNvPr>
              <p:cNvSpPr txBox="1"/>
              <p:nvPr/>
            </p:nvSpPr>
            <p:spPr>
              <a:xfrm>
                <a:off x="21798026" y="6196861"/>
                <a:ext cx="957472" cy="693489"/>
              </a:xfrm>
              <a:prstGeom prst="rect">
                <a:avLst/>
              </a:prstGeom>
              <a:noFill/>
            </p:spPr>
            <p:txBody>
              <a:bodyPr wrap="square" rtlCol="0">
                <a:spAutoFit/>
              </a:bodyPr>
              <a:lstStyle/>
              <a:p>
                <a:r>
                  <a:rPr lang="tr-TR" sz="984">
                    <a:solidFill>
                      <a:srgbClr val="C00000"/>
                    </a:solidFill>
                  </a:rPr>
                  <a:t>%8</a:t>
                </a:r>
              </a:p>
            </p:txBody>
          </p:sp>
          <p:sp>
            <p:nvSpPr>
              <p:cNvPr id="35" name="TextBox 34">
                <a:extLst>
                  <a:ext uri="{FF2B5EF4-FFF2-40B4-BE49-F238E27FC236}">
                    <a16:creationId xmlns:a16="http://schemas.microsoft.com/office/drawing/2014/main" id="{CE5711EC-9B4D-4BF1-BE81-79D9EC6A9525}"/>
                  </a:ext>
                </a:extLst>
              </p:cNvPr>
              <p:cNvSpPr txBox="1"/>
              <p:nvPr/>
            </p:nvSpPr>
            <p:spPr>
              <a:xfrm>
                <a:off x="21798026" y="7217272"/>
                <a:ext cx="957472" cy="693489"/>
              </a:xfrm>
              <a:prstGeom prst="rect">
                <a:avLst/>
              </a:prstGeom>
              <a:noFill/>
            </p:spPr>
            <p:txBody>
              <a:bodyPr wrap="square" rtlCol="0">
                <a:spAutoFit/>
              </a:bodyPr>
              <a:lstStyle/>
              <a:p>
                <a:r>
                  <a:rPr lang="tr-TR" sz="984">
                    <a:solidFill>
                      <a:srgbClr val="C00000"/>
                    </a:solidFill>
                  </a:rPr>
                  <a:t>%4</a:t>
                </a:r>
              </a:p>
            </p:txBody>
          </p:sp>
          <p:sp>
            <p:nvSpPr>
              <p:cNvPr id="36" name="TextBox 35">
                <a:extLst>
                  <a:ext uri="{FF2B5EF4-FFF2-40B4-BE49-F238E27FC236}">
                    <a16:creationId xmlns:a16="http://schemas.microsoft.com/office/drawing/2014/main" id="{3FE4D44D-B467-4398-AB9A-C104B178B9AA}"/>
                  </a:ext>
                </a:extLst>
              </p:cNvPr>
              <p:cNvSpPr txBox="1"/>
              <p:nvPr/>
            </p:nvSpPr>
            <p:spPr>
              <a:xfrm>
                <a:off x="21798026" y="8198734"/>
                <a:ext cx="957472" cy="693489"/>
              </a:xfrm>
              <a:prstGeom prst="rect">
                <a:avLst/>
              </a:prstGeom>
              <a:noFill/>
            </p:spPr>
            <p:txBody>
              <a:bodyPr wrap="square" rtlCol="0">
                <a:spAutoFit/>
              </a:bodyPr>
              <a:lstStyle/>
              <a:p>
                <a:r>
                  <a:rPr lang="tr-TR" sz="984">
                    <a:solidFill>
                      <a:srgbClr val="C00000"/>
                    </a:solidFill>
                  </a:rPr>
                  <a:t>%2</a:t>
                </a:r>
              </a:p>
            </p:txBody>
          </p:sp>
          <p:sp>
            <p:nvSpPr>
              <p:cNvPr id="37" name="TextBox 36">
                <a:extLst>
                  <a:ext uri="{FF2B5EF4-FFF2-40B4-BE49-F238E27FC236}">
                    <a16:creationId xmlns:a16="http://schemas.microsoft.com/office/drawing/2014/main" id="{99A3A835-1866-4E1A-AF2D-3AF696015C57}"/>
                  </a:ext>
                </a:extLst>
              </p:cNvPr>
              <p:cNvSpPr txBox="1"/>
              <p:nvPr/>
            </p:nvSpPr>
            <p:spPr>
              <a:xfrm>
                <a:off x="21798026" y="9211356"/>
                <a:ext cx="957472" cy="693489"/>
              </a:xfrm>
              <a:prstGeom prst="rect">
                <a:avLst/>
              </a:prstGeom>
              <a:noFill/>
            </p:spPr>
            <p:txBody>
              <a:bodyPr wrap="square" rtlCol="0">
                <a:spAutoFit/>
              </a:bodyPr>
              <a:lstStyle/>
              <a:p>
                <a:r>
                  <a:rPr lang="tr-TR" sz="984">
                    <a:solidFill>
                      <a:srgbClr val="C00000"/>
                    </a:solidFill>
                  </a:rPr>
                  <a:t>%1</a:t>
                </a:r>
              </a:p>
            </p:txBody>
          </p:sp>
          <p:sp>
            <p:nvSpPr>
              <p:cNvPr id="38" name="TextBox 37">
                <a:extLst>
                  <a:ext uri="{FF2B5EF4-FFF2-40B4-BE49-F238E27FC236}">
                    <a16:creationId xmlns:a16="http://schemas.microsoft.com/office/drawing/2014/main" id="{9F3A58FE-860D-4EF6-91D7-4E3AC59EA41F}"/>
                  </a:ext>
                </a:extLst>
              </p:cNvPr>
              <p:cNvSpPr txBox="1"/>
              <p:nvPr/>
            </p:nvSpPr>
            <p:spPr>
              <a:xfrm rot="5400000" flipH="1">
                <a:off x="19571859" y="8870589"/>
                <a:ext cx="7222821" cy="724496"/>
              </a:xfrm>
              <a:prstGeom prst="rect">
                <a:avLst/>
              </a:prstGeom>
              <a:noFill/>
            </p:spPr>
            <p:txBody>
              <a:bodyPr wrap="square" rtlCol="0">
                <a:spAutoFit/>
              </a:bodyPr>
              <a:lstStyle/>
              <a:p>
                <a:pPr algn="ctr"/>
                <a:r>
                  <a:rPr lang="tr-TR" sz="1055" b="1">
                    <a:solidFill>
                      <a:srgbClr val="C00000"/>
                    </a:solidFill>
                  </a:rPr>
                  <a:t>Kümülatif ME riski (log - Ölçek)</a:t>
                </a:r>
              </a:p>
            </p:txBody>
          </p:sp>
          <p:cxnSp>
            <p:nvCxnSpPr>
              <p:cNvPr id="39" name="Straight Connector 38">
                <a:extLst>
                  <a:ext uri="{FF2B5EF4-FFF2-40B4-BE49-F238E27FC236}">
                    <a16:creationId xmlns:a16="http://schemas.microsoft.com/office/drawing/2014/main" id="{833F5F08-B994-42F5-92BD-37B26F56AD62}"/>
                  </a:ext>
                </a:extLst>
              </p:cNvPr>
              <p:cNvCxnSpPr>
                <a:cxnSpLocks/>
              </p:cNvCxnSpPr>
              <p:nvPr/>
            </p:nvCxnSpPr>
            <p:spPr>
              <a:xfrm>
                <a:off x="21564963" y="13562363"/>
                <a:ext cx="18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E686D6A-F494-45D8-908B-E9C48C9424B2}"/>
                  </a:ext>
                </a:extLst>
              </p:cNvPr>
              <p:cNvCxnSpPr>
                <a:cxnSpLocks/>
              </p:cNvCxnSpPr>
              <p:nvPr/>
            </p:nvCxnSpPr>
            <p:spPr>
              <a:xfrm flipH="1">
                <a:off x="21583062" y="9476826"/>
                <a:ext cx="1333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9EA9BF9-D990-4BBD-9002-699C220F5167}"/>
                  </a:ext>
                </a:extLst>
              </p:cNvPr>
              <p:cNvCxnSpPr>
                <a:cxnSpLocks/>
              </p:cNvCxnSpPr>
              <p:nvPr/>
            </p:nvCxnSpPr>
            <p:spPr>
              <a:xfrm flipH="1">
                <a:off x="21583062" y="8470047"/>
                <a:ext cx="1333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61AFC18-6940-42B5-A291-11089EB30073}"/>
                  </a:ext>
                </a:extLst>
              </p:cNvPr>
              <p:cNvCxnSpPr>
                <a:cxnSpLocks/>
              </p:cNvCxnSpPr>
              <p:nvPr/>
            </p:nvCxnSpPr>
            <p:spPr>
              <a:xfrm flipH="1">
                <a:off x="21583062" y="7475927"/>
                <a:ext cx="1333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955D03-D502-4B97-893B-48DC455D1913}"/>
                  </a:ext>
                </a:extLst>
              </p:cNvPr>
              <p:cNvCxnSpPr>
                <a:cxnSpLocks/>
              </p:cNvCxnSpPr>
              <p:nvPr/>
            </p:nvCxnSpPr>
            <p:spPr>
              <a:xfrm flipH="1">
                <a:off x="21583062" y="6469148"/>
                <a:ext cx="1333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FFBF9D8-864C-44F9-A7A3-F7F48EBEF5AB}"/>
                  </a:ext>
                </a:extLst>
              </p:cNvPr>
              <p:cNvCxnSpPr>
                <a:cxnSpLocks/>
              </p:cNvCxnSpPr>
              <p:nvPr/>
            </p:nvCxnSpPr>
            <p:spPr>
              <a:xfrm flipH="1">
                <a:off x="21583062" y="5481842"/>
                <a:ext cx="1333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90FCC8E-D0D6-4A81-BF28-9F135393DA61}"/>
                  </a:ext>
                </a:extLst>
              </p:cNvPr>
              <p:cNvSpPr txBox="1"/>
              <p:nvPr/>
            </p:nvSpPr>
            <p:spPr>
              <a:xfrm>
                <a:off x="3591147" y="9237137"/>
                <a:ext cx="1585736" cy="693489"/>
              </a:xfrm>
              <a:prstGeom prst="rect">
                <a:avLst/>
              </a:prstGeom>
              <a:noFill/>
            </p:spPr>
            <p:txBody>
              <a:bodyPr wrap="square" rtlCol="0">
                <a:spAutoFit/>
              </a:bodyPr>
              <a:lstStyle/>
              <a:p>
                <a:pPr algn="r"/>
                <a:r>
                  <a:rPr lang="tr-TR" sz="984" b="1">
                    <a:solidFill>
                      <a:srgbClr val="00B0F0"/>
                    </a:solidFill>
                  </a:rPr>
                  <a:t>5.000</a:t>
                </a:r>
              </a:p>
            </p:txBody>
          </p:sp>
          <p:cxnSp>
            <p:nvCxnSpPr>
              <p:cNvPr id="46" name="Straight Connector 45">
                <a:extLst>
                  <a:ext uri="{FF2B5EF4-FFF2-40B4-BE49-F238E27FC236}">
                    <a16:creationId xmlns:a16="http://schemas.microsoft.com/office/drawing/2014/main" id="{026C1C67-22F8-41D1-9F06-1D650FE56FCD}"/>
                  </a:ext>
                </a:extLst>
              </p:cNvPr>
              <p:cNvCxnSpPr>
                <a:cxnSpLocks/>
              </p:cNvCxnSpPr>
              <p:nvPr/>
            </p:nvCxnSpPr>
            <p:spPr>
              <a:xfrm flipH="1">
                <a:off x="5300075" y="8568276"/>
                <a:ext cx="857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EDA5B9F-96F6-4025-8B85-22711AEBE08F}"/>
                  </a:ext>
                </a:extLst>
              </p:cNvPr>
              <p:cNvCxnSpPr>
                <a:cxnSpLocks/>
              </p:cNvCxnSpPr>
              <p:nvPr/>
            </p:nvCxnSpPr>
            <p:spPr>
              <a:xfrm flipH="1">
                <a:off x="5300077" y="5704006"/>
                <a:ext cx="761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F67ADBD4-76C5-4AAC-B674-DF595A9C7B92}"/>
                  </a:ext>
                </a:extLst>
              </p:cNvPr>
              <p:cNvSpPr txBox="1"/>
              <p:nvPr/>
            </p:nvSpPr>
            <p:spPr>
              <a:xfrm>
                <a:off x="3513445" y="5423533"/>
                <a:ext cx="1663441" cy="693489"/>
              </a:xfrm>
              <a:prstGeom prst="rect">
                <a:avLst/>
              </a:prstGeom>
              <a:noFill/>
            </p:spPr>
            <p:txBody>
              <a:bodyPr wrap="square" rtlCol="0">
                <a:spAutoFit/>
              </a:bodyPr>
              <a:lstStyle/>
              <a:p>
                <a:pPr algn="r"/>
                <a:r>
                  <a:rPr lang="tr-TR" sz="984" b="1">
                    <a:solidFill>
                      <a:srgbClr val="00B0F0"/>
                    </a:solidFill>
                  </a:rPr>
                  <a:t>10.000</a:t>
                </a:r>
              </a:p>
            </p:txBody>
          </p:sp>
          <p:cxnSp>
            <p:nvCxnSpPr>
              <p:cNvPr id="49" name="Straight Connector 48">
                <a:extLst>
                  <a:ext uri="{FF2B5EF4-FFF2-40B4-BE49-F238E27FC236}">
                    <a16:creationId xmlns:a16="http://schemas.microsoft.com/office/drawing/2014/main" id="{7F42C985-F1D0-4D90-9AA3-A9727A6B6117}"/>
                  </a:ext>
                </a:extLst>
              </p:cNvPr>
              <p:cNvCxnSpPr>
                <a:cxnSpLocks/>
              </p:cNvCxnSpPr>
              <p:nvPr/>
            </p:nvCxnSpPr>
            <p:spPr>
              <a:xfrm>
                <a:off x="7234244" y="13561587"/>
                <a:ext cx="0" cy="194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9F2A212-8BE1-4228-9591-FF5E200ECCF7}"/>
                  </a:ext>
                </a:extLst>
              </p:cNvPr>
              <p:cNvCxnSpPr>
                <a:cxnSpLocks/>
              </p:cNvCxnSpPr>
              <p:nvPr/>
            </p:nvCxnSpPr>
            <p:spPr>
              <a:xfrm>
                <a:off x="8878894" y="13561587"/>
                <a:ext cx="0" cy="194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6E48234-07A6-4E9E-8BD6-EF75117A9835}"/>
                  </a:ext>
                </a:extLst>
              </p:cNvPr>
              <p:cNvCxnSpPr>
                <a:cxnSpLocks/>
              </p:cNvCxnSpPr>
              <p:nvPr/>
            </p:nvCxnSpPr>
            <p:spPr>
              <a:xfrm>
                <a:off x="10434644" y="13561587"/>
                <a:ext cx="0" cy="194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C722728-2BE9-4727-B790-39DA9410B8AD}"/>
                  </a:ext>
                </a:extLst>
              </p:cNvPr>
              <p:cNvCxnSpPr>
                <a:cxnSpLocks/>
              </p:cNvCxnSpPr>
              <p:nvPr/>
            </p:nvCxnSpPr>
            <p:spPr>
              <a:xfrm>
                <a:off x="12022144" y="13561587"/>
                <a:ext cx="0" cy="194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7301188-8FA1-4F4A-A17B-FFF51AB6670D}"/>
                  </a:ext>
                </a:extLst>
              </p:cNvPr>
              <p:cNvCxnSpPr>
                <a:cxnSpLocks/>
              </p:cNvCxnSpPr>
              <p:nvPr/>
            </p:nvCxnSpPr>
            <p:spPr>
              <a:xfrm>
                <a:off x="13558844" y="13561587"/>
                <a:ext cx="0" cy="194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28AEE46-2CDE-47C1-9BB2-8213ED6F3D9F}"/>
                  </a:ext>
                </a:extLst>
              </p:cNvPr>
              <p:cNvCxnSpPr>
                <a:cxnSpLocks/>
              </p:cNvCxnSpPr>
              <p:nvPr/>
            </p:nvCxnSpPr>
            <p:spPr>
              <a:xfrm>
                <a:off x="15184444" y="13561587"/>
                <a:ext cx="0" cy="194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6587125-5185-4601-99BC-220ED960F492}"/>
                  </a:ext>
                </a:extLst>
              </p:cNvPr>
              <p:cNvCxnSpPr>
                <a:cxnSpLocks/>
              </p:cNvCxnSpPr>
              <p:nvPr/>
            </p:nvCxnSpPr>
            <p:spPr>
              <a:xfrm>
                <a:off x="16727494" y="13561587"/>
                <a:ext cx="0" cy="194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5F523F1-A0A3-4555-A830-99E7A4D94922}"/>
                  </a:ext>
                </a:extLst>
              </p:cNvPr>
              <p:cNvCxnSpPr>
                <a:cxnSpLocks/>
              </p:cNvCxnSpPr>
              <p:nvPr/>
            </p:nvCxnSpPr>
            <p:spPr>
              <a:xfrm>
                <a:off x="18359444" y="13561587"/>
                <a:ext cx="0" cy="194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F62376E-F6EF-4E4B-8AEE-E077D63101AA}"/>
                  </a:ext>
                </a:extLst>
              </p:cNvPr>
              <p:cNvCxnSpPr>
                <a:cxnSpLocks/>
              </p:cNvCxnSpPr>
              <p:nvPr/>
            </p:nvCxnSpPr>
            <p:spPr>
              <a:xfrm>
                <a:off x="19940594" y="13561587"/>
                <a:ext cx="0" cy="1947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FA056E3-1B11-45A3-A4DC-37F885C57BFA}"/>
                  </a:ext>
                </a:extLst>
              </p:cNvPr>
              <p:cNvCxnSpPr>
                <a:cxnSpLocks/>
              </p:cNvCxnSpPr>
              <p:nvPr/>
            </p:nvCxnSpPr>
            <p:spPr>
              <a:xfrm flipH="1">
                <a:off x="5414373" y="9530927"/>
                <a:ext cx="16154400" cy="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C1B2028-EA09-4E21-8674-AC6993463355}"/>
                  </a:ext>
                </a:extLst>
              </p:cNvPr>
              <p:cNvCxnSpPr>
                <a:cxnSpLocks/>
              </p:cNvCxnSpPr>
              <p:nvPr/>
            </p:nvCxnSpPr>
            <p:spPr>
              <a:xfrm flipH="1">
                <a:off x="6538323" y="7194110"/>
                <a:ext cx="15030450" cy="0"/>
              </a:xfrm>
              <a:prstGeom prst="line">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3ABF5C42-DA19-455F-9150-F88EF741BF54}"/>
                  </a:ext>
                </a:extLst>
              </p:cNvPr>
              <p:cNvGrpSpPr/>
              <p:nvPr/>
            </p:nvGrpSpPr>
            <p:grpSpPr>
              <a:xfrm>
                <a:off x="8893182" y="5344706"/>
                <a:ext cx="6819900" cy="8067584"/>
                <a:chOff x="8260359" y="6154057"/>
                <a:chExt cx="6819900" cy="8120743"/>
              </a:xfrm>
            </p:grpSpPr>
            <p:cxnSp>
              <p:nvCxnSpPr>
                <p:cNvPr id="61" name="Straight Connector 60">
                  <a:extLst>
                    <a:ext uri="{FF2B5EF4-FFF2-40B4-BE49-F238E27FC236}">
                      <a16:creationId xmlns:a16="http://schemas.microsoft.com/office/drawing/2014/main" id="{5BDCF53D-96A8-4674-922E-6C66715E6C1C}"/>
                    </a:ext>
                  </a:extLst>
                </p:cNvPr>
                <p:cNvCxnSpPr>
                  <a:cxnSpLocks/>
                </p:cNvCxnSpPr>
                <p:nvPr/>
              </p:nvCxnSpPr>
              <p:spPr>
                <a:xfrm>
                  <a:off x="8260359" y="6154057"/>
                  <a:ext cx="0" cy="8120743"/>
                </a:xfrm>
                <a:prstGeom prst="line">
                  <a:avLst/>
                </a:prstGeom>
                <a:ln w="28575">
                  <a:solidFill>
                    <a:srgbClr val="58A4DA"/>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00EEA1A-493F-43B3-BBFF-C4BE149F88E3}"/>
                    </a:ext>
                  </a:extLst>
                </p:cNvPr>
                <p:cNvCxnSpPr>
                  <a:cxnSpLocks/>
                </p:cNvCxnSpPr>
                <p:nvPr/>
              </p:nvCxnSpPr>
              <p:spPr>
                <a:xfrm>
                  <a:off x="11397259" y="6154057"/>
                  <a:ext cx="0" cy="8120743"/>
                </a:xfrm>
                <a:prstGeom prst="line">
                  <a:avLst/>
                </a:prstGeom>
                <a:ln w="28575">
                  <a:solidFill>
                    <a:srgbClr val="58A4DA"/>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A131B2B-E5D2-4AB3-B25C-04E408C4014C}"/>
                    </a:ext>
                  </a:extLst>
                </p:cNvPr>
                <p:cNvCxnSpPr>
                  <a:cxnSpLocks/>
                </p:cNvCxnSpPr>
                <p:nvPr/>
              </p:nvCxnSpPr>
              <p:spPr>
                <a:xfrm>
                  <a:off x="15080259" y="6154057"/>
                  <a:ext cx="0" cy="8120743"/>
                </a:xfrm>
                <a:prstGeom prst="line">
                  <a:avLst/>
                </a:prstGeom>
                <a:ln w="28575">
                  <a:solidFill>
                    <a:srgbClr val="58A4DA"/>
                  </a:solidFill>
                  <a:prstDash val="dashDot"/>
                </a:ln>
              </p:spPr>
              <p:style>
                <a:lnRef idx="1">
                  <a:schemeClr val="accent1"/>
                </a:lnRef>
                <a:fillRef idx="0">
                  <a:schemeClr val="accent1"/>
                </a:fillRef>
                <a:effectRef idx="0">
                  <a:schemeClr val="accent1"/>
                </a:effectRef>
                <a:fontRef idx="minor">
                  <a:schemeClr val="tx1"/>
                </a:fontRef>
              </p:style>
            </p:cxnSp>
          </p:grpSp>
          <p:cxnSp>
            <p:nvCxnSpPr>
              <p:cNvPr id="64" name="Straight Connector 63">
                <a:extLst>
                  <a:ext uri="{FF2B5EF4-FFF2-40B4-BE49-F238E27FC236}">
                    <a16:creationId xmlns:a16="http://schemas.microsoft.com/office/drawing/2014/main" id="{4167908B-FABB-4947-8E65-6869E5F68C30}"/>
                  </a:ext>
                </a:extLst>
              </p:cNvPr>
              <p:cNvCxnSpPr>
                <a:cxnSpLocks/>
              </p:cNvCxnSpPr>
              <p:nvPr/>
            </p:nvCxnSpPr>
            <p:spPr>
              <a:xfrm flipH="1">
                <a:off x="5420723" y="5428164"/>
                <a:ext cx="7099302" cy="813342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E6C9036-8E9A-49AB-A3DE-A2C36298E87B}"/>
                  </a:ext>
                </a:extLst>
              </p:cNvPr>
              <p:cNvCxnSpPr>
                <a:cxnSpLocks/>
              </p:cNvCxnSpPr>
              <p:nvPr/>
            </p:nvCxnSpPr>
            <p:spPr>
              <a:xfrm flipH="1">
                <a:off x="5420723" y="5305874"/>
                <a:ext cx="13268447" cy="82492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C055833-82B9-43C5-87FE-7D7224E38195}"/>
                  </a:ext>
                </a:extLst>
              </p:cNvPr>
              <p:cNvCxnSpPr>
                <a:cxnSpLocks/>
              </p:cNvCxnSpPr>
              <p:nvPr/>
            </p:nvCxnSpPr>
            <p:spPr>
              <a:xfrm flipH="1">
                <a:off x="5420723" y="7246944"/>
                <a:ext cx="16079225" cy="6295169"/>
              </a:xfrm>
              <a:prstGeom prst="line">
                <a:avLst/>
              </a:prstGeom>
              <a:ln w="28575">
                <a:solidFill>
                  <a:srgbClr val="EC9A1E"/>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EA899F1E-A5E6-41EB-8EFE-7FC983374529}"/>
                  </a:ext>
                </a:extLst>
              </p:cNvPr>
              <p:cNvSpPr/>
              <p:nvPr/>
            </p:nvSpPr>
            <p:spPr>
              <a:xfrm>
                <a:off x="10868825" y="7115865"/>
                <a:ext cx="152400" cy="155787"/>
              </a:xfrm>
              <a:prstGeom prst="ellipse">
                <a:avLst/>
              </a:prstGeom>
              <a:solidFill>
                <a:srgbClr val="58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68" name="Oval 67">
                <a:extLst>
                  <a:ext uri="{FF2B5EF4-FFF2-40B4-BE49-F238E27FC236}">
                    <a16:creationId xmlns:a16="http://schemas.microsoft.com/office/drawing/2014/main" id="{5EF3A4CE-8838-4B8C-83A9-BD7A9CC3EB54}"/>
                  </a:ext>
                </a:extLst>
              </p:cNvPr>
              <p:cNvSpPr/>
              <p:nvPr/>
            </p:nvSpPr>
            <p:spPr>
              <a:xfrm>
                <a:off x="15623705" y="7096392"/>
                <a:ext cx="152400" cy="155787"/>
              </a:xfrm>
              <a:prstGeom prst="ellipse">
                <a:avLst/>
              </a:prstGeom>
              <a:solidFill>
                <a:srgbClr val="58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69" name="Oval 68">
                <a:extLst>
                  <a:ext uri="{FF2B5EF4-FFF2-40B4-BE49-F238E27FC236}">
                    <a16:creationId xmlns:a16="http://schemas.microsoft.com/office/drawing/2014/main" id="{CF6FC6AC-2518-45EA-B022-81C4E7C64FA8}"/>
                  </a:ext>
                </a:extLst>
              </p:cNvPr>
              <p:cNvSpPr/>
              <p:nvPr/>
            </p:nvSpPr>
            <p:spPr>
              <a:xfrm>
                <a:off x="21494477" y="7115865"/>
                <a:ext cx="152400" cy="155787"/>
              </a:xfrm>
              <a:prstGeom prst="ellipse">
                <a:avLst/>
              </a:prstGeom>
              <a:solidFill>
                <a:srgbClr val="58A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0" name="Oval 69">
                <a:extLst>
                  <a:ext uri="{FF2B5EF4-FFF2-40B4-BE49-F238E27FC236}">
                    <a16:creationId xmlns:a16="http://schemas.microsoft.com/office/drawing/2014/main" id="{D807DC06-9098-491E-A6A1-E476B36ECF34}"/>
                  </a:ext>
                </a:extLst>
              </p:cNvPr>
              <p:cNvSpPr/>
              <p:nvPr/>
            </p:nvSpPr>
            <p:spPr>
              <a:xfrm>
                <a:off x="15636602" y="9452683"/>
                <a:ext cx="146304" cy="155787"/>
              </a:xfrm>
              <a:prstGeom prst="ellipse">
                <a:avLst/>
              </a:prstGeom>
              <a:solidFill>
                <a:srgbClr val="F26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1" name="Oval 70">
                <a:extLst>
                  <a:ext uri="{FF2B5EF4-FFF2-40B4-BE49-F238E27FC236}">
                    <a16:creationId xmlns:a16="http://schemas.microsoft.com/office/drawing/2014/main" id="{46C164AF-34F7-4EAA-B841-E13AEE7E8B37}"/>
                  </a:ext>
                </a:extLst>
              </p:cNvPr>
              <p:cNvSpPr/>
              <p:nvPr/>
            </p:nvSpPr>
            <p:spPr>
              <a:xfrm>
                <a:off x="11940902" y="9442947"/>
                <a:ext cx="146304" cy="155787"/>
              </a:xfrm>
              <a:prstGeom prst="ellipse">
                <a:avLst/>
              </a:prstGeom>
              <a:solidFill>
                <a:srgbClr val="F26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2" name="Oval 71">
                <a:extLst>
                  <a:ext uri="{FF2B5EF4-FFF2-40B4-BE49-F238E27FC236}">
                    <a16:creationId xmlns:a16="http://schemas.microsoft.com/office/drawing/2014/main" id="{5EEC4FB3-68BC-48FA-8840-E5E440B5B945}"/>
                  </a:ext>
                </a:extLst>
              </p:cNvPr>
              <p:cNvSpPr/>
              <p:nvPr/>
            </p:nvSpPr>
            <p:spPr>
              <a:xfrm>
                <a:off x="8830540" y="9447678"/>
                <a:ext cx="146304" cy="155787"/>
              </a:xfrm>
              <a:prstGeom prst="ellipse">
                <a:avLst/>
              </a:prstGeom>
              <a:solidFill>
                <a:srgbClr val="F264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3" name="TextBox 72">
                <a:extLst>
                  <a:ext uri="{FF2B5EF4-FFF2-40B4-BE49-F238E27FC236}">
                    <a16:creationId xmlns:a16="http://schemas.microsoft.com/office/drawing/2014/main" id="{EA49BD5E-1C3B-441B-94D6-92E1EF3C2043}"/>
                  </a:ext>
                </a:extLst>
              </p:cNvPr>
              <p:cNvSpPr txBox="1"/>
              <p:nvPr/>
            </p:nvSpPr>
            <p:spPr>
              <a:xfrm>
                <a:off x="6965519" y="10086529"/>
                <a:ext cx="2559844" cy="632201"/>
              </a:xfrm>
              <a:prstGeom prst="rect">
                <a:avLst/>
              </a:prstGeom>
              <a:solidFill>
                <a:schemeClr val="bg1"/>
              </a:solidFill>
            </p:spPr>
            <p:txBody>
              <a:bodyPr wrap="square" rtlCol="0">
                <a:spAutoFit/>
              </a:bodyPr>
              <a:lstStyle/>
              <a:p>
                <a:r>
                  <a:rPr lang="tr-TR" sz="844">
                    <a:solidFill>
                      <a:srgbClr val="C00000"/>
                    </a:solidFill>
                  </a:rPr>
                  <a:t>LDL-C 200 mg/dl</a:t>
                </a:r>
              </a:p>
            </p:txBody>
          </p:sp>
          <p:sp>
            <p:nvSpPr>
              <p:cNvPr id="74" name="TextBox 73">
                <a:extLst>
                  <a:ext uri="{FF2B5EF4-FFF2-40B4-BE49-F238E27FC236}">
                    <a16:creationId xmlns:a16="http://schemas.microsoft.com/office/drawing/2014/main" id="{D78BCF01-2D8A-4875-A20B-2EA3C07DD83F}"/>
                  </a:ext>
                </a:extLst>
              </p:cNvPr>
              <p:cNvSpPr txBox="1"/>
              <p:nvPr/>
            </p:nvSpPr>
            <p:spPr>
              <a:xfrm>
                <a:off x="8276158" y="10818732"/>
                <a:ext cx="2559844" cy="632201"/>
              </a:xfrm>
              <a:prstGeom prst="rect">
                <a:avLst/>
              </a:prstGeom>
              <a:solidFill>
                <a:schemeClr val="bg1"/>
              </a:solidFill>
            </p:spPr>
            <p:txBody>
              <a:bodyPr wrap="square" rtlCol="0">
                <a:spAutoFit/>
              </a:bodyPr>
              <a:lstStyle/>
              <a:p>
                <a:r>
                  <a:rPr lang="tr-TR" sz="844">
                    <a:solidFill>
                      <a:srgbClr val="00B0F0"/>
                    </a:solidFill>
                  </a:rPr>
                  <a:t>LDL-C 125 mg/dl</a:t>
                </a:r>
              </a:p>
            </p:txBody>
          </p:sp>
          <p:sp>
            <p:nvSpPr>
              <p:cNvPr id="75" name="TextBox 74">
                <a:extLst>
                  <a:ext uri="{FF2B5EF4-FFF2-40B4-BE49-F238E27FC236}">
                    <a16:creationId xmlns:a16="http://schemas.microsoft.com/office/drawing/2014/main" id="{F7BF0D1F-BF1C-4849-BAF2-DBEF511DDEBD}"/>
                  </a:ext>
                </a:extLst>
              </p:cNvPr>
              <p:cNvSpPr txBox="1"/>
              <p:nvPr/>
            </p:nvSpPr>
            <p:spPr>
              <a:xfrm>
                <a:off x="9259138" y="11667777"/>
                <a:ext cx="2559844" cy="632201"/>
              </a:xfrm>
              <a:prstGeom prst="rect">
                <a:avLst/>
              </a:prstGeom>
              <a:solidFill>
                <a:schemeClr val="bg1"/>
              </a:solidFill>
            </p:spPr>
            <p:txBody>
              <a:bodyPr wrap="square" rtlCol="0">
                <a:spAutoFit/>
              </a:bodyPr>
              <a:lstStyle/>
              <a:p>
                <a:r>
                  <a:rPr lang="tr-TR" sz="844">
                    <a:solidFill>
                      <a:srgbClr val="EC9A1E"/>
                    </a:solidFill>
                  </a:rPr>
                  <a:t>LDL-C 80 mg/dl</a:t>
                </a:r>
              </a:p>
            </p:txBody>
          </p:sp>
          <p:sp>
            <p:nvSpPr>
              <p:cNvPr id="76" name="Arrow: Right 163">
                <a:extLst>
                  <a:ext uri="{FF2B5EF4-FFF2-40B4-BE49-F238E27FC236}">
                    <a16:creationId xmlns:a16="http://schemas.microsoft.com/office/drawing/2014/main" id="{6D17B2B3-7059-4F43-B773-AC8E3A476A1B}"/>
                  </a:ext>
                </a:extLst>
              </p:cNvPr>
              <p:cNvSpPr/>
              <p:nvPr/>
            </p:nvSpPr>
            <p:spPr>
              <a:xfrm>
                <a:off x="9395906" y="9384526"/>
                <a:ext cx="2023980" cy="277497"/>
              </a:xfrm>
              <a:prstGeom prst="rightArrow">
                <a:avLst>
                  <a:gd name="adj1" fmla="val 50000"/>
                  <a:gd name="adj2" fmla="val 70606"/>
                </a:avLst>
              </a:prstGeom>
              <a:solidFill>
                <a:schemeClr val="bg1"/>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7" name="Arrow: Right 164">
                <a:extLst>
                  <a:ext uri="{FF2B5EF4-FFF2-40B4-BE49-F238E27FC236}">
                    <a16:creationId xmlns:a16="http://schemas.microsoft.com/office/drawing/2014/main" id="{3B8EE0BA-29E9-499E-AAF6-E45F94E396F3}"/>
                  </a:ext>
                </a:extLst>
              </p:cNvPr>
              <p:cNvSpPr/>
              <p:nvPr/>
            </p:nvSpPr>
            <p:spPr>
              <a:xfrm>
                <a:off x="12901106" y="9384526"/>
                <a:ext cx="2023980" cy="277497"/>
              </a:xfrm>
              <a:prstGeom prst="rightArrow">
                <a:avLst>
                  <a:gd name="adj1" fmla="val 50000"/>
                  <a:gd name="adj2" fmla="val 70606"/>
                </a:avLst>
              </a:prstGeom>
              <a:solidFill>
                <a:schemeClr val="bg1"/>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8" name="Arrow: Right 165">
                <a:extLst>
                  <a:ext uri="{FF2B5EF4-FFF2-40B4-BE49-F238E27FC236}">
                    <a16:creationId xmlns:a16="http://schemas.microsoft.com/office/drawing/2014/main" id="{5C254296-561E-44C4-84F9-BF6F8F821BFF}"/>
                  </a:ext>
                </a:extLst>
              </p:cNvPr>
              <p:cNvSpPr/>
              <p:nvPr/>
            </p:nvSpPr>
            <p:spPr>
              <a:xfrm>
                <a:off x="11567523" y="7054200"/>
                <a:ext cx="3625850" cy="277497"/>
              </a:xfrm>
              <a:prstGeom prst="rightArrow">
                <a:avLst>
                  <a:gd name="adj1" fmla="val 50000"/>
                  <a:gd name="adj2" fmla="val 70606"/>
                </a:avLst>
              </a:prstGeom>
              <a:solidFill>
                <a:schemeClr val="bg1"/>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9" name="Arrow: Right 166">
                <a:extLst>
                  <a:ext uri="{FF2B5EF4-FFF2-40B4-BE49-F238E27FC236}">
                    <a16:creationId xmlns:a16="http://schemas.microsoft.com/office/drawing/2014/main" id="{0CC4E117-0CBA-40FD-BEB7-D5F8C59B00BF}"/>
                  </a:ext>
                </a:extLst>
              </p:cNvPr>
              <p:cNvSpPr/>
              <p:nvPr/>
            </p:nvSpPr>
            <p:spPr>
              <a:xfrm>
                <a:off x="16685623" y="7054200"/>
                <a:ext cx="3657600" cy="277497"/>
              </a:xfrm>
              <a:prstGeom prst="rightArrow">
                <a:avLst>
                  <a:gd name="adj1" fmla="val 50000"/>
                  <a:gd name="adj2" fmla="val 70606"/>
                </a:avLst>
              </a:prstGeom>
              <a:solidFill>
                <a:schemeClr val="bg1"/>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0" name="TextBox 79">
                <a:extLst>
                  <a:ext uri="{FF2B5EF4-FFF2-40B4-BE49-F238E27FC236}">
                    <a16:creationId xmlns:a16="http://schemas.microsoft.com/office/drawing/2014/main" id="{67DC094B-EE23-4098-91BB-729C7A36D25D}"/>
                  </a:ext>
                </a:extLst>
              </p:cNvPr>
              <p:cNvSpPr txBox="1"/>
              <p:nvPr/>
            </p:nvSpPr>
            <p:spPr>
              <a:xfrm>
                <a:off x="14215474" y="5993057"/>
                <a:ext cx="2933700" cy="632201"/>
              </a:xfrm>
              <a:prstGeom prst="rect">
                <a:avLst/>
              </a:prstGeom>
              <a:solidFill>
                <a:srgbClr val="EAEBEC"/>
              </a:solidFill>
            </p:spPr>
            <p:txBody>
              <a:bodyPr wrap="square" rtlCol="0">
                <a:spAutoFit/>
              </a:bodyPr>
              <a:lstStyle/>
              <a:p>
                <a:pPr algn="ctr"/>
                <a:r>
                  <a:rPr lang="tr-TR" sz="844">
                    <a:solidFill>
                      <a:srgbClr val="00B0F0"/>
                    </a:solidFill>
                  </a:rPr>
                  <a:t>Ortalama ME yaşı</a:t>
                </a:r>
              </a:p>
            </p:txBody>
          </p:sp>
          <p:sp>
            <p:nvSpPr>
              <p:cNvPr id="81" name="TextBox 80">
                <a:extLst>
                  <a:ext uri="{FF2B5EF4-FFF2-40B4-BE49-F238E27FC236}">
                    <a16:creationId xmlns:a16="http://schemas.microsoft.com/office/drawing/2014/main" id="{31D28523-A19B-46F5-8CC0-D2042CBC8EAF}"/>
                  </a:ext>
                </a:extLst>
              </p:cNvPr>
              <p:cNvSpPr txBox="1"/>
              <p:nvPr/>
            </p:nvSpPr>
            <p:spPr>
              <a:xfrm>
                <a:off x="10319750" y="8407769"/>
                <a:ext cx="5295896" cy="632201"/>
              </a:xfrm>
              <a:prstGeom prst="rect">
                <a:avLst/>
              </a:prstGeom>
              <a:solidFill>
                <a:srgbClr val="EAEBEC"/>
              </a:solidFill>
            </p:spPr>
            <p:txBody>
              <a:bodyPr wrap="square" rtlCol="0">
                <a:spAutoFit/>
              </a:bodyPr>
              <a:lstStyle/>
              <a:p>
                <a:pPr algn="ctr"/>
                <a:r>
                  <a:rPr lang="tr-TR" sz="844">
                    <a:solidFill>
                      <a:srgbClr val="C00000"/>
                    </a:solidFill>
                  </a:rPr>
                  <a:t>ME riskinin artmaya başladığı yaş</a:t>
                </a:r>
              </a:p>
            </p:txBody>
          </p:sp>
          <p:sp>
            <p:nvSpPr>
              <p:cNvPr id="82" name="TextBox 81">
                <a:extLst>
                  <a:ext uri="{FF2B5EF4-FFF2-40B4-BE49-F238E27FC236}">
                    <a16:creationId xmlns:a16="http://schemas.microsoft.com/office/drawing/2014/main" id="{B03A6A42-B2DC-4727-8359-E10F6E806D9F}"/>
                  </a:ext>
                </a:extLst>
              </p:cNvPr>
              <p:cNvSpPr txBox="1"/>
              <p:nvPr/>
            </p:nvSpPr>
            <p:spPr>
              <a:xfrm>
                <a:off x="16136591" y="9784689"/>
                <a:ext cx="5377885" cy="632201"/>
              </a:xfrm>
              <a:prstGeom prst="rect">
                <a:avLst/>
              </a:prstGeom>
              <a:solidFill>
                <a:schemeClr val="bg1"/>
              </a:solidFill>
            </p:spPr>
            <p:txBody>
              <a:bodyPr wrap="square" rtlCol="0">
                <a:spAutoFit/>
              </a:bodyPr>
              <a:lstStyle/>
              <a:p>
                <a:r>
                  <a:rPr lang="tr-TR" sz="844">
                    <a:solidFill>
                      <a:srgbClr val="C00000"/>
                    </a:solidFill>
                  </a:rPr>
                  <a:t>Kümülatif LDL-C maruziyeti eşiği</a:t>
                </a:r>
              </a:p>
            </p:txBody>
          </p:sp>
          <p:cxnSp>
            <p:nvCxnSpPr>
              <p:cNvPr id="83" name="Straight Connector 82">
                <a:extLst>
                  <a:ext uri="{FF2B5EF4-FFF2-40B4-BE49-F238E27FC236}">
                    <a16:creationId xmlns:a16="http://schemas.microsoft.com/office/drawing/2014/main" id="{6706E7D4-DB76-4508-9F79-336F3A494BB1}"/>
                  </a:ext>
                </a:extLst>
              </p:cNvPr>
              <p:cNvCxnSpPr>
                <a:cxnSpLocks/>
              </p:cNvCxnSpPr>
              <p:nvPr/>
            </p:nvCxnSpPr>
            <p:spPr>
              <a:xfrm>
                <a:off x="5400682" y="5344706"/>
                <a:ext cx="0" cy="82168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11498B2-82B4-47CB-8BED-63C5EAA1E1EA}"/>
                  </a:ext>
                </a:extLst>
              </p:cNvPr>
              <p:cNvCxnSpPr>
                <a:cxnSpLocks/>
              </p:cNvCxnSpPr>
              <p:nvPr/>
            </p:nvCxnSpPr>
            <p:spPr>
              <a:xfrm flipH="1">
                <a:off x="5414373" y="13561937"/>
                <a:ext cx="1615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p:txBody>
          <a:bodyPr>
            <a:noAutofit/>
          </a:bodyPr>
          <a:lstStyle/>
          <a:p>
            <a:r>
              <a:rPr lang="tr-TR" sz="3200" b="1" dirty="0"/>
              <a:t>LDL-C maruziyetinin eşiğin altında tutulması plak yükünü azaltır ve AKSVH gelişimini engeller</a:t>
            </a:r>
          </a:p>
        </p:txBody>
      </p:sp>
      <p:sp>
        <p:nvSpPr>
          <p:cNvPr id="6" name="Slide Number Placeholder 5"/>
          <p:cNvSpPr>
            <a:spLocks noGrp="1"/>
          </p:cNvSpPr>
          <p:nvPr>
            <p:ph type="sldNum" sz="quarter" idx="11"/>
          </p:nvPr>
        </p:nvSpPr>
        <p:spPr>
          <a:xfrm>
            <a:off x="1017998" y="18323346"/>
            <a:ext cx="1097364" cy="504404"/>
          </a:xfrm>
          <a:prstGeom prst="rect">
            <a:avLst/>
          </a:prstGeom>
        </p:spPr>
        <p:txBody>
          <a:bodyPr lIns="0" tIns="0" rIns="0" bIns="0" anchor="b"/>
          <a:lstStyle>
            <a:defPPr>
              <a:defRPr lang="en-US"/>
            </a:defPPr>
            <a:lvl1pPr marL="0" algn="l" defTabSz="2600598" rtl="0" eaLnBrk="1" latinLnBrk="0" hangingPunct="1">
              <a:defRPr lang="uk-UA" sz="2200"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fld id="{47547CF9-5B10-D24F-A8D7-45A9778164F7}" type="slidenum">
              <a:rPr lang="en-US" smtClean="0"/>
              <a:pPr/>
              <a:t>10</a:t>
            </a:fld>
            <a:endParaRPr lang="tr-TR" b="1"/>
          </a:p>
        </p:txBody>
      </p:sp>
      <p:sp>
        <p:nvSpPr>
          <p:cNvPr id="10" name="Rounded Rectangle 9"/>
          <p:cNvSpPr/>
          <p:nvPr/>
        </p:nvSpPr>
        <p:spPr>
          <a:xfrm>
            <a:off x="1798711" y="5242843"/>
            <a:ext cx="8427591" cy="886589"/>
          </a:xfrm>
          <a:prstGeom prst="roundRect">
            <a:avLst>
              <a:gd name="adj" fmla="val 0"/>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tIns="0" rIns="0" bIns="0" rtlCol="0" anchor="t">
            <a:spAutoFit/>
          </a:bodyPr>
          <a:lstStyle/>
          <a:p>
            <a:pPr marL="192847" indent="-192847" defTabSz="428538">
              <a:lnSpc>
                <a:spcPct val="110000"/>
              </a:lnSpc>
              <a:spcBef>
                <a:spcPts val="141"/>
              </a:spcBef>
              <a:spcAft>
                <a:spcPts val="422"/>
              </a:spcAft>
              <a:buFont typeface="Arial" panose="020B0604020202020204" pitchFamily="34" charset="0"/>
              <a:buChar char="•"/>
            </a:pPr>
            <a:r>
              <a:rPr lang="tr-TR" sz="1230" b="1">
                <a:solidFill>
                  <a:schemeClr val="accent1"/>
                </a:solidFill>
              </a:rPr>
              <a:t>Kümülatif LDL-C maruziyet eşiği </a:t>
            </a:r>
            <a:r>
              <a:rPr lang="tr-TR" sz="1230">
                <a:solidFill>
                  <a:schemeClr val="tx1"/>
                </a:solidFill>
              </a:rPr>
              <a:t>aşıldığında, </a:t>
            </a:r>
            <a:r>
              <a:rPr lang="tr-TR" sz="1230" b="1">
                <a:solidFill>
                  <a:schemeClr val="accent1"/>
                </a:solidFill>
              </a:rPr>
              <a:t>toplam plak yükü dolaşımdaki plazma LDL-C konsantrasyonu ile orantılı olarak artmaya devam eder</a:t>
            </a:r>
            <a:r>
              <a:rPr lang="tr-TR" sz="1230">
                <a:solidFill>
                  <a:schemeClr val="tx1"/>
                </a:solidFill>
              </a:rPr>
              <a:t> </a:t>
            </a:r>
          </a:p>
          <a:p>
            <a:pPr marL="192847" indent="-192847" defTabSz="428538">
              <a:lnSpc>
                <a:spcPct val="110000"/>
              </a:lnSpc>
              <a:spcBef>
                <a:spcPts val="141"/>
              </a:spcBef>
              <a:spcAft>
                <a:spcPts val="422"/>
              </a:spcAft>
              <a:buFont typeface="Arial" panose="020B0604020202020204" pitchFamily="34" charset="0"/>
              <a:buChar char="•"/>
            </a:pPr>
            <a:r>
              <a:rPr lang="tr-TR" sz="1230" b="1">
                <a:solidFill>
                  <a:srgbClr val="0460A9"/>
                </a:solidFill>
              </a:rPr>
              <a:t>Miyokard enfarktüsü</a:t>
            </a:r>
            <a:r>
              <a:rPr lang="tr-TR" sz="1230"/>
              <a:t> </a:t>
            </a:r>
            <a:r>
              <a:rPr lang="tr-TR" sz="1230">
                <a:solidFill>
                  <a:schemeClr val="tx1"/>
                </a:solidFill>
              </a:rPr>
              <a:t>insidansı, aynı LDL-C plazma düzeyine</a:t>
            </a:r>
            <a:r>
              <a:rPr lang="tr-TR" sz="1230"/>
              <a:t> </a:t>
            </a:r>
            <a:r>
              <a:rPr lang="tr-TR" sz="1230" b="1">
                <a:solidFill>
                  <a:srgbClr val="0460A9"/>
                </a:solidFill>
              </a:rPr>
              <a:t>maruz kalınan her on yıllık artışla ikiye katlanıyor</a:t>
            </a:r>
            <a:r>
              <a:rPr lang="tr-TR" sz="1230"/>
              <a:t> </a:t>
            </a:r>
            <a:r>
              <a:rPr lang="tr-TR" sz="1230">
                <a:solidFill>
                  <a:schemeClr val="tx1"/>
                </a:solidFill>
              </a:rPr>
              <a:t>gibi görünmektedir</a:t>
            </a:r>
          </a:p>
        </p:txBody>
      </p:sp>
      <p:sp>
        <p:nvSpPr>
          <p:cNvPr id="107" name="Footer Placeholder 3"/>
          <p:cNvSpPr txBox="1">
            <a:spLocks/>
          </p:cNvSpPr>
          <p:nvPr/>
        </p:nvSpPr>
        <p:spPr>
          <a:xfrm>
            <a:off x="1996883" y="6000036"/>
            <a:ext cx="4050639" cy="618556"/>
          </a:xfrm>
          <a:prstGeom prst="rect">
            <a:avLst/>
          </a:prstGeom>
        </p:spPr>
        <p:txBody>
          <a:bodyPr vert="horz" lIns="0" tIns="0" rIns="0" bIns="0" rtlCol="0" anchor="b"/>
          <a:lstStyle>
            <a:defPPr>
              <a:defRPr lang="en-US"/>
            </a:defPPr>
            <a:lvl1pPr marL="0" algn="l" defTabSz="2600598" rtl="0" eaLnBrk="1" latinLnBrk="0" hangingPunct="1">
              <a:defRPr lang="en-US" sz="2000" i="1"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r>
              <a:rPr lang="tr-TR" sz="703"/>
              <a:t>Ference BA et al., J Am Coll Cardiol 2018;72:2980–95</a:t>
            </a:r>
          </a:p>
        </p:txBody>
      </p:sp>
      <p:sp>
        <p:nvSpPr>
          <p:cNvPr id="85" name="Metin kutusu 84"/>
          <p:cNvSpPr txBox="1"/>
          <p:nvPr/>
        </p:nvSpPr>
        <p:spPr>
          <a:xfrm>
            <a:off x="4965832" y="6633104"/>
            <a:ext cx="2379446" cy="222240"/>
          </a:xfrm>
          <a:prstGeom prst="rect">
            <a:avLst/>
          </a:prstGeom>
          <a:solidFill>
            <a:schemeClr val="bg1"/>
          </a:solidFill>
        </p:spPr>
        <p:txBody>
          <a:bodyPr wrap="square" rtlCol="0">
            <a:spAutoFit/>
          </a:bodyPr>
          <a:lstStyle/>
          <a:p>
            <a:r>
              <a:rPr lang="tr-TR" sz="844" dirty="0">
                <a:solidFill>
                  <a:schemeClr val="accent6">
                    <a:lumMod val="60000"/>
                    <a:lumOff val="40000"/>
                  </a:schemeClr>
                </a:solidFill>
              </a:rPr>
              <a:t>Gizlidir – Sadece kurum içi kullanıma yöneliktir</a:t>
            </a:r>
          </a:p>
        </p:txBody>
      </p:sp>
    </p:spTree>
    <p:custDataLst>
      <p:tags r:id="rId1"/>
    </p:custDataLst>
    <p:extLst>
      <p:ext uri="{BB962C8B-B14F-4D97-AF65-F5344CB8AC3E}">
        <p14:creationId xmlns:p14="http://schemas.microsoft.com/office/powerpoint/2010/main" val="161866207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6DCFF3-215D-4B0C-8C2D-84175749198C}"/>
              </a:ext>
            </a:extLst>
          </p:cNvPr>
          <p:cNvSpPr>
            <a:spLocks noGrp="1"/>
          </p:cNvSpPr>
          <p:nvPr>
            <p:ph type="title"/>
          </p:nvPr>
        </p:nvSpPr>
        <p:spPr/>
        <p:txBody>
          <a:bodyPr>
            <a:normAutofit fontScale="90000"/>
          </a:bodyPr>
          <a:lstStyle/>
          <a:p>
            <a:r>
              <a:rPr lang="tr-TR" dirty="0"/>
              <a:t>Erken tedavi yararı</a:t>
            </a:r>
            <a:br>
              <a:rPr lang="en-GB" dirty="0"/>
            </a:br>
            <a:endParaRPr lang="en-US" dirty="0"/>
          </a:p>
        </p:txBody>
      </p:sp>
      <p:sp>
        <p:nvSpPr>
          <p:cNvPr id="3" name="Text Placeholder 2">
            <a:extLst>
              <a:ext uri="{FF2B5EF4-FFF2-40B4-BE49-F238E27FC236}">
                <a16:creationId xmlns:a16="http://schemas.microsoft.com/office/drawing/2014/main" id="{F3E87406-D794-4A6E-8AA6-DE6F313469D8}"/>
              </a:ext>
            </a:extLst>
          </p:cNvPr>
          <p:cNvSpPr>
            <a:spLocks noGrp="1"/>
          </p:cNvSpPr>
          <p:nvPr>
            <p:ph idx="1"/>
          </p:nvPr>
        </p:nvSpPr>
        <p:spPr/>
        <p:txBody>
          <a:bodyPr/>
          <a:lstStyle/>
          <a:p>
            <a:endParaRPr lang="en-GB" dirty="0"/>
          </a:p>
        </p:txBody>
      </p:sp>
      <p:sp>
        <p:nvSpPr>
          <p:cNvPr id="5" name="Text Placeholder 4">
            <a:extLst>
              <a:ext uri="{FF2B5EF4-FFF2-40B4-BE49-F238E27FC236}">
                <a16:creationId xmlns:a16="http://schemas.microsoft.com/office/drawing/2014/main" id="{CB3307A6-E34C-48E7-A056-F77753D3AE98}"/>
              </a:ext>
            </a:extLst>
          </p:cNvPr>
          <p:cNvSpPr>
            <a:spLocks noGrp="1"/>
          </p:cNvSpPr>
          <p:nvPr>
            <p:ph type="body" sz="quarter" idx="4294967295"/>
          </p:nvPr>
        </p:nvSpPr>
        <p:spPr>
          <a:xfrm>
            <a:off x="7008285" y="618067"/>
            <a:ext cx="5183716" cy="823384"/>
          </a:xfrm>
        </p:spPr>
        <p:txBody>
          <a:bodyPr/>
          <a:lstStyle/>
          <a:p>
            <a:endParaRPr lang="en-GB" dirty="0"/>
          </a:p>
        </p:txBody>
      </p:sp>
      <p:sp>
        <p:nvSpPr>
          <p:cNvPr id="9" name="TextBox 8">
            <a:extLst>
              <a:ext uri="{FF2B5EF4-FFF2-40B4-BE49-F238E27FC236}">
                <a16:creationId xmlns:a16="http://schemas.microsoft.com/office/drawing/2014/main" id="{10EFBB69-5DDB-4CC1-9C3E-174564021C5F}"/>
              </a:ext>
            </a:extLst>
          </p:cNvPr>
          <p:cNvSpPr txBox="1"/>
          <p:nvPr/>
        </p:nvSpPr>
        <p:spPr>
          <a:xfrm>
            <a:off x="6941490" y="6404622"/>
            <a:ext cx="2553712" cy="338554"/>
          </a:xfrm>
          <a:prstGeom prst="rect">
            <a:avLst/>
          </a:prstGeom>
          <a:noFill/>
        </p:spPr>
        <p:txBody>
          <a:bodyPr wrap="none" rtlCol="0">
            <a:spAutoFit/>
          </a:bodyPr>
          <a:lstStyle/>
          <a:p>
            <a:r>
              <a:rPr lang="en-GB" sz="1600" dirty="0">
                <a:solidFill>
                  <a:schemeClr val="bg1"/>
                </a:solidFill>
              </a:rPr>
              <a:t>JACC  2018</a:t>
            </a:r>
            <a:r>
              <a:rPr lang="tr-TR" sz="1600" dirty="0">
                <a:solidFill>
                  <a:schemeClr val="bg1"/>
                </a:solidFill>
              </a:rPr>
              <a:t>;72</a:t>
            </a:r>
            <a:r>
              <a:rPr lang="en-GB" sz="1600" dirty="0">
                <a:solidFill>
                  <a:schemeClr val="bg1"/>
                </a:solidFill>
              </a:rPr>
              <a:t>:1141–561142</a:t>
            </a:r>
          </a:p>
        </p:txBody>
      </p:sp>
      <p:pic>
        <p:nvPicPr>
          <p:cNvPr id="11" name="Picture 10">
            <a:extLst>
              <a:ext uri="{FF2B5EF4-FFF2-40B4-BE49-F238E27FC236}">
                <a16:creationId xmlns:a16="http://schemas.microsoft.com/office/drawing/2014/main" id="{78FBE3D5-0E46-4541-BF48-62F23F81AA51}"/>
              </a:ext>
            </a:extLst>
          </p:cNvPr>
          <p:cNvPicPr>
            <a:picLocks noChangeAspect="1"/>
          </p:cNvPicPr>
          <p:nvPr/>
        </p:nvPicPr>
        <p:blipFill rotWithShape="1">
          <a:blip r:embed="rId2"/>
          <a:srcRect l="8295" t="29223" r="30869" b="13739"/>
          <a:stretch/>
        </p:blipFill>
        <p:spPr>
          <a:xfrm>
            <a:off x="435429" y="947057"/>
            <a:ext cx="10630635" cy="5606360"/>
          </a:xfrm>
          <a:prstGeom prst="rect">
            <a:avLst/>
          </a:prstGeom>
        </p:spPr>
      </p:pic>
    </p:spTree>
    <p:extLst>
      <p:ext uri="{BB962C8B-B14F-4D97-AF65-F5344CB8AC3E}">
        <p14:creationId xmlns:p14="http://schemas.microsoft.com/office/powerpoint/2010/main" val="34709957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49524"/>
            <a:ext cx="10535866" cy="960120"/>
          </a:xfrm>
        </p:spPr>
        <p:txBody>
          <a:bodyPr>
            <a:noAutofit/>
          </a:bodyPr>
          <a:lstStyle/>
          <a:p>
            <a:r>
              <a:rPr lang="tr-TR" sz="2800" b="1" dirty="0"/>
              <a:t>Koroner aterosklerotik plak progresyonu, LDL-C düzeylerini 1.8 mmol/L’ye (70 mg/</a:t>
            </a:r>
            <a:r>
              <a:rPr lang="tr-TR" sz="2800" b="1" dirty="0" err="1"/>
              <a:t>dL</a:t>
            </a:r>
            <a:r>
              <a:rPr lang="tr-TR" sz="2800" b="1" dirty="0"/>
              <a:t>) düşürerek önemli ölçüde azaltılabilir</a:t>
            </a:r>
            <a:r>
              <a:rPr lang="tr-TR" sz="2800" b="1" baseline="30000" dirty="0"/>
              <a:t>1,2</a:t>
            </a:r>
          </a:p>
        </p:txBody>
      </p:sp>
      <p:sp>
        <p:nvSpPr>
          <p:cNvPr id="5" name="Slide Number Placeholder 4"/>
          <p:cNvSpPr>
            <a:spLocks noGrp="1"/>
          </p:cNvSpPr>
          <p:nvPr>
            <p:ph type="sldNum" sz="quarter" idx="11"/>
          </p:nvPr>
        </p:nvSpPr>
        <p:spPr>
          <a:xfrm>
            <a:off x="1017998" y="18323346"/>
            <a:ext cx="1097364" cy="504404"/>
          </a:xfrm>
          <a:prstGeom prst="rect">
            <a:avLst/>
          </a:prstGeom>
        </p:spPr>
        <p:txBody>
          <a:bodyPr lIns="0" tIns="0" rIns="0" bIns="0" anchor="b"/>
          <a:lstStyle>
            <a:defPPr>
              <a:defRPr lang="en-US"/>
            </a:defPPr>
            <a:lvl1pPr marL="0" algn="l" defTabSz="2600598" rtl="0" eaLnBrk="1" latinLnBrk="0" hangingPunct="1">
              <a:defRPr lang="uk-UA" sz="2200"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fld id="{47547CF9-5B10-D24F-A8D7-45A9778164F7}" type="slidenum">
              <a:rPr lang="en-US" smtClean="0"/>
              <a:pPr/>
              <a:t>12</a:t>
            </a:fld>
            <a:endParaRPr lang="en-US"/>
          </a:p>
        </p:txBody>
      </p:sp>
      <p:sp>
        <p:nvSpPr>
          <p:cNvPr id="27" name="Round Same Side Corner Rectangle 26"/>
          <p:cNvSpPr/>
          <p:nvPr/>
        </p:nvSpPr>
        <p:spPr>
          <a:xfrm>
            <a:off x="2209965" y="1687920"/>
            <a:ext cx="7771544" cy="4398693"/>
          </a:xfrm>
          <a:prstGeom prst="round2SameRect">
            <a:avLst>
              <a:gd name="adj1" fmla="val 3704"/>
              <a:gd name="adj2" fmla="val 0"/>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17" name="TextBox 16"/>
          <p:cNvSpPr txBox="1"/>
          <p:nvPr/>
        </p:nvSpPr>
        <p:spPr>
          <a:xfrm>
            <a:off x="6824548" y="5716313"/>
            <a:ext cx="3126264" cy="251712"/>
          </a:xfrm>
          <a:prstGeom prst="rect">
            <a:avLst/>
          </a:prstGeom>
          <a:noFill/>
        </p:spPr>
        <p:txBody>
          <a:bodyPr wrap="square" rIns="128577" bIns="96433" rtlCol="0">
            <a:spAutoFit/>
          </a:bodyPr>
          <a:lstStyle/>
          <a:p>
            <a:pPr algn="r"/>
            <a:r>
              <a:rPr lang="tr-TR" sz="703" b="1" i="1"/>
              <a:t>Şeklin alındığı kaynak: Ference ve ark. Eur Heart J. 2017 </a:t>
            </a:r>
            <a:r>
              <a:rPr lang="tr-TR" sz="703" b="1" i="1" baseline="30000"/>
              <a:t>1</a:t>
            </a:r>
          </a:p>
        </p:txBody>
      </p:sp>
      <p:cxnSp>
        <p:nvCxnSpPr>
          <p:cNvPr id="10" name="Straight Connector 9">
            <a:extLst>
              <a:ext uri="{FF2B5EF4-FFF2-40B4-BE49-F238E27FC236}">
                <a16:creationId xmlns:a16="http://schemas.microsoft.com/office/drawing/2014/main" id="{C795C581-6705-4763-936C-ADE791E4E1E2}"/>
              </a:ext>
            </a:extLst>
          </p:cNvPr>
          <p:cNvCxnSpPr>
            <a:cxnSpLocks/>
          </p:cNvCxnSpPr>
          <p:nvPr/>
        </p:nvCxnSpPr>
        <p:spPr>
          <a:xfrm>
            <a:off x="3953802" y="1887587"/>
            <a:ext cx="0" cy="31504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AE75B0-1D68-4065-AEDA-10C03928CB88}"/>
              </a:ext>
            </a:extLst>
          </p:cNvPr>
          <p:cNvCxnSpPr>
            <a:cxnSpLocks/>
          </p:cNvCxnSpPr>
          <p:nvPr/>
        </p:nvCxnSpPr>
        <p:spPr>
          <a:xfrm flipH="1">
            <a:off x="3923605" y="5010333"/>
            <a:ext cx="488300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D34F077-29C8-4C3A-A25E-3C3ED88AD065}"/>
              </a:ext>
            </a:extLst>
          </p:cNvPr>
          <p:cNvCxnSpPr>
            <a:cxnSpLocks/>
          </p:cNvCxnSpPr>
          <p:nvPr/>
        </p:nvCxnSpPr>
        <p:spPr>
          <a:xfrm flipH="1">
            <a:off x="3923604" y="4751219"/>
            <a:ext cx="2941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9BE880-6824-4013-B8C8-C5E3F879786B}"/>
              </a:ext>
            </a:extLst>
          </p:cNvPr>
          <p:cNvCxnSpPr>
            <a:cxnSpLocks/>
          </p:cNvCxnSpPr>
          <p:nvPr/>
        </p:nvCxnSpPr>
        <p:spPr>
          <a:xfrm flipH="1">
            <a:off x="3923605" y="4492893"/>
            <a:ext cx="560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E2FC579-DAF3-4CC6-91BB-FC7647F49CCD}"/>
              </a:ext>
            </a:extLst>
          </p:cNvPr>
          <p:cNvCxnSpPr>
            <a:cxnSpLocks/>
          </p:cNvCxnSpPr>
          <p:nvPr/>
        </p:nvCxnSpPr>
        <p:spPr>
          <a:xfrm flipH="1">
            <a:off x="3923604" y="4227387"/>
            <a:ext cx="29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2159DB-9FB9-45DA-9306-149139794EDA}"/>
              </a:ext>
            </a:extLst>
          </p:cNvPr>
          <p:cNvCxnSpPr>
            <a:cxnSpLocks/>
          </p:cNvCxnSpPr>
          <p:nvPr/>
        </p:nvCxnSpPr>
        <p:spPr>
          <a:xfrm flipH="1">
            <a:off x="3923605" y="3971308"/>
            <a:ext cx="5496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CE5A425-B2E3-4A75-826C-A6E7C8CB8987}"/>
              </a:ext>
            </a:extLst>
          </p:cNvPr>
          <p:cNvCxnSpPr>
            <a:cxnSpLocks/>
          </p:cNvCxnSpPr>
          <p:nvPr/>
        </p:nvCxnSpPr>
        <p:spPr>
          <a:xfrm flipH="1">
            <a:off x="3923604" y="3711483"/>
            <a:ext cx="29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53E3511-2D51-458C-B000-4AB7D46A4062}"/>
              </a:ext>
            </a:extLst>
          </p:cNvPr>
          <p:cNvCxnSpPr>
            <a:cxnSpLocks/>
          </p:cNvCxnSpPr>
          <p:nvPr/>
        </p:nvCxnSpPr>
        <p:spPr>
          <a:xfrm flipH="1">
            <a:off x="3923604" y="3452189"/>
            <a:ext cx="48398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7396B2-7ABC-4F22-96B9-0C131509E6AF}"/>
              </a:ext>
            </a:extLst>
          </p:cNvPr>
          <p:cNvCxnSpPr>
            <a:cxnSpLocks/>
          </p:cNvCxnSpPr>
          <p:nvPr/>
        </p:nvCxnSpPr>
        <p:spPr>
          <a:xfrm flipH="1">
            <a:off x="3923604" y="2670174"/>
            <a:ext cx="2905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772E8A-65B7-4B37-A007-383513BEAF0F}"/>
              </a:ext>
            </a:extLst>
          </p:cNvPr>
          <p:cNvCxnSpPr>
            <a:cxnSpLocks/>
          </p:cNvCxnSpPr>
          <p:nvPr/>
        </p:nvCxnSpPr>
        <p:spPr>
          <a:xfrm flipH="1">
            <a:off x="3923605" y="2928034"/>
            <a:ext cx="61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69209A-7A95-4444-9993-ABFAACFA242A}"/>
              </a:ext>
            </a:extLst>
          </p:cNvPr>
          <p:cNvCxnSpPr>
            <a:cxnSpLocks/>
          </p:cNvCxnSpPr>
          <p:nvPr/>
        </p:nvCxnSpPr>
        <p:spPr>
          <a:xfrm flipH="1">
            <a:off x="3923605" y="2145375"/>
            <a:ext cx="301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2B395AD-2B80-47DC-A1B0-C0AF25A774CE}"/>
              </a:ext>
            </a:extLst>
          </p:cNvPr>
          <p:cNvCxnSpPr>
            <a:cxnSpLocks/>
          </p:cNvCxnSpPr>
          <p:nvPr/>
        </p:nvCxnSpPr>
        <p:spPr>
          <a:xfrm flipH="1">
            <a:off x="3923605" y="2410736"/>
            <a:ext cx="560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53043D-C440-47CC-8ACF-8A52D8D2290C}"/>
              </a:ext>
            </a:extLst>
          </p:cNvPr>
          <p:cNvCxnSpPr>
            <a:cxnSpLocks/>
          </p:cNvCxnSpPr>
          <p:nvPr/>
        </p:nvCxnSpPr>
        <p:spPr>
          <a:xfrm flipH="1">
            <a:off x="3923605" y="1889118"/>
            <a:ext cx="301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A309E3A-F3EC-4FD1-A9A0-CE2A4FCDFCA5}"/>
              </a:ext>
            </a:extLst>
          </p:cNvPr>
          <p:cNvCxnSpPr>
            <a:cxnSpLocks/>
          </p:cNvCxnSpPr>
          <p:nvPr/>
        </p:nvCxnSpPr>
        <p:spPr>
          <a:xfrm flipH="1">
            <a:off x="5231075" y="2418027"/>
            <a:ext cx="2191825" cy="2279285"/>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57095A6-05FB-45AE-B471-120F9431B8AB}"/>
              </a:ext>
            </a:extLst>
          </p:cNvPr>
          <p:cNvSpPr/>
          <p:nvPr/>
        </p:nvSpPr>
        <p:spPr>
          <a:xfrm>
            <a:off x="5807211" y="4576757"/>
            <a:ext cx="96433" cy="96433"/>
          </a:xfrm>
          <a:prstGeom prst="rect">
            <a:avLst/>
          </a:prstGeom>
          <a:solidFill>
            <a:srgbClr val="B6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cxnSp>
        <p:nvCxnSpPr>
          <p:cNvPr id="30" name="Straight Connector 29">
            <a:extLst>
              <a:ext uri="{FF2B5EF4-FFF2-40B4-BE49-F238E27FC236}">
                <a16:creationId xmlns:a16="http://schemas.microsoft.com/office/drawing/2014/main" id="{5127B9C8-210A-4FEF-B650-8982E466A823}"/>
              </a:ext>
            </a:extLst>
          </p:cNvPr>
          <p:cNvCxnSpPr>
            <a:cxnSpLocks/>
          </p:cNvCxnSpPr>
          <p:nvPr/>
        </p:nvCxnSpPr>
        <p:spPr>
          <a:xfrm flipH="1">
            <a:off x="3923605" y="3188432"/>
            <a:ext cx="276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36DA71B-F8AD-44C6-9F29-37C830DE0B68}"/>
              </a:ext>
            </a:extLst>
          </p:cNvPr>
          <p:cNvSpPr/>
          <p:nvPr/>
        </p:nvSpPr>
        <p:spPr>
          <a:xfrm>
            <a:off x="5852954" y="3998095"/>
            <a:ext cx="86525" cy="99658"/>
          </a:xfrm>
          <a:prstGeom prst="rect">
            <a:avLst/>
          </a:prstGeom>
          <a:solidFill>
            <a:srgbClr val="B6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32" name="Rectangle 31">
            <a:extLst>
              <a:ext uri="{FF2B5EF4-FFF2-40B4-BE49-F238E27FC236}">
                <a16:creationId xmlns:a16="http://schemas.microsoft.com/office/drawing/2014/main" id="{948FFB48-00FF-4D0E-82BE-6D81F792BEF7}"/>
              </a:ext>
            </a:extLst>
          </p:cNvPr>
          <p:cNvSpPr/>
          <p:nvPr/>
        </p:nvSpPr>
        <p:spPr>
          <a:xfrm>
            <a:off x="6088814" y="3748949"/>
            <a:ext cx="86525" cy="99658"/>
          </a:xfrm>
          <a:prstGeom prst="rect">
            <a:avLst/>
          </a:prstGeom>
          <a:solidFill>
            <a:srgbClr val="B6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34" name="Rectangle 33">
            <a:extLst>
              <a:ext uri="{FF2B5EF4-FFF2-40B4-BE49-F238E27FC236}">
                <a16:creationId xmlns:a16="http://schemas.microsoft.com/office/drawing/2014/main" id="{4BEAB43B-641D-488A-99CD-AA7975A20D97}"/>
              </a:ext>
            </a:extLst>
          </p:cNvPr>
          <p:cNvSpPr/>
          <p:nvPr/>
        </p:nvSpPr>
        <p:spPr>
          <a:xfrm>
            <a:off x="6288937" y="3493373"/>
            <a:ext cx="86525" cy="99658"/>
          </a:xfrm>
          <a:prstGeom prst="rect">
            <a:avLst/>
          </a:prstGeom>
          <a:solidFill>
            <a:srgbClr val="B6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35" name="Rectangle 34">
            <a:extLst>
              <a:ext uri="{FF2B5EF4-FFF2-40B4-BE49-F238E27FC236}">
                <a16:creationId xmlns:a16="http://schemas.microsoft.com/office/drawing/2014/main" id="{4EC0A7AB-6CCF-4F93-8BC5-B58597F2AB42}"/>
              </a:ext>
            </a:extLst>
          </p:cNvPr>
          <p:cNvSpPr/>
          <p:nvPr/>
        </p:nvSpPr>
        <p:spPr>
          <a:xfrm rot="2760000">
            <a:off x="7293005" y="2519483"/>
            <a:ext cx="96433" cy="96433"/>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36" name="Rectangle 35">
            <a:extLst>
              <a:ext uri="{FF2B5EF4-FFF2-40B4-BE49-F238E27FC236}">
                <a16:creationId xmlns:a16="http://schemas.microsoft.com/office/drawing/2014/main" id="{F874DE5E-D391-4C4B-9F34-B1684FD88616}"/>
              </a:ext>
            </a:extLst>
          </p:cNvPr>
          <p:cNvSpPr/>
          <p:nvPr/>
        </p:nvSpPr>
        <p:spPr>
          <a:xfrm rot="2700000">
            <a:off x="6814974" y="2744756"/>
            <a:ext cx="96433" cy="96433"/>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37" name="Rectangle 36">
            <a:extLst>
              <a:ext uri="{FF2B5EF4-FFF2-40B4-BE49-F238E27FC236}">
                <a16:creationId xmlns:a16="http://schemas.microsoft.com/office/drawing/2014/main" id="{BB40C1AC-4D4E-42BA-9E0F-6A3B6BCE737C}"/>
              </a:ext>
            </a:extLst>
          </p:cNvPr>
          <p:cNvSpPr/>
          <p:nvPr/>
        </p:nvSpPr>
        <p:spPr>
          <a:xfrm rot="2700000">
            <a:off x="6497064" y="3076522"/>
            <a:ext cx="96433" cy="96433"/>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38" name="Rectangle 37">
            <a:extLst>
              <a:ext uri="{FF2B5EF4-FFF2-40B4-BE49-F238E27FC236}">
                <a16:creationId xmlns:a16="http://schemas.microsoft.com/office/drawing/2014/main" id="{F3282D85-F763-49E9-BBEE-DC222E6414F5}"/>
              </a:ext>
            </a:extLst>
          </p:cNvPr>
          <p:cNvSpPr/>
          <p:nvPr/>
        </p:nvSpPr>
        <p:spPr>
          <a:xfrm rot="2760000">
            <a:off x="6542800" y="3311195"/>
            <a:ext cx="96433" cy="96433"/>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39" name="Rectangle 38">
            <a:extLst>
              <a:ext uri="{FF2B5EF4-FFF2-40B4-BE49-F238E27FC236}">
                <a16:creationId xmlns:a16="http://schemas.microsoft.com/office/drawing/2014/main" id="{1D07283B-92EA-444D-804A-EB95E4870C5A}"/>
              </a:ext>
            </a:extLst>
          </p:cNvPr>
          <p:cNvSpPr/>
          <p:nvPr/>
        </p:nvSpPr>
        <p:spPr>
          <a:xfrm rot="2760000">
            <a:off x="6348042" y="3284710"/>
            <a:ext cx="96433" cy="96433"/>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40" name="Rectangle 39">
            <a:extLst>
              <a:ext uri="{FF2B5EF4-FFF2-40B4-BE49-F238E27FC236}">
                <a16:creationId xmlns:a16="http://schemas.microsoft.com/office/drawing/2014/main" id="{D34968F8-C9D9-4902-88F4-E7DBFFA32105}"/>
              </a:ext>
            </a:extLst>
          </p:cNvPr>
          <p:cNvSpPr/>
          <p:nvPr/>
        </p:nvSpPr>
        <p:spPr>
          <a:xfrm rot="2700000">
            <a:off x="5701145" y="3849036"/>
            <a:ext cx="96433" cy="96433"/>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41" name="Rectangle 40">
            <a:extLst>
              <a:ext uri="{FF2B5EF4-FFF2-40B4-BE49-F238E27FC236}">
                <a16:creationId xmlns:a16="http://schemas.microsoft.com/office/drawing/2014/main" id="{34557C74-5015-48A5-9712-5BCF879D467F}"/>
              </a:ext>
            </a:extLst>
          </p:cNvPr>
          <p:cNvSpPr/>
          <p:nvPr/>
        </p:nvSpPr>
        <p:spPr>
          <a:xfrm rot="2700000">
            <a:off x="6041927" y="3885041"/>
            <a:ext cx="96433" cy="96433"/>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42" name="Rectangle 41">
            <a:extLst>
              <a:ext uri="{FF2B5EF4-FFF2-40B4-BE49-F238E27FC236}">
                <a16:creationId xmlns:a16="http://schemas.microsoft.com/office/drawing/2014/main" id="{015E2511-AF9A-421C-9700-7052AF802200}"/>
              </a:ext>
            </a:extLst>
          </p:cNvPr>
          <p:cNvSpPr/>
          <p:nvPr/>
        </p:nvSpPr>
        <p:spPr>
          <a:xfrm rot="2700000">
            <a:off x="5794917" y="4047067"/>
            <a:ext cx="96433" cy="96433"/>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43" name="TextBox 42">
            <a:extLst>
              <a:ext uri="{FF2B5EF4-FFF2-40B4-BE49-F238E27FC236}">
                <a16:creationId xmlns:a16="http://schemas.microsoft.com/office/drawing/2014/main" id="{25C84D6C-A3BE-4EDA-A70F-EDA1F1AE88F1}"/>
              </a:ext>
            </a:extLst>
          </p:cNvPr>
          <p:cNvSpPr txBox="1"/>
          <p:nvPr/>
        </p:nvSpPr>
        <p:spPr>
          <a:xfrm>
            <a:off x="7400356" y="2491034"/>
            <a:ext cx="1299817" cy="200504"/>
          </a:xfrm>
          <a:prstGeom prst="rect">
            <a:avLst/>
          </a:prstGeom>
          <a:noFill/>
        </p:spPr>
        <p:txBody>
          <a:bodyPr wrap="square" rtlCol="0">
            <a:spAutoFit/>
          </a:bodyPr>
          <a:lstStyle/>
          <a:p>
            <a:r>
              <a:rPr lang="tr-TR" sz="703">
                <a:solidFill>
                  <a:srgbClr val="1A3360"/>
                </a:solidFill>
              </a:rPr>
              <a:t>REVERSAL pravastatin</a:t>
            </a:r>
          </a:p>
        </p:txBody>
      </p:sp>
      <p:sp>
        <p:nvSpPr>
          <p:cNvPr id="44" name="TextBox 43">
            <a:extLst>
              <a:ext uri="{FF2B5EF4-FFF2-40B4-BE49-F238E27FC236}">
                <a16:creationId xmlns:a16="http://schemas.microsoft.com/office/drawing/2014/main" id="{FE0F3477-8408-4CFB-AF61-3043DEF87DFE}"/>
              </a:ext>
            </a:extLst>
          </p:cNvPr>
          <p:cNvSpPr txBox="1"/>
          <p:nvPr/>
        </p:nvSpPr>
        <p:spPr>
          <a:xfrm>
            <a:off x="6653082" y="3241560"/>
            <a:ext cx="1898303" cy="200504"/>
          </a:xfrm>
          <a:prstGeom prst="rect">
            <a:avLst/>
          </a:prstGeom>
          <a:noFill/>
        </p:spPr>
        <p:txBody>
          <a:bodyPr wrap="square" rtlCol="0">
            <a:spAutoFit/>
          </a:bodyPr>
          <a:lstStyle/>
          <a:p>
            <a:r>
              <a:rPr lang="tr-TR" sz="703">
                <a:solidFill>
                  <a:srgbClr val="1A3360"/>
                </a:solidFill>
              </a:rPr>
              <a:t>ILLUSTRATE atorvastatin + plasebo</a:t>
            </a:r>
          </a:p>
        </p:txBody>
      </p:sp>
      <p:sp>
        <p:nvSpPr>
          <p:cNvPr id="45" name="TextBox 44">
            <a:extLst>
              <a:ext uri="{FF2B5EF4-FFF2-40B4-BE49-F238E27FC236}">
                <a16:creationId xmlns:a16="http://schemas.microsoft.com/office/drawing/2014/main" id="{E8CC514F-2168-46BA-AB3B-A95D80308FC3}"/>
              </a:ext>
            </a:extLst>
          </p:cNvPr>
          <p:cNvSpPr txBox="1"/>
          <p:nvPr/>
        </p:nvSpPr>
        <p:spPr>
          <a:xfrm>
            <a:off x="6384873" y="3477084"/>
            <a:ext cx="1882459" cy="200504"/>
          </a:xfrm>
          <a:prstGeom prst="rect">
            <a:avLst/>
          </a:prstGeom>
          <a:noFill/>
        </p:spPr>
        <p:txBody>
          <a:bodyPr wrap="square" rtlCol="0" anchor="ctr">
            <a:spAutoFit/>
          </a:bodyPr>
          <a:lstStyle/>
          <a:p>
            <a:r>
              <a:rPr lang="tr-TR" sz="703">
                <a:solidFill>
                  <a:srgbClr val="B64C3C"/>
                </a:solidFill>
              </a:rPr>
              <a:t>PRECISE IVUS atorvastatin (ACS)</a:t>
            </a:r>
          </a:p>
        </p:txBody>
      </p:sp>
      <p:sp>
        <p:nvSpPr>
          <p:cNvPr id="46" name="TextBox 45">
            <a:extLst>
              <a:ext uri="{FF2B5EF4-FFF2-40B4-BE49-F238E27FC236}">
                <a16:creationId xmlns:a16="http://schemas.microsoft.com/office/drawing/2014/main" id="{25F51751-F998-498A-8612-8802808A0ED2}"/>
              </a:ext>
            </a:extLst>
          </p:cNvPr>
          <p:cNvSpPr txBox="1"/>
          <p:nvPr/>
        </p:nvSpPr>
        <p:spPr>
          <a:xfrm>
            <a:off x="6176769" y="3692342"/>
            <a:ext cx="2200702" cy="200504"/>
          </a:xfrm>
          <a:prstGeom prst="rect">
            <a:avLst/>
          </a:prstGeom>
          <a:noFill/>
        </p:spPr>
        <p:txBody>
          <a:bodyPr wrap="square" rtlCol="0" anchor="ctr">
            <a:spAutoFit/>
          </a:bodyPr>
          <a:lstStyle/>
          <a:p>
            <a:r>
              <a:rPr lang="tr-TR" sz="703">
                <a:solidFill>
                  <a:srgbClr val="B64C3C"/>
                </a:solidFill>
              </a:rPr>
              <a:t>PRECISE IVUS atorvastatin (stabil angina)</a:t>
            </a:r>
          </a:p>
        </p:txBody>
      </p:sp>
      <p:sp>
        <p:nvSpPr>
          <p:cNvPr id="47" name="TextBox 46">
            <a:extLst>
              <a:ext uri="{FF2B5EF4-FFF2-40B4-BE49-F238E27FC236}">
                <a16:creationId xmlns:a16="http://schemas.microsoft.com/office/drawing/2014/main" id="{8F84E2E4-A06B-4030-B230-D043C4073049}"/>
              </a:ext>
            </a:extLst>
          </p:cNvPr>
          <p:cNvSpPr txBox="1"/>
          <p:nvPr/>
        </p:nvSpPr>
        <p:spPr>
          <a:xfrm>
            <a:off x="6133291" y="3870802"/>
            <a:ext cx="1289609" cy="200504"/>
          </a:xfrm>
          <a:prstGeom prst="rect">
            <a:avLst/>
          </a:prstGeom>
          <a:noFill/>
        </p:spPr>
        <p:txBody>
          <a:bodyPr wrap="square" rtlCol="0" anchor="ctr">
            <a:spAutoFit/>
          </a:bodyPr>
          <a:lstStyle/>
          <a:p>
            <a:r>
              <a:rPr lang="tr-TR" sz="703">
                <a:solidFill>
                  <a:srgbClr val="1A3360"/>
                </a:solidFill>
              </a:rPr>
              <a:t>SATURN atorvastatin</a:t>
            </a:r>
          </a:p>
        </p:txBody>
      </p:sp>
      <p:sp>
        <p:nvSpPr>
          <p:cNvPr id="48" name="TextBox 47">
            <a:extLst>
              <a:ext uri="{FF2B5EF4-FFF2-40B4-BE49-F238E27FC236}">
                <a16:creationId xmlns:a16="http://schemas.microsoft.com/office/drawing/2014/main" id="{D38C892D-2F82-4548-ADB8-E2B46FAC5474}"/>
              </a:ext>
            </a:extLst>
          </p:cNvPr>
          <p:cNvSpPr txBox="1"/>
          <p:nvPr/>
        </p:nvSpPr>
        <p:spPr>
          <a:xfrm>
            <a:off x="5935414" y="3990589"/>
            <a:ext cx="2725463" cy="200504"/>
          </a:xfrm>
          <a:prstGeom prst="rect">
            <a:avLst/>
          </a:prstGeom>
          <a:noFill/>
        </p:spPr>
        <p:txBody>
          <a:bodyPr wrap="square" rtlCol="0" anchor="ctr">
            <a:spAutoFit/>
          </a:bodyPr>
          <a:lstStyle/>
          <a:p>
            <a:r>
              <a:rPr lang="tr-TR" sz="703">
                <a:solidFill>
                  <a:srgbClr val="B64C3C"/>
                </a:solidFill>
              </a:rPr>
              <a:t>PRECISE IVUS atorvastatin + ezetimib (stabil angina)</a:t>
            </a:r>
          </a:p>
        </p:txBody>
      </p:sp>
      <p:sp>
        <p:nvSpPr>
          <p:cNvPr id="49" name="TextBox 48">
            <a:extLst>
              <a:ext uri="{FF2B5EF4-FFF2-40B4-BE49-F238E27FC236}">
                <a16:creationId xmlns:a16="http://schemas.microsoft.com/office/drawing/2014/main" id="{F5B9943B-FBB3-47B0-9A72-829E33087C80}"/>
              </a:ext>
            </a:extLst>
          </p:cNvPr>
          <p:cNvSpPr txBox="1"/>
          <p:nvPr/>
        </p:nvSpPr>
        <p:spPr>
          <a:xfrm>
            <a:off x="5890855" y="4531148"/>
            <a:ext cx="1800079" cy="200504"/>
          </a:xfrm>
          <a:prstGeom prst="rect">
            <a:avLst/>
          </a:prstGeom>
          <a:noFill/>
        </p:spPr>
        <p:txBody>
          <a:bodyPr wrap="square" rtlCol="0" anchor="ctr">
            <a:spAutoFit/>
          </a:bodyPr>
          <a:lstStyle/>
          <a:p>
            <a:r>
              <a:rPr lang="tr-TR" sz="703">
                <a:solidFill>
                  <a:srgbClr val="B64C3C"/>
                </a:solidFill>
              </a:rPr>
              <a:t>PRECISE IVUS atorvastatin + ezetimib (ACS)</a:t>
            </a:r>
          </a:p>
        </p:txBody>
      </p:sp>
      <p:sp>
        <p:nvSpPr>
          <p:cNvPr id="55" name="TextBox 54">
            <a:extLst>
              <a:ext uri="{FF2B5EF4-FFF2-40B4-BE49-F238E27FC236}">
                <a16:creationId xmlns:a16="http://schemas.microsoft.com/office/drawing/2014/main" id="{8826FC62-DB83-4A07-851D-03DE1300DEC9}"/>
              </a:ext>
            </a:extLst>
          </p:cNvPr>
          <p:cNvSpPr txBox="1"/>
          <p:nvPr/>
        </p:nvSpPr>
        <p:spPr>
          <a:xfrm>
            <a:off x="4324831" y="1958322"/>
            <a:ext cx="1763983" cy="243785"/>
          </a:xfrm>
          <a:prstGeom prst="rect">
            <a:avLst/>
          </a:prstGeom>
          <a:noFill/>
        </p:spPr>
        <p:txBody>
          <a:bodyPr wrap="square" rtlCol="0">
            <a:spAutoFit/>
          </a:bodyPr>
          <a:lstStyle/>
          <a:p>
            <a:r>
              <a:rPr lang="tr-TR" sz="984">
                <a:solidFill>
                  <a:srgbClr val="B64C3C"/>
                </a:solidFill>
              </a:rPr>
              <a:t>İkincil önleme çalışmaları</a:t>
            </a:r>
          </a:p>
        </p:txBody>
      </p:sp>
      <p:sp>
        <p:nvSpPr>
          <p:cNvPr id="56" name="TextBox 55">
            <a:extLst>
              <a:ext uri="{FF2B5EF4-FFF2-40B4-BE49-F238E27FC236}">
                <a16:creationId xmlns:a16="http://schemas.microsoft.com/office/drawing/2014/main" id="{F39F1B2E-5CA1-4192-AF19-306DF8BBFD8A}"/>
              </a:ext>
            </a:extLst>
          </p:cNvPr>
          <p:cNvSpPr txBox="1"/>
          <p:nvPr/>
        </p:nvSpPr>
        <p:spPr>
          <a:xfrm>
            <a:off x="4329187" y="2137064"/>
            <a:ext cx="1561668" cy="243785"/>
          </a:xfrm>
          <a:prstGeom prst="rect">
            <a:avLst/>
          </a:prstGeom>
          <a:noFill/>
        </p:spPr>
        <p:txBody>
          <a:bodyPr wrap="square" rtlCol="0">
            <a:spAutoFit/>
          </a:bodyPr>
          <a:lstStyle/>
          <a:p>
            <a:r>
              <a:rPr lang="tr-TR" sz="984">
                <a:solidFill>
                  <a:srgbClr val="1A3360"/>
                </a:solidFill>
              </a:rPr>
              <a:t>Birincil önleme çalışmaları</a:t>
            </a:r>
          </a:p>
        </p:txBody>
      </p:sp>
      <p:sp>
        <p:nvSpPr>
          <p:cNvPr id="59" name="TextBox 58">
            <a:extLst>
              <a:ext uri="{FF2B5EF4-FFF2-40B4-BE49-F238E27FC236}">
                <a16:creationId xmlns:a16="http://schemas.microsoft.com/office/drawing/2014/main" id="{457D9D36-0767-406C-A65B-2292E696049A}"/>
              </a:ext>
            </a:extLst>
          </p:cNvPr>
          <p:cNvSpPr txBox="1"/>
          <p:nvPr/>
        </p:nvSpPr>
        <p:spPr>
          <a:xfrm rot="16200000">
            <a:off x="1870291" y="3294074"/>
            <a:ext cx="3110085" cy="438582"/>
          </a:xfrm>
          <a:prstGeom prst="rect">
            <a:avLst/>
          </a:prstGeom>
          <a:noFill/>
        </p:spPr>
        <p:txBody>
          <a:bodyPr wrap="square" rtlCol="0">
            <a:spAutoFit/>
          </a:bodyPr>
          <a:lstStyle/>
          <a:p>
            <a:pPr algn="ctr"/>
            <a:r>
              <a:rPr lang="tr-TR" sz="1125" b="1"/>
              <a:t>Yüzdelik ateroma hacmi değişimi</a:t>
            </a:r>
          </a:p>
          <a:p>
            <a:pPr algn="ctr"/>
            <a:r>
              <a:rPr lang="tr-TR" sz="1125"/>
              <a:t>(İntravasküler ultrasonla ölçülür)</a:t>
            </a:r>
          </a:p>
        </p:txBody>
      </p:sp>
      <p:sp>
        <p:nvSpPr>
          <p:cNvPr id="60" name="TextBox 59">
            <a:extLst>
              <a:ext uri="{FF2B5EF4-FFF2-40B4-BE49-F238E27FC236}">
                <a16:creationId xmlns:a16="http://schemas.microsoft.com/office/drawing/2014/main" id="{2DC588C9-7816-468C-B203-F5B22E23E13C}"/>
              </a:ext>
            </a:extLst>
          </p:cNvPr>
          <p:cNvSpPr txBox="1"/>
          <p:nvPr/>
        </p:nvSpPr>
        <p:spPr>
          <a:xfrm>
            <a:off x="5002486" y="5306601"/>
            <a:ext cx="2725241" cy="265457"/>
          </a:xfrm>
          <a:prstGeom prst="rect">
            <a:avLst/>
          </a:prstGeom>
          <a:noFill/>
        </p:spPr>
        <p:txBody>
          <a:bodyPr wrap="square" rtlCol="0">
            <a:spAutoFit/>
          </a:bodyPr>
          <a:lstStyle/>
          <a:p>
            <a:pPr algn="ctr"/>
            <a:r>
              <a:rPr lang="tr-TR" sz="1125" b="1"/>
              <a:t>Ulaşılan LDL-C (mmol/L)</a:t>
            </a:r>
          </a:p>
        </p:txBody>
      </p:sp>
      <p:sp>
        <p:nvSpPr>
          <p:cNvPr id="61" name="TextBox 60">
            <a:extLst>
              <a:ext uri="{FF2B5EF4-FFF2-40B4-BE49-F238E27FC236}">
                <a16:creationId xmlns:a16="http://schemas.microsoft.com/office/drawing/2014/main" id="{08697029-380D-4E3B-A6D6-1F8EDC0D5480}"/>
              </a:ext>
            </a:extLst>
          </p:cNvPr>
          <p:cNvSpPr txBox="1"/>
          <p:nvPr/>
        </p:nvSpPr>
        <p:spPr>
          <a:xfrm>
            <a:off x="3567091" y="2294416"/>
            <a:ext cx="359394" cy="254685"/>
          </a:xfrm>
          <a:prstGeom prst="rect">
            <a:avLst/>
          </a:prstGeom>
          <a:noFill/>
        </p:spPr>
        <p:txBody>
          <a:bodyPr wrap="none" rtlCol="0">
            <a:spAutoFit/>
          </a:bodyPr>
          <a:lstStyle/>
          <a:p>
            <a:pPr algn="just"/>
            <a:r>
              <a:rPr lang="tr-TR" sz="1055" b="1"/>
              <a:t>2.0</a:t>
            </a:r>
          </a:p>
        </p:txBody>
      </p:sp>
      <p:sp>
        <p:nvSpPr>
          <p:cNvPr id="62" name="TextBox 61">
            <a:extLst>
              <a:ext uri="{FF2B5EF4-FFF2-40B4-BE49-F238E27FC236}">
                <a16:creationId xmlns:a16="http://schemas.microsoft.com/office/drawing/2014/main" id="{3826FC2D-A274-4628-944C-639ABFFCF21B}"/>
              </a:ext>
            </a:extLst>
          </p:cNvPr>
          <p:cNvSpPr txBox="1"/>
          <p:nvPr/>
        </p:nvSpPr>
        <p:spPr>
          <a:xfrm>
            <a:off x="3567091" y="2815517"/>
            <a:ext cx="359394" cy="254685"/>
          </a:xfrm>
          <a:prstGeom prst="rect">
            <a:avLst/>
          </a:prstGeom>
          <a:noFill/>
        </p:spPr>
        <p:txBody>
          <a:bodyPr wrap="none" rtlCol="0">
            <a:spAutoFit/>
          </a:bodyPr>
          <a:lstStyle/>
          <a:p>
            <a:pPr algn="just"/>
            <a:r>
              <a:rPr lang="tr-TR" sz="1055" b="1"/>
              <a:t>1.0</a:t>
            </a:r>
          </a:p>
        </p:txBody>
      </p:sp>
      <p:sp>
        <p:nvSpPr>
          <p:cNvPr id="63" name="TextBox 62">
            <a:extLst>
              <a:ext uri="{FF2B5EF4-FFF2-40B4-BE49-F238E27FC236}">
                <a16:creationId xmlns:a16="http://schemas.microsoft.com/office/drawing/2014/main" id="{983CB23E-A8B8-4A73-BA7A-87CB53806E6C}"/>
              </a:ext>
            </a:extLst>
          </p:cNvPr>
          <p:cNvSpPr txBox="1"/>
          <p:nvPr/>
        </p:nvSpPr>
        <p:spPr>
          <a:xfrm>
            <a:off x="3619990" y="3334782"/>
            <a:ext cx="253596" cy="254685"/>
          </a:xfrm>
          <a:prstGeom prst="rect">
            <a:avLst/>
          </a:prstGeom>
          <a:noFill/>
        </p:spPr>
        <p:txBody>
          <a:bodyPr wrap="none" rtlCol="0">
            <a:spAutoFit/>
          </a:bodyPr>
          <a:lstStyle/>
          <a:p>
            <a:pPr algn="just"/>
            <a:r>
              <a:rPr lang="tr-TR" sz="1055" b="1"/>
              <a:t>0</a:t>
            </a:r>
          </a:p>
        </p:txBody>
      </p:sp>
      <p:sp>
        <p:nvSpPr>
          <p:cNvPr id="64" name="TextBox 63">
            <a:extLst>
              <a:ext uri="{FF2B5EF4-FFF2-40B4-BE49-F238E27FC236}">
                <a16:creationId xmlns:a16="http://schemas.microsoft.com/office/drawing/2014/main" id="{B5492E2B-9D1F-4803-A402-437D839925DF}"/>
              </a:ext>
            </a:extLst>
          </p:cNvPr>
          <p:cNvSpPr txBox="1"/>
          <p:nvPr/>
        </p:nvSpPr>
        <p:spPr>
          <a:xfrm>
            <a:off x="3546252" y="3858793"/>
            <a:ext cx="401072" cy="254685"/>
          </a:xfrm>
          <a:prstGeom prst="rect">
            <a:avLst/>
          </a:prstGeom>
          <a:noFill/>
        </p:spPr>
        <p:txBody>
          <a:bodyPr wrap="none" rtlCol="0">
            <a:spAutoFit/>
          </a:bodyPr>
          <a:lstStyle/>
          <a:p>
            <a:pPr algn="just"/>
            <a:r>
              <a:rPr lang="tr-TR" sz="1055" b="1"/>
              <a:t>-1.0</a:t>
            </a:r>
          </a:p>
        </p:txBody>
      </p:sp>
      <p:sp>
        <p:nvSpPr>
          <p:cNvPr id="65" name="TextBox 64">
            <a:extLst>
              <a:ext uri="{FF2B5EF4-FFF2-40B4-BE49-F238E27FC236}">
                <a16:creationId xmlns:a16="http://schemas.microsoft.com/office/drawing/2014/main" id="{45727B0C-C39C-4FE8-B00D-A9D48237BF26}"/>
              </a:ext>
            </a:extLst>
          </p:cNvPr>
          <p:cNvSpPr txBox="1"/>
          <p:nvPr/>
        </p:nvSpPr>
        <p:spPr>
          <a:xfrm>
            <a:off x="3546252" y="4379589"/>
            <a:ext cx="401072" cy="254685"/>
          </a:xfrm>
          <a:prstGeom prst="rect">
            <a:avLst/>
          </a:prstGeom>
          <a:noFill/>
        </p:spPr>
        <p:txBody>
          <a:bodyPr wrap="none" rtlCol="0">
            <a:spAutoFit/>
          </a:bodyPr>
          <a:lstStyle/>
          <a:p>
            <a:pPr algn="just"/>
            <a:r>
              <a:rPr lang="tr-TR" sz="1055" b="1"/>
              <a:t>-2.0</a:t>
            </a:r>
          </a:p>
        </p:txBody>
      </p:sp>
      <p:sp>
        <p:nvSpPr>
          <p:cNvPr id="66" name="TextBox 65">
            <a:extLst>
              <a:ext uri="{FF2B5EF4-FFF2-40B4-BE49-F238E27FC236}">
                <a16:creationId xmlns:a16="http://schemas.microsoft.com/office/drawing/2014/main" id="{9A76CE4C-FB7E-4AF4-9DF1-A6B6EA55DF6D}"/>
              </a:ext>
            </a:extLst>
          </p:cNvPr>
          <p:cNvSpPr txBox="1"/>
          <p:nvPr/>
        </p:nvSpPr>
        <p:spPr>
          <a:xfrm>
            <a:off x="3810745" y="5060599"/>
            <a:ext cx="280772" cy="579389"/>
          </a:xfrm>
          <a:prstGeom prst="rect">
            <a:avLst/>
          </a:prstGeom>
          <a:noFill/>
        </p:spPr>
        <p:txBody>
          <a:bodyPr wrap="square" rtlCol="0">
            <a:spAutoFit/>
          </a:bodyPr>
          <a:lstStyle/>
          <a:p>
            <a:pPr algn="ctr"/>
            <a:r>
              <a:rPr lang="tr-TR" sz="1055"/>
              <a:t>0.0</a:t>
            </a:r>
          </a:p>
        </p:txBody>
      </p:sp>
      <p:sp>
        <p:nvSpPr>
          <p:cNvPr id="67" name="TextBox 66">
            <a:extLst>
              <a:ext uri="{FF2B5EF4-FFF2-40B4-BE49-F238E27FC236}">
                <a16:creationId xmlns:a16="http://schemas.microsoft.com/office/drawing/2014/main" id="{680E66B9-9336-488D-8039-FB784D1FFF98}"/>
              </a:ext>
            </a:extLst>
          </p:cNvPr>
          <p:cNvSpPr txBox="1"/>
          <p:nvPr/>
        </p:nvSpPr>
        <p:spPr>
          <a:xfrm>
            <a:off x="4424184" y="5060599"/>
            <a:ext cx="280772" cy="579389"/>
          </a:xfrm>
          <a:prstGeom prst="rect">
            <a:avLst/>
          </a:prstGeom>
          <a:noFill/>
        </p:spPr>
        <p:txBody>
          <a:bodyPr wrap="square" rtlCol="0">
            <a:spAutoFit/>
          </a:bodyPr>
          <a:lstStyle/>
          <a:p>
            <a:pPr algn="ctr"/>
            <a:r>
              <a:rPr lang="tr-TR" sz="1055"/>
              <a:t>0.5</a:t>
            </a:r>
          </a:p>
        </p:txBody>
      </p:sp>
      <p:sp>
        <p:nvSpPr>
          <p:cNvPr id="68" name="TextBox 67">
            <a:extLst>
              <a:ext uri="{FF2B5EF4-FFF2-40B4-BE49-F238E27FC236}">
                <a16:creationId xmlns:a16="http://schemas.microsoft.com/office/drawing/2014/main" id="{1163C570-D8A3-4864-8CDD-A3344408163C}"/>
              </a:ext>
            </a:extLst>
          </p:cNvPr>
          <p:cNvSpPr txBox="1"/>
          <p:nvPr/>
        </p:nvSpPr>
        <p:spPr>
          <a:xfrm>
            <a:off x="5021422" y="5060599"/>
            <a:ext cx="280772" cy="579389"/>
          </a:xfrm>
          <a:prstGeom prst="rect">
            <a:avLst/>
          </a:prstGeom>
          <a:noFill/>
        </p:spPr>
        <p:txBody>
          <a:bodyPr wrap="square" rtlCol="0">
            <a:spAutoFit/>
          </a:bodyPr>
          <a:lstStyle/>
          <a:p>
            <a:pPr algn="ctr"/>
            <a:r>
              <a:rPr lang="tr-TR" sz="1055"/>
              <a:t>1.0</a:t>
            </a:r>
          </a:p>
        </p:txBody>
      </p:sp>
      <p:sp>
        <p:nvSpPr>
          <p:cNvPr id="69" name="TextBox 68">
            <a:extLst>
              <a:ext uri="{FF2B5EF4-FFF2-40B4-BE49-F238E27FC236}">
                <a16:creationId xmlns:a16="http://schemas.microsoft.com/office/drawing/2014/main" id="{47D78B6C-8770-475F-83C3-BE2084A7D7E4}"/>
              </a:ext>
            </a:extLst>
          </p:cNvPr>
          <p:cNvSpPr txBox="1"/>
          <p:nvPr/>
        </p:nvSpPr>
        <p:spPr>
          <a:xfrm>
            <a:off x="5632002" y="5060599"/>
            <a:ext cx="280772" cy="579389"/>
          </a:xfrm>
          <a:prstGeom prst="rect">
            <a:avLst/>
          </a:prstGeom>
          <a:noFill/>
        </p:spPr>
        <p:txBody>
          <a:bodyPr wrap="square" rtlCol="0">
            <a:spAutoFit/>
          </a:bodyPr>
          <a:lstStyle/>
          <a:p>
            <a:pPr algn="ctr"/>
            <a:r>
              <a:rPr lang="tr-TR" sz="1055"/>
              <a:t>1.5</a:t>
            </a:r>
          </a:p>
        </p:txBody>
      </p:sp>
      <p:sp>
        <p:nvSpPr>
          <p:cNvPr id="70" name="TextBox 69">
            <a:extLst>
              <a:ext uri="{FF2B5EF4-FFF2-40B4-BE49-F238E27FC236}">
                <a16:creationId xmlns:a16="http://schemas.microsoft.com/office/drawing/2014/main" id="{B1B5360F-45E0-4E09-9792-11CA5221CC06}"/>
              </a:ext>
            </a:extLst>
          </p:cNvPr>
          <p:cNvSpPr txBox="1"/>
          <p:nvPr/>
        </p:nvSpPr>
        <p:spPr>
          <a:xfrm>
            <a:off x="6242445" y="5060599"/>
            <a:ext cx="280772" cy="579389"/>
          </a:xfrm>
          <a:prstGeom prst="rect">
            <a:avLst/>
          </a:prstGeom>
          <a:noFill/>
        </p:spPr>
        <p:txBody>
          <a:bodyPr wrap="square" rtlCol="0">
            <a:spAutoFit/>
          </a:bodyPr>
          <a:lstStyle/>
          <a:p>
            <a:pPr algn="ctr"/>
            <a:r>
              <a:rPr lang="tr-TR" sz="1055"/>
              <a:t>2.0</a:t>
            </a:r>
          </a:p>
        </p:txBody>
      </p:sp>
      <p:sp>
        <p:nvSpPr>
          <p:cNvPr id="71" name="TextBox 70">
            <a:extLst>
              <a:ext uri="{FF2B5EF4-FFF2-40B4-BE49-F238E27FC236}">
                <a16:creationId xmlns:a16="http://schemas.microsoft.com/office/drawing/2014/main" id="{3ADF7F20-B0B3-4207-8287-A15D8658A20F}"/>
              </a:ext>
            </a:extLst>
          </p:cNvPr>
          <p:cNvSpPr txBox="1"/>
          <p:nvPr/>
        </p:nvSpPr>
        <p:spPr>
          <a:xfrm>
            <a:off x="6848533" y="5060599"/>
            <a:ext cx="280772" cy="579389"/>
          </a:xfrm>
          <a:prstGeom prst="rect">
            <a:avLst/>
          </a:prstGeom>
          <a:noFill/>
        </p:spPr>
        <p:txBody>
          <a:bodyPr wrap="square" rtlCol="0">
            <a:spAutoFit/>
          </a:bodyPr>
          <a:lstStyle/>
          <a:p>
            <a:pPr algn="ctr"/>
            <a:r>
              <a:rPr lang="tr-TR" sz="1055"/>
              <a:t>2.5</a:t>
            </a:r>
          </a:p>
        </p:txBody>
      </p:sp>
      <p:sp>
        <p:nvSpPr>
          <p:cNvPr id="72" name="TextBox 71">
            <a:extLst>
              <a:ext uri="{FF2B5EF4-FFF2-40B4-BE49-F238E27FC236}">
                <a16:creationId xmlns:a16="http://schemas.microsoft.com/office/drawing/2014/main" id="{7E1CD0C7-11CF-4CDF-9B11-FFD31C10B0D9}"/>
              </a:ext>
            </a:extLst>
          </p:cNvPr>
          <p:cNvSpPr txBox="1"/>
          <p:nvPr/>
        </p:nvSpPr>
        <p:spPr>
          <a:xfrm>
            <a:off x="7451625" y="5060599"/>
            <a:ext cx="280772" cy="579389"/>
          </a:xfrm>
          <a:prstGeom prst="rect">
            <a:avLst/>
          </a:prstGeom>
          <a:noFill/>
        </p:spPr>
        <p:txBody>
          <a:bodyPr wrap="square" rtlCol="0">
            <a:spAutoFit/>
          </a:bodyPr>
          <a:lstStyle/>
          <a:p>
            <a:pPr algn="ctr"/>
            <a:r>
              <a:rPr lang="tr-TR" sz="1055"/>
              <a:t>3,0</a:t>
            </a:r>
          </a:p>
        </p:txBody>
      </p:sp>
      <p:sp>
        <p:nvSpPr>
          <p:cNvPr id="73" name="TextBox 72">
            <a:extLst>
              <a:ext uri="{FF2B5EF4-FFF2-40B4-BE49-F238E27FC236}">
                <a16:creationId xmlns:a16="http://schemas.microsoft.com/office/drawing/2014/main" id="{AA49C783-D36B-49E2-844C-C4787A3AACF2}"/>
              </a:ext>
            </a:extLst>
          </p:cNvPr>
          <p:cNvSpPr txBox="1"/>
          <p:nvPr/>
        </p:nvSpPr>
        <p:spPr>
          <a:xfrm>
            <a:off x="8051858" y="5060599"/>
            <a:ext cx="280772" cy="579389"/>
          </a:xfrm>
          <a:prstGeom prst="rect">
            <a:avLst/>
          </a:prstGeom>
          <a:noFill/>
        </p:spPr>
        <p:txBody>
          <a:bodyPr wrap="square" rtlCol="0">
            <a:spAutoFit/>
          </a:bodyPr>
          <a:lstStyle/>
          <a:p>
            <a:pPr algn="ctr"/>
            <a:r>
              <a:rPr lang="tr-TR" sz="1055"/>
              <a:t>3.5</a:t>
            </a:r>
          </a:p>
        </p:txBody>
      </p:sp>
      <p:sp>
        <p:nvSpPr>
          <p:cNvPr id="74" name="TextBox 73">
            <a:extLst>
              <a:ext uri="{FF2B5EF4-FFF2-40B4-BE49-F238E27FC236}">
                <a16:creationId xmlns:a16="http://schemas.microsoft.com/office/drawing/2014/main" id="{243CA496-C1AD-43DD-8C14-58A73AF8A09C}"/>
              </a:ext>
            </a:extLst>
          </p:cNvPr>
          <p:cNvSpPr txBox="1"/>
          <p:nvPr/>
        </p:nvSpPr>
        <p:spPr>
          <a:xfrm>
            <a:off x="8675235" y="5060599"/>
            <a:ext cx="280772" cy="579389"/>
          </a:xfrm>
          <a:prstGeom prst="rect">
            <a:avLst/>
          </a:prstGeom>
          <a:noFill/>
        </p:spPr>
        <p:txBody>
          <a:bodyPr wrap="square" rtlCol="0">
            <a:spAutoFit/>
          </a:bodyPr>
          <a:lstStyle/>
          <a:p>
            <a:pPr algn="ctr"/>
            <a:r>
              <a:rPr lang="tr-TR" sz="1055"/>
              <a:t>4.0</a:t>
            </a:r>
          </a:p>
        </p:txBody>
      </p:sp>
      <p:cxnSp>
        <p:nvCxnSpPr>
          <p:cNvPr id="75" name="Straight Connector 74">
            <a:extLst>
              <a:ext uri="{FF2B5EF4-FFF2-40B4-BE49-F238E27FC236}">
                <a16:creationId xmlns:a16="http://schemas.microsoft.com/office/drawing/2014/main" id="{1E48F4D1-908C-4DC3-86E4-2F6E66C5F8BF}"/>
              </a:ext>
            </a:extLst>
          </p:cNvPr>
          <p:cNvCxnSpPr>
            <a:cxnSpLocks/>
          </p:cNvCxnSpPr>
          <p:nvPr/>
        </p:nvCxnSpPr>
        <p:spPr>
          <a:xfrm>
            <a:off x="4559889" y="5010218"/>
            <a:ext cx="0" cy="27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599B86D-1E29-4A29-9905-B9658DA1797E}"/>
              </a:ext>
            </a:extLst>
          </p:cNvPr>
          <p:cNvCxnSpPr>
            <a:cxnSpLocks/>
          </p:cNvCxnSpPr>
          <p:nvPr/>
        </p:nvCxnSpPr>
        <p:spPr>
          <a:xfrm>
            <a:off x="5165976" y="5010218"/>
            <a:ext cx="0" cy="27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B90B419-5966-4D9A-B3FF-323B213C2769}"/>
              </a:ext>
            </a:extLst>
          </p:cNvPr>
          <p:cNvCxnSpPr>
            <a:cxnSpLocks/>
          </p:cNvCxnSpPr>
          <p:nvPr/>
        </p:nvCxnSpPr>
        <p:spPr>
          <a:xfrm>
            <a:off x="5770634" y="5010218"/>
            <a:ext cx="0" cy="27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077C812-396C-40B2-A634-A1CE141525DB}"/>
              </a:ext>
            </a:extLst>
          </p:cNvPr>
          <p:cNvCxnSpPr>
            <a:cxnSpLocks/>
          </p:cNvCxnSpPr>
          <p:nvPr/>
        </p:nvCxnSpPr>
        <p:spPr>
          <a:xfrm>
            <a:off x="6383868" y="5010218"/>
            <a:ext cx="0" cy="27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7F5AAC2-FF98-4A9A-B956-57CD1DA532B4}"/>
              </a:ext>
            </a:extLst>
          </p:cNvPr>
          <p:cNvCxnSpPr>
            <a:cxnSpLocks/>
          </p:cNvCxnSpPr>
          <p:nvPr/>
        </p:nvCxnSpPr>
        <p:spPr>
          <a:xfrm>
            <a:off x="6988526" y="5010218"/>
            <a:ext cx="0" cy="27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A38AEFB-C48F-4D61-B926-10A621643343}"/>
              </a:ext>
            </a:extLst>
          </p:cNvPr>
          <p:cNvCxnSpPr>
            <a:cxnSpLocks/>
          </p:cNvCxnSpPr>
          <p:nvPr/>
        </p:nvCxnSpPr>
        <p:spPr>
          <a:xfrm>
            <a:off x="7594613" y="5010218"/>
            <a:ext cx="0" cy="27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6608581-290D-477F-8066-A6B71E92B7A8}"/>
              </a:ext>
            </a:extLst>
          </p:cNvPr>
          <p:cNvCxnSpPr>
            <a:cxnSpLocks/>
          </p:cNvCxnSpPr>
          <p:nvPr/>
        </p:nvCxnSpPr>
        <p:spPr>
          <a:xfrm>
            <a:off x="8199271" y="5010218"/>
            <a:ext cx="0" cy="27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309B639-B6CC-4A5B-8F30-B0ECB5115870}"/>
              </a:ext>
            </a:extLst>
          </p:cNvPr>
          <p:cNvCxnSpPr>
            <a:cxnSpLocks/>
          </p:cNvCxnSpPr>
          <p:nvPr/>
        </p:nvCxnSpPr>
        <p:spPr>
          <a:xfrm>
            <a:off x="8811076" y="5010218"/>
            <a:ext cx="0" cy="278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Footer Placeholder 3"/>
          <p:cNvSpPr txBox="1">
            <a:spLocks/>
          </p:cNvSpPr>
          <p:nvPr/>
        </p:nvSpPr>
        <p:spPr>
          <a:xfrm>
            <a:off x="1998855" y="6000036"/>
            <a:ext cx="4050639" cy="618556"/>
          </a:xfrm>
          <a:prstGeom prst="rect">
            <a:avLst/>
          </a:prstGeom>
        </p:spPr>
        <p:txBody>
          <a:bodyPr vert="horz" lIns="0" tIns="0" rIns="0" bIns="0" rtlCol="0" anchor="b"/>
          <a:lstStyle>
            <a:defPPr>
              <a:defRPr lang="en-US"/>
            </a:defPPr>
            <a:lvl1pPr marL="0" algn="l" defTabSz="2600598" rtl="0" eaLnBrk="1" latinLnBrk="0" hangingPunct="1">
              <a:defRPr lang="en-US" sz="2000" i="1"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r>
              <a:rPr lang="tr-TR" sz="703"/>
              <a:t>1. Ference BA et al., Eur. Heart J. 2017; 38:2459–72; 2. Fernández-Friera L et al., J Am Coll Cardiol. 2017; 70(24):2979-91</a:t>
            </a:r>
          </a:p>
        </p:txBody>
      </p:sp>
      <p:cxnSp>
        <p:nvCxnSpPr>
          <p:cNvPr id="4" name="Straight Connector 3"/>
          <p:cNvCxnSpPr/>
          <p:nvPr/>
        </p:nvCxnSpPr>
        <p:spPr>
          <a:xfrm>
            <a:off x="6146627" y="1887587"/>
            <a:ext cx="0" cy="3180821"/>
          </a:xfrm>
          <a:prstGeom prst="line">
            <a:avLst/>
          </a:prstGeom>
          <a:ln w="28575">
            <a:solidFill>
              <a:schemeClr val="accent1">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AA9FA013-7D2B-4EC9-958A-AC436B889DF1}"/>
              </a:ext>
            </a:extLst>
          </p:cNvPr>
          <p:cNvSpPr/>
          <p:nvPr/>
        </p:nvSpPr>
        <p:spPr>
          <a:xfrm rot="2700000">
            <a:off x="4170182" y="2163337"/>
            <a:ext cx="128577" cy="128577"/>
          </a:xfrm>
          <a:prstGeom prst="rect">
            <a:avLst/>
          </a:prstGeom>
          <a:solidFill>
            <a:srgbClr val="8C9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01" name="Rectangle 100">
            <a:extLst>
              <a:ext uri="{FF2B5EF4-FFF2-40B4-BE49-F238E27FC236}">
                <a16:creationId xmlns:a16="http://schemas.microsoft.com/office/drawing/2014/main" id="{AA9FA013-7D2B-4EC9-958A-AC436B889DF1}"/>
              </a:ext>
            </a:extLst>
          </p:cNvPr>
          <p:cNvSpPr/>
          <p:nvPr/>
        </p:nvSpPr>
        <p:spPr>
          <a:xfrm>
            <a:off x="4170182" y="1960831"/>
            <a:ext cx="128577" cy="128577"/>
          </a:xfrm>
          <a:prstGeom prst="rect">
            <a:avLst/>
          </a:prstGeom>
          <a:solidFill>
            <a:srgbClr val="B6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02" name="TextBox 101">
            <a:extLst>
              <a:ext uri="{FF2B5EF4-FFF2-40B4-BE49-F238E27FC236}">
                <a16:creationId xmlns:a16="http://schemas.microsoft.com/office/drawing/2014/main" id="{0CB50B63-362E-4FC5-92C1-AC84B73B4A35}"/>
              </a:ext>
            </a:extLst>
          </p:cNvPr>
          <p:cNvSpPr txBox="1"/>
          <p:nvPr/>
        </p:nvSpPr>
        <p:spPr>
          <a:xfrm>
            <a:off x="5289662" y="3234251"/>
            <a:ext cx="1097037" cy="200504"/>
          </a:xfrm>
          <a:prstGeom prst="rect">
            <a:avLst/>
          </a:prstGeom>
          <a:noFill/>
        </p:spPr>
        <p:txBody>
          <a:bodyPr wrap="square" rtlCol="0" anchor="ctr">
            <a:spAutoFit/>
          </a:bodyPr>
          <a:lstStyle/>
          <a:p>
            <a:r>
              <a:rPr lang="tr-TR" sz="703">
                <a:solidFill>
                  <a:srgbClr val="1A3360"/>
                </a:solidFill>
              </a:rPr>
              <a:t>REVERSAL atorvastatin</a:t>
            </a:r>
          </a:p>
        </p:txBody>
      </p:sp>
      <p:sp>
        <p:nvSpPr>
          <p:cNvPr id="110" name="TextBox 109">
            <a:extLst>
              <a:ext uri="{FF2B5EF4-FFF2-40B4-BE49-F238E27FC236}">
                <a16:creationId xmlns:a16="http://schemas.microsoft.com/office/drawing/2014/main" id="{58D4FB4A-1226-4362-8494-882EA93C9A69}"/>
              </a:ext>
            </a:extLst>
          </p:cNvPr>
          <p:cNvSpPr txBox="1"/>
          <p:nvPr/>
        </p:nvSpPr>
        <p:spPr>
          <a:xfrm>
            <a:off x="5450157" y="3002757"/>
            <a:ext cx="1356592" cy="200504"/>
          </a:xfrm>
          <a:prstGeom prst="rect">
            <a:avLst/>
          </a:prstGeom>
          <a:noFill/>
        </p:spPr>
        <p:txBody>
          <a:bodyPr wrap="square" rtlCol="0" anchor="ctr">
            <a:spAutoFit/>
          </a:bodyPr>
          <a:lstStyle/>
          <a:p>
            <a:r>
              <a:rPr lang="tr-TR" sz="703">
                <a:solidFill>
                  <a:srgbClr val="1A3360"/>
                </a:solidFill>
              </a:rPr>
              <a:t>STADIVARIUS plasebo</a:t>
            </a:r>
          </a:p>
        </p:txBody>
      </p:sp>
      <p:sp>
        <p:nvSpPr>
          <p:cNvPr id="111" name="TextBox 110">
            <a:extLst>
              <a:ext uri="{FF2B5EF4-FFF2-40B4-BE49-F238E27FC236}">
                <a16:creationId xmlns:a16="http://schemas.microsoft.com/office/drawing/2014/main" id="{A412965C-ACAA-4423-A5AB-4E2FFB07D6E0}"/>
              </a:ext>
            </a:extLst>
          </p:cNvPr>
          <p:cNvSpPr txBox="1"/>
          <p:nvPr/>
        </p:nvSpPr>
        <p:spPr>
          <a:xfrm>
            <a:off x="5970542" y="2716145"/>
            <a:ext cx="921137" cy="200504"/>
          </a:xfrm>
          <a:prstGeom prst="rect">
            <a:avLst/>
          </a:prstGeom>
          <a:noFill/>
        </p:spPr>
        <p:txBody>
          <a:bodyPr wrap="square" rtlCol="0">
            <a:spAutoFit/>
          </a:bodyPr>
          <a:lstStyle/>
          <a:p>
            <a:r>
              <a:rPr lang="tr-TR" sz="703">
                <a:solidFill>
                  <a:srgbClr val="1A3360"/>
                </a:solidFill>
              </a:rPr>
              <a:t>CAMELOT plasebo</a:t>
            </a:r>
          </a:p>
        </p:txBody>
      </p:sp>
      <p:sp>
        <p:nvSpPr>
          <p:cNvPr id="129" name="TextBox 128">
            <a:extLst>
              <a:ext uri="{FF2B5EF4-FFF2-40B4-BE49-F238E27FC236}">
                <a16:creationId xmlns:a16="http://schemas.microsoft.com/office/drawing/2014/main" id="{57ADC8E3-138E-4C2E-A4E0-C3D00F212FB0}"/>
              </a:ext>
            </a:extLst>
          </p:cNvPr>
          <p:cNvSpPr txBox="1"/>
          <p:nvPr/>
        </p:nvSpPr>
        <p:spPr>
          <a:xfrm>
            <a:off x="4654372" y="3799051"/>
            <a:ext cx="1336610" cy="200504"/>
          </a:xfrm>
          <a:prstGeom prst="rect">
            <a:avLst/>
          </a:prstGeom>
          <a:noFill/>
        </p:spPr>
        <p:txBody>
          <a:bodyPr wrap="square" rtlCol="0" anchor="ctr">
            <a:spAutoFit/>
          </a:bodyPr>
          <a:lstStyle/>
          <a:p>
            <a:r>
              <a:rPr lang="tr-TR" sz="703">
                <a:solidFill>
                  <a:srgbClr val="1A3360"/>
                </a:solidFill>
              </a:rPr>
              <a:t>ASTEROID rosuvastatin</a:t>
            </a:r>
          </a:p>
        </p:txBody>
      </p:sp>
      <p:sp>
        <p:nvSpPr>
          <p:cNvPr id="130" name="TextBox 129">
            <a:extLst>
              <a:ext uri="{FF2B5EF4-FFF2-40B4-BE49-F238E27FC236}">
                <a16:creationId xmlns:a16="http://schemas.microsoft.com/office/drawing/2014/main" id="{3875DDB7-690F-4016-9AB8-2E1701821AA7}"/>
              </a:ext>
            </a:extLst>
          </p:cNvPr>
          <p:cNvSpPr txBox="1"/>
          <p:nvPr/>
        </p:nvSpPr>
        <p:spPr>
          <a:xfrm>
            <a:off x="4837832" y="4007622"/>
            <a:ext cx="1235365" cy="200504"/>
          </a:xfrm>
          <a:prstGeom prst="rect">
            <a:avLst/>
          </a:prstGeom>
          <a:noFill/>
        </p:spPr>
        <p:txBody>
          <a:bodyPr wrap="square" rtlCol="0" anchor="ctr">
            <a:spAutoFit/>
          </a:bodyPr>
          <a:lstStyle/>
          <a:p>
            <a:r>
              <a:rPr lang="tr-TR" sz="703">
                <a:solidFill>
                  <a:srgbClr val="1A3360"/>
                </a:solidFill>
              </a:rPr>
              <a:t>SATURN rosuvastatin</a:t>
            </a:r>
          </a:p>
        </p:txBody>
      </p:sp>
      <p:sp>
        <p:nvSpPr>
          <p:cNvPr id="83" name="Metin kutusu 82"/>
          <p:cNvSpPr txBox="1"/>
          <p:nvPr/>
        </p:nvSpPr>
        <p:spPr>
          <a:xfrm>
            <a:off x="4965832" y="6633104"/>
            <a:ext cx="2379446" cy="222240"/>
          </a:xfrm>
          <a:prstGeom prst="rect">
            <a:avLst/>
          </a:prstGeom>
          <a:solidFill>
            <a:schemeClr val="bg1"/>
          </a:solidFill>
        </p:spPr>
        <p:txBody>
          <a:bodyPr wrap="square" rtlCol="0">
            <a:spAutoFit/>
          </a:bodyPr>
          <a:lstStyle/>
          <a:p>
            <a:r>
              <a:rPr lang="tr-TR" sz="844" dirty="0">
                <a:solidFill>
                  <a:schemeClr val="accent6">
                    <a:lumMod val="60000"/>
                    <a:lumOff val="40000"/>
                  </a:schemeClr>
                </a:solidFill>
              </a:rPr>
              <a:t>Gizlidir – Sadece kurum içi kullanıma yöneliktir</a:t>
            </a:r>
          </a:p>
        </p:txBody>
      </p:sp>
    </p:spTree>
    <p:custDataLst>
      <p:tags r:id="rId1"/>
    </p:custDataLst>
    <p:extLst>
      <p:ext uri="{BB962C8B-B14F-4D97-AF65-F5344CB8AC3E}">
        <p14:creationId xmlns:p14="http://schemas.microsoft.com/office/powerpoint/2010/main" val="42872353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B0974D2E-60BB-4A39-8D5F-3D9ACBF51F38}"/>
              </a:ext>
            </a:extLst>
          </p:cNvPr>
          <p:cNvSpPr>
            <a:spLocks noGrp="1"/>
          </p:cNvSpPr>
          <p:nvPr>
            <p:ph type="title"/>
          </p:nvPr>
        </p:nvSpPr>
        <p:spPr>
          <a:xfrm>
            <a:off x="-1" y="108857"/>
            <a:ext cx="11985171" cy="857250"/>
          </a:xfrm>
        </p:spPr>
        <p:txBody>
          <a:bodyPr>
            <a:normAutofit/>
          </a:bodyPr>
          <a:lstStyle/>
          <a:p>
            <a:r>
              <a:rPr lang="tr-TR" sz="3300" b="1" dirty="0" err="1"/>
              <a:t>AKS’da</a:t>
            </a:r>
            <a:r>
              <a:rPr lang="tr-TR" sz="3300" b="1" dirty="0"/>
              <a:t> </a:t>
            </a:r>
            <a:r>
              <a:rPr lang="tr-TR" sz="3300" b="1" dirty="0" err="1"/>
              <a:t>statine</a:t>
            </a:r>
            <a:r>
              <a:rPr lang="tr-TR" sz="3300" b="1" dirty="0"/>
              <a:t> ilave</a:t>
            </a:r>
            <a:r>
              <a:rPr lang="en-US" sz="3300" b="1" dirty="0"/>
              <a:t> PCSK9</a:t>
            </a:r>
            <a:r>
              <a:rPr lang="tr-TR" sz="3300" b="1" dirty="0"/>
              <a:t>i</a:t>
            </a:r>
            <a:r>
              <a:rPr lang="en-US" sz="3300" b="1" dirty="0"/>
              <a:t> </a:t>
            </a:r>
            <a:r>
              <a:rPr lang="tr-TR" sz="3300" b="1" dirty="0"/>
              <a:t>ilavesi plağı </a:t>
            </a:r>
            <a:r>
              <a:rPr lang="tr-TR" sz="3300" b="1"/>
              <a:t>stabilize eder</a:t>
            </a:r>
            <a:endParaRPr lang="tr-TR" b="1" dirty="0"/>
          </a:p>
        </p:txBody>
      </p:sp>
      <p:pic>
        <p:nvPicPr>
          <p:cNvPr id="7" name="İçerik Yer Tutucusu 6">
            <a:extLst>
              <a:ext uri="{FF2B5EF4-FFF2-40B4-BE49-F238E27FC236}">
                <a16:creationId xmlns:a16="http://schemas.microsoft.com/office/drawing/2014/main" id="{478F200D-55F6-46CE-923A-C2E0A8181B6B}"/>
              </a:ext>
            </a:extLst>
          </p:cNvPr>
          <p:cNvPicPr>
            <a:picLocks noGrp="1" noChangeAspect="1"/>
          </p:cNvPicPr>
          <p:nvPr>
            <p:ph sz="half" idx="1"/>
          </p:nvPr>
        </p:nvPicPr>
        <p:blipFill>
          <a:blip r:embed="rId2"/>
          <a:stretch>
            <a:fillRect/>
          </a:stretch>
        </p:blipFill>
        <p:spPr>
          <a:xfrm>
            <a:off x="126999" y="966107"/>
            <a:ext cx="4401458" cy="2849336"/>
          </a:xfrm>
        </p:spPr>
      </p:pic>
      <p:pic>
        <p:nvPicPr>
          <p:cNvPr id="9" name="İçerik Yer Tutucusu 8">
            <a:extLst>
              <a:ext uri="{FF2B5EF4-FFF2-40B4-BE49-F238E27FC236}">
                <a16:creationId xmlns:a16="http://schemas.microsoft.com/office/drawing/2014/main" id="{D6907F3C-B6D4-4526-BD7A-42A20A1B5B90}"/>
              </a:ext>
            </a:extLst>
          </p:cNvPr>
          <p:cNvPicPr>
            <a:picLocks noGrp="1" noChangeAspect="1"/>
          </p:cNvPicPr>
          <p:nvPr>
            <p:ph sz="half" idx="2"/>
          </p:nvPr>
        </p:nvPicPr>
        <p:blipFill>
          <a:blip r:embed="rId3"/>
          <a:stretch>
            <a:fillRect/>
          </a:stretch>
        </p:blipFill>
        <p:spPr>
          <a:xfrm>
            <a:off x="5170713" y="966107"/>
            <a:ext cx="4401458" cy="2849336"/>
          </a:xfrm>
        </p:spPr>
      </p:pic>
      <p:pic>
        <p:nvPicPr>
          <p:cNvPr id="5" name="Content Placeholder 4">
            <a:extLst>
              <a:ext uri="{FF2B5EF4-FFF2-40B4-BE49-F238E27FC236}">
                <a16:creationId xmlns:a16="http://schemas.microsoft.com/office/drawing/2014/main" id="{9FEF42E6-B5EC-471E-A1F1-85302AC5EA7D}"/>
              </a:ext>
            </a:extLst>
          </p:cNvPr>
          <p:cNvPicPr>
            <a:picLocks noChangeAspect="1"/>
          </p:cNvPicPr>
          <p:nvPr/>
        </p:nvPicPr>
        <p:blipFill rotWithShape="1">
          <a:blip r:embed="rId4"/>
          <a:srcRect l="17072" t="16000" r="40009" b="40387"/>
          <a:stretch/>
        </p:blipFill>
        <p:spPr>
          <a:xfrm>
            <a:off x="126999" y="3995057"/>
            <a:ext cx="4756386" cy="2718708"/>
          </a:xfrm>
          <a:prstGeom prst="rect">
            <a:avLst/>
          </a:prstGeom>
        </p:spPr>
      </p:pic>
      <p:pic>
        <p:nvPicPr>
          <p:cNvPr id="6" name="Content Placeholder 4">
            <a:extLst>
              <a:ext uri="{FF2B5EF4-FFF2-40B4-BE49-F238E27FC236}">
                <a16:creationId xmlns:a16="http://schemas.microsoft.com/office/drawing/2014/main" id="{0C61642E-8736-4D8B-9548-4CF3A2AA9A76}"/>
              </a:ext>
            </a:extLst>
          </p:cNvPr>
          <p:cNvPicPr>
            <a:picLocks noChangeAspect="1"/>
          </p:cNvPicPr>
          <p:nvPr/>
        </p:nvPicPr>
        <p:blipFill rotWithShape="1">
          <a:blip r:embed="rId5"/>
          <a:srcRect l="17353" t="15583" r="39587" b="40637"/>
          <a:stretch/>
        </p:blipFill>
        <p:spPr>
          <a:xfrm>
            <a:off x="5284662" y="3937908"/>
            <a:ext cx="4853783" cy="2775857"/>
          </a:xfrm>
          <a:prstGeom prst="rect">
            <a:avLst/>
          </a:prstGeom>
        </p:spPr>
      </p:pic>
    </p:spTree>
    <p:extLst>
      <p:ext uri="{BB962C8B-B14F-4D97-AF65-F5344CB8AC3E}">
        <p14:creationId xmlns:p14="http://schemas.microsoft.com/office/powerpoint/2010/main" val="3417095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ound Same Side Corner Rectangle 129"/>
          <p:cNvSpPr/>
          <p:nvPr/>
        </p:nvSpPr>
        <p:spPr>
          <a:xfrm>
            <a:off x="2210229" y="1688199"/>
            <a:ext cx="7771544" cy="3613982"/>
          </a:xfrm>
          <a:prstGeom prst="round2SameRect">
            <a:avLst>
              <a:gd name="adj1" fmla="val 3704"/>
              <a:gd name="adj2" fmla="val 0"/>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2" name="Title 1"/>
          <p:cNvSpPr>
            <a:spLocks noGrp="1"/>
          </p:cNvSpPr>
          <p:nvPr>
            <p:ph type="title"/>
          </p:nvPr>
        </p:nvSpPr>
        <p:spPr>
          <a:xfrm>
            <a:off x="609601" y="425451"/>
            <a:ext cx="11179628" cy="612775"/>
          </a:xfrm>
        </p:spPr>
        <p:txBody>
          <a:bodyPr>
            <a:noAutofit/>
          </a:bodyPr>
          <a:lstStyle/>
          <a:p>
            <a:r>
              <a:rPr lang="tr-TR" sz="2800" b="1" dirty="0"/>
              <a:t>Ulaşılan LDL-C düzeyi ile mutlak KV olay oranı arasında güçlü ve doğrusal bir ilişki vardır</a:t>
            </a:r>
          </a:p>
        </p:txBody>
      </p:sp>
      <p:sp>
        <p:nvSpPr>
          <p:cNvPr id="6" name="Slide Number Placeholder 5"/>
          <p:cNvSpPr>
            <a:spLocks noGrp="1"/>
          </p:cNvSpPr>
          <p:nvPr>
            <p:ph type="sldNum" sz="quarter" idx="11"/>
          </p:nvPr>
        </p:nvSpPr>
        <p:spPr>
          <a:xfrm>
            <a:off x="1017998" y="18323346"/>
            <a:ext cx="1097364" cy="504404"/>
          </a:xfrm>
          <a:prstGeom prst="rect">
            <a:avLst/>
          </a:prstGeom>
        </p:spPr>
        <p:txBody>
          <a:bodyPr lIns="0" tIns="0" rIns="0" bIns="0" anchor="b"/>
          <a:lstStyle>
            <a:defPPr>
              <a:defRPr lang="en-US"/>
            </a:defPPr>
            <a:lvl1pPr marL="0" algn="l" defTabSz="2600598" rtl="0" eaLnBrk="1" latinLnBrk="0" hangingPunct="1">
              <a:defRPr lang="uk-UA" sz="2200"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fld id="{47547CF9-5B10-D24F-A8D7-45A9778164F7}" type="slidenum">
              <a:rPr lang="en-US" smtClean="0"/>
              <a:pPr/>
              <a:t>14</a:t>
            </a:fld>
            <a:endParaRPr lang="en-US"/>
          </a:p>
        </p:txBody>
      </p:sp>
      <p:cxnSp>
        <p:nvCxnSpPr>
          <p:cNvPr id="11" name="Straight Connector 10">
            <a:extLst>
              <a:ext uri="{FF2B5EF4-FFF2-40B4-BE49-F238E27FC236}">
                <a16:creationId xmlns:a16="http://schemas.microsoft.com/office/drawing/2014/main" id="{BDE87230-3E20-480C-A3B9-CD2F75B211C9}"/>
              </a:ext>
            </a:extLst>
          </p:cNvPr>
          <p:cNvCxnSpPr>
            <a:cxnSpLocks/>
          </p:cNvCxnSpPr>
          <p:nvPr/>
        </p:nvCxnSpPr>
        <p:spPr>
          <a:xfrm>
            <a:off x="3533418" y="1897874"/>
            <a:ext cx="0" cy="2730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00D668-A27A-4014-84B7-8C326E6D5D2C}"/>
              </a:ext>
            </a:extLst>
          </p:cNvPr>
          <p:cNvCxnSpPr>
            <a:cxnSpLocks/>
          </p:cNvCxnSpPr>
          <p:nvPr/>
        </p:nvCxnSpPr>
        <p:spPr>
          <a:xfrm flipH="1">
            <a:off x="3501860" y="4627959"/>
            <a:ext cx="51031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0F2CBA7-169D-40A5-871F-0EF4512E6162}"/>
              </a:ext>
            </a:extLst>
          </p:cNvPr>
          <p:cNvCxnSpPr>
            <a:cxnSpLocks/>
          </p:cNvCxnSpPr>
          <p:nvPr/>
        </p:nvCxnSpPr>
        <p:spPr>
          <a:xfrm flipH="1">
            <a:off x="8609454" y="4059905"/>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C11FB9-F1EC-4759-B449-317B9EBA0804}"/>
              </a:ext>
            </a:extLst>
          </p:cNvPr>
          <p:cNvCxnSpPr>
            <a:cxnSpLocks/>
          </p:cNvCxnSpPr>
          <p:nvPr/>
        </p:nvCxnSpPr>
        <p:spPr>
          <a:xfrm flipH="1">
            <a:off x="3501860" y="3716614"/>
            <a:ext cx="298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77EC62-B92F-4365-83ED-F8E92B9390E0}"/>
              </a:ext>
            </a:extLst>
          </p:cNvPr>
          <p:cNvCxnSpPr>
            <a:cxnSpLocks/>
          </p:cNvCxnSpPr>
          <p:nvPr/>
        </p:nvCxnSpPr>
        <p:spPr>
          <a:xfrm flipH="1">
            <a:off x="3501861" y="3261287"/>
            <a:ext cx="2688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4DAA41-E65E-463D-ACFD-E177ADFC784C}"/>
              </a:ext>
            </a:extLst>
          </p:cNvPr>
          <p:cNvCxnSpPr>
            <a:cxnSpLocks/>
          </p:cNvCxnSpPr>
          <p:nvPr/>
        </p:nvCxnSpPr>
        <p:spPr>
          <a:xfrm flipH="1">
            <a:off x="3501861" y="2805182"/>
            <a:ext cx="313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A80B376-3857-4B05-9F2B-9F6604D5C1BA}"/>
              </a:ext>
            </a:extLst>
          </p:cNvPr>
          <p:cNvCxnSpPr>
            <a:cxnSpLocks/>
          </p:cNvCxnSpPr>
          <p:nvPr/>
        </p:nvCxnSpPr>
        <p:spPr>
          <a:xfrm flipH="1">
            <a:off x="3501860" y="2350909"/>
            <a:ext cx="239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4C5D33C-434E-4631-AFE3-2B21D8A5E11C}"/>
              </a:ext>
            </a:extLst>
          </p:cNvPr>
          <p:cNvSpPr txBox="1"/>
          <p:nvPr/>
        </p:nvSpPr>
        <p:spPr>
          <a:xfrm>
            <a:off x="3048378" y="2235852"/>
            <a:ext cx="428322" cy="254685"/>
          </a:xfrm>
          <a:prstGeom prst="rect">
            <a:avLst/>
          </a:prstGeom>
          <a:noFill/>
        </p:spPr>
        <p:txBody>
          <a:bodyPr wrap="none" rtlCol="0" anchor="ctr">
            <a:spAutoFit/>
          </a:bodyPr>
          <a:lstStyle/>
          <a:p>
            <a:pPr algn="r"/>
            <a:r>
              <a:rPr lang="tr-TR" sz="1055" b="1"/>
              <a:t>25.0</a:t>
            </a:r>
          </a:p>
        </p:txBody>
      </p:sp>
      <p:sp>
        <p:nvSpPr>
          <p:cNvPr id="21" name="TextBox 20">
            <a:extLst>
              <a:ext uri="{FF2B5EF4-FFF2-40B4-BE49-F238E27FC236}">
                <a16:creationId xmlns:a16="http://schemas.microsoft.com/office/drawing/2014/main" id="{07F04250-EE55-4BE0-B42D-E988E705E611}"/>
              </a:ext>
            </a:extLst>
          </p:cNvPr>
          <p:cNvSpPr txBox="1"/>
          <p:nvPr/>
        </p:nvSpPr>
        <p:spPr>
          <a:xfrm>
            <a:off x="3048378" y="2684486"/>
            <a:ext cx="428322" cy="254685"/>
          </a:xfrm>
          <a:prstGeom prst="rect">
            <a:avLst/>
          </a:prstGeom>
          <a:noFill/>
        </p:spPr>
        <p:txBody>
          <a:bodyPr wrap="none" rtlCol="0" anchor="ctr">
            <a:spAutoFit/>
          </a:bodyPr>
          <a:lstStyle/>
          <a:p>
            <a:pPr algn="r"/>
            <a:r>
              <a:rPr lang="tr-TR" sz="1055" b="1"/>
              <a:t>20.0</a:t>
            </a:r>
          </a:p>
        </p:txBody>
      </p:sp>
      <p:sp>
        <p:nvSpPr>
          <p:cNvPr id="22" name="TextBox 21">
            <a:extLst>
              <a:ext uri="{FF2B5EF4-FFF2-40B4-BE49-F238E27FC236}">
                <a16:creationId xmlns:a16="http://schemas.microsoft.com/office/drawing/2014/main" id="{D9774E97-E624-42A9-B98E-DDAB2111F633}"/>
              </a:ext>
            </a:extLst>
          </p:cNvPr>
          <p:cNvSpPr txBox="1"/>
          <p:nvPr/>
        </p:nvSpPr>
        <p:spPr>
          <a:xfrm>
            <a:off x="3048378" y="3138652"/>
            <a:ext cx="428322" cy="254685"/>
          </a:xfrm>
          <a:prstGeom prst="rect">
            <a:avLst/>
          </a:prstGeom>
          <a:noFill/>
        </p:spPr>
        <p:txBody>
          <a:bodyPr wrap="none" rtlCol="0" anchor="ctr">
            <a:spAutoFit/>
          </a:bodyPr>
          <a:lstStyle/>
          <a:p>
            <a:pPr algn="r"/>
            <a:r>
              <a:rPr lang="tr-TR" sz="1055" b="1"/>
              <a:t>15.0</a:t>
            </a:r>
          </a:p>
        </p:txBody>
      </p:sp>
      <p:sp>
        <p:nvSpPr>
          <p:cNvPr id="23" name="TextBox 22">
            <a:extLst>
              <a:ext uri="{FF2B5EF4-FFF2-40B4-BE49-F238E27FC236}">
                <a16:creationId xmlns:a16="http://schemas.microsoft.com/office/drawing/2014/main" id="{061F5412-1385-4E3F-B8ED-8819FF52598B}"/>
              </a:ext>
            </a:extLst>
          </p:cNvPr>
          <p:cNvSpPr txBox="1"/>
          <p:nvPr/>
        </p:nvSpPr>
        <p:spPr>
          <a:xfrm>
            <a:off x="3048378" y="3598269"/>
            <a:ext cx="428322" cy="254685"/>
          </a:xfrm>
          <a:prstGeom prst="rect">
            <a:avLst/>
          </a:prstGeom>
          <a:noFill/>
        </p:spPr>
        <p:txBody>
          <a:bodyPr wrap="none" rtlCol="0" anchor="ctr">
            <a:spAutoFit/>
          </a:bodyPr>
          <a:lstStyle/>
          <a:p>
            <a:pPr algn="r"/>
            <a:r>
              <a:rPr lang="tr-TR" sz="1055" b="1"/>
              <a:t>10.0</a:t>
            </a:r>
          </a:p>
        </p:txBody>
      </p:sp>
      <p:sp>
        <p:nvSpPr>
          <p:cNvPr id="24" name="TextBox 23">
            <a:extLst>
              <a:ext uri="{FF2B5EF4-FFF2-40B4-BE49-F238E27FC236}">
                <a16:creationId xmlns:a16="http://schemas.microsoft.com/office/drawing/2014/main" id="{2B41BFC0-3766-4CB6-A2ED-D97E792F1513}"/>
              </a:ext>
            </a:extLst>
          </p:cNvPr>
          <p:cNvSpPr txBox="1"/>
          <p:nvPr/>
        </p:nvSpPr>
        <p:spPr>
          <a:xfrm>
            <a:off x="3117306" y="4055067"/>
            <a:ext cx="359394" cy="254685"/>
          </a:xfrm>
          <a:prstGeom prst="rect">
            <a:avLst/>
          </a:prstGeom>
          <a:noFill/>
        </p:spPr>
        <p:txBody>
          <a:bodyPr wrap="none" rtlCol="0" anchor="ctr">
            <a:spAutoFit/>
          </a:bodyPr>
          <a:lstStyle/>
          <a:p>
            <a:pPr algn="r"/>
            <a:r>
              <a:rPr lang="tr-TR" sz="1055" b="1"/>
              <a:t>5.0</a:t>
            </a:r>
          </a:p>
        </p:txBody>
      </p:sp>
      <p:sp>
        <p:nvSpPr>
          <p:cNvPr id="25" name="TextBox 24">
            <a:extLst>
              <a:ext uri="{FF2B5EF4-FFF2-40B4-BE49-F238E27FC236}">
                <a16:creationId xmlns:a16="http://schemas.microsoft.com/office/drawing/2014/main" id="{88AA9F14-96D5-4D9B-B77D-B76516B0308D}"/>
              </a:ext>
            </a:extLst>
          </p:cNvPr>
          <p:cNvSpPr txBox="1"/>
          <p:nvPr/>
        </p:nvSpPr>
        <p:spPr>
          <a:xfrm>
            <a:off x="3419482" y="4636375"/>
            <a:ext cx="224567" cy="254685"/>
          </a:xfrm>
          <a:prstGeom prst="rect">
            <a:avLst/>
          </a:prstGeom>
          <a:noFill/>
        </p:spPr>
        <p:txBody>
          <a:bodyPr wrap="square" rtlCol="0" anchor="ctr">
            <a:spAutoFit/>
          </a:bodyPr>
          <a:lstStyle/>
          <a:p>
            <a:pPr algn="ctr"/>
            <a:r>
              <a:rPr lang="tr-TR" sz="1055" b="1"/>
              <a:t>0</a:t>
            </a:r>
          </a:p>
        </p:txBody>
      </p:sp>
      <p:sp>
        <p:nvSpPr>
          <p:cNvPr id="26" name="TextBox 25">
            <a:extLst>
              <a:ext uri="{FF2B5EF4-FFF2-40B4-BE49-F238E27FC236}">
                <a16:creationId xmlns:a16="http://schemas.microsoft.com/office/drawing/2014/main" id="{5ACF788E-0418-467C-B537-5BBBEDB9A0F2}"/>
              </a:ext>
            </a:extLst>
          </p:cNvPr>
          <p:cNvSpPr txBox="1"/>
          <p:nvPr/>
        </p:nvSpPr>
        <p:spPr>
          <a:xfrm>
            <a:off x="5390895" y="4555199"/>
            <a:ext cx="347101" cy="417037"/>
          </a:xfrm>
          <a:prstGeom prst="rect">
            <a:avLst/>
          </a:prstGeom>
          <a:noFill/>
        </p:spPr>
        <p:txBody>
          <a:bodyPr wrap="square" rtlCol="0" anchor="ctr">
            <a:spAutoFit/>
          </a:bodyPr>
          <a:lstStyle/>
          <a:p>
            <a:pPr algn="ctr"/>
            <a:r>
              <a:rPr lang="tr-TR" sz="1055" b="1"/>
              <a:t>100</a:t>
            </a:r>
          </a:p>
        </p:txBody>
      </p:sp>
      <p:sp>
        <p:nvSpPr>
          <p:cNvPr id="29" name="TextBox 28">
            <a:extLst>
              <a:ext uri="{FF2B5EF4-FFF2-40B4-BE49-F238E27FC236}">
                <a16:creationId xmlns:a16="http://schemas.microsoft.com/office/drawing/2014/main" id="{E58BA4C8-CA0E-4753-A7BF-763001347FF9}"/>
              </a:ext>
            </a:extLst>
          </p:cNvPr>
          <p:cNvSpPr txBox="1"/>
          <p:nvPr/>
        </p:nvSpPr>
        <p:spPr>
          <a:xfrm>
            <a:off x="6441115" y="4474023"/>
            <a:ext cx="289298" cy="579389"/>
          </a:xfrm>
          <a:prstGeom prst="rect">
            <a:avLst/>
          </a:prstGeom>
          <a:noFill/>
        </p:spPr>
        <p:txBody>
          <a:bodyPr wrap="square" rtlCol="0" anchor="ctr">
            <a:spAutoFit/>
          </a:bodyPr>
          <a:lstStyle/>
          <a:p>
            <a:pPr algn="ctr"/>
            <a:r>
              <a:rPr lang="tr-TR" sz="1055" b="1"/>
              <a:t>150</a:t>
            </a:r>
          </a:p>
        </p:txBody>
      </p:sp>
      <p:sp>
        <p:nvSpPr>
          <p:cNvPr id="30" name="TextBox 29">
            <a:extLst>
              <a:ext uri="{FF2B5EF4-FFF2-40B4-BE49-F238E27FC236}">
                <a16:creationId xmlns:a16="http://schemas.microsoft.com/office/drawing/2014/main" id="{2E2851F9-3B40-4084-98C3-F02643260AF1}"/>
              </a:ext>
            </a:extLst>
          </p:cNvPr>
          <p:cNvSpPr txBox="1"/>
          <p:nvPr/>
        </p:nvSpPr>
        <p:spPr>
          <a:xfrm>
            <a:off x="7446998" y="4474023"/>
            <a:ext cx="312206" cy="579389"/>
          </a:xfrm>
          <a:prstGeom prst="rect">
            <a:avLst/>
          </a:prstGeom>
          <a:noFill/>
        </p:spPr>
        <p:txBody>
          <a:bodyPr wrap="square" rtlCol="0" anchor="ctr">
            <a:spAutoFit/>
          </a:bodyPr>
          <a:lstStyle/>
          <a:p>
            <a:pPr algn="ctr"/>
            <a:r>
              <a:rPr lang="tr-TR" sz="1055" b="1"/>
              <a:t>200</a:t>
            </a:r>
          </a:p>
        </p:txBody>
      </p:sp>
      <p:sp>
        <p:nvSpPr>
          <p:cNvPr id="31" name="TextBox 30">
            <a:extLst>
              <a:ext uri="{FF2B5EF4-FFF2-40B4-BE49-F238E27FC236}">
                <a16:creationId xmlns:a16="http://schemas.microsoft.com/office/drawing/2014/main" id="{E396D008-7707-4B5E-9FF2-0536EC30E618}"/>
              </a:ext>
            </a:extLst>
          </p:cNvPr>
          <p:cNvSpPr txBox="1"/>
          <p:nvPr/>
        </p:nvSpPr>
        <p:spPr>
          <a:xfrm>
            <a:off x="8430454" y="4555199"/>
            <a:ext cx="357059" cy="417037"/>
          </a:xfrm>
          <a:prstGeom prst="rect">
            <a:avLst/>
          </a:prstGeom>
          <a:noFill/>
        </p:spPr>
        <p:txBody>
          <a:bodyPr wrap="square" rtlCol="0" anchor="ctr">
            <a:spAutoFit/>
          </a:bodyPr>
          <a:lstStyle/>
          <a:p>
            <a:pPr algn="ctr"/>
            <a:r>
              <a:rPr lang="tr-TR" sz="1055" b="1"/>
              <a:t>250</a:t>
            </a:r>
          </a:p>
        </p:txBody>
      </p:sp>
      <p:cxnSp>
        <p:nvCxnSpPr>
          <p:cNvPr id="32" name="Straight Connector 31">
            <a:extLst>
              <a:ext uri="{FF2B5EF4-FFF2-40B4-BE49-F238E27FC236}">
                <a16:creationId xmlns:a16="http://schemas.microsoft.com/office/drawing/2014/main" id="{9EF2802F-3B45-498F-9E7E-58CA240FA184}"/>
              </a:ext>
            </a:extLst>
          </p:cNvPr>
          <p:cNvCxnSpPr>
            <a:cxnSpLocks/>
          </p:cNvCxnSpPr>
          <p:nvPr/>
        </p:nvCxnSpPr>
        <p:spPr>
          <a:xfrm>
            <a:off x="5564446" y="4627857"/>
            <a:ext cx="0" cy="24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45B23FE-1726-4C92-BF3C-6159EAA74C0F}"/>
              </a:ext>
            </a:extLst>
          </p:cNvPr>
          <p:cNvCxnSpPr>
            <a:cxnSpLocks/>
          </p:cNvCxnSpPr>
          <p:nvPr/>
        </p:nvCxnSpPr>
        <p:spPr>
          <a:xfrm>
            <a:off x="6582936" y="4627857"/>
            <a:ext cx="0" cy="24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215EFE4-21EA-4402-BBAE-78B9ED03603D}"/>
              </a:ext>
            </a:extLst>
          </p:cNvPr>
          <p:cNvCxnSpPr>
            <a:cxnSpLocks/>
          </p:cNvCxnSpPr>
          <p:nvPr/>
        </p:nvCxnSpPr>
        <p:spPr>
          <a:xfrm>
            <a:off x="7603260" y="4627857"/>
            <a:ext cx="0" cy="24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7C0E94-51A1-4B34-9116-95343358969E}"/>
              </a:ext>
            </a:extLst>
          </p:cNvPr>
          <p:cNvCxnSpPr>
            <a:cxnSpLocks/>
          </p:cNvCxnSpPr>
          <p:nvPr/>
        </p:nvCxnSpPr>
        <p:spPr>
          <a:xfrm>
            <a:off x="8609640" y="4627857"/>
            <a:ext cx="0" cy="24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03AB38-D343-4E33-9497-0E2A9715FAD9}"/>
              </a:ext>
            </a:extLst>
          </p:cNvPr>
          <p:cNvCxnSpPr>
            <a:cxnSpLocks/>
          </p:cNvCxnSpPr>
          <p:nvPr/>
        </p:nvCxnSpPr>
        <p:spPr>
          <a:xfrm>
            <a:off x="8608984" y="1897874"/>
            <a:ext cx="0" cy="27302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DCD8C2C-18C8-4FA2-9378-5524BEEDB5DA}"/>
              </a:ext>
            </a:extLst>
          </p:cNvPr>
          <p:cNvSpPr txBox="1"/>
          <p:nvPr/>
        </p:nvSpPr>
        <p:spPr>
          <a:xfrm>
            <a:off x="3117306" y="4509044"/>
            <a:ext cx="359394" cy="254685"/>
          </a:xfrm>
          <a:prstGeom prst="rect">
            <a:avLst/>
          </a:prstGeom>
          <a:noFill/>
        </p:spPr>
        <p:txBody>
          <a:bodyPr wrap="none" rtlCol="0" anchor="ctr">
            <a:spAutoFit/>
          </a:bodyPr>
          <a:lstStyle/>
          <a:p>
            <a:pPr algn="r"/>
            <a:r>
              <a:rPr lang="tr-TR" sz="1055" b="1"/>
              <a:t>0.0</a:t>
            </a:r>
          </a:p>
        </p:txBody>
      </p:sp>
      <p:sp>
        <p:nvSpPr>
          <p:cNvPr id="39" name="TextBox 38">
            <a:extLst>
              <a:ext uri="{FF2B5EF4-FFF2-40B4-BE49-F238E27FC236}">
                <a16:creationId xmlns:a16="http://schemas.microsoft.com/office/drawing/2014/main" id="{63F6360F-532D-4B76-A5F2-19396A3289A3}"/>
              </a:ext>
            </a:extLst>
          </p:cNvPr>
          <p:cNvSpPr txBox="1"/>
          <p:nvPr/>
        </p:nvSpPr>
        <p:spPr>
          <a:xfrm>
            <a:off x="4436818" y="4555199"/>
            <a:ext cx="224567" cy="417037"/>
          </a:xfrm>
          <a:prstGeom prst="rect">
            <a:avLst/>
          </a:prstGeom>
          <a:noFill/>
        </p:spPr>
        <p:txBody>
          <a:bodyPr wrap="square" rtlCol="0" anchor="ctr">
            <a:spAutoFit/>
          </a:bodyPr>
          <a:lstStyle/>
          <a:p>
            <a:pPr algn="ctr"/>
            <a:r>
              <a:rPr lang="tr-TR" sz="1055" b="1"/>
              <a:t>50</a:t>
            </a:r>
          </a:p>
        </p:txBody>
      </p:sp>
      <p:cxnSp>
        <p:nvCxnSpPr>
          <p:cNvPr id="40" name="Straight Connector 39">
            <a:extLst>
              <a:ext uri="{FF2B5EF4-FFF2-40B4-BE49-F238E27FC236}">
                <a16:creationId xmlns:a16="http://schemas.microsoft.com/office/drawing/2014/main" id="{FFCB7BB9-B67C-4F6C-A0A7-E11205825086}"/>
              </a:ext>
            </a:extLst>
          </p:cNvPr>
          <p:cNvCxnSpPr>
            <a:cxnSpLocks/>
          </p:cNvCxnSpPr>
          <p:nvPr/>
        </p:nvCxnSpPr>
        <p:spPr>
          <a:xfrm>
            <a:off x="4550754" y="4627857"/>
            <a:ext cx="0" cy="244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C0A778D-4D26-433C-BA08-9C4D99B52461}"/>
              </a:ext>
            </a:extLst>
          </p:cNvPr>
          <p:cNvSpPr txBox="1"/>
          <p:nvPr/>
        </p:nvSpPr>
        <p:spPr>
          <a:xfrm>
            <a:off x="8676883" y="2149936"/>
            <a:ext cx="300336" cy="417037"/>
          </a:xfrm>
          <a:prstGeom prst="rect">
            <a:avLst/>
          </a:prstGeom>
          <a:noFill/>
        </p:spPr>
        <p:txBody>
          <a:bodyPr wrap="square" rtlCol="0" anchor="ctr">
            <a:spAutoFit/>
          </a:bodyPr>
          <a:lstStyle/>
          <a:p>
            <a:r>
              <a:rPr lang="tr-TR" sz="1055" b="1"/>
              <a:t>8.0</a:t>
            </a:r>
          </a:p>
        </p:txBody>
      </p:sp>
      <p:sp>
        <p:nvSpPr>
          <p:cNvPr id="42" name="TextBox 41">
            <a:extLst>
              <a:ext uri="{FF2B5EF4-FFF2-40B4-BE49-F238E27FC236}">
                <a16:creationId xmlns:a16="http://schemas.microsoft.com/office/drawing/2014/main" id="{0BFAFB3D-B337-466D-9EFA-D2D2706C2357}"/>
              </a:ext>
            </a:extLst>
          </p:cNvPr>
          <p:cNvSpPr txBox="1"/>
          <p:nvPr/>
        </p:nvSpPr>
        <p:spPr>
          <a:xfrm>
            <a:off x="8676883" y="2431910"/>
            <a:ext cx="300336" cy="417037"/>
          </a:xfrm>
          <a:prstGeom prst="rect">
            <a:avLst/>
          </a:prstGeom>
          <a:noFill/>
        </p:spPr>
        <p:txBody>
          <a:bodyPr wrap="square" rtlCol="0" anchor="ctr">
            <a:spAutoFit/>
          </a:bodyPr>
          <a:lstStyle/>
          <a:p>
            <a:r>
              <a:rPr lang="tr-TR" sz="1055" b="1"/>
              <a:t>7.0</a:t>
            </a:r>
          </a:p>
        </p:txBody>
      </p:sp>
      <p:sp>
        <p:nvSpPr>
          <p:cNvPr id="43" name="TextBox 42">
            <a:extLst>
              <a:ext uri="{FF2B5EF4-FFF2-40B4-BE49-F238E27FC236}">
                <a16:creationId xmlns:a16="http://schemas.microsoft.com/office/drawing/2014/main" id="{45A5721A-C125-41A2-B14E-819DE09438CC}"/>
              </a:ext>
            </a:extLst>
          </p:cNvPr>
          <p:cNvSpPr txBox="1"/>
          <p:nvPr/>
        </p:nvSpPr>
        <p:spPr>
          <a:xfrm>
            <a:off x="8676883" y="2720651"/>
            <a:ext cx="300336" cy="417037"/>
          </a:xfrm>
          <a:prstGeom prst="rect">
            <a:avLst/>
          </a:prstGeom>
          <a:noFill/>
        </p:spPr>
        <p:txBody>
          <a:bodyPr wrap="square" rtlCol="0" anchor="ctr">
            <a:spAutoFit/>
          </a:bodyPr>
          <a:lstStyle/>
          <a:p>
            <a:r>
              <a:rPr lang="tr-TR" sz="1055" b="1"/>
              <a:t>6.0</a:t>
            </a:r>
          </a:p>
        </p:txBody>
      </p:sp>
      <p:sp>
        <p:nvSpPr>
          <p:cNvPr id="44" name="TextBox 43">
            <a:extLst>
              <a:ext uri="{FF2B5EF4-FFF2-40B4-BE49-F238E27FC236}">
                <a16:creationId xmlns:a16="http://schemas.microsoft.com/office/drawing/2014/main" id="{9EAE847E-4504-48A6-8A22-2B5C8033B492}"/>
              </a:ext>
            </a:extLst>
          </p:cNvPr>
          <p:cNvSpPr txBox="1"/>
          <p:nvPr/>
        </p:nvSpPr>
        <p:spPr>
          <a:xfrm>
            <a:off x="8676883" y="3000369"/>
            <a:ext cx="300336" cy="417037"/>
          </a:xfrm>
          <a:prstGeom prst="rect">
            <a:avLst/>
          </a:prstGeom>
          <a:noFill/>
        </p:spPr>
        <p:txBody>
          <a:bodyPr wrap="square" rtlCol="0" anchor="ctr">
            <a:spAutoFit/>
          </a:bodyPr>
          <a:lstStyle/>
          <a:p>
            <a:r>
              <a:rPr lang="tr-TR" sz="1055" b="1"/>
              <a:t>5.0</a:t>
            </a:r>
          </a:p>
        </p:txBody>
      </p:sp>
      <p:sp>
        <p:nvSpPr>
          <p:cNvPr id="45" name="TextBox 44">
            <a:extLst>
              <a:ext uri="{FF2B5EF4-FFF2-40B4-BE49-F238E27FC236}">
                <a16:creationId xmlns:a16="http://schemas.microsoft.com/office/drawing/2014/main" id="{3B093101-91CC-43EC-9453-4053570ECCEB}"/>
              </a:ext>
            </a:extLst>
          </p:cNvPr>
          <p:cNvSpPr txBox="1"/>
          <p:nvPr/>
        </p:nvSpPr>
        <p:spPr>
          <a:xfrm>
            <a:off x="8676883" y="3286854"/>
            <a:ext cx="300336" cy="417037"/>
          </a:xfrm>
          <a:prstGeom prst="rect">
            <a:avLst/>
          </a:prstGeom>
          <a:noFill/>
        </p:spPr>
        <p:txBody>
          <a:bodyPr wrap="square" rtlCol="0" anchor="ctr">
            <a:spAutoFit/>
          </a:bodyPr>
          <a:lstStyle/>
          <a:p>
            <a:r>
              <a:rPr lang="tr-TR" sz="1055" b="1"/>
              <a:t>4.0</a:t>
            </a:r>
          </a:p>
        </p:txBody>
      </p:sp>
      <p:sp>
        <p:nvSpPr>
          <p:cNvPr id="46" name="TextBox 45">
            <a:extLst>
              <a:ext uri="{FF2B5EF4-FFF2-40B4-BE49-F238E27FC236}">
                <a16:creationId xmlns:a16="http://schemas.microsoft.com/office/drawing/2014/main" id="{95444C45-2212-4B87-9429-6ABBBB1E2E57}"/>
              </a:ext>
            </a:extLst>
          </p:cNvPr>
          <p:cNvSpPr txBox="1"/>
          <p:nvPr/>
        </p:nvSpPr>
        <p:spPr>
          <a:xfrm>
            <a:off x="8676883" y="3571084"/>
            <a:ext cx="300336" cy="417037"/>
          </a:xfrm>
          <a:prstGeom prst="rect">
            <a:avLst/>
          </a:prstGeom>
          <a:noFill/>
        </p:spPr>
        <p:txBody>
          <a:bodyPr wrap="square" rtlCol="0" anchor="ctr">
            <a:spAutoFit/>
          </a:bodyPr>
          <a:lstStyle/>
          <a:p>
            <a:r>
              <a:rPr lang="tr-TR" sz="1055" b="1"/>
              <a:t>3.0</a:t>
            </a:r>
          </a:p>
        </p:txBody>
      </p:sp>
      <p:sp>
        <p:nvSpPr>
          <p:cNvPr id="47" name="TextBox 46">
            <a:extLst>
              <a:ext uri="{FF2B5EF4-FFF2-40B4-BE49-F238E27FC236}">
                <a16:creationId xmlns:a16="http://schemas.microsoft.com/office/drawing/2014/main" id="{D4518672-3D8E-4780-AF47-46045B43F9C9}"/>
              </a:ext>
            </a:extLst>
          </p:cNvPr>
          <p:cNvSpPr txBox="1"/>
          <p:nvPr/>
        </p:nvSpPr>
        <p:spPr>
          <a:xfrm>
            <a:off x="8676883" y="3855314"/>
            <a:ext cx="300336" cy="417037"/>
          </a:xfrm>
          <a:prstGeom prst="rect">
            <a:avLst/>
          </a:prstGeom>
          <a:noFill/>
        </p:spPr>
        <p:txBody>
          <a:bodyPr wrap="square" rtlCol="0" anchor="ctr">
            <a:spAutoFit/>
          </a:bodyPr>
          <a:lstStyle/>
          <a:p>
            <a:r>
              <a:rPr lang="tr-TR" sz="1055" b="1"/>
              <a:t>2.0</a:t>
            </a:r>
          </a:p>
        </p:txBody>
      </p:sp>
      <p:sp>
        <p:nvSpPr>
          <p:cNvPr id="48" name="TextBox 47">
            <a:extLst>
              <a:ext uri="{FF2B5EF4-FFF2-40B4-BE49-F238E27FC236}">
                <a16:creationId xmlns:a16="http://schemas.microsoft.com/office/drawing/2014/main" id="{69DB9ADA-A296-4132-8DC8-A30595D3CC5C}"/>
              </a:ext>
            </a:extLst>
          </p:cNvPr>
          <p:cNvSpPr txBox="1"/>
          <p:nvPr/>
        </p:nvSpPr>
        <p:spPr>
          <a:xfrm>
            <a:off x="8676883" y="4137287"/>
            <a:ext cx="300336" cy="417037"/>
          </a:xfrm>
          <a:prstGeom prst="rect">
            <a:avLst/>
          </a:prstGeom>
          <a:noFill/>
        </p:spPr>
        <p:txBody>
          <a:bodyPr wrap="square" rtlCol="0" anchor="ctr">
            <a:spAutoFit/>
          </a:bodyPr>
          <a:lstStyle/>
          <a:p>
            <a:r>
              <a:rPr lang="tr-TR" sz="1055" b="1"/>
              <a:t>1.0</a:t>
            </a:r>
          </a:p>
        </p:txBody>
      </p:sp>
      <p:sp>
        <p:nvSpPr>
          <p:cNvPr id="49" name="TextBox 48">
            <a:extLst>
              <a:ext uri="{FF2B5EF4-FFF2-40B4-BE49-F238E27FC236}">
                <a16:creationId xmlns:a16="http://schemas.microsoft.com/office/drawing/2014/main" id="{0B6584DB-1774-4298-B107-A556E4794B46}"/>
              </a:ext>
            </a:extLst>
          </p:cNvPr>
          <p:cNvSpPr txBox="1"/>
          <p:nvPr/>
        </p:nvSpPr>
        <p:spPr>
          <a:xfrm>
            <a:off x="8676883" y="4429895"/>
            <a:ext cx="300336" cy="417037"/>
          </a:xfrm>
          <a:prstGeom prst="rect">
            <a:avLst/>
          </a:prstGeom>
          <a:noFill/>
        </p:spPr>
        <p:txBody>
          <a:bodyPr wrap="square" rtlCol="0" anchor="ctr">
            <a:spAutoFit/>
          </a:bodyPr>
          <a:lstStyle/>
          <a:p>
            <a:r>
              <a:rPr lang="tr-TR" sz="1055" b="1"/>
              <a:t>0.0</a:t>
            </a:r>
          </a:p>
        </p:txBody>
      </p:sp>
      <p:sp>
        <p:nvSpPr>
          <p:cNvPr id="50" name="TextBox 49">
            <a:extLst>
              <a:ext uri="{FF2B5EF4-FFF2-40B4-BE49-F238E27FC236}">
                <a16:creationId xmlns:a16="http://schemas.microsoft.com/office/drawing/2014/main" id="{CD76939B-945D-4139-A206-F8C815C3D335}"/>
              </a:ext>
            </a:extLst>
          </p:cNvPr>
          <p:cNvSpPr txBox="1"/>
          <p:nvPr/>
        </p:nvSpPr>
        <p:spPr>
          <a:xfrm rot="16200000">
            <a:off x="7879796" y="3171541"/>
            <a:ext cx="2582509" cy="438582"/>
          </a:xfrm>
          <a:prstGeom prst="rect">
            <a:avLst/>
          </a:prstGeom>
          <a:noFill/>
        </p:spPr>
        <p:txBody>
          <a:bodyPr wrap="square" rtlCol="0" anchor="ctr">
            <a:spAutoFit/>
          </a:bodyPr>
          <a:lstStyle/>
          <a:p>
            <a:pPr algn="ctr"/>
            <a:r>
              <a:rPr lang="tr-TR" sz="1125" b="1"/>
              <a:t>5 yıllık KKH (Ölümcül olan+olmayan) oranı - Birincil önleme çalışmaları</a:t>
            </a:r>
          </a:p>
        </p:txBody>
      </p:sp>
      <p:cxnSp>
        <p:nvCxnSpPr>
          <p:cNvPr id="51" name="Straight Connector 50">
            <a:extLst>
              <a:ext uri="{FF2B5EF4-FFF2-40B4-BE49-F238E27FC236}">
                <a16:creationId xmlns:a16="http://schemas.microsoft.com/office/drawing/2014/main" id="{D1C4C409-C704-4EBA-9ACF-022BED011EBD}"/>
              </a:ext>
            </a:extLst>
          </p:cNvPr>
          <p:cNvCxnSpPr>
            <a:cxnSpLocks/>
          </p:cNvCxnSpPr>
          <p:nvPr/>
        </p:nvCxnSpPr>
        <p:spPr>
          <a:xfrm flipH="1">
            <a:off x="8609454" y="4344698"/>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A1FD7F0-CB4A-40B0-A792-1D56C12915FD}"/>
              </a:ext>
            </a:extLst>
          </p:cNvPr>
          <p:cNvCxnSpPr>
            <a:cxnSpLocks/>
          </p:cNvCxnSpPr>
          <p:nvPr/>
        </p:nvCxnSpPr>
        <p:spPr>
          <a:xfrm flipH="1">
            <a:off x="8609454" y="4628082"/>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89D4969-FDF9-42B7-B5C8-7543CE208856}"/>
              </a:ext>
            </a:extLst>
          </p:cNvPr>
          <p:cNvCxnSpPr>
            <a:cxnSpLocks/>
          </p:cNvCxnSpPr>
          <p:nvPr/>
        </p:nvCxnSpPr>
        <p:spPr>
          <a:xfrm flipH="1">
            <a:off x="8609454" y="3777930"/>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0AB5AF0-A23B-4A9A-B3B0-0FD6E73F74B6}"/>
              </a:ext>
            </a:extLst>
          </p:cNvPr>
          <p:cNvCxnSpPr>
            <a:cxnSpLocks/>
          </p:cNvCxnSpPr>
          <p:nvPr/>
        </p:nvCxnSpPr>
        <p:spPr>
          <a:xfrm flipH="1">
            <a:off x="8609454" y="4346108"/>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C4DEC39-B0E7-431E-B2FE-4CAB93C73535}"/>
              </a:ext>
            </a:extLst>
          </p:cNvPr>
          <p:cNvCxnSpPr>
            <a:cxnSpLocks/>
          </p:cNvCxnSpPr>
          <p:nvPr/>
        </p:nvCxnSpPr>
        <p:spPr>
          <a:xfrm flipH="1">
            <a:off x="8609454" y="3494547"/>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583CA06-975D-4286-BB67-18C4BB096887}"/>
              </a:ext>
            </a:extLst>
          </p:cNvPr>
          <p:cNvCxnSpPr>
            <a:cxnSpLocks/>
          </p:cNvCxnSpPr>
          <p:nvPr/>
        </p:nvCxnSpPr>
        <p:spPr>
          <a:xfrm flipH="1">
            <a:off x="8609454" y="3209753"/>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A81442C-0FF7-44D8-88B4-05E074CC17BC}"/>
              </a:ext>
            </a:extLst>
          </p:cNvPr>
          <p:cNvCxnSpPr>
            <a:cxnSpLocks/>
          </p:cNvCxnSpPr>
          <p:nvPr/>
        </p:nvCxnSpPr>
        <p:spPr>
          <a:xfrm flipH="1">
            <a:off x="8609454" y="2926370"/>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F82AE2-1947-4379-B157-0A5B4023A7E4}"/>
              </a:ext>
            </a:extLst>
          </p:cNvPr>
          <p:cNvCxnSpPr>
            <a:cxnSpLocks/>
          </p:cNvCxnSpPr>
          <p:nvPr/>
        </p:nvCxnSpPr>
        <p:spPr>
          <a:xfrm flipH="1">
            <a:off x="8609454" y="2641576"/>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75E28F5-23F4-4F11-BC0A-DBC19E8C9289}"/>
              </a:ext>
            </a:extLst>
          </p:cNvPr>
          <p:cNvCxnSpPr>
            <a:cxnSpLocks/>
          </p:cNvCxnSpPr>
          <p:nvPr/>
        </p:nvCxnSpPr>
        <p:spPr>
          <a:xfrm flipH="1">
            <a:off x="8609454" y="2362422"/>
            <a:ext cx="418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C567775-D37C-4DC5-B606-C4D9979FF9A8}"/>
              </a:ext>
            </a:extLst>
          </p:cNvPr>
          <p:cNvCxnSpPr>
            <a:cxnSpLocks/>
          </p:cNvCxnSpPr>
          <p:nvPr/>
        </p:nvCxnSpPr>
        <p:spPr>
          <a:xfrm flipH="1">
            <a:off x="3501860" y="4173412"/>
            <a:ext cx="298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447FED39-6C89-421A-BBD3-ED2B396BBC3D}"/>
              </a:ext>
            </a:extLst>
          </p:cNvPr>
          <p:cNvSpPr/>
          <p:nvPr/>
        </p:nvSpPr>
        <p:spPr>
          <a:xfrm>
            <a:off x="5537528" y="3805260"/>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62" name="TextBox 61">
            <a:extLst>
              <a:ext uri="{FF2B5EF4-FFF2-40B4-BE49-F238E27FC236}">
                <a16:creationId xmlns:a16="http://schemas.microsoft.com/office/drawing/2014/main" id="{6F755138-469F-4C5A-956B-A3E1AA26E0A1}"/>
              </a:ext>
            </a:extLst>
          </p:cNvPr>
          <p:cNvSpPr txBox="1"/>
          <p:nvPr/>
        </p:nvSpPr>
        <p:spPr>
          <a:xfrm>
            <a:off x="5165018" y="3880660"/>
            <a:ext cx="411885" cy="129907"/>
          </a:xfrm>
          <a:prstGeom prst="rect">
            <a:avLst/>
          </a:prstGeom>
          <a:noFill/>
        </p:spPr>
        <p:txBody>
          <a:bodyPr wrap="square" lIns="0" tIns="0" rIns="0" bIns="0" rtlCol="0" anchor="ctr">
            <a:spAutoFit/>
          </a:bodyPr>
          <a:lstStyle/>
          <a:p>
            <a:pPr algn="ctr"/>
            <a:r>
              <a:rPr lang="tr-TR" sz="844">
                <a:solidFill>
                  <a:srgbClr val="B34534"/>
                </a:solidFill>
              </a:rPr>
              <a:t>HPS-a</a:t>
            </a:r>
          </a:p>
        </p:txBody>
      </p:sp>
      <p:cxnSp>
        <p:nvCxnSpPr>
          <p:cNvPr id="63" name="Straight Connector 62">
            <a:extLst>
              <a:ext uri="{FF2B5EF4-FFF2-40B4-BE49-F238E27FC236}">
                <a16:creationId xmlns:a16="http://schemas.microsoft.com/office/drawing/2014/main" id="{613C96C2-461B-4B99-B755-69F79AE6B7DE}"/>
              </a:ext>
            </a:extLst>
          </p:cNvPr>
          <p:cNvCxnSpPr>
            <a:cxnSpLocks/>
          </p:cNvCxnSpPr>
          <p:nvPr/>
        </p:nvCxnSpPr>
        <p:spPr>
          <a:xfrm flipH="1">
            <a:off x="4655139" y="2622084"/>
            <a:ext cx="2781614" cy="1635448"/>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BE6FA10-DEFE-4BAA-A9A4-59672E816E67}"/>
              </a:ext>
            </a:extLst>
          </p:cNvPr>
          <p:cNvSpPr txBox="1"/>
          <p:nvPr/>
        </p:nvSpPr>
        <p:spPr>
          <a:xfrm>
            <a:off x="5657601" y="3821797"/>
            <a:ext cx="411885" cy="129907"/>
          </a:xfrm>
          <a:prstGeom prst="rect">
            <a:avLst/>
          </a:prstGeom>
          <a:noFill/>
        </p:spPr>
        <p:txBody>
          <a:bodyPr wrap="square" lIns="0" tIns="0" rIns="0" bIns="0" rtlCol="0" anchor="ctr">
            <a:spAutoFit/>
          </a:bodyPr>
          <a:lstStyle/>
          <a:p>
            <a:r>
              <a:rPr lang="tr-TR" sz="844">
                <a:solidFill>
                  <a:srgbClr val="B34534"/>
                </a:solidFill>
              </a:rPr>
              <a:t>TNT-10</a:t>
            </a:r>
          </a:p>
        </p:txBody>
      </p:sp>
      <p:sp>
        <p:nvSpPr>
          <p:cNvPr id="65" name="Rectangle 64">
            <a:extLst>
              <a:ext uri="{FF2B5EF4-FFF2-40B4-BE49-F238E27FC236}">
                <a16:creationId xmlns:a16="http://schemas.microsoft.com/office/drawing/2014/main" id="{4F88765B-AFED-47F1-9826-579B7BA4DF75}"/>
              </a:ext>
            </a:extLst>
          </p:cNvPr>
          <p:cNvSpPr/>
          <p:nvPr/>
        </p:nvSpPr>
        <p:spPr>
          <a:xfrm>
            <a:off x="5352286" y="3784581"/>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66" name="Rectangle 65">
            <a:extLst>
              <a:ext uri="{FF2B5EF4-FFF2-40B4-BE49-F238E27FC236}">
                <a16:creationId xmlns:a16="http://schemas.microsoft.com/office/drawing/2014/main" id="{B196492D-B62B-4CA8-A4C7-04CAEC2C4077}"/>
              </a:ext>
            </a:extLst>
          </p:cNvPr>
          <p:cNvSpPr/>
          <p:nvPr/>
        </p:nvSpPr>
        <p:spPr>
          <a:xfrm>
            <a:off x="5045541" y="3955646"/>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67" name="TextBox 66">
            <a:extLst>
              <a:ext uri="{FF2B5EF4-FFF2-40B4-BE49-F238E27FC236}">
                <a16:creationId xmlns:a16="http://schemas.microsoft.com/office/drawing/2014/main" id="{6ECEB847-6710-4A44-8128-BCE6C97EB396}"/>
              </a:ext>
            </a:extLst>
          </p:cNvPr>
          <p:cNvSpPr txBox="1"/>
          <p:nvPr/>
        </p:nvSpPr>
        <p:spPr>
          <a:xfrm>
            <a:off x="5146343" y="4016494"/>
            <a:ext cx="411885" cy="129907"/>
          </a:xfrm>
          <a:prstGeom prst="rect">
            <a:avLst/>
          </a:prstGeom>
          <a:noFill/>
        </p:spPr>
        <p:txBody>
          <a:bodyPr wrap="square" lIns="0" tIns="0" rIns="0" bIns="0" rtlCol="0" anchor="ctr">
            <a:spAutoFit/>
          </a:bodyPr>
          <a:lstStyle/>
          <a:p>
            <a:r>
              <a:rPr lang="tr-TR" sz="844">
                <a:solidFill>
                  <a:srgbClr val="B34534"/>
                </a:solidFill>
              </a:rPr>
              <a:t>TNT-80</a:t>
            </a:r>
          </a:p>
        </p:txBody>
      </p:sp>
      <p:sp>
        <p:nvSpPr>
          <p:cNvPr id="68" name="Rectangle 67">
            <a:extLst>
              <a:ext uri="{FF2B5EF4-FFF2-40B4-BE49-F238E27FC236}">
                <a16:creationId xmlns:a16="http://schemas.microsoft.com/office/drawing/2014/main" id="{75DADF99-0B57-4300-B172-BBB71F880CE7}"/>
              </a:ext>
            </a:extLst>
          </p:cNvPr>
          <p:cNvSpPr/>
          <p:nvPr/>
        </p:nvSpPr>
        <p:spPr>
          <a:xfrm rot="18994806">
            <a:off x="5724432" y="3944634"/>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69" name="TextBox 68">
            <a:extLst>
              <a:ext uri="{FF2B5EF4-FFF2-40B4-BE49-F238E27FC236}">
                <a16:creationId xmlns:a16="http://schemas.microsoft.com/office/drawing/2014/main" id="{FBF9F582-A694-4D03-B86A-AC1F432A2287}"/>
              </a:ext>
            </a:extLst>
          </p:cNvPr>
          <p:cNvSpPr txBox="1"/>
          <p:nvPr/>
        </p:nvSpPr>
        <p:spPr>
          <a:xfrm>
            <a:off x="5717192" y="3986573"/>
            <a:ext cx="737848" cy="222240"/>
          </a:xfrm>
          <a:prstGeom prst="rect">
            <a:avLst/>
          </a:prstGeom>
          <a:noFill/>
        </p:spPr>
        <p:txBody>
          <a:bodyPr wrap="square" rtlCol="0" anchor="ctr">
            <a:spAutoFit/>
          </a:bodyPr>
          <a:lstStyle/>
          <a:p>
            <a:r>
              <a:rPr lang="tr-TR" sz="844">
                <a:solidFill>
                  <a:srgbClr val="1A3360"/>
                </a:solidFill>
              </a:rPr>
              <a:t>JUPITER-p</a:t>
            </a:r>
          </a:p>
        </p:txBody>
      </p:sp>
      <p:sp>
        <p:nvSpPr>
          <p:cNvPr id="70" name="Rectangle 69">
            <a:extLst>
              <a:ext uri="{FF2B5EF4-FFF2-40B4-BE49-F238E27FC236}">
                <a16:creationId xmlns:a16="http://schemas.microsoft.com/office/drawing/2014/main" id="{2197C748-6AC9-4E89-8866-3C3BC80C71AD}"/>
              </a:ext>
            </a:extLst>
          </p:cNvPr>
          <p:cNvSpPr/>
          <p:nvPr/>
        </p:nvSpPr>
        <p:spPr>
          <a:xfrm rot="18994806">
            <a:off x="4605810" y="4240143"/>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1" name="TextBox 70">
            <a:extLst>
              <a:ext uri="{FF2B5EF4-FFF2-40B4-BE49-F238E27FC236}">
                <a16:creationId xmlns:a16="http://schemas.microsoft.com/office/drawing/2014/main" id="{57854920-ED72-4666-A711-3B7F1B6183A3}"/>
              </a:ext>
            </a:extLst>
          </p:cNvPr>
          <p:cNvSpPr txBox="1"/>
          <p:nvPr/>
        </p:nvSpPr>
        <p:spPr>
          <a:xfrm>
            <a:off x="4668488" y="4245228"/>
            <a:ext cx="737848" cy="222240"/>
          </a:xfrm>
          <a:prstGeom prst="rect">
            <a:avLst/>
          </a:prstGeom>
          <a:noFill/>
        </p:spPr>
        <p:txBody>
          <a:bodyPr wrap="square" rtlCol="0" anchor="ctr">
            <a:spAutoFit/>
          </a:bodyPr>
          <a:lstStyle/>
          <a:p>
            <a:r>
              <a:rPr lang="tr-TR" sz="844">
                <a:solidFill>
                  <a:srgbClr val="1A3360"/>
                </a:solidFill>
              </a:rPr>
              <a:t>JUPITER-a</a:t>
            </a:r>
          </a:p>
        </p:txBody>
      </p:sp>
      <p:sp>
        <p:nvSpPr>
          <p:cNvPr id="72" name="Rectangle 71">
            <a:extLst>
              <a:ext uri="{FF2B5EF4-FFF2-40B4-BE49-F238E27FC236}">
                <a16:creationId xmlns:a16="http://schemas.microsoft.com/office/drawing/2014/main" id="{BDD8926F-6D0E-478F-8E81-8C43E031C31C}"/>
              </a:ext>
            </a:extLst>
          </p:cNvPr>
          <p:cNvSpPr/>
          <p:nvPr/>
        </p:nvSpPr>
        <p:spPr>
          <a:xfrm>
            <a:off x="5743086" y="3636076"/>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3" name="Rectangle 72">
            <a:extLst>
              <a:ext uri="{FF2B5EF4-FFF2-40B4-BE49-F238E27FC236}">
                <a16:creationId xmlns:a16="http://schemas.microsoft.com/office/drawing/2014/main" id="{A9D30309-7D60-4DEA-A225-FCB943FDF895}"/>
              </a:ext>
            </a:extLst>
          </p:cNvPr>
          <p:cNvSpPr/>
          <p:nvPr/>
        </p:nvSpPr>
        <p:spPr>
          <a:xfrm rot="18994806">
            <a:off x="5827211" y="3624312"/>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4" name="TextBox 73">
            <a:extLst>
              <a:ext uri="{FF2B5EF4-FFF2-40B4-BE49-F238E27FC236}">
                <a16:creationId xmlns:a16="http://schemas.microsoft.com/office/drawing/2014/main" id="{3D31EE60-7229-41A4-BF15-39D053A8E0A2}"/>
              </a:ext>
            </a:extLst>
          </p:cNvPr>
          <p:cNvSpPr txBox="1"/>
          <p:nvPr/>
        </p:nvSpPr>
        <p:spPr>
          <a:xfrm>
            <a:off x="5729286" y="3716771"/>
            <a:ext cx="442709" cy="129907"/>
          </a:xfrm>
          <a:prstGeom prst="rect">
            <a:avLst/>
          </a:prstGeom>
          <a:noFill/>
        </p:spPr>
        <p:txBody>
          <a:bodyPr wrap="square" lIns="0" tIns="0" rIns="0" bIns="0" rtlCol="0" anchor="ctr">
            <a:spAutoFit/>
          </a:bodyPr>
          <a:lstStyle/>
          <a:p>
            <a:r>
              <a:rPr lang="tr-TR" sz="844">
                <a:solidFill>
                  <a:srgbClr val="B34534"/>
                </a:solidFill>
              </a:rPr>
              <a:t>LIPID-a</a:t>
            </a:r>
          </a:p>
        </p:txBody>
      </p:sp>
      <p:sp>
        <p:nvSpPr>
          <p:cNvPr id="75" name="Rectangle 74">
            <a:extLst>
              <a:ext uri="{FF2B5EF4-FFF2-40B4-BE49-F238E27FC236}">
                <a16:creationId xmlns:a16="http://schemas.microsoft.com/office/drawing/2014/main" id="{1BDE796A-7467-4569-B00E-30AB39677A89}"/>
              </a:ext>
            </a:extLst>
          </p:cNvPr>
          <p:cNvSpPr/>
          <p:nvPr/>
        </p:nvSpPr>
        <p:spPr>
          <a:xfrm>
            <a:off x="6147032" y="3500728"/>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6" name="TextBox 75">
            <a:extLst>
              <a:ext uri="{FF2B5EF4-FFF2-40B4-BE49-F238E27FC236}">
                <a16:creationId xmlns:a16="http://schemas.microsoft.com/office/drawing/2014/main" id="{39977751-725A-41CB-858E-C7F3A53501F7}"/>
              </a:ext>
            </a:extLst>
          </p:cNvPr>
          <p:cNvSpPr txBox="1"/>
          <p:nvPr/>
        </p:nvSpPr>
        <p:spPr>
          <a:xfrm>
            <a:off x="5918370" y="3580568"/>
            <a:ext cx="737848" cy="222240"/>
          </a:xfrm>
          <a:prstGeom prst="rect">
            <a:avLst/>
          </a:prstGeom>
          <a:noFill/>
        </p:spPr>
        <p:txBody>
          <a:bodyPr wrap="square" rtlCol="0" anchor="ctr">
            <a:spAutoFit/>
          </a:bodyPr>
          <a:lstStyle/>
          <a:p>
            <a:r>
              <a:rPr lang="tr-TR" sz="844">
                <a:solidFill>
                  <a:srgbClr val="1A3360"/>
                </a:solidFill>
              </a:rPr>
              <a:t>AFCAPS-a</a:t>
            </a:r>
          </a:p>
        </p:txBody>
      </p:sp>
      <p:sp>
        <p:nvSpPr>
          <p:cNvPr id="77" name="Rectangle 76">
            <a:extLst>
              <a:ext uri="{FF2B5EF4-FFF2-40B4-BE49-F238E27FC236}">
                <a16:creationId xmlns:a16="http://schemas.microsoft.com/office/drawing/2014/main" id="{E9D3136F-A663-45BA-9C54-4A82A1A26F4D}"/>
              </a:ext>
            </a:extLst>
          </p:cNvPr>
          <p:cNvSpPr/>
          <p:nvPr/>
        </p:nvSpPr>
        <p:spPr>
          <a:xfrm>
            <a:off x="6307177" y="3372148"/>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8" name="Rectangle 77">
            <a:extLst>
              <a:ext uri="{FF2B5EF4-FFF2-40B4-BE49-F238E27FC236}">
                <a16:creationId xmlns:a16="http://schemas.microsoft.com/office/drawing/2014/main" id="{B92D2436-4F26-4809-9F3D-E80E5798ED4E}"/>
              </a:ext>
            </a:extLst>
          </p:cNvPr>
          <p:cNvSpPr/>
          <p:nvPr/>
        </p:nvSpPr>
        <p:spPr>
          <a:xfrm>
            <a:off x="6469712" y="3381171"/>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79" name="Rectangle 78">
            <a:extLst>
              <a:ext uri="{FF2B5EF4-FFF2-40B4-BE49-F238E27FC236}">
                <a16:creationId xmlns:a16="http://schemas.microsoft.com/office/drawing/2014/main" id="{266B6F7F-FC04-4E20-B50A-7E6AFCBFD4AB}"/>
              </a:ext>
            </a:extLst>
          </p:cNvPr>
          <p:cNvSpPr/>
          <p:nvPr/>
        </p:nvSpPr>
        <p:spPr>
          <a:xfrm>
            <a:off x="6529467" y="3369892"/>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0" name="Rectangle 79">
            <a:extLst>
              <a:ext uri="{FF2B5EF4-FFF2-40B4-BE49-F238E27FC236}">
                <a16:creationId xmlns:a16="http://schemas.microsoft.com/office/drawing/2014/main" id="{6E9AABD3-FBEE-47B9-8FC1-A8BDBB19386B}"/>
              </a:ext>
            </a:extLst>
          </p:cNvPr>
          <p:cNvSpPr/>
          <p:nvPr/>
        </p:nvSpPr>
        <p:spPr>
          <a:xfrm>
            <a:off x="5986888" y="2972873"/>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1" name="Rectangle 80">
            <a:extLst>
              <a:ext uri="{FF2B5EF4-FFF2-40B4-BE49-F238E27FC236}">
                <a16:creationId xmlns:a16="http://schemas.microsoft.com/office/drawing/2014/main" id="{F665DC86-9FDB-4A7D-A19F-961B7E7CAE13}"/>
              </a:ext>
            </a:extLst>
          </p:cNvPr>
          <p:cNvSpPr/>
          <p:nvPr/>
        </p:nvSpPr>
        <p:spPr>
          <a:xfrm>
            <a:off x="5602063" y="3593215"/>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2" name="Rectangle 81">
            <a:extLst>
              <a:ext uri="{FF2B5EF4-FFF2-40B4-BE49-F238E27FC236}">
                <a16:creationId xmlns:a16="http://schemas.microsoft.com/office/drawing/2014/main" id="{F09BF72B-A88D-47A3-B005-A82B62E2E6E7}"/>
              </a:ext>
            </a:extLst>
          </p:cNvPr>
          <p:cNvSpPr/>
          <p:nvPr/>
        </p:nvSpPr>
        <p:spPr>
          <a:xfrm>
            <a:off x="5456260" y="3624797"/>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3" name="Rectangle 82">
            <a:extLst>
              <a:ext uri="{FF2B5EF4-FFF2-40B4-BE49-F238E27FC236}">
                <a16:creationId xmlns:a16="http://schemas.microsoft.com/office/drawing/2014/main" id="{45274818-9137-44E8-B4BD-05B4BEA93EDE}"/>
              </a:ext>
            </a:extLst>
          </p:cNvPr>
          <p:cNvSpPr/>
          <p:nvPr/>
        </p:nvSpPr>
        <p:spPr>
          <a:xfrm>
            <a:off x="5456260" y="3649610"/>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4" name="Rectangle 83">
            <a:extLst>
              <a:ext uri="{FF2B5EF4-FFF2-40B4-BE49-F238E27FC236}">
                <a16:creationId xmlns:a16="http://schemas.microsoft.com/office/drawing/2014/main" id="{D03A9907-6BEB-4438-ADCB-3B4EAFB6B93E}"/>
              </a:ext>
            </a:extLst>
          </p:cNvPr>
          <p:cNvSpPr/>
          <p:nvPr/>
        </p:nvSpPr>
        <p:spPr>
          <a:xfrm>
            <a:off x="5133581" y="3692470"/>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5" name="Rectangle 84">
            <a:extLst>
              <a:ext uri="{FF2B5EF4-FFF2-40B4-BE49-F238E27FC236}">
                <a16:creationId xmlns:a16="http://schemas.microsoft.com/office/drawing/2014/main" id="{421B8895-97D5-49FF-BE28-103F13D2A415}"/>
              </a:ext>
            </a:extLst>
          </p:cNvPr>
          <p:cNvSpPr/>
          <p:nvPr/>
        </p:nvSpPr>
        <p:spPr>
          <a:xfrm rot="18994806">
            <a:off x="5260730" y="3728079"/>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6" name="Rectangle 85">
            <a:extLst>
              <a:ext uri="{FF2B5EF4-FFF2-40B4-BE49-F238E27FC236}">
                <a16:creationId xmlns:a16="http://schemas.microsoft.com/office/drawing/2014/main" id="{B5433D46-1452-45F4-95F1-817D093C0231}"/>
              </a:ext>
            </a:extLst>
          </p:cNvPr>
          <p:cNvSpPr/>
          <p:nvPr/>
        </p:nvSpPr>
        <p:spPr>
          <a:xfrm rot="18994806">
            <a:off x="5150780" y="3529569"/>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7" name="Rectangle 86">
            <a:extLst>
              <a:ext uri="{FF2B5EF4-FFF2-40B4-BE49-F238E27FC236}">
                <a16:creationId xmlns:a16="http://schemas.microsoft.com/office/drawing/2014/main" id="{749B3AB3-E383-4C5E-A624-B6F0BB8DBCF2}"/>
              </a:ext>
            </a:extLst>
          </p:cNvPr>
          <p:cNvSpPr/>
          <p:nvPr/>
        </p:nvSpPr>
        <p:spPr>
          <a:xfrm rot="18994806">
            <a:off x="6008867" y="3100969"/>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8" name="Rectangle 87">
            <a:extLst>
              <a:ext uri="{FF2B5EF4-FFF2-40B4-BE49-F238E27FC236}">
                <a16:creationId xmlns:a16="http://schemas.microsoft.com/office/drawing/2014/main" id="{8598B44B-663D-4F14-BA32-91BBA840011B}"/>
              </a:ext>
            </a:extLst>
          </p:cNvPr>
          <p:cNvSpPr/>
          <p:nvPr/>
        </p:nvSpPr>
        <p:spPr>
          <a:xfrm rot="18994806">
            <a:off x="6197695" y="3252107"/>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89" name="Rectangle 88">
            <a:extLst>
              <a:ext uri="{FF2B5EF4-FFF2-40B4-BE49-F238E27FC236}">
                <a16:creationId xmlns:a16="http://schemas.microsoft.com/office/drawing/2014/main" id="{08136924-8AAF-4023-B2ED-5EDB0A3633A1}"/>
              </a:ext>
            </a:extLst>
          </p:cNvPr>
          <p:cNvSpPr/>
          <p:nvPr/>
        </p:nvSpPr>
        <p:spPr>
          <a:xfrm rot="18994806">
            <a:off x="6376961" y="3227293"/>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90" name="Rectangle 89">
            <a:extLst>
              <a:ext uri="{FF2B5EF4-FFF2-40B4-BE49-F238E27FC236}">
                <a16:creationId xmlns:a16="http://schemas.microsoft.com/office/drawing/2014/main" id="{BA303A8A-7D8F-4698-9657-AC2920532AAE}"/>
              </a:ext>
            </a:extLst>
          </p:cNvPr>
          <p:cNvSpPr/>
          <p:nvPr/>
        </p:nvSpPr>
        <p:spPr>
          <a:xfrm rot="18994806">
            <a:off x="6661398" y="3078411"/>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91" name="Rectangle 90">
            <a:extLst>
              <a:ext uri="{FF2B5EF4-FFF2-40B4-BE49-F238E27FC236}">
                <a16:creationId xmlns:a16="http://schemas.microsoft.com/office/drawing/2014/main" id="{905CF769-753C-4EFA-9598-1E570B78D724}"/>
              </a:ext>
            </a:extLst>
          </p:cNvPr>
          <p:cNvSpPr/>
          <p:nvPr/>
        </p:nvSpPr>
        <p:spPr>
          <a:xfrm>
            <a:off x="7306288" y="2217183"/>
            <a:ext cx="103576" cy="102624"/>
          </a:xfrm>
          <a:prstGeom prst="rect">
            <a:avLst/>
          </a:prstGeom>
          <a:solidFill>
            <a:srgbClr val="B34534">
              <a:alpha val="9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92" name="Rectangle 91">
            <a:extLst>
              <a:ext uri="{FF2B5EF4-FFF2-40B4-BE49-F238E27FC236}">
                <a16:creationId xmlns:a16="http://schemas.microsoft.com/office/drawing/2014/main" id="{E03756C5-A7BD-4541-868A-968B7ED362A9}"/>
              </a:ext>
            </a:extLst>
          </p:cNvPr>
          <p:cNvSpPr/>
          <p:nvPr/>
        </p:nvSpPr>
        <p:spPr>
          <a:xfrm rot="18994806">
            <a:off x="7397583" y="2297908"/>
            <a:ext cx="90426" cy="87412"/>
          </a:xfrm>
          <a:prstGeom prst="rect">
            <a:avLst/>
          </a:prstGeom>
          <a:solidFill>
            <a:srgbClr val="1A336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93" name="TextBox 92">
            <a:extLst>
              <a:ext uri="{FF2B5EF4-FFF2-40B4-BE49-F238E27FC236}">
                <a16:creationId xmlns:a16="http://schemas.microsoft.com/office/drawing/2014/main" id="{E52519BC-79F9-49C1-B400-6C958E95B330}"/>
              </a:ext>
            </a:extLst>
          </p:cNvPr>
          <p:cNvSpPr txBox="1"/>
          <p:nvPr/>
        </p:nvSpPr>
        <p:spPr>
          <a:xfrm>
            <a:off x="6252303" y="3533112"/>
            <a:ext cx="393519" cy="129907"/>
          </a:xfrm>
          <a:prstGeom prst="rect">
            <a:avLst/>
          </a:prstGeom>
          <a:noFill/>
        </p:spPr>
        <p:txBody>
          <a:bodyPr wrap="square" lIns="0" tIns="0" rIns="0" bIns="0" rtlCol="0" anchor="ctr">
            <a:spAutoFit/>
          </a:bodyPr>
          <a:lstStyle/>
          <a:p>
            <a:r>
              <a:rPr lang="tr-TR" sz="844">
                <a:solidFill>
                  <a:srgbClr val="B34534"/>
                </a:solidFill>
              </a:rPr>
              <a:t>HPS-p</a:t>
            </a:r>
          </a:p>
        </p:txBody>
      </p:sp>
      <p:sp>
        <p:nvSpPr>
          <p:cNvPr id="94" name="TextBox 93">
            <a:extLst>
              <a:ext uri="{FF2B5EF4-FFF2-40B4-BE49-F238E27FC236}">
                <a16:creationId xmlns:a16="http://schemas.microsoft.com/office/drawing/2014/main" id="{6794A496-193B-42A1-9DAA-D871A2DF1FD2}"/>
              </a:ext>
            </a:extLst>
          </p:cNvPr>
          <p:cNvSpPr txBox="1"/>
          <p:nvPr/>
        </p:nvSpPr>
        <p:spPr>
          <a:xfrm>
            <a:off x="6514155" y="3459390"/>
            <a:ext cx="737848" cy="129907"/>
          </a:xfrm>
          <a:prstGeom prst="rect">
            <a:avLst/>
          </a:prstGeom>
          <a:noFill/>
        </p:spPr>
        <p:txBody>
          <a:bodyPr wrap="square" lIns="0" tIns="0" rIns="0" bIns="0" rtlCol="0" anchor="ctr">
            <a:spAutoFit/>
          </a:bodyPr>
          <a:lstStyle/>
          <a:p>
            <a:r>
              <a:rPr lang="tr-TR" sz="844">
                <a:solidFill>
                  <a:srgbClr val="B34534"/>
                </a:solidFill>
              </a:rPr>
              <a:t>PROSPER-p</a:t>
            </a:r>
          </a:p>
        </p:txBody>
      </p:sp>
      <p:sp>
        <p:nvSpPr>
          <p:cNvPr id="95" name="TextBox 94">
            <a:extLst>
              <a:ext uri="{FF2B5EF4-FFF2-40B4-BE49-F238E27FC236}">
                <a16:creationId xmlns:a16="http://schemas.microsoft.com/office/drawing/2014/main" id="{CD2705B5-2749-4B7B-925A-F5B42C81FAF0}"/>
              </a:ext>
            </a:extLst>
          </p:cNvPr>
          <p:cNvSpPr txBox="1"/>
          <p:nvPr/>
        </p:nvSpPr>
        <p:spPr>
          <a:xfrm>
            <a:off x="5906211" y="3377017"/>
            <a:ext cx="607944" cy="129907"/>
          </a:xfrm>
          <a:prstGeom prst="rect">
            <a:avLst/>
          </a:prstGeom>
          <a:noFill/>
        </p:spPr>
        <p:txBody>
          <a:bodyPr wrap="square" lIns="0" tIns="0" rIns="0" bIns="0" rtlCol="0" anchor="ctr">
            <a:spAutoFit/>
          </a:bodyPr>
          <a:lstStyle/>
          <a:p>
            <a:r>
              <a:rPr lang="tr-TR" sz="844">
                <a:solidFill>
                  <a:srgbClr val="B34534"/>
                </a:solidFill>
              </a:rPr>
              <a:t>CARE-p</a:t>
            </a:r>
          </a:p>
        </p:txBody>
      </p:sp>
      <p:sp>
        <p:nvSpPr>
          <p:cNvPr id="96" name="TextBox 95">
            <a:extLst>
              <a:ext uri="{FF2B5EF4-FFF2-40B4-BE49-F238E27FC236}">
                <a16:creationId xmlns:a16="http://schemas.microsoft.com/office/drawing/2014/main" id="{15162DA1-857A-4548-BCE9-7D99D9137D89}"/>
              </a:ext>
            </a:extLst>
          </p:cNvPr>
          <p:cNvSpPr txBox="1"/>
          <p:nvPr/>
        </p:nvSpPr>
        <p:spPr>
          <a:xfrm>
            <a:off x="6640075" y="3351496"/>
            <a:ext cx="707854" cy="129907"/>
          </a:xfrm>
          <a:prstGeom prst="rect">
            <a:avLst/>
          </a:prstGeom>
          <a:noFill/>
        </p:spPr>
        <p:txBody>
          <a:bodyPr wrap="square" lIns="0" tIns="0" rIns="0" bIns="0" rtlCol="0" anchor="ctr">
            <a:spAutoFit/>
          </a:bodyPr>
          <a:lstStyle/>
          <a:p>
            <a:r>
              <a:rPr lang="tr-TR" sz="844">
                <a:solidFill>
                  <a:srgbClr val="B34534"/>
                </a:solidFill>
              </a:rPr>
              <a:t>LIPID-p</a:t>
            </a:r>
          </a:p>
        </p:txBody>
      </p:sp>
      <p:sp>
        <p:nvSpPr>
          <p:cNvPr id="97" name="TextBox 96">
            <a:extLst>
              <a:ext uri="{FF2B5EF4-FFF2-40B4-BE49-F238E27FC236}">
                <a16:creationId xmlns:a16="http://schemas.microsoft.com/office/drawing/2014/main" id="{0AEB2B8C-CF7F-4FE4-8E70-8B58AB07F748}"/>
              </a:ext>
            </a:extLst>
          </p:cNvPr>
          <p:cNvSpPr txBox="1"/>
          <p:nvPr/>
        </p:nvSpPr>
        <p:spPr>
          <a:xfrm>
            <a:off x="6487175" y="3170265"/>
            <a:ext cx="885418" cy="222240"/>
          </a:xfrm>
          <a:prstGeom prst="rect">
            <a:avLst/>
          </a:prstGeom>
          <a:noFill/>
        </p:spPr>
        <p:txBody>
          <a:bodyPr wrap="square" rtlCol="0" anchor="ctr">
            <a:spAutoFit/>
          </a:bodyPr>
          <a:lstStyle/>
          <a:p>
            <a:r>
              <a:rPr lang="tr-TR" sz="844">
                <a:solidFill>
                  <a:srgbClr val="1A3360"/>
                </a:solidFill>
              </a:rPr>
              <a:t>WOSCOPS-a</a:t>
            </a:r>
          </a:p>
        </p:txBody>
      </p:sp>
      <p:sp>
        <p:nvSpPr>
          <p:cNvPr id="98" name="TextBox 97">
            <a:extLst>
              <a:ext uri="{FF2B5EF4-FFF2-40B4-BE49-F238E27FC236}">
                <a16:creationId xmlns:a16="http://schemas.microsoft.com/office/drawing/2014/main" id="{95299A4D-F71F-42A0-A11A-C0A63E18B57C}"/>
              </a:ext>
            </a:extLst>
          </p:cNvPr>
          <p:cNvSpPr txBox="1"/>
          <p:nvPr/>
        </p:nvSpPr>
        <p:spPr>
          <a:xfrm>
            <a:off x="6742050" y="2999288"/>
            <a:ext cx="773296" cy="222240"/>
          </a:xfrm>
          <a:prstGeom prst="rect">
            <a:avLst/>
          </a:prstGeom>
          <a:noFill/>
        </p:spPr>
        <p:txBody>
          <a:bodyPr wrap="square" rtlCol="0" anchor="ctr">
            <a:spAutoFit/>
          </a:bodyPr>
          <a:lstStyle/>
          <a:p>
            <a:r>
              <a:rPr lang="tr-TR" sz="844">
                <a:solidFill>
                  <a:srgbClr val="1A3360"/>
                </a:solidFill>
              </a:rPr>
              <a:t>AFCAPS-p</a:t>
            </a:r>
          </a:p>
        </p:txBody>
      </p:sp>
      <p:sp>
        <p:nvSpPr>
          <p:cNvPr id="99" name="TextBox 98">
            <a:extLst>
              <a:ext uri="{FF2B5EF4-FFF2-40B4-BE49-F238E27FC236}">
                <a16:creationId xmlns:a16="http://schemas.microsoft.com/office/drawing/2014/main" id="{F50EDE3B-45B4-4934-8EC3-DC6B9CCB21B1}"/>
              </a:ext>
            </a:extLst>
          </p:cNvPr>
          <p:cNvSpPr txBox="1"/>
          <p:nvPr/>
        </p:nvSpPr>
        <p:spPr>
          <a:xfrm>
            <a:off x="5716947" y="2961801"/>
            <a:ext cx="278073" cy="129907"/>
          </a:xfrm>
          <a:prstGeom prst="rect">
            <a:avLst/>
          </a:prstGeom>
          <a:noFill/>
        </p:spPr>
        <p:txBody>
          <a:bodyPr wrap="square" lIns="0" tIns="0" rIns="0" bIns="0" rtlCol="0" anchor="ctr">
            <a:spAutoFit/>
          </a:bodyPr>
          <a:lstStyle/>
          <a:p>
            <a:r>
              <a:rPr lang="tr-TR" sz="844">
                <a:solidFill>
                  <a:srgbClr val="B34534"/>
                </a:solidFill>
              </a:rPr>
              <a:t>4S-a</a:t>
            </a:r>
          </a:p>
        </p:txBody>
      </p:sp>
      <p:sp>
        <p:nvSpPr>
          <p:cNvPr id="100" name="TextBox 99">
            <a:extLst>
              <a:ext uri="{FF2B5EF4-FFF2-40B4-BE49-F238E27FC236}">
                <a16:creationId xmlns:a16="http://schemas.microsoft.com/office/drawing/2014/main" id="{415FAF6A-50BF-44C1-B038-41F476D30800}"/>
              </a:ext>
            </a:extLst>
          </p:cNvPr>
          <p:cNvSpPr txBox="1"/>
          <p:nvPr/>
        </p:nvSpPr>
        <p:spPr>
          <a:xfrm>
            <a:off x="5226737" y="3032623"/>
            <a:ext cx="773296" cy="222240"/>
          </a:xfrm>
          <a:prstGeom prst="rect">
            <a:avLst/>
          </a:prstGeom>
          <a:noFill/>
        </p:spPr>
        <p:txBody>
          <a:bodyPr wrap="square" rtlCol="0" anchor="ctr">
            <a:spAutoFit/>
          </a:bodyPr>
          <a:lstStyle/>
          <a:p>
            <a:pPr algn="r"/>
            <a:r>
              <a:rPr lang="tr-TR" sz="844">
                <a:solidFill>
                  <a:srgbClr val="1A3360"/>
                </a:solidFill>
              </a:rPr>
              <a:t>HOPE-3-p</a:t>
            </a:r>
          </a:p>
        </p:txBody>
      </p:sp>
      <p:sp>
        <p:nvSpPr>
          <p:cNvPr id="101" name="TextBox 100">
            <a:extLst>
              <a:ext uri="{FF2B5EF4-FFF2-40B4-BE49-F238E27FC236}">
                <a16:creationId xmlns:a16="http://schemas.microsoft.com/office/drawing/2014/main" id="{BF742C19-C765-49F2-8F93-AE5BD58FE61E}"/>
              </a:ext>
            </a:extLst>
          </p:cNvPr>
          <p:cNvSpPr txBox="1"/>
          <p:nvPr/>
        </p:nvSpPr>
        <p:spPr>
          <a:xfrm>
            <a:off x="5519339" y="3184294"/>
            <a:ext cx="688658" cy="222240"/>
          </a:xfrm>
          <a:prstGeom prst="rect">
            <a:avLst/>
          </a:prstGeom>
          <a:noFill/>
        </p:spPr>
        <p:txBody>
          <a:bodyPr wrap="square" rtlCol="0" anchor="ctr">
            <a:spAutoFit/>
          </a:bodyPr>
          <a:lstStyle/>
          <a:p>
            <a:pPr algn="r"/>
            <a:r>
              <a:rPr lang="tr-TR" sz="844">
                <a:solidFill>
                  <a:srgbClr val="1A3360"/>
                </a:solidFill>
              </a:rPr>
              <a:t>ASCOT-p</a:t>
            </a:r>
          </a:p>
        </p:txBody>
      </p:sp>
      <p:sp>
        <p:nvSpPr>
          <p:cNvPr id="102" name="TextBox 101">
            <a:extLst>
              <a:ext uri="{FF2B5EF4-FFF2-40B4-BE49-F238E27FC236}">
                <a16:creationId xmlns:a16="http://schemas.microsoft.com/office/drawing/2014/main" id="{CA340F3A-6EC3-4560-A019-E1780169C6B5}"/>
              </a:ext>
            </a:extLst>
          </p:cNvPr>
          <p:cNvSpPr txBox="1"/>
          <p:nvPr/>
        </p:nvSpPr>
        <p:spPr>
          <a:xfrm>
            <a:off x="4517232" y="3416746"/>
            <a:ext cx="639468" cy="222240"/>
          </a:xfrm>
          <a:prstGeom prst="rect">
            <a:avLst/>
          </a:prstGeom>
          <a:noFill/>
        </p:spPr>
        <p:txBody>
          <a:bodyPr wrap="square" rtlCol="0" anchor="ctr">
            <a:spAutoFit/>
          </a:bodyPr>
          <a:lstStyle/>
          <a:p>
            <a:pPr algn="r"/>
            <a:r>
              <a:rPr lang="tr-TR" sz="844">
                <a:solidFill>
                  <a:srgbClr val="1A3360"/>
                </a:solidFill>
              </a:rPr>
              <a:t>HOPE-3-r</a:t>
            </a:r>
          </a:p>
        </p:txBody>
      </p:sp>
      <p:sp>
        <p:nvSpPr>
          <p:cNvPr id="103" name="TextBox 102">
            <a:extLst>
              <a:ext uri="{FF2B5EF4-FFF2-40B4-BE49-F238E27FC236}">
                <a16:creationId xmlns:a16="http://schemas.microsoft.com/office/drawing/2014/main" id="{355FDD25-A2AC-46FC-ACED-0FC3367C3467}"/>
              </a:ext>
            </a:extLst>
          </p:cNvPr>
          <p:cNvSpPr txBox="1"/>
          <p:nvPr/>
        </p:nvSpPr>
        <p:spPr>
          <a:xfrm>
            <a:off x="4700017" y="3733163"/>
            <a:ext cx="639468" cy="222240"/>
          </a:xfrm>
          <a:prstGeom prst="rect">
            <a:avLst/>
          </a:prstGeom>
          <a:noFill/>
        </p:spPr>
        <p:txBody>
          <a:bodyPr wrap="square" rtlCol="0" anchor="ctr">
            <a:spAutoFit/>
          </a:bodyPr>
          <a:lstStyle/>
          <a:p>
            <a:pPr algn="r"/>
            <a:r>
              <a:rPr lang="tr-TR" sz="844">
                <a:solidFill>
                  <a:srgbClr val="1A3360"/>
                </a:solidFill>
              </a:rPr>
              <a:t>ASCOT-a</a:t>
            </a:r>
          </a:p>
        </p:txBody>
      </p:sp>
      <p:sp>
        <p:nvSpPr>
          <p:cNvPr id="104" name="TextBox 103">
            <a:extLst>
              <a:ext uri="{FF2B5EF4-FFF2-40B4-BE49-F238E27FC236}">
                <a16:creationId xmlns:a16="http://schemas.microsoft.com/office/drawing/2014/main" id="{246E1BE3-CCD9-40A3-B969-34CC68D6EDC3}"/>
              </a:ext>
            </a:extLst>
          </p:cNvPr>
          <p:cNvSpPr txBox="1"/>
          <p:nvPr/>
        </p:nvSpPr>
        <p:spPr>
          <a:xfrm>
            <a:off x="5050698" y="3339177"/>
            <a:ext cx="662259" cy="129907"/>
          </a:xfrm>
          <a:prstGeom prst="rect">
            <a:avLst/>
          </a:prstGeom>
          <a:noFill/>
        </p:spPr>
        <p:txBody>
          <a:bodyPr wrap="square" lIns="0" tIns="0" rIns="0" bIns="0" rtlCol="0" anchor="ctr">
            <a:spAutoFit/>
          </a:bodyPr>
          <a:lstStyle/>
          <a:p>
            <a:r>
              <a:rPr lang="tr-TR" sz="844">
                <a:solidFill>
                  <a:srgbClr val="B34534"/>
                </a:solidFill>
              </a:rPr>
              <a:t>PROSPER-a</a:t>
            </a:r>
          </a:p>
        </p:txBody>
      </p:sp>
      <p:sp>
        <p:nvSpPr>
          <p:cNvPr id="105" name="TextBox 104">
            <a:extLst>
              <a:ext uri="{FF2B5EF4-FFF2-40B4-BE49-F238E27FC236}">
                <a16:creationId xmlns:a16="http://schemas.microsoft.com/office/drawing/2014/main" id="{6A9E7E6A-61CD-40F5-B01C-DFC7CF4C6C28}"/>
              </a:ext>
            </a:extLst>
          </p:cNvPr>
          <p:cNvSpPr txBox="1"/>
          <p:nvPr/>
        </p:nvSpPr>
        <p:spPr>
          <a:xfrm>
            <a:off x="5581348" y="3465530"/>
            <a:ext cx="640100" cy="129907"/>
          </a:xfrm>
          <a:prstGeom prst="rect">
            <a:avLst/>
          </a:prstGeom>
          <a:noFill/>
        </p:spPr>
        <p:txBody>
          <a:bodyPr wrap="square" lIns="0" tIns="0" rIns="0" bIns="0" rtlCol="0" anchor="ctr">
            <a:spAutoFit/>
          </a:bodyPr>
          <a:lstStyle/>
          <a:p>
            <a:r>
              <a:rPr lang="tr-TR" sz="844">
                <a:solidFill>
                  <a:srgbClr val="B34534"/>
                </a:solidFill>
              </a:rPr>
              <a:t>IDEAL-s</a:t>
            </a:r>
          </a:p>
        </p:txBody>
      </p:sp>
      <p:sp>
        <p:nvSpPr>
          <p:cNvPr id="106" name="TextBox 105">
            <a:extLst>
              <a:ext uri="{FF2B5EF4-FFF2-40B4-BE49-F238E27FC236}">
                <a16:creationId xmlns:a16="http://schemas.microsoft.com/office/drawing/2014/main" id="{B1BAB06B-B76B-4478-9726-41E14E2B4215}"/>
              </a:ext>
            </a:extLst>
          </p:cNvPr>
          <p:cNvSpPr txBox="1"/>
          <p:nvPr/>
        </p:nvSpPr>
        <p:spPr>
          <a:xfrm>
            <a:off x="5039894" y="3597919"/>
            <a:ext cx="424959" cy="129907"/>
          </a:xfrm>
          <a:prstGeom prst="rect">
            <a:avLst/>
          </a:prstGeom>
          <a:noFill/>
        </p:spPr>
        <p:txBody>
          <a:bodyPr wrap="square" lIns="0" tIns="0" rIns="0" bIns="0" rtlCol="0" anchor="ctr">
            <a:spAutoFit/>
          </a:bodyPr>
          <a:lstStyle/>
          <a:p>
            <a:pPr algn="ctr"/>
            <a:r>
              <a:rPr lang="tr-TR" sz="844">
                <a:solidFill>
                  <a:srgbClr val="B34534"/>
                </a:solidFill>
              </a:rPr>
              <a:t>CARE-a</a:t>
            </a:r>
          </a:p>
        </p:txBody>
      </p:sp>
      <p:sp>
        <p:nvSpPr>
          <p:cNvPr id="107" name="TextBox 106">
            <a:extLst>
              <a:ext uri="{FF2B5EF4-FFF2-40B4-BE49-F238E27FC236}">
                <a16:creationId xmlns:a16="http://schemas.microsoft.com/office/drawing/2014/main" id="{1CD7FAC8-6F64-4634-A6A0-01136614AC56}"/>
              </a:ext>
            </a:extLst>
          </p:cNvPr>
          <p:cNvSpPr txBox="1"/>
          <p:nvPr/>
        </p:nvSpPr>
        <p:spPr>
          <a:xfrm>
            <a:off x="4370912" y="3662151"/>
            <a:ext cx="737848" cy="129907"/>
          </a:xfrm>
          <a:prstGeom prst="rect">
            <a:avLst/>
          </a:prstGeom>
          <a:noFill/>
        </p:spPr>
        <p:txBody>
          <a:bodyPr wrap="square" lIns="0" tIns="0" rIns="0" bIns="0" rtlCol="0" anchor="ctr">
            <a:spAutoFit/>
          </a:bodyPr>
          <a:lstStyle/>
          <a:p>
            <a:pPr algn="r"/>
            <a:r>
              <a:rPr lang="tr-TR" sz="844">
                <a:solidFill>
                  <a:srgbClr val="B34534"/>
                </a:solidFill>
              </a:rPr>
              <a:t>IDEAL-a</a:t>
            </a:r>
          </a:p>
        </p:txBody>
      </p:sp>
      <p:sp>
        <p:nvSpPr>
          <p:cNvPr id="108" name="TextBox 107">
            <a:extLst>
              <a:ext uri="{FF2B5EF4-FFF2-40B4-BE49-F238E27FC236}">
                <a16:creationId xmlns:a16="http://schemas.microsoft.com/office/drawing/2014/main" id="{820908FB-9FCD-4A4E-8820-C0EA9C03A686}"/>
              </a:ext>
            </a:extLst>
          </p:cNvPr>
          <p:cNvSpPr txBox="1"/>
          <p:nvPr/>
        </p:nvSpPr>
        <p:spPr>
          <a:xfrm>
            <a:off x="7043517" y="2205359"/>
            <a:ext cx="278073" cy="129907"/>
          </a:xfrm>
          <a:prstGeom prst="rect">
            <a:avLst/>
          </a:prstGeom>
          <a:noFill/>
        </p:spPr>
        <p:txBody>
          <a:bodyPr wrap="square" lIns="0" tIns="0" rIns="0" bIns="0" rtlCol="0" anchor="ctr">
            <a:spAutoFit/>
          </a:bodyPr>
          <a:lstStyle/>
          <a:p>
            <a:r>
              <a:rPr lang="tr-TR" sz="844">
                <a:solidFill>
                  <a:srgbClr val="B34534"/>
                </a:solidFill>
              </a:rPr>
              <a:t>4S-p</a:t>
            </a:r>
          </a:p>
        </p:txBody>
      </p:sp>
      <p:sp>
        <p:nvSpPr>
          <p:cNvPr id="109" name="TextBox 108">
            <a:extLst>
              <a:ext uri="{FF2B5EF4-FFF2-40B4-BE49-F238E27FC236}">
                <a16:creationId xmlns:a16="http://schemas.microsoft.com/office/drawing/2014/main" id="{3C851026-1F40-44C5-ADB3-84B11987E4E8}"/>
              </a:ext>
            </a:extLst>
          </p:cNvPr>
          <p:cNvSpPr txBox="1"/>
          <p:nvPr/>
        </p:nvSpPr>
        <p:spPr>
          <a:xfrm>
            <a:off x="7455780" y="2287445"/>
            <a:ext cx="885418" cy="222240"/>
          </a:xfrm>
          <a:prstGeom prst="rect">
            <a:avLst/>
          </a:prstGeom>
          <a:noFill/>
        </p:spPr>
        <p:txBody>
          <a:bodyPr wrap="square" rtlCol="0" anchor="ctr">
            <a:spAutoFit/>
          </a:bodyPr>
          <a:lstStyle/>
          <a:p>
            <a:r>
              <a:rPr lang="tr-TR" sz="844">
                <a:solidFill>
                  <a:srgbClr val="1A3360"/>
                </a:solidFill>
              </a:rPr>
              <a:t>WOSCOPS-p</a:t>
            </a:r>
          </a:p>
        </p:txBody>
      </p:sp>
      <p:sp>
        <p:nvSpPr>
          <p:cNvPr id="110" name="TextBox 109">
            <a:extLst>
              <a:ext uri="{FF2B5EF4-FFF2-40B4-BE49-F238E27FC236}">
                <a16:creationId xmlns:a16="http://schemas.microsoft.com/office/drawing/2014/main" id="{FB05E0BA-10EF-49AA-865D-B13ECEAA8889}"/>
              </a:ext>
            </a:extLst>
          </p:cNvPr>
          <p:cNvSpPr txBox="1"/>
          <p:nvPr/>
        </p:nvSpPr>
        <p:spPr>
          <a:xfrm rot="16200000">
            <a:off x="1591092" y="3179196"/>
            <a:ext cx="2698236" cy="438582"/>
          </a:xfrm>
          <a:prstGeom prst="rect">
            <a:avLst/>
          </a:prstGeom>
          <a:noFill/>
        </p:spPr>
        <p:txBody>
          <a:bodyPr wrap="square" rtlCol="0" anchor="ctr">
            <a:spAutoFit/>
          </a:bodyPr>
          <a:lstStyle/>
          <a:p>
            <a:pPr algn="ctr"/>
            <a:r>
              <a:rPr lang="tr-TR" sz="1125" b="1"/>
              <a:t>5 yıllık KKH (Ölümcül olan+olmayan) oranı - İkincil önleme çalışmaları</a:t>
            </a:r>
          </a:p>
        </p:txBody>
      </p:sp>
      <p:sp>
        <p:nvSpPr>
          <p:cNvPr id="111" name="TextBox 110">
            <a:extLst>
              <a:ext uri="{FF2B5EF4-FFF2-40B4-BE49-F238E27FC236}">
                <a16:creationId xmlns:a16="http://schemas.microsoft.com/office/drawing/2014/main" id="{D64BF757-F86E-4AA5-BCC1-401A7D360C03}"/>
              </a:ext>
            </a:extLst>
          </p:cNvPr>
          <p:cNvSpPr txBox="1"/>
          <p:nvPr/>
        </p:nvSpPr>
        <p:spPr>
          <a:xfrm>
            <a:off x="4962495" y="4862774"/>
            <a:ext cx="2552750" cy="265457"/>
          </a:xfrm>
          <a:prstGeom prst="rect">
            <a:avLst/>
          </a:prstGeom>
          <a:noFill/>
        </p:spPr>
        <p:txBody>
          <a:bodyPr wrap="square" rtlCol="0" anchor="ctr">
            <a:spAutoFit/>
          </a:bodyPr>
          <a:lstStyle/>
          <a:p>
            <a:pPr algn="ctr"/>
            <a:r>
              <a:rPr lang="tr-TR" sz="1125" b="1"/>
              <a:t>Ulaşılan LDL-C (mg/dL)</a:t>
            </a:r>
          </a:p>
        </p:txBody>
      </p:sp>
      <p:sp>
        <p:nvSpPr>
          <p:cNvPr id="116" name="TextBox 115"/>
          <p:cNvSpPr txBox="1"/>
          <p:nvPr/>
        </p:nvSpPr>
        <p:spPr>
          <a:xfrm>
            <a:off x="6855508" y="5074362"/>
            <a:ext cx="3126264" cy="205546"/>
          </a:xfrm>
          <a:prstGeom prst="rect">
            <a:avLst/>
          </a:prstGeom>
          <a:noFill/>
        </p:spPr>
        <p:txBody>
          <a:bodyPr wrap="square" tIns="0" rIns="128577" bIns="96433" rtlCol="0">
            <a:spAutoFit/>
          </a:bodyPr>
          <a:lstStyle/>
          <a:p>
            <a:pPr algn="r"/>
            <a:r>
              <a:rPr lang="tr-TR" sz="703" b="1" i="1"/>
              <a:t>Şeklin alındığı kaynak: Ference ve ark. Eur Heart J. 2017 </a:t>
            </a:r>
            <a:r>
              <a:rPr lang="tr-TR" sz="703" b="1" i="1" baseline="30000"/>
              <a:t>1</a:t>
            </a:r>
          </a:p>
        </p:txBody>
      </p:sp>
      <p:sp>
        <p:nvSpPr>
          <p:cNvPr id="139" name="Footer Placeholder 3"/>
          <p:cNvSpPr txBox="1">
            <a:spLocks/>
          </p:cNvSpPr>
          <p:nvPr/>
        </p:nvSpPr>
        <p:spPr>
          <a:xfrm>
            <a:off x="1996883" y="6000036"/>
            <a:ext cx="4050639" cy="618556"/>
          </a:xfrm>
          <a:prstGeom prst="rect">
            <a:avLst/>
          </a:prstGeom>
        </p:spPr>
        <p:txBody>
          <a:bodyPr vert="horz" lIns="0" tIns="0" rIns="0" bIns="0" rtlCol="0" anchor="b"/>
          <a:lstStyle>
            <a:defPPr>
              <a:defRPr lang="en-US"/>
            </a:defPPr>
            <a:lvl1pPr marL="0" algn="l" defTabSz="2600598" rtl="0" eaLnBrk="1" latinLnBrk="0" hangingPunct="1">
              <a:defRPr lang="en-US" sz="2000" i="1"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r>
              <a:rPr lang="tr-TR" sz="703"/>
              <a:t>Ference BA et al., Eur. Heart J. 2017; 38:2459–72</a:t>
            </a:r>
          </a:p>
        </p:txBody>
      </p:sp>
      <p:sp>
        <p:nvSpPr>
          <p:cNvPr id="133" name="Rounded Rectangle 132"/>
          <p:cNvSpPr/>
          <p:nvPr/>
        </p:nvSpPr>
        <p:spPr>
          <a:xfrm>
            <a:off x="1760133" y="5404659"/>
            <a:ext cx="8606505" cy="589804"/>
          </a:xfrm>
          <a:prstGeom prst="roundRect">
            <a:avLst>
              <a:gd name="adj" fmla="val 12419"/>
            </a:avLst>
          </a:prstGeom>
          <a:no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lIns="96433" tIns="64289" bIns="64289" rtlCol="0" anchor="ctr">
            <a:spAutoFit/>
          </a:bodyPr>
          <a:lstStyle/>
          <a:p>
            <a:pPr marL="185258" indent="-185258" defTabSz="428538">
              <a:lnSpc>
                <a:spcPct val="110000"/>
              </a:lnSpc>
              <a:spcBef>
                <a:spcPts val="105"/>
              </a:spcBef>
              <a:spcAft>
                <a:spcPts val="211"/>
              </a:spcAft>
              <a:buFont typeface="Arial" panose="020B0604020202020204" pitchFamily="34" charset="0"/>
              <a:buChar char="•"/>
            </a:pPr>
            <a:r>
              <a:rPr lang="tr-TR" sz="1265">
                <a:solidFill>
                  <a:schemeClr val="tx1"/>
                </a:solidFill>
              </a:rPr>
              <a:t>Birincil ve ikincil önlemede ASKVH için trend çizgileri neredeyse birbiriyle çakışmaktadır ve </a:t>
            </a:r>
            <a:r>
              <a:rPr lang="tr-TR" sz="1265" b="1">
                <a:solidFill>
                  <a:schemeClr val="accent1"/>
                </a:solidFill>
              </a:rPr>
              <a:t>ulaşılan </a:t>
            </a:r>
            <a:r>
              <a:rPr lang="tr-TR" sz="1265">
                <a:solidFill>
                  <a:schemeClr val="tx1"/>
                </a:solidFill>
              </a:rPr>
              <a:t>mutlak</a:t>
            </a:r>
            <a:r>
              <a:rPr lang="tr-TR" sz="1265" b="1">
                <a:solidFill>
                  <a:schemeClr val="accent1"/>
                </a:solidFill>
              </a:rPr>
              <a:t> LDL-C düzeyiyle güçlü ve doğrusal şekilde ilişkilidir</a:t>
            </a:r>
            <a:r>
              <a:rPr lang="tr-TR" sz="1265">
                <a:solidFill>
                  <a:schemeClr val="tx1"/>
                </a:solidFill>
              </a:rPr>
              <a:t> </a:t>
            </a:r>
          </a:p>
        </p:txBody>
      </p:sp>
      <p:sp>
        <p:nvSpPr>
          <p:cNvPr id="132" name="TextBox 131">
            <a:extLst>
              <a:ext uri="{FF2B5EF4-FFF2-40B4-BE49-F238E27FC236}">
                <a16:creationId xmlns:a16="http://schemas.microsoft.com/office/drawing/2014/main" id="{8826FC62-DB83-4A07-851D-03DE1300DEC9}"/>
              </a:ext>
            </a:extLst>
          </p:cNvPr>
          <p:cNvSpPr txBox="1"/>
          <p:nvPr/>
        </p:nvSpPr>
        <p:spPr>
          <a:xfrm>
            <a:off x="3876379" y="1958322"/>
            <a:ext cx="1763983" cy="243785"/>
          </a:xfrm>
          <a:prstGeom prst="rect">
            <a:avLst/>
          </a:prstGeom>
          <a:noFill/>
        </p:spPr>
        <p:txBody>
          <a:bodyPr wrap="square" rtlCol="0">
            <a:spAutoFit/>
          </a:bodyPr>
          <a:lstStyle/>
          <a:p>
            <a:r>
              <a:rPr lang="tr-TR" sz="984">
                <a:solidFill>
                  <a:srgbClr val="B64C3C"/>
                </a:solidFill>
              </a:rPr>
              <a:t>İkincil önleme çalışmaları</a:t>
            </a:r>
          </a:p>
        </p:txBody>
      </p:sp>
      <p:sp>
        <p:nvSpPr>
          <p:cNvPr id="134" name="TextBox 133">
            <a:extLst>
              <a:ext uri="{FF2B5EF4-FFF2-40B4-BE49-F238E27FC236}">
                <a16:creationId xmlns:a16="http://schemas.microsoft.com/office/drawing/2014/main" id="{F39F1B2E-5CA1-4192-AF19-306DF8BBFD8A}"/>
              </a:ext>
            </a:extLst>
          </p:cNvPr>
          <p:cNvSpPr txBox="1"/>
          <p:nvPr/>
        </p:nvSpPr>
        <p:spPr>
          <a:xfrm>
            <a:off x="3880735" y="2137064"/>
            <a:ext cx="1561668" cy="243785"/>
          </a:xfrm>
          <a:prstGeom prst="rect">
            <a:avLst/>
          </a:prstGeom>
          <a:noFill/>
        </p:spPr>
        <p:txBody>
          <a:bodyPr wrap="square" rtlCol="0">
            <a:spAutoFit/>
          </a:bodyPr>
          <a:lstStyle/>
          <a:p>
            <a:r>
              <a:rPr lang="tr-TR" sz="984">
                <a:solidFill>
                  <a:srgbClr val="1A3360"/>
                </a:solidFill>
              </a:rPr>
              <a:t>Birincil önleme çalışmaları</a:t>
            </a:r>
          </a:p>
        </p:txBody>
      </p:sp>
      <p:sp>
        <p:nvSpPr>
          <p:cNvPr id="135" name="Rectangle 134">
            <a:extLst>
              <a:ext uri="{FF2B5EF4-FFF2-40B4-BE49-F238E27FC236}">
                <a16:creationId xmlns:a16="http://schemas.microsoft.com/office/drawing/2014/main" id="{AA9FA013-7D2B-4EC9-958A-AC436B889DF1}"/>
              </a:ext>
            </a:extLst>
          </p:cNvPr>
          <p:cNvSpPr/>
          <p:nvPr/>
        </p:nvSpPr>
        <p:spPr>
          <a:xfrm rot="2700000">
            <a:off x="3721730" y="2163337"/>
            <a:ext cx="128577" cy="128577"/>
          </a:xfrm>
          <a:prstGeom prst="rect">
            <a:avLst/>
          </a:prstGeom>
          <a:solidFill>
            <a:srgbClr val="8C9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36" name="Rectangle 135">
            <a:extLst>
              <a:ext uri="{FF2B5EF4-FFF2-40B4-BE49-F238E27FC236}">
                <a16:creationId xmlns:a16="http://schemas.microsoft.com/office/drawing/2014/main" id="{AA9FA013-7D2B-4EC9-958A-AC436B889DF1}"/>
              </a:ext>
            </a:extLst>
          </p:cNvPr>
          <p:cNvSpPr/>
          <p:nvPr/>
        </p:nvSpPr>
        <p:spPr>
          <a:xfrm>
            <a:off x="3721730" y="1960831"/>
            <a:ext cx="128577" cy="128577"/>
          </a:xfrm>
          <a:prstGeom prst="rect">
            <a:avLst/>
          </a:prstGeom>
          <a:solidFill>
            <a:srgbClr val="B64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cxnSp>
        <p:nvCxnSpPr>
          <p:cNvPr id="5" name="Straight Connector 4"/>
          <p:cNvCxnSpPr>
            <a:endCxn id="82" idx="0"/>
          </p:cNvCxnSpPr>
          <p:nvPr/>
        </p:nvCxnSpPr>
        <p:spPr>
          <a:xfrm>
            <a:off x="5398454" y="3440776"/>
            <a:ext cx="109594" cy="184021"/>
          </a:xfrm>
          <a:prstGeom prst="line">
            <a:avLst/>
          </a:prstGeom>
          <a:ln w="3175"/>
        </p:spPr>
        <p:style>
          <a:lnRef idx="3">
            <a:schemeClr val="accent5"/>
          </a:lnRef>
          <a:fillRef idx="0">
            <a:schemeClr val="accent5"/>
          </a:fillRef>
          <a:effectRef idx="2">
            <a:schemeClr val="accent5"/>
          </a:effectRef>
          <a:fontRef idx="minor">
            <a:schemeClr val="tx1"/>
          </a:fontRef>
        </p:style>
      </p:cxnSp>
      <p:sp>
        <p:nvSpPr>
          <p:cNvPr id="112" name="Metin kutusu 111"/>
          <p:cNvSpPr txBox="1"/>
          <p:nvPr/>
        </p:nvSpPr>
        <p:spPr>
          <a:xfrm>
            <a:off x="4965832" y="6633104"/>
            <a:ext cx="2379446" cy="222240"/>
          </a:xfrm>
          <a:prstGeom prst="rect">
            <a:avLst/>
          </a:prstGeom>
          <a:solidFill>
            <a:schemeClr val="bg1"/>
          </a:solidFill>
        </p:spPr>
        <p:txBody>
          <a:bodyPr wrap="square" rtlCol="0">
            <a:spAutoFit/>
          </a:bodyPr>
          <a:lstStyle/>
          <a:p>
            <a:r>
              <a:rPr lang="tr-TR" sz="844" dirty="0">
                <a:solidFill>
                  <a:schemeClr val="accent6">
                    <a:lumMod val="60000"/>
                    <a:lumOff val="40000"/>
                  </a:schemeClr>
                </a:solidFill>
              </a:rPr>
              <a:t>Gizlidir – Sadece kurum içi kullanıma yöneliktir</a:t>
            </a:r>
          </a:p>
        </p:txBody>
      </p:sp>
    </p:spTree>
    <p:custDataLst>
      <p:tags r:id="rId1"/>
    </p:custDataLst>
    <p:extLst>
      <p:ext uri="{BB962C8B-B14F-4D97-AF65-F5344CB8AC3E}">
        <p14:creationId xmlns:p14="http://schemas.microsoft.com/office/powerpoint/2010/main" val="291066873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F500AE-23DF-4A92-90F6-986AEADFF4AE}"/>
              </a:ext>
            </a:extLst>
          </p:cNvPr>
          <p:cNvSpPr>
            <a:spLocks noGrp="1"/>
          </p:cNvSpPr>
          <p:nvPr>
            <p:ph type="title"/>
          </p:nvPr>
        </p:nvSpPr>
        <p:spPr>
          <a:xfrm>
            <a:off x="0" y="425043"/>
            <a:ext cx="11277600" cy="1143000"/>
          </a:xfrm>
        </p:spPr>
        <p:txBody>
          <a:bodyPr/>
          <a:lstStyle/>
          <a:p>
            <a:r>
              <a:rPr lang="tr-TR" sz="3600" b="1" dirty="0"/>
              <a:t>LDL düşüren bütün tedaviler KV riski azaltır</a:t>
            </a:r>
            <a:r>
              <a:rPr lang="en-US" sz="3600" b="1" dirty="0"/>
              <a:t>:</a:t>
            </a:r>
          </a:p>
        </p:txBody>
      </p:sp>
      <p:pic>
        <p:nvPicPr>
          <p:cNvPr id="7" name="Picture 3">
            <a:extLst>
              <a:ext uri="{FF2B5EF4-FFF2-40B4-BE49-F238E27FC236}">
                <a16:creationId xmlns:a16="http://schemas.microsoft.com/office/drawing/2014/main" id="{1C07477F-25E6-42E7-AFF2-B575E2EFEA7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95525" y="1907917"/>
            <a:ext cx="66865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A72282C-EAE4-4733-9D96-5EE079D5BF23}"/>
              </a:ext>
            </a:extLst>
          </p:cNvPr>
          <p:cNvSpPr txBox="1"/>
          <p:nvPr/>
        </p:nvSpPr>
        <p:spPr>
          <a:xfrm>
            <a:off x="2908883" y="3246431"/>
            <a:ext cx="6186880" cy="369332"/>
          </a:xfrm>
          <a:prstGeom prst="rect">
            <a:avLst/>
          </a:prstGeom>
          <a:noFill/>
        </p:spPr>
        <p:txBody>
          <a:bodyPr wrap="square">
            <a:spAutoFit/>
          </a:bodyPr>
          <a:lstStyle/>
          <a:p>
            <a:r>
              <a:rPr lang="en-US" altLang="en-US" sz="1800" dirty="0">
                <a:solidFill>
                  <a:schemeClr val="bg1"/>
                </a:solidFill>
                <a:latin typeface="Calibri"/>
              </a:rPr>
              <a:t>JAMA 2016;316:1289-1297</a:t>
            </a:r>
            <a:endParaRPr lang="en-US" dirty="0"/>
          </a:p>
        </p:txBody>
      </p:sp>
      <p:sp>
        <p:nvSpPr>
          <p:cNvPr id="11" name="TextBox 10">
            <a:extLst>
              <a:ext uri="{FF2B5EF4-FFF2-40B4-BE49-F238E27FC236}">
                <a16:creationId xmlns:a16="http://schemas.microsoft.com/office/drawing/2014/main" id="{34E9C7D5-BEAD-43E6-A449-880A1DA35BD3}"/>
              </a:ext>
            </a:extLst>
          </p:cNvPr>
          <p:cNvSpPr txBox="1"/>
          <p:nvPr/>
        </p:nvSpPr>
        <p:spPr>
          <a:xfrm>
            <a:off x="199239" y="6324491"/>
            <a:ext cx="6186880" cy="369332"/>
          </a:xfrm>
          <a:prstGeom prst="rect">
            <a:avLst/>
          </a:prstGeom>
          <a:noFill/>
        </p:spPr>
        <p:txBody>
          <a:bodyPr wrap="square">
            <a:spAutoFit/>
          </a:bodyPr>
          <a:lstStyle/>
          <a:p>
            <a:r>
              <a:rPr lang="en-US" altLang="en-US" sz="1800" dirty="0">
                <a:latin typeface="Calibri"/>
              </a:rPr>
              <a:t>JAMA 2016;316:1289-1297</a:t>
            </a:r>
            <a:endParaRPr lang="en-US" dirty="0"/>
          </a:p>
        </p:txBody>
      </p:sp>
      <p:sp>
        <p:nvSpPr>
          <p:cNvPr id="2" name="Metin kutusu 1">
            <a:extLst>
              <a:ext uri="{FF2B5EF4-FFF2-40B4-BE49-F238E27FC236}">
                <a16:creationId xmlns:a16="http://schemas.microsoft.com/office/drawing/2014/main" id="{3CCA4715-760C-3815-6BFF-83DF6503421C}"/>
              </a:ext>
            </a:extLst>
          </p:cNvPr>
          <p:cNvSpPr txBox="1"/>
          <p:nvPr/>
        </p:nvSpPr>
        <p:spPr>
          <a:xfrm flipH="1">
            <a:off x="9298576" y="2275114"/>
            <a:ext cx="2694185" cy="1815882"/>
          </a:xfrm>
          <a:prstGeom prst="rect">
            <a:avLst/>
          </a:prstGeom>
          <a:noFill/>
        </p:spPr>
        <p:txBody>
          <a:bodyPr wrap="square" rtlCol="0">
            <a:spAutoFit/>
          </a:bodyPr>
          <a:lstStyle/>
          <a:p>
            <a:r>
              <a:rPr lang="tr-TR" sz="2800" b="1" dirty="0"/>
              <a:t>Risk azalması LDL azalma derecesi ile orantılı </a:t>
            </a:r>
          </a:p>
        </p:txBody>
      </p:sp>
    </p:spTree>
    <p:extLst>
      <p:ext uri="{BB962C8B-B14F-4D97-AF65-F5344CB8AC3E}">
        <p14:creationId xmlns:p14="http://schemas.microsoft.com/office/powerpoint/2010/main" val="15897167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a:extLst>
              <a:ext uri="{FF2B5EF4-FFF2-40B4-BE49-F238E27FC236}">
                <a16:creationId xmlns:a16="http://schemas.microsoft.com/office/drawing/2014/main" id="{8456CC83-6CA2-4837-9F89-12FA2095229B}"/>
              </a:ext>
            </a:extLst>
          </p:cNvPr>
          <p:cNvSpPr/>
          <p:nvPr/>
        </p:nvSpPr>
        <p:spPr>
          <a:xfrm rot="19924975">
            <a:off x="4075249" y="4540881"/>
            <a:ext cx="1071571" cy="714380"/>
          </a:xfrm>
          <a:prstGeom prst="heart">
            <a:avLst/>
          </a:prstGeom>
          <a:gradFill flip="none" rotWithShape="1">
            <a:gsLst>
              <a:gs pos="62000">
                <a:srgbClr val="CC0000"/>
              </a:gs>
              <a:gs pos="50000">
                <a:srgbClr val="FF0066"/>
              </a:gs>
              <a:gs pos="100000">
                <a:schemeClr val="accent1">
                  <a:shade val="100000"/>
                  <a:satMod val="115000"/>
                </a:schemeClr>
              </a:gs>
            </a:gsLst>
            <a:path path="circle">
              <a:fillToRect t="100000" r="100000"/>
            </a:path>
            <a:tileRect l="-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tr-TR">
              <a:solidFill>
                <a:srgbClr val="FFFFFF"/>
              </a:solidFill>
              <a:latin typeface="Arial"/>
              <a:cs typeface="Arial"/>
            </a:endParaRPr>
          </a:p>
        </p:txBody>
      </p:sp>
      <p:sp>
        <p:nvSpPr>
          <p:cNvPr id="4" name="Heart 3">
            <a:extLst>
              <a:ext uri="{FF2B5EF4-FFF2-40B4-BE49-F238E27FC236}">
                <a16:creationId xmlns:a16="http://schemas.microsoft.com/office/drawing/2014/main" id="{38072479-55F4-455D-B039-A563B5A9D7A9}"/>
              </a:ext>
            </a:extLst>
          </p:cNvPr>
          <p:cNvSpPr/>
          <p:nvPr/>
        </p:nvSpPr>
        <p:spPr>
          <a:xfrm rot="19924975">
            <a:off x="7278449" y="3398579"/>
            <a:ext cx="1071571" cy="714380"/>
          </a:xfrm>
          <a:prstGeom prst="heart">
            <a:avLst/>
          </a:prstGeom>
          <a:gradFill flip="none" rotWithShape="1">
            <a:gsLst>
              <a:gs pos="62000">
                <a:srgbClr val="CC0000"/>
              </a:gs>
              <a:gs pos="50000">
                <a:srgbClr val="FF0066"/>
              </a:gs>
              <a:gs pos="100000">
                <a:schemeClr val="accent1">
                  <a:shade val="100000"/>
                  <a:satMod val="115000"/>
                </a:scheme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tr-TR">
              <a:solidFill>
                <a:srgbClr val="FFFFFF"/>
              </a:solidFill>
              <a:latin typeface="Arial"/>
              <a:cs typeface="Arial"/>
            </a:endParaRPr>
          </a:p>
        </p:txBody>
      </p:sp>
      <p:sp>
        <p:nvSpPr>
          <p:cNvPr id="73730" name="Freeform 132">
            <a:extLst>
              <a:ext uri="{FF2B5EF4-FFF2-40B4-BE49-F238E27FC236}">
                <a16:creationId xmlns:a16="http://schemas.microsoft.com/office/drawing/2014/main" id="{68F188B0-5FB1-47C1-968C-AF5DFC62B182}"/>
              </a:ext>
            </a:extLst>
          </p:cNvPr>
          <p:cNvSpPr>
            <a:spLocks/>
          </p:cNvSpPr>
          <p:nvPr/>
        </p:nvSpPr>
        <p:spPr bwMode="auto">
          <a:xfrm>
            <a:off x="7183440" y="1878016"/>
            <a:ext cx="1184275" cy="2268537"/>
          </a:xfrm>
          <a:custGeom>
            <a:avLst/>
            <a:gdLst>
              <a:gd name="T0" fmla="*/ 2147483647 w 746"/>
              <a:gd name="T1" fmla="*/ 2147483647 h 1429"/>
              <a:gd name="T2" fmla="*/ 2147483647 w 746"/>
              <a:gd name="T3" fmla="*/ 2147483647 h 1429"/>
              <a:gd name="T4" fmla="*/ 2147483647 w 746"/>
              <a:gd name="T5" fmla="*/ 2147483647 h 1429"/>
              <a:gd name="T6" fmla="*/ 2147483647 w 746"/>
              <a:gd name="T7" fmla="*/ 0 h 1429"/>
              <a:gd name="T8" fmla="*/ 2147483647 w 746"/>
              <a:gd name="T9" fmla="*/ 2147483647 h 1429"/>
              <a:gd name="T10" fmla="*/ 2147483647 w 746"/>
              <a:gd name="T11" fmla="*/ 2147483647 h 1429"/>
              <a:gd name="T12" fmla="*/ 2147483647 w 746"/>
              <a:gd name="T13" fmla="*/ 2147483647 h 1429"/>
              <a:gd name="T14" fmla="*/ 0 w 746"/>
              <a:gd name="T15" fmla="*/ 2147483647 h 1429"/>
              <a:gd name="T16" fmla="*/ 2147483647 w 746"/>
              <a:gd name="T17" fmla="*/ 2147483647 h 1429"/>
              <a:gd name="T18" fmla="*/ 2147483647 w 746"/>
              <a:gd name="T19" fmla="*/ 2147483647 h 1429"/>
              <a:gd name="T20" fmla="*/ 2147483647 w 746"/>
              <a:gd name="T21" fmla="*/ 2147483647 h 1429"/>
              <a:gd name="T22" fmla="*/ 2147483647 w 746"/>
              <a:gd name="T23" fmla="*/ 2147483647 h 1429"/>
              <a:gd name="T24" fmla="*/ 2147483647 w 746"/>
              <a:gd name="T25" fmla="*/ 2147483647 h 1429"/>
              <a:gd name="T26" fmla="*/ 2147483647 w 746"/>
              <a:gd name="T27" fmla="*/ 2147483647 h 1429"/>
              <a:gd name="T28" fmla="*/ 2147483647 w 746"/>
              <a:gd name="T29" fmla="*/ 2147483647 h 1429"/>
              <a:gd name="T30" fmla="*/ 2147483647 w 746"/>
              <a:gd name="T31" fmla="*/ 2147483647 h 1429"/>
              <a:gd name="T32" fmla="*/ 2147483647 w 746"/>
              <a:gd name="T33" fmla="*/ 2147483647 h 1429"/>
              <a:gd name="T34" fmla="*/ 2147483647 w 746"/>
              <a:gd name="T35" fmla="*/ 2147483647 h 1429"/>
              <a:gd name="T36" fmla="*/ 2147483647 w 746"/>
              <a:gd name="T37" fmla="*/ 2147483647 h 14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6"/>
              <a:gd name="T58" fmla="*/ 0 h 1429"/>
              <a:gd name="T59" fmla="*/ 746 w 746"/>
              <a:gd name="T60" fmla="*/ 1429 h 14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6" h="1429">
                <a:moveTo>
                  <a:pt x="743" y="1410"/>
                </a:moveTo>
                <a:lnTo>
                  <a:pt x="384" y="62"/>
                </a:lnTo>
                <a:lnTo>
                  <a:pt x="378" y="39"/>
                </a:lnTo>
                <a:lnTo>
                  <a:pt x="367" y="0"/>
                </a:lnTo>
                <a:lnTo>
                  <a:pt x="359" y="39"/>
                </a:lnTo>
                <a:lnTo>
                  <a:pt x="351" y="62"/>
                </a:lnTo>
                <a:lnTo>
                  <a:pt x="3" y="1411"/>
                </a:lnTo>
                <a:lnTo>
                  <a:pt x="0" y="1420"/>
                </a:lnTo>
                <a:lnTo>
                  <a:pt x="11" y="1423"/>
                </a:lnTo>
                <a:lnTo>
                  <a:pt x="22" y="1426"/>
                </a:lnTo>
                <a:lnTo>
                  <a:pt x="33" y="1429"/>
                </a:lnTo>
                <a:lnTo>
                  <a:pt x="36" y="1419"/>
                </a:lnTo>
                <a:lnTo>
                  <a:pt x="369" y="133"/>
                </a:lnTo>
                <a:lnTo>
                  <a:pt x="711" y="1419"/>
                </a:lnTo>
                <a:lnTo>
                  <a:pt x="714" y="1429"/>
                </a:lnTo>
                <a:lnTo>
                  <a:pt x="723" y="1426"/>
                </a:lnTo>
                <a:lnTo>
                  <a:pt x="736" y="1423"/>
                </a:lnTo>
                <a:lnTo>
                  <a:pt x="746" y="1420"/>
                </a:lnTo>
                <a:lnTo>
                  <a:pt x="743" y="14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31" name="Freeform 133">
            <a:extLst>
              <a:ext uri="{FF2B5EF4-FFF2-40B4-BE49-F238E27FC236}">
                <a16:creationId xmlns:a16="http://schemas.microsoft.com/office/drawing/2014/main" id="{5FCE399C-64C4-4334-BD14-5AA71B1F2AB3}"/>
              </a:ext>
            </a:extLst>
          </p:cNvPr>
          <p:cNvSpPr>
            <a:spLocks/>
          </p:cNvSpPr>
          <p:nvPr/>
        </p:nvSpPr>
        <p:spPr bwMode="auto">
          <a:xfrm>
            <a:off x="7202489" y="1941513"/>
            <a:ext cx="1144587" cy="2184400"/>
          </a:xfrm>
          <a:custGeom>
            <a:avLst/>
            <a:gdLst>
              <a:gd name="T0" fmla="*/ 2147483647 w 721"/>
              <a:gd name="T1" fmla="*/ 2147483647 h 1376"/>
              <a:gd name="T2" fmla="*/ 2147483647 w 721"/>
              <a:gd name="T3" fmla="*/ 2147483647 h 1376"/>
              <a:gd name="T4" fmla="*/ 2147483647 w 721"/>
              <a:gd name="T5" fmla="*/ 0 h 1376"/>
              <a:gd name="T6" fmla="*/ 2147483647 w 721"/>
              <a:gd name="T7" fmla="*/ 2147483647 h 1376"/>
              <a:gd name="T8" fmla="*/ 0 w 721"/>
              <a:gd name="T9" fmla="*/ 2147483647 h 1376"/>
              <a:gd name="T10" fmla="*/ 2147483647 w 721"/>
              <a:gd name="T11" fmla="*/ 2147483647 h 1376"/>
              <a:gd name="T12" fmla="*/ 2147483647 w 721"/>
              <a:gd name="T13" fmla="*/ 2147483647 h 1376"/>
              <a:gd name="T14" fmla="*/ 2147483647 w 721"/>
              <a:gd name="T15" fmla="*/ 2147483647 h 1376"/>
              <a:gd name="T16" fmla="*/ 2147483647 w 721"/>
              <a:gd name="T17" fmla="*/ 2147483647 h 1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
              <a:gd name="T28" fmla="*/ 0 h 1376"/>
              <a:gd name="T29" fmla="*/ 721 w 721"/>
              <a:gd name="T30" fmla="*/ 1376 h 13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 h="1376">
                <a:moveTo>
                  <a:pt x="721" y="1373"/>
                </a:moveTo>
                <a:lnTo>
                  <a:pt x="363" y="25"/>
                </a:lnTo>
                <a:lnTo>
                  <a:pt x="355" y="0"/>
                </a:lnTo>
                <a:lnTo>
                  <a:pt x="349" y="25"/>
                </a:lnTo>
                <a:lnTo>
                  <a:pt x="0" y="1373"/>
                </a:lnTo>
                <a:lnTo>
                  <a:pt x="13" y="1376"/>
                </a:lnTo>
                <a:lnTo>
                  <a:pt x="355" y="52"/>
                </a:lnTo>
                <a:lnTo>
                  <a:pt x="709" y="1376"/>
                </a:lnTo>
                <a:lnTo>
                  <a:pt x="721" y="1373"/>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32" name="Title 1">
            <a:extLst>
              <a:ext uri="{FF2B5EF4-FFF2-40B4-BE49-F238E27FC236}">
                <a16:creationId xmlns:a16="http://schemas.microsoft.com/office/drawing/2014/main" id="{4F846305-0226-4538-8B69-8BC81C02819C}"/>
              </a:ext>
            </a:extLst>
          </p:cNvPr>
          <p:cNvSpPr>
            <a:spLocks noGrp="1"/>
          </p:cNvSpPr>
          <p:nvPr>
            <p:ph type="title"/>
          </p:nvPr>
        </p:nvSpPr>
        <p:spPr>
          <a:xfrm>
            <a:off x="849315" y="225424"/>
            <a:ext cx="9144000" cy="1143000"/>
          </a:xfrm>
        </p:spPr>
        <p:txBody>
          <a:bodyPr/>
          <a:lstStyle/>
          <a:p>
            <a:r>
              <a:rPr lang="tr-TR" altLang="en-US" sz="6000" dirty="0"/>
              <a:t>Yeni görüş:</a:t>
            </a:r>
            <a:endParaRPr lang="en-US" altLang="en-US" sz="6000" dirty="0"/>
          </a:p>
        </p:txBody>
      </p:sp>
      <p:sp>
        <p:nvSpPr>
          <p:cNvPr id="73736" name="AutoShape 7">
            <a:extLst>
              <a:ext uri="{FF2B5EF4-FFF2-40B4-BE49-F238E27FC236}">
                <a16:creationId xmlns:a16="http://schemas.microsoft.com/office/drawing/2014/main" id="{950EC4E6-C72D-4D83-B78C-E28045689520}"/>
              </a:ext>
            </a:extLst>
          </p:cNvPr>
          <p:cNvSpPr>
            <a:spLocks noChangeAspect="1" noChangeArrowheads="1" noTextEdit="1"/>
          </p:cNvSpPr>
          <p:nvPr/>
        </p:nvSpPr>
        <p:spPr bwMode="auto">
          <a:xfrm>
            <a:off x="3937000" y="1714501"/>
            <a:ext cx="4464051" cy="423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a:endParaRPr lang="en-US"/>
          </a:p>
        </p:txBody>
      </p:sp>
      <p:sp>
        <p:nvSpPr>
          <p:cNvPr id="73770" name="Freeform 118">
            <a:extLst>
              <a:ext uri="{FF2B5EF4-FFF2-40B4-BE49-F238E27FC236}">
                <a16:creationId xmlns:a16="http://schemas.microsoft.com/office/drawing/2014/main" id="{35632DAC-D36B-4427-BEEF-7FF5B47220EE}"/>
              </a:ext>
            </a:extLst>
          </p:cNvPr>
          <p:cNvSpPr>
            <a:spLocks/>
          </p:cNvSpPr>
          <p:nvPr/>
        </p:nvSpPr>
        <p:spPr bwMode="auto">
          <a:xfrm>
            <a:off x="5694366" y="5226053"/>
            <a:ext cx="841375" cy="257175"/>
          </a:xfrm>
          <a:custGeom>
            <a:avLst/>
            <a:gdLst>
              <a:gd name="T0" fmla="*/ 2147483647 w 530"/>
              <a:gd name="T1" fmla="*/ 2147483647 h 162"/>
              <a:gd name="T2" fmla="*/ 2147483647 w 530"/>
              <a:gd name="T3" fmla="*/ 2147483647 h 162"/>
              <a:gd name="T4" fmla="*/ 2147483647 w 530"/>
              <a:gd name="T5" fmla="*/ 2147483647 h 162"/>
              <a:gd name="T6" fmla="*/ 2147483647 w 530"/>
              <a:gd name="T7" fmla="*/ 2147483647 h 162"/>
              <a:gd name="T8" fmla="*/ 2147483647 w 530"/>
              <a:gd name="T9" fmla="*/ 2147483647 h 162"/>
              <a:gd name="T10" fmla="*/ 2147483647 w 530"/>
              <a:gd name="T11" fmla="*/ 2147483647 h 162"/>
              <a:gd name="T12" fmla="*/ 2147483647 w 530"/>
              <a:gd name="T13" fmla="*/ 2147483647 h 162"/>
              <a:gd name="T14" fmla="*/ 0 w 530"/>
              <a:gd name="T15" fmla="*/ 2147483647 h 162"/>
              <a:gd name="T16" fmla="*/ 0 w 530"/>
              <a:gd name="T17" fmla="*/ 2147483647 h 162"/>
              <a:gd name="T18" fmla="*/ 0 w 530"/>
              <a:gd name="T19" fmla="*/ 2147483647 h 162"/>
              <a:gd name="T20" fmla="*/ 2147483647 w 530"/>
              <a:gd name="T21" fmla="*/ 2147483647 h 162"/>
              <a:gd name="T22" fmla="*/ 2147483647 w 530"/>
              <a:gd name="T23" fmla="*/ 2147483647 h 162"/>
              <a:gd name="T24" fmla="*/ 2147483647 w 530"/>
              <a:gd name="T25" fmla="*/ 2147483647 h 162"/>
              <a:gd name="T26" fmla="*/ 2147483647 w 530"/>
              <a:gd name="T27" fmla="*/ 2147483647 h 162"/>
              <a:gd name="T28" fmla="*/ 2147483647 w 530"/>
              <a:gd name="T29" fmla="*/ 2147483647 h 162"/>
              <a:gd name="T30" fmla="*/ 2147483647 w 530"/>
              <a:gd name="T31" fmla="*/ 2147483647 h 162"/>
              <a:gd name="T32" fmla="*/ 2147483647 w 530"/>
              <a:gd name="T33" fmla="*/ 0 h 162"/>
              <a:gd name="T34" fmla="*/ 2147483647 w 530"/>
              <a:gd name="T35" fmla="*/ 0 h 162"/>
              <a:gd name="T36" fmla="*/ 2147483647 w 530"/>
              <a:gd name="T37" fmla="*/ 2147483647 h 162"/>
              <a:gd name="T38" fmla="*/ 2147483647 w 530"/>
              <a:gd name="T39" fmla="*/ 2147483647 h 162"/>
              <a:gd name="T40" fmla="*/ 2147483647 w 530"/>
              <a:gd name="T41" fmla="*/ 2147483647 h 162"/>
              <a:gd name="T42" fmla="*/ 2147483647 w 530"/>
              <a:gd name="T43" fmla="*/ 2147483647 h 162"/>
              <a:gd name="T44" fmla="*/ 2147483647 w 530"/>
              <a:gd name="T45" fmla="*/ 2147483647 h 162"/>
              <a:gd name="T46" fmla="*/ 2147483647 w 530"/>
              <a:gd name="T47" fmla="*/ 2147483647 h 162"/>
              <a:gd name="T48" fmla="*/ 2147483647 w 530"/>
              <a:gd name="T49" fmla="*/ 2147483647 h 162"/>
              <a:gd name="T50" fmla="*/ 2147483647 w 530"/>
              <a:gd name="T51" fmla="*/ 2147483647 h 162"/>
              <a:gd name="T52" fmla="*/ 2147483647 w 530"/>
              <a:gd name="T53" fmla="*/ 2147483647 h 162"/>
              <a:gd name="T54" fmla="*/ 2147483647 w 530"/>
              <a:gd name="T55" fmla="*/ 2147483647 h 162"/>
              <a:gd name="T56" fmla="*/ 2147483647 w 530"/>
              <a:gd name="T57" fmla="*/ 2147483647 h 162"/>
              <a:gd name="T58" fmla="*/ 2147483647 w 530"/>
              <a:gd name="T59" fmla="*/ 2147483647 h 162"/>
              <a:gd name="T60" fmla="*/ 2147483647 w 530"/>
              <a:gd name="T61" fmla="*/ 2147483647 h 162"/>
              <a:gd name="T62" fmla="*/ 2147483647 w 530"/>
              <a:gd name="T63" fmla="*/ 2147483647 h 162"/>
              <a:gd name="T64" fmla="*/ 2147483647 w 530"/>
              <a:gd name="T65" fmla="*/ 2147483647 h 162"/>
              <a:gd name="T66" fmla="*/ 2147483647 w 530"/>
              <a:gd name="T67" fmla="*/ 2147483647 h 162"/>
              <a:gd name="T68" fmla="*/ 2147483647 w 530"/>
              <a:gd name="T69" fmla="*/ 2147483647 h 1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0"/>
              <a:gd name="T106" fmla="*/ 0 h 162"/>
              <a:gd name="T107" fmla="*/ 530 w 530"/>
              <a:gd name="T108" fmla="*/ 162 h 1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0" h="162">
                <a:moveTo>
                  <a:pt x="58" y="162"/>
                </a:moveTo>
                <a:lnTo>
                  <a:pt x="46" y="161"/>
                </a:lnTo>
                <a:lnTo>
                  <a:pt x="36" y="159"/>
                </a:lnTo>
                <a:lnTo>
                  <a:pt x="27" y="155"/>
                </a:lnTo>
                <a:lnTo>
                  <a:pt x="20" y="149"/>
                </a:lnTo>
                <a:lnTo>
                  <a:pt x="9" y="134"/>
                </a:lnTo>
                <a:lnTo>
                  <a:pt x="3" y="116"/>
                </a:lnTo>
                <a:lnTo>
                  <a:pt x="0" y="99"/>
                </a:lnTo>
                <a:lnTo>
                  <a:pt x="0" y="81"/>
                </a:lnTo>
                <a:lnTo>
                  <a:pt x="0" y="63"/>
                </a:lnTo>
                <a:lnTo>
                  <a:pt x="3" y="46"/>
                </a:lnTo>
                <a:lnTo>
                  <a:pt x="9" y="29"/>
                </a:lnTo>
                <a:lnTo>
                  <a:pt x="20" y="15"/>
                </a:lnTo>
                <a:lnTo>
                  <a:pt x="27" y="7"/>
                </a:lnTo>
                <a:lnTo>
                  <a:pt x="36" y="3"/>
                </a:lnTo>
                <a:lnTo>
                  <a:pt x="46" y="1"/>
                </a:lnTo>
                <a:lnTo>
                  <a:pt x="58" y="0"/>
                </a:lnTo>
                <a:lnTo>
                  <a:pt x="472" y="0"/>
                </a:lnTo>
                <a:lnTo>
                  <a:pt x="484" y="1"/>
                </a:lnTo>
                <a:lnTo>
                  <a:pt x="494" y="3"/>
                </a:lnTo>
                <a:lnTo>
                  <a:pt x="503" y="7"/>
                </a:lnTo>
                <a:lnTo>
                  <a:pt x="511" y="15"/>
                </a:lnTo>
                <a:lnTo>
                  <a:pt x="521" y="29"/>
                </a:lnTo>
                <a:lnTo>
                  <a:pt x="527" y="46"/>
                </a:lnTo>
                <a:lnTo>
                  <a:pt x="530" y="63"/>
                </a:lnTo>
                <a:lnTo>
                  <a:pt x="530" y="81"/>
                </a:lnTo>
                <a:lnTo>
                  <a:pt x="530" y="91"/>
                </a:lnTo>
                <a:lnTo>
                  <a:pt x="528" y="103"/>
                </a:lnTo>
                <a:lnTo>
                  <a:pt x="527" y="116"/>
                </a:lnTo>
                <a:lnTo>
                  <a:pt x="522" y="130"/>
                </a:lnTo>
                <a:lnTo>
                  <a:pt x="515" y="143"/>
                </a:lnTo>
                <a:lnTo>
                  <a:pt x="506" y="153"/>
                </a:lnTo>
                <a:lnTo>
                  <a:pt x="491" y="159"/>
                </a:lnTo>
                <a:lnTo>
                  <a:pt x="472" y="162"/>
                </a:lnTo>
                <a:lnTo>
                  <a:pt x="58"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1" name="Freeform 119">
            <a:extLst>
              <a:ext uri="{FF2B5EF4-FFF2-40B4-BE49-F238E27FC236}">
                <a16:creationId xmlns:a16="http://schemas.microsoft.com/office/drawing/2014/main" id="{03A560E6-A108-4F4A-A1A4-95C87D91F898}"/>
              </a:ext>
            </a:extLst>
          </p:cNvPr>
          <p:cNvSpPr>
            <a:spLocks/>
          </p:cNvSpPr>
          <p:nvPr/>
        </p:nvSpPr>
        <p:spPr bwMode="auto">
          <a:xfrm>
            <a:off x="5964239" y="2168525"/>
            <a:ext cx="292100" cy="3048000"/>
          </a:xfrm>
          <a:custGeom>
            <a:avLst/>
            <a:gdLst>
              <a:gd name="T0" fmla="*/ 0 w 184"/>
              <a:gd name="T1" fmla="*/ 2147483647 h 1920"/>
              <a:gd name="T2" fmla="*/ 2147483647 w 184"/>
              <a:gd name="T3" fmla="*/ 2147483647 h 1920"/>
              <a:gd name="T4" fmla="*/ 2147483647 w 184"/>
              <a:gd name="T5" fmla="*/ 0 h 1920"/>
              <a:gd name="T6" fmla="*/ 2147483647 w 184"/>
              <a:gd name="T7" fmla="*/ 0 h 1920"/>
              <a:gd name="T8" fmla="*/ 2147483647 w 184"/>
              <a:gd name="T9" fmla="*/ 0 h 1920"/>
              <a:gd name="T10" fmla="*/ 2147483647 w 184"/>
              <a:gd name="T11" fmla="*/ 0 h 1920"/>
              <a:gd name="T12" fmla="*/ 2147483647 w 184"/>
              <a:gd name="T13" fmla="*/ 2147483647 h 1920"/>
              <a:gd name="T14" fmla="*/ 2147483647 w 184"/>
              <a:gd name="T15" fmla="*/ 2147483647 h 1920"/>
              <a:gd name="T16" fmla="*/ 2147483647 w 184"/>
              <a:gd name="T17" fmla="*/ 2147483647 h 1920"/>
              <a:gd name="T18" fmla="*/ 2147483647 w 184"/>
              <a:gd name="T19" fmla="*/ 2147483647 h 1920"/>
              <a:gd name="T20" fmla="*/ 2147483647 w 184"/>
              <a:gd name="T21" fmla="*/ 2147483647 h 1920"/>
              <a:gd name="T22" fmla="*/ 0 w 184"/>
              <a:gd name="T23" fmla="*/ 2147483647 h 1920"/>
              <a:gd name="T24" fmla="*/ 0 w 184"/>
              <a:gd name="T25" fmla="*/ 2147483647 h 19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4"/>
              <a:gd name="T40" fmla="*/ 0 h 1920"/>
              <a:gd name="T41" fmla="*/ 184 w 184"/>
              <a:gd name="T42" fmla="*/ 1920 h 19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4" h="1920">
                <a:moveTo>
                  <a:pt x="0" y="1907"/>
                </a:moveTo>
                <a:lnTo>
                  <a:pt x="38" y="13"/>
                </a:lnTo>
                <a:lnTo>
                  <a:pt x="38" y="0"/>
                </a:lnTo>
                <a:lnTo>
                  <a:pt x="50" y="0"/>
                </a:lnTo>
                <a:lnTo>
                  <a:pt x="134" y="0"/>
                </a:lnTo>
                <a:lnTo>
                  <a:pt x="146" y="0"/>
                </a:lnTo>
                <a:lnTo>
                  <a:pt x="146" y="13"/>
                </a:lnTo>
                <a:lnTo>
                  <a:pt x="184" y="1907"/>
                </a:lnTo>
                <a:lnTo>
                  <a:pt x="184" y="1920"/>
                </a:lnTo>
                <a:lnTo>
                  <a:pt x="171" y="1920"/>
                </a:lnTo>
                <a:lnTo>
                  <a:pt x="13" y="1920"/>
                </a:lnTo>
                <a:lnTo>
                  <a:pt x="0" y="1920"/>
                </a:lnTo>
                <a:lnTo>
                  <a:pt x="0" y="19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2" name="Freeform 120">
            <a:extLst>
              <a:ext uri="{FF2B5EF4-FFF2-40B4-BE49-F238E27FC236}">
                <a16:creationId xmlns:a16="http://schemas.microsoft.com/office/drawing/2014/main" id="{D02D141C-0E8B-4415-80EA-D46A67805473}"/>
              </a:ext>
            </a:extLst>
          </p:cNvPr>
          <p:cNvSpPr>
            <a:spLocks/>
          </p:cNvSpPr>
          <p:nvPr/>
        </p:nvSpPr>
        <p:spPr bwMode="auto">
          <a:xfrm>
            <a:off x="5984877" y="2189164"/>
            <a:ext cx="250825" cy="3006725"/>
          </a:xfrm>
          <a:custGeom>
            <a:avLst/>
            <a:gdLst>
              <a:gd name="T0" fmla="*/ 2147483647 w 158"/>
              <a:gd name="T1" fmla="*/ 2147483647 h 1894"/>
              <a:gd name="T2" fmla="*/ 2147483647 w 158"/>
              <a:gd name="T3" fmla="*/ 0 h 1894"/>
              <a:gd name="T4" fmla="*/ 2147483647 w 158"/>
              <a:gd name="T5" fmla="*/ 0 h 1894"/>
              <a:gd name="T6" fmla="*/ 0 w 158"/>
              <a:gd name="T7" fmla="*/ 2147483647 h 1894"/>
              <a:gd name="T8" fmla="*/ 2147483647 w 158"/>
              <a:gd name="T9" fmla="*/ 2147483647 h 1894"/>
              <a:gd name="T10" fmla="*/ 0 60000 65536"/>
              <a:gd name="T11" fmla="*/ 0 60000 65536"/>
              <a:gd name="T12" fmla="*/ 0 60000 65536"/>
              <a:gd name="T13" fmla="*/ 0 60000 65536"/>
              <a:gd name="T14" fmla="*/ 0 60000 65536"/>
              <a:gd name="T15" fmla="*/ 0 w 158"/>
              <a:gd name="T16" fmla="*/ 0 h 1894"/>
              <a:gd name="T17" fmla="*/ 158 w 158"/>
              <a:gd name="T18" fmla="*/ 1894 h 1894"/>
            </a:gdLst>
            <a:ahLst/>
            <a:cxnLst>
              <a:cxn ang="T10">
                <a:pos x="T0" y="T1"/>
              </a:cxn>
              <a:cxn ang="T11">
                <a:pos x="T2" y="T3"/>
              </a:cxn>
              <a:cxn ang="T12">
                <a:pos x="T4" y="T5"/>
              </a:cxn>
              <a:cxn ang="T13">
                <a:pos x="T6" y="T7"/>
              </a:cxn>
              <a:cxn ang="T14">
                <a:pos x="T8" y="T9"/>
              </a:cxn>
            </a:cxnLst>
            <a:rect l="T15" t="T16" r="T17" b="T18"/>
            <a:pathLst>
              <a:path w="158" h="1894">
                <a:moveTo>
                  <a:pt x="158" y="1894"/>
                </a:moveTo>
                <a:lnTo>
                  <a:pt x="121" y="0"/>
                </a:lnTo>
                <a:lnTo>
                  <a:pt x="37" y="0"/>
                </a:lnTo>
                <a:lnTo>
                  <a:pt x="0" y="1894"/>
                </a:lnTo>
                <a:lnTo>
                  <a:pt x="158" y="1894"/>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3" name="Freeform 121">
            <a:extLst>
              <a:ext uri="{FF2B5EF4-FFF2-40B4-BE49-F238E27FC236}">
                <a16:creationId xmlns:a16="http://schemas.microsoft.com/office/drawing/2014/main" id="{4E8CAB1A-1827-4B0B-AC11-C20077D25B7A}"/>
              </a:ext>
            </a:extLst>
          </p:cNvPr>
          <p:cNvSpPr>
            <a:spLocks/>
          </p:cNvSpPr>
          <p:nvPr/>
        </p:nvSpPr>
        <p:spPr bwMode="auto">
          <a:xfrm>
            <a:off x="5913437" y="5160966"/>
            <a:ext cx="400051" cy="130175"/>
          </a:xfrm>
          <a:custGeom>
            <a:avLst/>
            <a:gdLst>
              <a:gd name="T0" fmla="*/ 2147483647 w 252"/>
              <a:gd name="T1" fmla="*/ 2147483647 h 82"/>
              <a:gd name="T2" fmla="*/ 2147483647 w 252"/>
              <a:gd name="T3" fmla="*/ 2147483647 h 82"/>
              <a:gd name="T4" fmla="*/ 2147483647 w 252"/>
              <a:gd name="T5" fmla="*/ 2147483647 h 82"/>
              <a:gd name="T6" fmla="*/ 2147483647 w 252"/>
              <a:gd name="T7" fmla="*/ 2147483647 h 82"/>
              <a:gd name="T8" fmla="*/ 2147483647 w 252"/>
              <a:gd name="T9" fmla="*/ 2147483647 h 82"/>
              <a:gd name="T10" fmla="*/ 2147483647 w 252"/>
              <a:gd name="T11" fmla="*/ 2147483647 h 82"/>
              <a:gd name="T12" fmla="*/ 2147483647 w 252"/>
              <a:gd name="T13" fmla="*/ 2147483647 h 82"/>
              <a:gd name="T14" fmla="*/ 2147483647 w 252"/>
              <a:gd name="T15" fmla="*/ 2147483647 h 82"/>
              <a:gd name="T16" fmla="*/ 0 w 252"/>
              <a:gd name="T17" fmla="*/ 2147483647 h 82"/>
              <a:gd name="T18" fmla="*/ 2147483647 w 252"/>
              <a:gd name="T19" fmla="*/ 2147483647 h 82"/>
              <a:gd name="T20" fmla="*/ 2147483647 w 252"/>
              <a:gd name="T21" fmla="*/ 2147483647 h 82"/>
              <a:gd name="T22" fmla="*/ 2147483647 w 252"/>
              <a:gd name="T23" fmla="*/ 2147483647 h 82"/>
              <a:gd name="T24" fmla="*/ 2147483647 w 252"/>
              <a:gd name="T25" fmla="*/ 2147483647 h 82"/>
              <a:gd name="T26" fmla="*/ 2147483647 w 252"/>
              <a:gd name="T27" fmla="*/ 2147483647 h 82"/>
              <a:gd name="T28" fmla="*/ 2147483647 w 252"/>
              <a:gd name="T29" fmla="*/ 2147483647 h 82"/>
              <a:gd name="T30" fmla="*/ 2147483647 w 252"/>
              <a:gd name="T31" fmla="*/ 2147483647 h 82"/>
              <a:gd name="T32" fmla="*/ 2147483647 w 252"/>
              <a:gd name="T33" fmla="*/ 0 h 82"/>
              <a:gd name="T34" fmla="*/ 2147483647 w 252"/>
              <a:gd name="T35" fmla="*/ 0 h 82"/>
              <a:gd name="T36" fmla="*/ 2147483647 w 252"/>
              <a:gd name="T37" fmla="*/ 2147483647 h 82"/>
              <a:gd name="T38" fmla="*/ 2147483647 w 252"/>
              <a:gd name="T39" fmla="*/ 2147483647 h 82"/>
              <a:gd name="T40" fmla="*/ 2147483647 w 252"/>
              <a:gd name="T41" fmla="*/ 2147483647 h 82"/>
              <a:gd name="T42" fmla="*/ 2147483647 w 252"/>
              <a:gd name="T43" fmla="*/ 2147483647 h 82"/>
              <a:gd name="T44" fmla="*/ 2147483647 w 252"/>
              <a:gd name="T45" fmla="*/ 2147483647 h 82"/>
              <a:gd name="T46" fmla="*/ 2147483647 w 252"/>
              <a:gd name="T47" fmla="*/ 2147483647 h 82"/>
              <a:gd name="T48" fmla="*/ 2147483647 w 252"/>
              <a:gd name="T49" fmla="*/ 2147483647 h 82"/>
              <a:gd name="T50" fmla="*/ 2147483647 w 252"/>
              <a:gd name="T51" fmla="*/ 2147483647 h 82"/>
              <a:gd name="T52" fmla="*/ 2147483647 w 252"/>
              <a:gd name="T53" fmla="*/ 2147483647 h 82"/>
              <a:gd name="T54" fmla="*/ 2147483647 w 252"/>
              <a:gd name="T55" fmla="*/ 2147483647 h 82"/>
              <a:gd name="T56" fmla="*/ 2147483647 w 252"/>
              <a:gd name="T57" fmla="*/ 2147483647 h 82"/>
              <a:gd name="T58" fmla="*/ 2147483647 w 252"/>
              <a:gd name="T59" fmla="*/ 2147483647 h 82"/>
              <a:gd name="T60" fmla="*/ 2147483647 w 252"/>
              <a:gd name="T61" fmla="*/ 2147483647 h 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2"/>
              <a:gd name="T94" fmla="*/ 0 h 82"/>
              <a:gd name="T95" fmla="*/ 252 w 252"/>
              <a:gd name="T96" fmla="*/ 82 h 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2" h="82">
                <a:moveTo>
                  <a:pt x="41" y="82"/>
                </a:moveTo>
                <a:lnTo>
                  <a:pt x="32" y="81"/>
                </a:lnTo>
                <a:lnTo>
                  <a:pt x="25" y="79"/>
                </a:lnTo>
                <a:lnTo>
                  <a:pt x="17" y="75"/>
                </a:lnTo>
                <a:lnTo>
                  <a:pt x="11" y="70"/>
                </a:lnTo>
                <a:lnTo>
                  <a:pt x="7" y="63"/>
                </a:lnTo>
                <a:lnTo>
                  <a:pt x="2" y="56"/>
                </a:lnTo>
                <a:lnTo>
                  <a:pt x="1" y="48"/>
                </a:lnTo>
                <a:lnTo>
                  <a:pt x="0" y="41"/>
                </a:lnTo>
                <a:lnTo>
                  <a:pt x="1" y="32"/>
                </a:lnTo>
                <a:lnTo>
                  <a:pt x="2" y="25"/>
                </a:lnTo>
                <a:lnTo>
                  <a:pt x="7" y="17"/>
                </a:lnTo>
                <a:lnTo>
                  <a:pt x="11" y="11"/>
                </a:lnTo>
                <a:lnTo>
                  <a:pt x="17" y="7"/>
                </a:lnTo>
                <a:lnTo>
                  <a:pt x="25" y="3"/>
                </a:lnTo>
                <a:lnTo>
                  <a:pt x="32" y="1"/>
                </a:lnTo>
                <a:lnTo>
                  <a:pt x="41" y="0"/>
                </a:lnTo>
                <a:lnTo>
                  <a:pt x="212" y="0"/>
                </a:lnTo>
                <a:lnTo>
                  <a:pt x="219" y="1"/>
                </a:lnTo>
                <a:lnTo>
                  <a:pt x="227" y="3"/>
                </a:lnTo>
                <a:lnTo>
                  <a:pt x="234" y="7"/>
                </a:lnTo>
                <a:lnTo>
                  <a:pt x="240" y="11"/>
                </a:lnTo>
                <a:lnTo>
                  <a:pt x="244" y="17"/>
                </a:lnTo>
                <a:lnTo>
                  <a:pt x="249" y="25"/>
                </a:lnTo>
                <a:lnTo>
                  <a:pt x="250" y="32"/>
                </a:lnTo>
                <a:lnTo>
                  <a:pt x="252" y="41"/>
                </a:lnTo>
                <a:lnTo>
                  <a:pt x="249" y="57"/>
                </a:lnTo>
                <a:lnTo>
                  <a:pt x="240" y="70"/>
                </a:lnTo>
                <a:lnTo>
                  <a:pt x="228" y="79"/>
                </a:lnTo>
                <a:lnTo>
                  <a:pt x="212" y="82"/>
                </a:lnTo>
                <a:lnTo>
                  <a:pt x="41"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4" name="Freeform 122">
            <a:extLst>
              <a:ext uri="{FF2B5EF4-FFF2-40B4-BE49-F238E27FC236}">
                <a16:creationId xmlns:a16="http://schemas.microsoft.com/office/drawing/2014/main" id="{BD00DA4C-3DB8-470C-BC8B-6AF5C8C392CB}"/>
              </a:ext>
            </a:extLst>
          </p:cNvPr>
          <p:cNvSpPr>
            <a:spLocks/>
          </p:cNvSpPr>
          <p:nvPr/>
        </p:nvSpPr>
        <p:spPr bwMode="auto">
          <a:xfrm>
            <a:off x="5934077" y="5178427"/>
            <a:ext cx="360363" cy="92075"/>
          </a:xfrm>
          <a:custGeom>
            <a:avLst/>
            <a:gdLst>
              <a:gd name="T0" fmla="*/ 2147483647 w 227"/>
              <a:gd name="T1" fmla="*/ 2147483647 h 58"/>
              <a:gd name="T2" fmla="*/ 2147483647 w 227"/>
              <a:gd name="T3" fmla="*/ 2147483647 h 58"/>
              <a:gd name="T4" fmla="*/ 2147483647 w 227"/>
              <a:gd name="T5" fmla="*/ 2147483647 h 58"/>
              <a:gd name="T6" fmla="*/ 2147483647 w 227"/>
              <a:gd name="T7" fmla="*/ 2147483647 h 58"/>
              <a:gd name="T8" fmla="*/ 2147483647 w 227"/>
              <a:gd name="T9" fmla="*/ 2147483647 h 58"/>
              <a:gd name="T10" fmla="*/ 2147483647 w 227"/>
              <a:gd name="T11" fmla="*/ 2147483647 h 58"/>
              <a:gd name="T12" fmla="*/ 2147483647 w 227"/>
              <a:gd name="T13" fmla="*/ 2147483647 h 58"/>
              <a:gd name="T14" fmla="*/ 2147483647 w 227"/>
              <a:gd name="T15" fmla="*/ 2147483647 h 58"/>
              <a:gd name="T16" fmla="*/ 2147483647 w 227"/>
              <a:gd name="T17" fmla="*/ 2147483647 h 58"/>
              <a:gd name="T18" fmla="*/ 2147483647 w 227"/>
              <a:gd name="T19" fmla="*/ 0 h 58"/>
              <a:gd name="T20" fmla="*/ 2147483647 w 227"/>
              <a:gd name="T21" fmla="*/ 0 h 58"/>
              <a:gd name="T22" fmla="*/ 2147483647 w 227"/>
              <a:gd name="T23" fmla="*/ 2147483647 h 58"/>
              <a:gd name="T24" fmla="*/ 2147483647 w 227"/>
              <a:gd name="T25" fmla="*/ 2147483647 h 58"/>
              <a:gd name="T26" fmla="*/ 2147483647 w 227"/>
              <a:gd name="T27" fmla="*/ 2147483647 h 58"/>
              <a:gd name="T28" fmla="*/ 0 w 227"/>
              <a:gd name="T29" fmla="*/ 2147483647 h 58"/>
              <a:gd name="T30" fmla="*/ 0 w 227"/>
              <a:gd name="T31" fmla="*/ 2147483647 h 58"/>
              <a:gd name="T32" fmla="*/ 2147483647 w 227"/>
              <a:gd name="T33" fmla="*/ 2147483647 h 58"/>
              <a:gd name="T34" fmla="*/ 2147483647 w 227"/>
              <a:gd name="T35" fmla="*/ 2147483647 h 58"/>
              <a:gd name="T36" fmla="*/ 2147483647 w 227"/>
              <a:gd name="T37" fmla="*/ 2147483647 h 58"/>
              <a:gd name="T38" fmla="*/ 2147483647 w 227"/>
              <a:gd name="T39" fmla="*/ 2147483647 h 58"/>
              <a:gd name="T40" fmla="*/ 2147483647 w 227"/>
              <a:gd name="T41" fmla="*/ 2147483647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58"/>
              <a:gd name="T65" fmla="*/ 227 w 227"/>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58">
                <a:moveTo>
                  <a:pt x="199" y="58"/>
                </a:moveTo>
                <a:lnTo>
                  <a:pt x="209" y="55"/>
                </a:lnTo>
                <a:lnTo>
                  <a:pt x="218" y="49"/>
                </a:lnTo>
                <a:lnTo>
                  <a:pt x="224" y="40"/>
                </a:lnTo>
                <a:lnTo>
                  <a:pt x="227" y="30"/>
                </a:lnTo>
                <a:lnTo>
                  <a:pt x="224" y="18"/>
                </a:lnTo>
                <a:lnTo>
                  <a:pt x="218" y="9"/>
                </a:lnTo>
                <a:lnTo>
                  <a:pt x="209" y="3"/>
                </a:lnTo>
                <a:lnTo>
                  <a:pt x="199" y="0"/>
                </a:lnTo>
                <a:lnTo>
                  <a:pt x="28" y="0"/>
                </a:lnTo>
                <a:lnTo>
                  <a:pt x="16" y="3"/>
                </a:lnTo>
                <a:lnTo>
                  <a:pt x="7" y="9"/>
                </a:lnTo>
                <a:lnTo>
                  <a:pt x="1" y="18"/>
                </a:lnTo>
                <a:lnTo>
                  <a:pt x="0" y="30"/>
                </a:lnTo>
                <a:lnTo>
                  <a:pt x="1" y="40"/>
                </a:lnTo>
                <a:lnTo>
                  <a:pt x="7" y="49"/>
                </a:lnTo>
                <a:lnTo>
                  <a:pt x="16" y="55"/>
                </a:lnTo>
                <a:lnTo>
                  <a:pt x="28" y="58"/>
                </a:lnTo>
                <a:lnTo>
                  <a:pt x="199" y="58"/>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5" name="Freeform 123">
            <a:extLst>
              <a:ext uri="{FF2B5EF4-FFF2-40B4-BE49-F238E27FC236}">
                <a16:creationId xmlns:a16="http://schemas.microsoft.com/office/drawing/2014/main" id="{0C9B5DA3-7F2C-420C-8772-C1433077D3FB}"/>
              </a:ext>
            </a:extLst>
          </p:cNvPr>
          <p:cNvSpPr>
            <a:spLocks/>
          </p:cNvSpPr>
          <p:nvPr/>
        </p:nvSpPr>
        <p:spPr bwMode="auto">
          <a:xfrm>
            <a:off x="5716590" y="5246689"/>
            <a:ext cx="796925" cy="215900"/>
          </a:xfrm>
          <a:custGeom>
            <a:avLst/>
            <a:gdLst>
              <a:gd name="T0" fmla="*/ 2147483647 w 502"/>
              <a:gd name="T1" fmla="*/ 2147483647 h 136"/>
              <a:gd name="T2" fmla="*/ 2147483647 w 502"/>
              <a:gd name="T3" fmla="*/ 2147483647 h 136"/>
              <a:gd name="T4" fmla="*/ 2147483647 w 502"/>
              <a:gd name="T5" fmla="*/ 2147483647 h 136"/>
              <a:gd name="T6" fmla="*/ 2147483647 w 502"/>
              <a:gd name="T7" fmla="*/ 2147483647 h 136"/>
              <a:gd name="T8" fmla="*/ 2147483647 w 502"/>
              <a:gd name="T9" fmla="*/ 2147483647 h 136"/>
              <a:gd name="T10" fmla="*/ 2147483647 w 502"/>
              <a:gd name="T11" fmla="*/ 2147483647 h 136"/>
              <a:gd name="T12" fmla="*/ 2147483647 w 502"/>
              <a:gd name="T13" fmla="*/ 2147483647 h 136"/>
              <a:gd name="T14" fmla="*/ 2147483647 w 502"/>
              <a:gd name="T15" fmla="*/ 2147483647 h 136"/>
              <a:gd name="T16" fmla="*/ 2147483647 w 502"/>
              <a:gd name="T17" fmla="*/ 2147483647 h 136"/>
              <a:gd name="T18" fmla="*/ 2147483647 w 502"/>
              <a:gd name="T19" fmla="*/ 2147483647 h 136"/>
              <a:gd name="T20" fmla="*/ 2147483647 w 502"/>
              <a:gd name="T21" fmla="*/ 2147483647 h 136"/>
              <a:gd name="T22" fmla="*/ 2147483647 w 502"/>
              <a:gd name="T23" fmla="*/ 2147483647 h 136"/>
              <a:gd name="T24" fmla="*/ 2147483647 w 502"/>
              <a:gd name="T25" fmla="*/ 2147483647 h 136"/>
              <a:gd name="T26" fmla="*/ 2147483647 w 502"/>
              <a:gd name="T27" fmla="*/ 2147483647 h 136"/>
              <a:gd name="T28" fmla="*/ 2147483647 w 502"/>
              <a:gd name="T29" fmla="*/ 2147483647 h 136"/>
              <a:gd name="T30" fmla="*/ 2147483647 w 502"/>
              <a:gd name="T31" fmla="*/ 2147483647 h 136"/>
              <a:gd name="T32" fmla="*/ 2147483647 w 502"/>
              <a:gd name="T33" fmla="*/ 2147483647 h 136"/>
              <a:gd name="T34" fmla="*/ 2147483647 w 502"/>
              <a:gd name="T35" fmla="*/ 0 h 136"/>
              <a:gd name="T36" fmla="*/ 2147483647 w 502"/>
              <a:gd name="T37" fmla="*/ 0 h 136"/>
              <a:gd name="T38" fmla="*/ 2147483647 w 502"/>
              <a:gd name="T39" fmla="*/ 2147483647 h 136"/>
              <a:gd name="T40" fmla="*/ 2147483647 w 502"/>
              <a:gd name="T41" fmla="*/ 2147483647 h 136"/>
              <a:gd name="T42" fmla="*/ 2147483647 w 502"/>
              <a:gd name="T43" fmla="*/ 2147483647 h 136"/>
              <a:gd name="T44" fmla="*/ 2147483647 w 502"/>
              <a:gd name="T45" fmla="*/ 2147483647 h 136"/>
              <a:gd name="T46" fmla="*/ 2147483647 w 502"/>
              <a:gd name="T47" fmla="*/ 2147483647 h 136"/>
              <a:gd name="T48" fmla="*/ 2147483647 w 502"/>
              <a:gd name="T49" fmla="*/ 2147483647 h 136"/>
              <a:gd name="T50" fmla="*/ 0 w 502"/>
              <a:gd name="T51" fmla="*/ 2147483647 h 136"/>
              <a:gd name="T52" fmla="*/ 0 w 502"/>
              <a:gd name="T53" fmla="*/ 2147483647 h 136"/>
              <a:gd name="T54" fmla="*/ 0 w 502"/>
              <a:gd name="T55" fmla="*/ 2147483647 h 136"/>
              <a:gd name="T56" fmla="*/ 0 w 502"/>
              <a:gd name="T57" fmla="*/ 2147483647 h 136"/>
              <a:gd name="T58" fmla="*/ 2147483647 w 502"/>
              <a:gd name="T59" fmla="*/ 2147483647 h 136"/>
              <a:gd name="T60" fmla="*/ 2147483647 w 502"/>
              <a:gd name="T61" fmla="*/ 2147483647 h 136"/>
              <a:gd name="T62" fmla="*/ 2147483647 w 502"/>
              <a:gd name="T63" fmla="*/ 2147483647 h 136"/>
              <a:gd name="T64" fmla="*/ 2147483647 w 502"/>
              <a:gd name="T65" fmla="*/ 2147483647 h 136"/>
              <a:gd name="T66" fmla="*/ 2147483647 w 502"/>
              <a:gd name="T67" fmla="*/ 2147483647 h 136"/>
              <a:gd name="T68" fmla="*/ 2147483647 w 502"/>
              <a:gd name="T69" fmla="*/ 2147483647 h 136"/>
              <a:gd name="T70" fmla="*/ 2147483647 w 502"/>
              <a:gd name="T71" fmla="*/ 2147483647 h 136"/>
              <a:gd name="T72" fmla="*/ 2147483647 w 502"/>
              <a:gd name="T73" fmla="*/ 2147483647 h 1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2"/>
              <a:gd name="T112" fmla="*/ 0 h 136"/>
              <a:gd name="T113" fmla="*/ 502 w 502"/>
              <a:gd name="T114" fmla="*/ 136 h 1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2" h="136">
                <a:moveTo>
                  <a:pt x="458" y="136"/>
                </a:moveTo>
                <a:lnTo>
                  <a:pt x="472" y="134"/>
                </a:lnTo>
                <a:lnTo>
                  <a:pt x="482" y="130"/>
                </a:lnTo>
                <a:lnTo>
                  <a:pt x="489" y="124"/>
                </a:lnTo>
                <a:lnTo>
                  <a:pt x="495" y="117"/>
                </a:lnTo>
                <a:lnTo>
                  <a:pt x="498" y="106"/>
                </a:lnTo>
                <a:lnTo>
                  <a:pt x="501" y="95"/>
                </a:lnTo>
                <a:lnTo>
                  <a:pt x="502" y="81"/>
                </a:lnTo>
                <a:lnTo>
                  <a:pt x="502" y="68"/>
                </a:lnTo>
                <a:lnTo>
                  <a:pt x="502" y="55"/>
                </a:lnTo>
                <a:lnTo>
                  <a:pt x="501" y="41"/>
                </a:lnTo>
                <a:lnTo>
                  <a:pt x="498" y="30"/>
                </a:lnTo>
                <a:lnTo>
                  <a:pt x="495" y="21"/>
                </a:lnTo>
                <a:lnTo>
                  <a:pt x="489" y="12"/>
                </a:lnTo>
                <a:lnTo>
                  <a:pt x="482" y="6"/>
                </a:lnTo>
                <a:lnTo>
                  <a:pt x="472" y="2"/>
                </a:lnTo>
                <a:lnTo>
                  <a:pt x="458" y="0"/>
                </a:lnTo>
                <a:lnTo>
                  <a:pt x="44" y="0"/>
                </a:lnTo>
                <a:lnTo>
                  <a:pt x="31" y="2"/>
                </a:lnTo>
                <a:lnTo>
                  <a:pt x="20" y="6"/>
                </a:lnTo>
                <a:lnTo>
                  <a:pt x="13" y="12"/>
                </a:lnTo>
                <a:lnTo>
                  <a:pt x="7" y="21"/>
                </a:lnTo>
                <a:lnTo>
                  <a:pt x="4" y="30"/>
                </a:lnTo>
                <a:lnTo>
                  <a:pt x="1" y="41"/>
                </a:lnTo>
                <a:lnTo>
                  <a:pt x="0" y="55"/>
                </a:lnTo>
                <a:lnTo>
                  <a:pt x="0" y="68"/>
                </a:lnTo>
                <a:lnTo>
                  <a:pt x="0" y="81"/>
                </a:lnTo>
                <a:lnTo>
                  <a:pt x="1" y="95"/>
                </a:lnTo>
                <a:lnTo>
                  <a:pt x="4" y="106"/>
                </a:lnTo>
                <a:lnTo>
                  <a:pt x="7" y="117"/>
                </a:lnTo>
                <a:lnTo>
                  <a:pt x="13" y="124"/>
                </a:lnTo>
                <a:lnTo>
                  <a:pt x="20" y="130"/>
                </a:lnTo>
                <a:lnTo>
                  <a:pt x="31" y="134"/>
                </a:lnTo>
                <a:lnTo>
                  <a:pt x="44" y="136"/>
                </a:lnTo>
                <a:lnTo>
                  <a:pt x="458" y="136"/>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6" name="Freeform 124">
            <a:extLst>
              <a:ext uri="{FF2B5EF4-FFF2-40B4-BE49-F238E27FC236}">
                <a16:creationId xmlns:a16="http://schemas.microsoft.com/office/drawing/2014/main" id="{85E1E2F4-5DFF-4DA5-A35D-1012F41F2EA9}"/>
              </a:ext>
            </a:extLst>
          </p:cNvPr>
          <p:cNvSpPr>
            <a:spLocks/>
          </p:cNvSpPr>
          <p:nvPr/>
        </p:nvSpPr>
        <p:spPr bwMode="auto">
          <a:xfrm>
            <a:off x="6003927" y="2068515"/>
            <a:ext cx="231775" cy="231775"/>
          </a:xfrm>
          <a:custGeom>
            <a:avLst/>
            <a:gdLst>
              <a:gd name="T0" fmla="*/ 0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0 h 146"/>
              <a:gd name="T24" fmla="*/ 2147483647 w 146"/>
              <a:gd name="T25" fmla="*/ 0 h 146"/>
              <a:gd name="T26" fmla="*/ 2147483647 w 146"/>
              <a:gd name="T27" fmla="*/ 0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2147483647 w 146"/>
              <a:gd name="T37" fmla="*/ 2147483647 h 146"/>
              <a:gd name="T38" fmla="*/ 2147483647 w 146"/>
              <a:gd name="T39" fmla="*/ 2147483647 h 146"/>
              <a:gd name="T40" fmla="*/ 2147483647 w 146"/>
              <a:gd name="T41" fmla="*/ 2147483647 h 146"/>
              <a:gd name="T42" fmla="*/ 2147483647 w 146"/>
              <a:gd name="T43" fmla="*/ 2147483647 h 146"/>
              <a:gd name="T44" fmla="*/ 2147483647 w 146"/>
              <a:gd name="T45" fmla="*/ 2147483647 h 146"/>
              <a:gd name="T46" fmla="*/ 2147483647 w 146"/>
              <a:gd name="T47" fmla="*/ 2147483647 h 146"/>
              <a:gd name="T48" fmla="*/ 2147483647 w 146"/>
              <a:gd name="T49" fmla="*/ 2147483647 h 146"/>
              <a:gd name="T50" fmla="*/ 2147483647 w 146"/>
              <a:gd name="T51" fmla="*/ 2147483647 h 146"/>
              <a:gd name="T52" fmla="*/ 2147483647 w 146"/>
              <a:gd name="T53" fmla="*/ 2147483647 h 146"/>
              <a:gd name="T54" fmla="*/ 2147483647 w 146"/>
              <a:gd name="T55" fmla="*/ 2147483647 h 146"/>
              <a:gd name="T56" fmla="*/ 2147483647 w 146"/>
              <a:gd name="T57" fmla="*/ 2147483647 h 146"/>
              <a:gd name="T58" fmla="*/ 2147483647 w 146"/>
              <a:gd name="T59" fmla="*/ 2147483647 h 146"/>
              <a:gd name="T60" fmla="*/ 2147483647 w 146"/>
              <a:gd name="T61" fmla="*/ 2147483647 h 146"/>
              <a:gd name="T62" fmla="*/ 2147483647 w 146"/>
              <a:gd name="T63" fmla="*/ 2147483647 h 146"/>
              <a:gd name="T64" fmla="*/ 2147483647 w 146"/>
              <a:gd name="T65" fmla="*/ 2147483647 h 146"/>
              <a:gd name="T66" fmla="*/ 2147483647 w 146"/>
              <a:gd name="T67" fmla="*/ 2147483647 h 146"/>
              <a:gd name="T68" fmla="*/ 2147483647 w 146"/>
              <a:gd name="T69" fmla="*/ 2147483647 h 146"/>
              <a:gd name="T70" fmla="*/ 2147483647 w 146"/>
              <a:gd name="T71" fmla="*/ 2147483647 h 146"/>
              <a:gd name="T72" fmla="*/ 2147483647 w 146"/>
              <a:gd name="T73" fmla="*/ 2147483647 h 146"/>
              <a:gd name="T74" fmla="*/ 2147483647 w 146"/>
              <a:gd name="T75" fmla="*/ 2147483647 h 146"/>
              <a:gd name="T76" fmla="*/ 2147483647 w 146"/>
              <a:gd name="T77" fmla="*/ 2147483647 h 146"/>
              <a:gd name="T78" fmla="*/ 2147483647 w 146"/>
              <a:gd name="T79" fmla="*/ 2147483647 h 146"/>
              <a:gd name="T80" fmla="*/ 2147483647 w 146"/>
              <a:gd name="T81" fmla="*/ 2147483647 h 146"/>
              <a:gd name="T82" fmla="*/ 2147483647 w 146"/>
              <a:gd name="T83" fmla="*/ 2147483647 h 146"/>
              <a:gd name="T84" fmla="*/ 2147483647 w 146"/>
              <a:gd name="T85" fmla="*/ 2147483647 h 146"/>
              <a:gd name="T86" fmla="*/ 2147483647 w 146"/>
              <a:gd name="T87" fmla="*/ 2147483647 h 146"/>
              <a:gd name="T88" fmla="*/ 0 w 146"/>
              <a:gd name="T89" fmla="*/ 2147483647 h 1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
              <a:gd name="T136" fmla="*/ 0 h 146"/>
              <a:gd name="T137" fmla="*/ 146 w 146"/>
              <a:gd name="T138" fmla="*/ 146 h 1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 h="146">
                <a:moveTo>
                  <a:pt x="0" y="72"/>
                </a:moveTo>
                <a:lnTo>
                  <a:pt x="2" y="57"/>
                </a:lnTo>
                <a:lnTo>
                  <a:pt x="6" y="44"/>
                </a:lnTo>
                <a:lnTo>
                  <a:pt x="13" y="32"/>
                </a:lnTo>
                <a:lnTo>
                  <a:pt x="22" y="20"/>
                </a:lnTo>
                <a:lnTo>
                  <a:pt x="28" y="16"/>
                </a:lnTo>
                <a:lnTo>
                  <a:pt x="32" y="11"/>
                </a:lnTo>
                <a:lnTo>
                  <a:pt x="40" y="9"/>
                </a:lnTo>
                <a:lnTo>
                  <a:pt x="46" y="6"/>
                </a:lnTo>
                <a:lnTo>
                  <a:pt x="53" y="3"/>
                </a:lnTo>
                <a:lnTo>
                  <a:pt x="59" y="1"/>
                </a:lnTo>
                <a:lnTo>
                  <a:pt x="66" y="0"/>
                </a:lnTo>
                <a:lnTo>
                  <a:pt x="74" y="0"/>
                </a:lnTo>
                <a:lnTo>
                  <a:pt x="81" y="0"/>
                </a:lnTo>
                <a:lnTo>
                  <a:pt x="89" y="1"/>
                </a:lnTo>
                <a:lnTo>
                  <a:pt x="94" y="3"/>
                </a:lnTo>
                <a:lnTo>
                  <a:pt x="102" y="6"/>
                </a:lnTo>
                <a:lnTo>
                  <a:pt x="108" y="9"/>
                </a:lnTo>
                <a:lnTo>
                  <a:pt x="115" y="11"/>
                </a:lnTo>
                <a:lnTo>
                  <a:pt x="119" y="16"/>
                </a:lnTo>
                <a:lnTo>
                  <a:pt x="125" y="20"/>
                </a:lnTo>
                <a:lnTo>
                  <a:pt x="134" y="32"/>
                </a:lnTo>
                <a:lnTo>
                  <a:pt x="140" y="44"/>
                </a:lnTo>
                <a:lnTo>
                  <a:pt x="145" y="57"/>
                </a:lnTo>
                <a:lnTo>
                  <a:pt x="146" y="72"/>
                </a:lnTo>
                <a:lnTo>
                  <a:pt x="145" y="87"/>
                </a:lnTo>
                <a:lnTo>
                  <a:pt x="140" y="101"/>
                </a:lnTo>
                <a:lnTo>
                  <a:pt x="134" y="113"/>
                </a:lnTo>
                <a:lnTo>
                  <a:pt x="125" y="124"/>
                </a:lnTo>
                <a:lnTo>
                  <a:pt x="114" y="134"/>
                </a:lnTo>
                <a:lnTo>
                  <a:pt x="102" y="140"/>
                </a:lnTo>
                <a:lnTo>
                  <a:pt x="89" y="144"/>
                </a:lnTo>
                <a:lnTo>
                  <a:pt x="74" y="146"/>
                </a:lnTo>
                <a:lnTo>
                  <a:pt x="66" y="146"/>
                </a:lnTo>
                <a:lnTo>
                  <a:pt x="59" y="144"/>
                </a:lnTo>
                <a:lnTo>
                  <a:pt x="53" y="143"/>
                </a:lnTo>
                <a:lnTo>
                  <a:pt x="46" y="140"/>
                </a:lnTo>
                <a:lnTo>
                  <a:pt x="40" y="137"/>
                </a:lnTo>
                <a:lnTo>
                  <a:pt x="32" y="134"/>
                </a:lnTo>
                <a:lnTo>
                  <a:pt x="28" y="129"/>
                </a:lnTo>
                <a:lnTo>
                  <a:pt x="22" y="124"/>
                </a:lnTo>
                <a:lnTo>
                  <a:pt x="13" y="113"/>
                </a:lnTo>
                <a:lnTo>
                  <a:pt x="6" y="100"/>
                </a:lnTo>
                <a:lnTo>
                  <a:pt x="2" y="87"/>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7" name="Freeform 125">
            <a:extLst>
              <a:ext uri="{FF2B5EF4-FFF2-40B4-BE49-F238E27FC236}">
                <a16:creationId xmlns:a16="http://schemas.microsoft.com/office/drawing/2014/main" id="{D774771E-0F33-479B-A484-48E5AC2153A3}"/>
              </a:ext>
            </a:extLst>
          </p:cNvPr>
          <p:cNvSpPr>
            <a:spLocks/>
          </p:cNvSpPr>
          <p:nvPr/>
        </p:nvSpPr>
        <p:spPr bwMode="auto">
          <a:xfrm>
            <a:off x="6024566" y="2089153"/>
            <a:ext cx="192087" cy="188913"/>
          </a:xfrm>
          <a:custGeom>
            <a:avLst/>
            <a:gdLst>
              <a:gd name="T0" fmla="*/ 2147483647 w 121"/>
              <a:gd name="T1" fmla="*/ 2147483647 h 119"/>
              <a:gd name="T2" fmla="*/ 2147483647 w 121"/>
              <a:gd name="T3" fmla="*/ 2147483647 h 119"/>
              <a:gd name="T4" fmla="*/ 2147483647 w 121"/>
              <a:gd name="T5" fmla="*/ 2147483647 h 119"/>
              <a:gd name="T6" fmla="*/ 2147483647 w 121"/>
              <a:gd name="T7" fmla="*/ 2147483647 h 119"/>
              <a:gd name="T8" fmla="*/ 2147483647 w 121"/>
              <a:gd name="T9" fmla="*/ 2147483647 h 119"/>
              <a:gd name="T10" fmla="*/ 2147483647 w 121"/>
              <a:gd name="T11" fmla="*/ 2147483647 h 119"/>
              <a:gd name="T12" fmla="*/ 2147483647 w 121"/>
              <a:gd name="T13" fmla="*/ 2147483647 h 119"/>
              <a:gd name="T14" fmla="*/ 2147483647 w 121"/>
              <a:gd name="T15" fmla="*/ 2147483647 h 119"/>
              <a:gd name="T16" fmla="*/ 2147483647 w 121"/>
              <a:gd name="T17" fmla="*/ 2147483647 h 119"/>
              <a:gd name="T18" fmla="*/ 2147483647 w 121"/>
              <a:gd name="T19" fmla="*/ 2147483647 h 119"/>
              <a:gd name="T20" fmla="*/ 2147483647 w 121"/>
              <a:gd name="T21" fmla="*/ 2147483647 h 119"/>
              <a:gd name="T22" fmla="*/ 2147483647 w 121"/>
              <a:gd name="T23" fmla="*/ 2147483647 h 119"/>
              <a:gd name="T24" fmla="*/ 2147483647 w 121"/>
              <a:gd name="T25" fmla="*/ 2147483647 h 119"/>
              <a:gd name="T26" fmla="*/ 2147483647 w 121"/>
              <a:gd name="T27" fmla="*/ 2147483647 h 119"/>
              <a:gd name="T28" fmla="*/ 2147483647 w 121"/>
              <a:gd name="T29" fmla="*/ 2147483647 h 119"/>
              <a:gd name="T30" fmla="*/ 2147483647 w 121"/>
              <a:gd name="T31" fmla="*/ 2147483647 h 119"/>
              <a:gd name="T32" fmla="*/ 2147483647 w 121"/>
              <a:gd name="T33" fmla="*/ 0 h 119"/>
              <a:gd name="T34" fmla="*/ 2147483647 w 121"/>
              <a:gd name="T35" fmla="*/ 2147483647 h 119"/>
              <a:gd name="T36" fmla="*/ 2147483647 w 121"/>
              <a:gd name="T37" fmla="*/ 2147483647 h 119"/>
              <a:gd name="T38" fmla="*/ 2147483647 w 121"/>
              <a:gd name="T39" fmla="*/ 2147483647 h 119"/>
              <a:gd name="T40" fmla="*/ 2147483647 w 121"/>
              <a:gd name="T41" fmla="*/ 2147483647 h 119"/>
              <a:gd name="T42" fmla="*/ 2147483647 w 121"/>
              <a:gd name="T43" fmla="*/ 2147483647 h 119"/>
              <a:gd name="T44" fmla="*/ 2147483647 w 121"/>
              <a:gd name="T45" fmla="*/ 2147483647 h 119"/>
              <a:gd name="T46" fmla="*/ 2147483647 w 121"/>
              <a:gd name="T47" fmla="*/ 2147483647 h 119"/>
              <a:gd name="T48" fmla="*/ 0 w 121"/>
              <a:gd name="T49" fmla="*/ 2147483647 h 119"/>
              <a:gd name="T50" fmla="*/ 2147483647 w 121"/>
              <a:gd name="T51" fmla="*/ 2147483647 h 119"/>
              <a:gd name="T52" fmla="*/ 2147483647 w 121"/>
              <a:gd name="T53" fmla="*/ 2147483647 h 119"/>
              <a:gd name="T54" fmla="*/ 2147483647 w 121"/>
              <a:gd name="T55" fmla="*/ 2147483647 h 119"/>
              <a:gd name="T56" fmla="*/ 2147483647 w 121"/>
              <a:gd name="T57" fmla="*/ 2147483647 h 119"/>
              <a:gd name="T58" fmla="*/ 2147483647 w 121"/>
              <a:gd name="T59" fmla="*/ 2147483647 h 119"/>
              <a:gd name="T60" fmla="*/ 2147483647 w 121"/>
              <a:gd name="T61" fmla="*/ 2147483647 h 119"/>
              <a:gd name="T62" fmla="*/ 2147483647 w 121"/>
              <a:gd name="T63" fmla="*/ 2147483647 h 119"/>
              <a:gd name="T64" fmla="*/ 2147483647 w 121"/>
              <a:gd name="T65" fmla="*/ 2147483647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19"/>
              <a:gd name="T101" fmla="*/ 121 w 121"/>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19">
                <a:moveTo>
                  <a:pt x="61" y="119"/>
                </a:moveTo>
                <a:lnTo>
                  <a:pt x="73" y="118"/>
                </a:lnTo>
                <a:lnTo>
                  <a:pt x="84" y="115"/>
                </a:lnTo>
                <a:lnTo>
                  <a:pt x="95" y="109"/>
                </a:lnTo>
                <a:lnTo>
                  <a:pt x="104" y="102"/>
                </a:lnTo>
                <a:lnTo>
                  <a:pt x="111" y="93"/>
                </a:lnTo>
                <a:lnTo>
                  <a:pt x="117" y="83"/>
                </a:lnTo>
                <a:lnTo>
                  <a:pt x="120" y="71"/>
                </a:lnTo>
                <a:lnTo>
                  <a:pt x="121" y="59"/>
                </a:lnTo>
                <a:lnTo>
                  <a:pt x="120" y="47"/>
                </a:lnTo>
                <a:lnTo>
                  <a:pt x="117" y="35"/>
                </a:lnTo>
                <a:lnTo>
                  <a:pt x="111" y="26"/>
                </a:lnTo>
                <a:lnTo>
                  <a:pt x="104" y="18"/>
                </a:lnTo>
                <a:lnTo>
                  <a:pt x="95" y="10"/>
                </a:lnTo>
                <a:lnTo>
                  <a:pt x="84" y="4"/>
                </a:lnTo>
                <a:lnTo>
                  <a:pt x="73" y="1"/>
                </a:lnTo>
                <a:lnTo>
                  <a:pt x="61" y="0"/>
                </a:lnTo>
                <a:lnTo>
                  <a:pt x="49" y="1"/>
                </a:lnTo>
                <a:lnTo>
                  <a:pt x="37" y="4"/>
                </a:lnTo>
                <a:lnTo>
                  <a:pt x="27" y="10"/>
                </a:lnTo>
                <a:lnTo>
                  <a:pt x="18" y="18"/>
                </a:lnTo>
                <a:lnTo>
                  <a:pt x="11" y="26"/>
                </a:lnTo>
                <a:lnTo>
                  <a:pt x="5" y="35"/>
                </a:lnTo>
                <a:lnTo>
                  <a:pt x="2" y="47"/>
                </a:lnTo>
                <a:lnTo>
                  <a:pt x="0" y="59"/>
                </a:lnTo>
                <a:lnTo>
                  <a:pt x="2" y="71"/>
                </a:lnTo>
                <a:lnTo>
                  <a:pt x="5" y="83"/>
                </a:lnTo>
                <a:lnTo>
                  <a:pt x="11" y="93"/>
                </a:lnTo>
                <a:lnTo>
                  <a:pt x="18" y="102"/>
                </a:lnTo>
                <a:lnTo>
                  <a:pt x="27" y="109"/>
                </a:lnTo>
                <a:lnTo>
                  <a:pt x="37" y="115"/>
                </a:lnTo>
                <a:lnTo>
                  <a:pt x="49" y="118"/>
                </a:lnTo>
                <a:lnTo>
                  <a:pt x="61" y="11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8" name="Freeform 126">
            <a:extLst>
              <a:ext uri="{FF2B5EF4-FFF2-40B4-BE49-F238E27FC236}">
                <a16:creationId xmlns:a16="http://schemas.microsoft.com/office/drawing/2014/main" id="{F4F7D4FE-9CA1-420E-8309-CB05B635558E}"/>
              </a:ext>
            </a:extLst>
          </p:cNvPr>
          <p:cNvSpPr>
            <a:spLocks/>
          </p:cNvSpPr>
          <p:nvPr/>
        </p:nvSpPr>
        <p:spPr bwMode="auto">
          <a:xfrm>
            <a:off x="4430715" y="2897189"/>
            <a:ext cx="231775" cy="227012"/>
          </a:xfrm>
          <a:custGeom>
            <a:avLst/>
            <a:gdLst>
              <a:gd name="T0" fmla="*/ 2147483647 w 146"/>
              <a:gd name="T1" fmla="*/ 2147483647 h 143"/>
              <a:gd name="T2" fmla="*/ 2147483647 w 146"/>
              <a:gd name="T3" fmla="*/ 2147483647 h 143"/>
              <a:gd name="T4" fmla="*/ 2147483647 w 146"/>
              <a:gd name="T5" fmla="*/ 2147483647 h 143"/>
              <a:gd name="T6" fmla="*/ 2147483647 w 146"/>
              <a:gd name="T7" fmla="*/ 2147483647 h 143"/>
              <a:gd name="T8" fmla="*/ 2147483647 w 146"/>
              <a:gd name="T9" fmla="*/ 2147483647 h 143"/>
              <a:gd name="T10" fmla="*/ 2147483647 w 146"/>
              <a:gd name="T11" fmla="*/ 2147483647 h 143"/>
              <a:gd name="T12" fmla="*/ 2147483647 w 146"/>
              <a:gd name="T13" fmla="*/ 2147483647 h 143"/>
              <a:gd name="T14" fmla="*/ 2147483647 w 146"/>
              <a:gd name="T15" fmla="*/ 2147483647 h 143"/>
              <a:gd name="T16" fmla="*/ 2147483647 w 146"/>
              <a:gd name="T17" fmla="*/ 2147483647 h 143"/>
              <a:gd name="T18" fmla="*/ 2147483647 w 146"/>
              <a:gd name="T19" fmla="*/ 2147483647 h 143"/>
              <a:gd name="T20" fmla="*/ 2147483647 w 146"/>
              <a:gd name="T21" fmla="*/ 2147483647 h 143"/>
              <a:gd name="T22" fmla="*/ 2147483647 w 146"/>
              <a:gd name="T23" fmla="*/ 2147483647 h 143"/>
              <a:gd name="T24" fmla="*/ 2147483647 w 146"/>
              <a:gd name="T25" fmla="*/ 2147483647 h 143"/>
              <a:gd name="T26" fmla="*/ 2147483647 w 146"/>
              <a:gd name="T27" fmla="*/ 2147483647 h 143"/>
              <a:gd name="T28" fmla="*/ 2147483647 w 146"/>
              <a:gd name="T29" fmla="*/ 2147483647 h 143"/>
              <a:gd name="T30" fmla="*/ 2147483647 w 146"/>
              <a:gd name="T31" fmla="*/ 2147483647 h 143"/>
              <a:gd name="T32" fmla="*/ 2147483647 w 146"/>
              <a:gd name="T33" fmla="*/ 0 h 143"/>
              <a:gd name="T34" fmla="*/ 2147483647 w 146"/>
              <a:gd name="T35" fmla="*/ 0 h 143"/>
              <a:gd name="T36" fmla="*/ 2147483647 w 146"/>
              <a:gd name="T37" fmla="*/ 2147483647 h 143"/>
              <a:gd name="T38" fmla="*/ 2147483647 w 146"/>
              <a:gd name="T39" fmla="*/ 2147483647 h 143"/>
              <a:gd name="T40" fmla="*/ 2147483647 w 146"/>
              <a:gd name="T41" fmla="*/ 2147483647 h 143"/>
              <a:gd name="T42" fmla="*/ 2147483647 w 146"/>
              <a:gd name="T43" fmla="*/ 2147483647 h 143"/>
              <a:gd name="T44" fmla="*/ 2147483647 w 146"/>
              <a:gd name="T45" fmla="*/ 2147483647 h 143"/>
              <a:gd name="T46" fmla="*/ 2147483647 w 146"/>
              <a:gd name="T47" fmla="*/ 2147483647 h 143"/>
              <a:gd name="T48" fmla="*/ 2147483647 w 146"/>
              <a:gd name="T49" fmla="*/ 2147483647 h 143"/>
              <a:gd name="T50" fmla="*/ 2147483647 w 146"/>
              <a:gd name="T51" fmla="*/ 2147483647 h 143"/>
              <a:gd name="T52" fmla="*/ 2147483647 w 146"/>
              <a:gd name="T53" fmla="*/ 2147483647 h 143"/>
              <a:gd name="T54" fmla="*/ 2147483647 w 146"/>
              <a:gd name="T55" fmla="*/ 2147483647 h 143"/>
              <a:gd name="T56" fmla="*/ 2147483647 w 146"/>
              <a:gd name="T57" fmla="*/ 2147483647 h 143"/>
              <a:gd name="T58" fmla="*/ 2147483647 w 146"/>
              <a:gd name="T59" fmla="*/ 2147483647 h 143"/>
              <a:gd name="T60" fmla="*/ 2147483647 w 146"/>
              <a:gd name="T61" fmla="*/ 2147483647 h 143"/>
              <a:gd name="T62" fmla="*/ 2147483647 w 146"/>
              <a:gd name="T63" fmla="*/ 2147483647 h 143"/>
              <a:gd name="T64" fmla="*/ 0 w 146"/>
              <a:gd name="T65" fmla="*/ 2147483647 h 143"/>
              <a:gd name="T66" fmla="*/ 2147483647 w 146"/>
              <a:gd name="T67" fmla="*/ 2147483647 h 143"/>
              <a:gd name="T68" fmla="*/ 2147483647 w 146"/>
              <a:gd name="T69" fmla="*/ 2147483647 h 143"/>
              <a:gd name="T70" fmla="*/ 2147483647 w 146"/>
              <a:gd name="T71" fmla="*/ 2147483647 h 1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
              <a:gd name="T109" fmla="*/ 0 h 143"/>
              <a:gd name="T110" fmla="*/ 146 w 146"/>
              <a:gd name="T111" fmla="*/ 143 h 1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 h="143">
                <a:moveTo>
                  <a:pt x="64" y="41"/>
                </a:moveTo>
                <a:lnTo>
                  <a:pt x="58" y="44"/>
                </a:lnTo>
                <a:lnTo>
                  <a:pt x="52" y="47"/>
                </a:lnTo>
                <a:lnTo>
                  <a:pt x="47" y="51"/>
                </a:lnTo>
                <a:lnTo>
                  <a:pt x="43" y="57"/>
                </a:lnTo>
                <a:lnTo>
                  <a:pt x="40" y="63"/>
                </a:lnTo>
                <a:lnTo>
                  <a:pt x="38" y="69"/>
                </a:lnTo>
                <a:lnTo>
                  <a:pt x="38" y="75"/>
                </a:lnTo>
                <a:lnTo>
                  <a:pt x="40" y="81"/>
                </a:lnTo>
                <a:lnTo>
                  <a:pt x="43" y="87"/>
                </a:lnTo>
                <a:lnTo>
                  <a:pt x="46" y="91"/>
                </a:lnTo>
                <a:lnTo>
                  <a:pt x="50" y="96"/>
                </a:lnTo>
                <a:lnTo>
                  <a:pt x="55" y="98"/>
                </a:lnTo>
                <a:lnTo>
                  <a:pt x="62" y="101"/>
                </a:lnTo>
                <a:lnTo>
                  <a:pt x="69" y="103"/>
                </a:lnTo>
                <a:lnTo>
                  <a:pt x="75" y="103"/>
                </a:lnTo>
                <a:lnTo>
                  <a:pt x="83" y="101"/>
                </a:lnTo>
                <a:lnTo>
                  <a:pt x="96" y="96"/>
                </a:lnTo>
                <a:lnTo>
                  <a:pt x="103" y="85"/>
                </a:lnTo>
                <a:lnTo>
                  <a:pt x="108" y="73"/>
                </a:lnTo>
                <a:lnTo>
                  <a:pt x="106" y="60"/>
                </a:lnTo>
                <a:lnTo>
                  <a:pt x="105" y="54"/>
                </a:lnTo>
                <a:lnTo>
                  <a:pt x="102" y="50"/>
                </a:lnTo>
                <a:lnTo>
                  <a:pt x="97" y="45"/>
                </a:lnTo>
                <a:lnTo>
                  <a:pt x="92" y="42"/>
                </a:lnTo>
                <a:lnTo>
                  <a:pt x="84" y="39"/>
                </a:lnTo>
                <a:lnTo>
                  <a:pt x="78" y="39"/>
                </a:lnTo>
                <a:lnTo>
                  <a:pt x="71" y="39"/>
                </a:lnTo>
                <a:lnTo>
                  <a:pt x="64" y="41"/>
                </a:lnTo>
                <a:lnTo>
                  <a:pt x="64" y="39"/>
                </a:lnTo>
                <a:lnTo>
                  <a:pt x="53" y="3"/>
                </a:lnTo>
                <a:lnTo>
                  <a:pt x="52" y="3"/>
                </a:lnTo>
                <a:lnTo>
                  <a:pt x="59" y="1"/>
                </a:lnTo>
                <a:lnTo>
                  <a:pt x="66" y="0"/>
                </a:lnTo>
                <a:lnTo>
                  <a:pt x="75" y="0"/>
                </a:lnTo>
                <a:lnTo>
                  <a:pt x="83" y="0"/>
                </a:lnTo>
                <a:lnTo>
                  <a:pt x="90" y="1"/>
                </a:lnTo>
                <a:lnTo>
                  <a:pt x="97" y="3"/>
                </a:lnTo>
                <a:lnTo>
                  <a:pt x="103" y="6"/>
                </a:lnTo>
                <a:lnTo>
                  <a:pt x="111" y="9"/>
                </a:lnTo>
                <a:lnTo>
                  <a:pt x="123" y="16"/>
                </a:lnTo>
                <a:lnTo>
                  <a:pt x="131" y="25"/>
                </a:lnTo>
                <a:lnTo>
                  <a:pt x="139" y="37"/>
                </a:lnTo>
                <a:lnTo>
                  <a:pt x="145" y="48"/>
                </a:lnTo>
                <a:lnTo>
                  <a:pt x="146" y="62"/>
                </a:lnTo>
                <a:lnTo>
                  <a:pt x="146" y="75"/>
                </a:lnTo>
                <a:lnTo>
                  <a:pt x="145" y="88"/>
                </a:lnTo>
                <a:lnTo>
                  <a:pt x="139" y="101"/>
                </a:lnTo>
                <a:lnTo>
                  <a:pt x="136" y="107"/>
                </a:lnTo>
                <a:lnTo>
                  <a:pt x="131" y="113"/>
                </a:lnTo>
                <a:lnTo>
                  <a:pt x="125" y="119"/>
                </a:lnTo>
                <a:lnTo>
                  <a:pt x="121" y="124"/>
                </a:lnTo>
                <a:lnTo>
                  <a:pt x="115" y="128"/>
                </a:lnTo>
                <a:lnTo>
                  <a:pt x="108" y="132"/>
                </a:lnTo>
                <a:lnTo>
                  <a:pt x="102" y="135"/>
                </a:lnTo>
                <a:lnTo>
                  <a:pt x="95" y="138"/>
                </a:lnTo>
                <a:lnTo>
                  <a:pt x="80" y="141"/>
                </a:lnTo>
                <a:lnTo>
                  <a:pt x="65" y="143"/>
                </a:lnTo>
                <a:lnTo>
                  <a:pt x="50" y="140"/>
                </a:lnTo>
                <a:lnTo>
                  <a:pt x="38" y="135"/>
                </a:lnTo>
                <a:lnTo>
                  <a:pt x="27" y="128"/>
                </a:lnTo>
                <a:lnTo>
                  <a:pt x="16" y="118"/>
                </a:lnTo>
                <a:lnTo>
                  <a:pt x="9" y="106"/>
                </a:lnTo>
                <a:lnTo>
                  <a:pt x="3" y="93"/>
                </a:lnTo>
                <a:lnTo>
                  <a:pt x="0" y="79"/>
                </a:lnTo>
                <a:lnTo>
                  <a:pt x="0" y="65"/>
                </a:lnTo>
                <a:lnTo>
                  <a:pt x="3" y="51"/>
                </a:lnTo>
                <a:lnTo>
                  <a:pt x="9" y="38"/>
                </a:lnTo>
                <a:lnTo>
                  <a:pt x="16" y="26"/>
                </a:lnTo>
                <a:lnTo>
                  <a:pt x="27" y="16"/>
                </a:lnTo>
                <a:lnTo>
                  <a:pt x="38" y="9"/>
                </a:lnTo>
                <a:lnTo>
                  <a:pt x="52" y="3"/>
                </a:lnTo>
                <a:lnTo>
                  <a:pt x="64"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9" name="Freeform 127">
            <a:extLst>
              <a:ext uri="{FF2B5EF4-FFF2-40B4-BE49-F238E27FC236}">
                <a16:creationId xmlns:a16="http://schemas.microsoft.com/office/drawing/2014/main" id="{9D606AC7-D6AD-49BF-8E6F-6F705B831F06}"/>
              </a:ext>
            </a:extLst>
          </p:cNvPr>
          <p:cNvSpPr>
            <a:spLocks/>
          </p:cNvSpPr>
          <p:nvPr/>
        </p:nvSpPr>
        <p:spPr bwMode="auto">
          <a:xfrm>
            <a:off x="7654927" y="1854202"/>
            <a:ext cx="233363" cy="225425"/>
          </a:xfrm>
          <a:custGeom>
            <a:avLst/>
            <a:gdLst>
              <a:gd name="T0" fmla="*/ 2147483647 w 147"/>
              <a:gd name="T1" fmla="*/ 2147483647 h 142"/>
              <a:gd name="T2" fmla="*/ 2147483647 w 147"/>
              <a:gd name="T3" fmla="*/ 2147483647 h 142"/>
              <a:gd name="T4" fmla="*/ 2147483647 w 147"/>
              <a:gd name="T5" fmla="*/ 2147483647 h 142"/>
              <a:gd name="T6" fmla="*/ 2147483647 w 147"/>
              <a:gd name="T7" fmla="*/ 2147483647 h 142"/>
              <a:gd name="T8" fmla="*/ 2147483647 w 147"/>
              <a:gd name="T9" fmla="*/ 2147483647 h 142"/>
              <a:gd name="T10" fmla="*/ 2147483647 w 147"/>
              <a:gd name="T11" fmla="*/ 2147483647 h 142"/>
              <a:gd name="T12" fmla="*/ 2147483647 w 147"/>
              <a:gd name="T13" fmla="*/ 2147483647 h 142"/>
              <a:gd name="T14" fmla="*/ 2147483647 w 147"/>
              <a:gd name="T15" fmla="*/ 2147483647 h 142"/>
              <a:gd name="T16" fmla="*/ 2147483647 w 147"/>
              <a:gd name="T17" fmla="*/ 2147483647 h 142"/>
              <a:gd name="T18" fmla="*/ 2147483647 w 147"/>
              <a:gd name="T19" fmla="*/ 2147483647 h 142"/>
              <a:gd name="T20" fmla="*/ 2147483647 w 147"/>
              <a:gd name="T21" fmla="*/ 2147483647 h 142"/>
              <a:gd name="T22" fmla="*/ 2147483647 w 147"/>
              <a:gd name="T23" fmla="*/ 2147483647 h 142"/>
              <a:gd name="T24" fmla="*/ 2147483647 w 147"/>
              <a:gd name="T25" fmla="*/ 2147483647 h 142"/>
              <a:gd name="T26" fmla="*/ 2147483647 w 147"/>
              <a:gd name="T27" fmla="*/ 2147483647 h 142"/>
              <a:gd name="T28" fmla="*/ 2147483647 w 147"/>
              <a:gd name="T29" fmla="*/ 2147483647 h 142"/>
              <a:gd name="T30" fmla="*/ 2147483647 w 147"/>
              <a:gd name="T31" fmla="*/ 2147483647 h 142"/>
              <a:gd name="T32" fmla="*/ 2147483647 w 147"/>
              <a:gd name="T33" fmla="*/ 2147483647 h 142"/>
              <a:gd name="T34" fmla="*/ 2147483647 w 147"/>
              <a:gd name="T35" fmla="*/ 2147483647 h 142"/>
              <a:gd name="T36" fmla="*/ 2147483647 w 147"/>
              <a:gd name="T37" fmla="*/ 0 h 142"/>
              <a:gd name="T38" fmla="*/ 2147483647 w 147"/>
              <a:gd name="T39" fmla="*/ 2147483647 h 142"/>
              <a:gd name="T40" fmla="*/ 2147483647 w 147"/>
              <a:gd name="T41" fmla="*/ 2147483647 h 142"/>
              <a:gd name="T42" fmla="*/ 2147483647 w 147"/>
              <a:gd name="T43" fmla="*/ 2147483647 h 142"/>
              <a:gd name="T44" fmla="*/ 2147483647 w 147"/>
              <a:gd name="T45" fmla="*/ 2147483647 h 142"/>
              <a:gd name="T46" fmla="*/ 2147483647 w 147"/>
              <a:gd name="T47" fmla="*/ 2147483647 h 142"/>
              <a:gd name="T48" fmla="*/ 2147483647 w 147"/>
              <a:gd name="T49" fmla="*/ 2147483647 h 142"/>
              <a:gd name="T50" fmla="*/ 2147483647 w 147"/>
              <a:gd name="T51" fmla="*/ 2147483647 h 142"/>
              <a:gd name="T52" fmla="*/ 2147483647 w 147"/>
              <a:gd name="T53" fmla="*/ 2147483647 h 142"/>
              <a:gd name="T54" fmla="*/ 2147483647 w 147"/>
              <a:gd name="T55" fmla="*/ 2147483647 h 142"/>
              <a:gd name="T56" fmla="*/ 2147483647 w 147"/>
              <a:gd name="T57" fmla="*/ 2147483647 h 142"/>
              <a:gd name="T58" fmla="*/ 2147483647 w 147"/>
              <a:gd name="T59" fmla="*/ 2147483647 h 142"/>
              <a:gd name="T60" fmla="*/ 2147483647 w 147"/>
              <a:gd name="T61" fmla="*/ 2147483647 h 142"/>
              <a:gd name="T62" fmla="*/ 2147483647 w 147"/>
              <a:gd name="T63" fmla="*/ 2147483647 h 142"/>
              <a:gd name="T64" fmla="*/ 0 w 147"/>
              <a:gd name="T65" fmla="*/ 2147483647 h 142"/>
              <a:gd name="T66" fmla="*/ 2147483647 w 147"/>
              <a:gd name="T67" fmla="*/ 2147483647 h 142"/>
              <a:gd name="T68" fmla="*/ 2147483647 w 147"/>
              <a:gd name="T69" fmla="*/ 2147483647 h 142"/>
              <a:gd name="T70" fmla="*/ 2147483647 w 147"/>
              <a:gd name="T71" fmla="*/ 2147483647 h 1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7"/>
              <a:gd name="T109" fmla="*/ 0 h 142"/>
              <a:gd name="T110" fmla="*/ 147 w 147"/>
              <a:gd name="T111" fmla="*/ 142 h 1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7" h="142">
                <a:moveTo>
                  <a:pt x="63" y="40"/>
                </a:moveTo>
                <a:lnTo>
                  <a:pt x="57" y="43"/>
                </a:lnTo>
                <a:lnTo>
                  <a:pt x="51" y="46"/>
                </a:lnTo>
                <a:lnTo>
                  <a:pt x="47" y="52"/>
                </a:lnTo>
                <a:lnTo>
                  <a:pt x="42" y="58"/>
                </a:lnTo>
                <a:lnTo>
                  <a:pt x="39" y="64"/>
                </a:lnTo>
                <a:lnTo>
                  <a:pt x="38" y="70"/>
                </a:lnTo>
                <a:lnTo>
                  <a:pt x="38" y="76"/>
                </a:lnTo>
                <a:lnTo>
                  <a:pt x="39" y="82"/>
                </a:lnTo>
                <a:lnTo>
                  <a:pt x="42" y="87"/>
                </a:lnTo>
                <a:lnTo>
                  <a:pt x="45" y="92"/>
                </a:lnTo>
                <a:lnTo>
                  <a:pt x="50" y="96"/>
                </a:lnTo>
                <a:lnTo>
                  <a:pt x="54" y="99"/>
                </a:lnTo>
                <a:lnTo>
                  <a:pt x="62" y="102"/>
                </a:lnTo>
                <a:lnTo>
                  <a:pt x="69" y="104"/>
                </a:lnTo>
                <a:lnTo>
                  <a:pt x="75" y="104"/>
                </a:lnTo>
                <a:lnTo>
                  <a:pt x="82" y="102"/>
                </a:lnTo>
                <a:lnTo>
                  <a:pt x="90" y="99"/>
                </a:lnTo>
                <a:lnTo>
                  <a:pt x="95" y="95"/>
                </a:lnTo>
                <a:lnTo>
                  <a:pt x="100" y="90"/>
                </a:lnTo>
                <a:lnTo>
                  <a:pt x="104" y="85"/>
                </a:lnTo>
                <a:lnTo>
                  <a:pt x="107" y="79"/>
                </a:lnTo>
                <a:lnTo>
                  <a:pt x="109" y="73"/>
                </a:lnTo>
                <a:lnTo>
                  <a:pt x="109" y="67"/>
                </a:lnTo>
                <a:lnTo>
                  <a:pt x="107" y="61"/>
                </a:lnTo>
                <a:lnTo>
                  <a:pt x="104" y="55"/>
                </a:lnTo>
                <a:lnTo>
                  <a:pt x="101" y="51"/>
                </a:lnTo>
                <a:lnTo>
                  <a:pt x="97" y="46"/>
                </a:lnTo>
                <a:lnTo>
                  <a:pt x="91" y="43"/>
                </a:lnTo>
                <a:lnTo>
                  <a:pt x="85" y="40"/>
                </a:lnTo>
                <a:lnTo>
                  <a:pt x="78" y="39"/>
                </a:lnTo>
                <a:lnTo>
                  <a:pt x="70" y="39"/>
                </a:lnTo>
                <a:lnTo>
                  <a:pt x="63" y="40"/>
                </a:lnTo>
                <a:lnTo>
                  <a:pt x="64" y="40"/>
                </a:lnTo>
                <a:lnTo>
                  <a:pt x="53" y="3"/>
                </a:lnTo>
                <a:lnTo>
                  <a:pt x="67" y="0"/>
                </a:lnTo>
                <a:lnTo>
                  <a:pt x="82" y="0"/>
                </a:lnTo>
                <a:lnTo>
                  <a:pt x="95" y="3"/>
                </a:lnTo>
                <a:lnTo>
                  <a:pt x="109" y="8"/>
                </a:lnTo>
                <a:lnTo>
                  <a:pt x="121" y="15"/>
                </a:lnTo>
                <a:lnTo>
                  <a:pt x="131" y="24"/>
                </a:lnTo>
                <a:lnTo>
                  <a:pt x="138" y="36"/>
                </a:lnTo>
                <a:lnTo>
                  <a:pt x="144" y="49"/>
                </a:lnTo>
                <a:lnTo>
                  <a:pt x="147" y="62"/>
                </a:lnTo>
                <a:lnTo>
                  <a:pt x="147" y="76"/>
                </a:lnTo>
                <a:lnTo>
                  <a:pt x="144" y="89"/>
                </a:lnTo>
                <a:lnTo>
                  <a:pt x="138" y="102"/>
                </a:lnTo>
                <a:lnTo>
                  <a:pt x="135" y="108"/>
                </a:lnTo>
                <a:lnTo>
                  <a:pt x="131" y="114"/>
                </a:lnTo>
                <a:lnTo>
                  <a:pt x="125" y="120"/>
                </a:lnTo>
                <a:lnTo>
                  <a:pt x="121" y="124"/>
                </a:lnTo>
                <a:lnTo>
                  <a:pt x="115" y="129"/>
                </a:lnTo>
                <a:lnTo>
                  <a:pt x="107" y="133"/>
                </a:lnTo>
                <a:lnTo>
                  <a:pt x="101" y="136"/>
                </a:lnTo>
                <a:lnTo>
                  <a:pt x="94" y="139"/>
                </a:lnTo>
                <a:lnTo>
                  <a:pt x="79" y="142"/>
                </a:lnTo>
                <a:lnTo>
                  <a:pt x="64" y="142"/>
                </a:lnTo>
                <a:lnTo>
                  <a:pt x="51" y="139"/>
                </a:lnTo>
                <a:lnTo>
                  <a:pt x="38" y="135"/>
                </a:lnTo>
                <a:lnTo>
                  <a:pt x="26" y="127"/>
                </a:lnTo>
                <a:lnTo>
                  <a:pt x="16" y="118"/>
                </a:lnTo>
                <a:lnTo>
                  <a:pt x="8" y="107"/>
                </a:lnTo>
                <a:lnTo>
                  <a:pt x="3" y="93"/>
                </a:lnTo>
                <a:lnTo>
                  <a:pt x="0" y="79"/>
                </a:lnTo>
                <a:lnTo>
                  <a:pt x="0" y="65"/>
                </a:lnTo>
                <a:lnTo>
                  <a:pt x="3" y="51"/>
                </a:lnTo>
                <a:lnTo>
                  <a:pt x="8" y="39"/>
                </a:lnTo>
                <a:lnTo>
                  <a:pt x="16" y="27"/>
                </a:lnTo>
                <a:lnTo>
                  <a:pt x="26" y="17"/>
                </a:lnTo>
                <a:lnTo>
                  <a:pt x="38" y="9"/>
                </a:lnTo>
                <a:lnTo>
                  <a:pt x="53" y="3"/>
                </a:lnTo>
                <a:lnTo>
                  <a:pt x="6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0" name="Freeform 128">
            <a:extLst>
              <a:ext uri="{FF2B5EF4-FFF2-40B4-BE49-F238E27FC236}">
                <a16:creationId xmlns:a16="http://schemas.microsoft.com/office/drawing/2014/main" id="{DD3FF4CA-E814-406C-A85A-577CBDB5C73D}"/>
              </a:ext>
            </a:extLst>
          </p:cNvPr>
          <p:cNvSpPr>
            <a:spLocks/>
          </p:cNvSpPr>
          <p:nvPr/>
        </p:nvSpPr>
        <p:spPr bwMode="auto">
          <a:xfrm>
            <a:off x="3970340" y="2919416"/>
            <a:ext cx="1184275" cy="2268537"/>
          </a:xfrm>
          <a:custGeom>
            <a:avLst/>
            <a:gdLst>
              <a:gd name="T0" fmla="*/ 2147483647 w 746"/>
              <a:gd name="T1" fmla="*/ 2147483647 h 1429"/>
              <a:gd name="T2" fmla="*/ 2147483647 w 746"/>
              <a:gd name="T3" fmla="*/ 2147483647 h 1429"/>
              <a:gd name="T4" fmla="*/ 2147483647 w 746"/>
              <a:gd name="T5" fmla="*/ 2147483647 h 1429"/>
              <a:gd name="T6" fmla="*/ 2147483647 w 746"/>
              <a:gd name="T7" fmla="*/ 0 h 1429"/>
              <a:gd name="T8" fmla="*/ 2147483647 w 746"/>
              <a:gd name="T9" fmla="*/ 2147483647 h 1429"/>
              <a:gd name="T10" fmla="*/ 2147483647 w 746"/>
              <a:gd name="T11" fmla="*/ 2147483647 h 1429"/>
              <a:gd name="T12" fmla="*/ 2147483647 w 746"/>
              <a:gd name="T13" fmla="*/ 2147483647 h 1429"/>
              <a:gd name="T14" fmla="*/ 0 w 746"/>
              <a:gd name="T15" fmla="*/ 2147483647 h 1429"/>
              <a:gd name="T16" fmla="*/ 2147483647 w 746"/>
              <a:gd name="T17" fmla="*/ 2147483647 h 1429"/>
              <a:gd name="T18" fmla="*/ 2147483647 w 746"/>
              <a:gd name="T19" fmla="*/ 2147483647 h 1429"/>
              <a:gd name="T20" fmla="*/ 2147483647 w 746"/>
              <a:gd name="T21" fmla="*/ 2147483647 h 1429"/>
              <a:gd name="T22" fmla="*/ 2147483647 w 746"/>
              <a:gd name="T23" fmla="*/ 2147483647 h 1429"/>
              <a:gd name="T24" fmla="*/ 2147483647 w 746"/>
              <a:gd name="T25" fmla="*/ 2147483647 h 1429"/>
              <a:gd name="T26" fmla="*/ 2147483647 w 746"/>
              <a:gd name="T27" fmla="*/ 2147483647 h 1429"/>
              <a:gd name="T28" fmla="*/ 2147483647 w 746"/>
              <a:gd name="T29" fmla="*/ 2147483647 h 1429"/>
              <a:gd name="T30" fmla="*/ 2147483647 w 746"/>
              <a:gd name="T31" fmla="*/ 2147483647 h 1429"/>
              <a:gd name="T32" fmla="*/ 2147483647 w 746"/>
              <a:gd name="T33" fmla="*/ 2147483647 h 1429"/>
              <a:gd name="T34" fmla="*/ 2147483647 w 746"/>
              <a:gd name="T35" fmla="*/ 2147483647 h 1429"/>
              <a:gd name="T36" fmla="*/ 2147483647 w 746"/>
              <a:gd name="T37" fmla="*/ 2147483647 h 14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6"/>
              <a:gd name="T58" fmla="*/ 0 h 1429"/>
              <a:gd name="T59" fmla="*/ 746 w 746"/>
              <a:gd name="T60" fmla="*/ 1429 h 14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6" h="1429">
                <a:moveTo>
                  <a:pt x="743" y="1410"/>
                </a:moveTo>
                <a:lnTo>
                  <a:pt x="385" y="62"/>
                </a:lnTo>
                <a:lnTo>
                  <a:pt x="379" y="37"/>
                </a:lnTo>
                <a:lnTo>
                  <a:pt x="368" y="0"/>
                </a:lnTo>
                <a:lnTo>
                  <a:pt x="358" y="37"/>
                </a:lnTo>
                <a:lnTo>
                  <a:pt x="352" y="62"/>
                </a:lnTo>
                <a:lnTo>
                  <a:pt x="3" y="1410"/>
                </a:lnTo>
                <a:lnTo>
                  <a:pt x="0" y="1420"/>
                </a:lnTo>
                <a:lnTo>
                  <a:pt x="10" y="1423"/>
                </a:lnTo>
                <a:lnTo>
                  <a:pt x="23" y="1426"/>
                </a:lnTo>
                <a:lnTo>
                  <a:pt x="32" y="1429"/>
                </a:lnTo>
                <a:lnTo>
                  <a:pt x="35" y="1419"/>
                </a:lnTo>
                <a:lnTo>
                  <a:pt x="368" y="133"/>
                </a:lnTo>
                <a:lnTo>
                  <a:pt x="710" y="1419"/>
                </a:lnTo>
                <a:lnTo>
                  <a:pt x="713" y="1429"/>
                </a:lnTo>
                <a:lnTo>
                  <a:pt x="724" y="1426"/>
                </a:lnTo>
                <a:lnTo>
                  <a:pt x="735" y="1423"/>
                </a:lnTo>
                <a:lnTo>
                  <a:pt x="746" y="1420"/>
                </a:lnTo>
                <a:lnTo>
                  <a:pt x="743" y="14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1" name="Freeform 129">
            <a:extLst>
              <a:ext uri="{FF2B5EF4-FFF2-40B4-BE49-F238E27FC236}">
                <a16:creationId xmlns:a16="http://schemas.microsoft.com/office/drawing/2014/main" id="{C56B10FD-541E-4D93-83C8-E3A13E77E0B5}"/>
              </a:ext>
            </a:extLst>
          </p:cNvPr>
          <p:cNvSpPr>
            <a:spLocks/>
          </p:cNvSpPr>
          <p:nvPr/>
        </p:nvSpPr>
        <p:spPr bwMode="auto">
          <a:xfrm>
            <a:off x="3990975" y="2982913"/>
            <a:ext cx="1144588" cy="2184400"/>
          </a:xfrm>
          <a:custGeom>
            <a:avLst/>
            <a:gdLst>
              <a:gd name="T0" fmla="*/ 2147483647 w 721"/>
              <a:gd name="T1" fmla="*/ 2147483647 h 1376"/>
              <a:gd name="T2" fmla="*/ 2147483647 w 721"/>
              <a:gd name="T3" fmla="*/ 2147483647 h 1376"/>
              <a:gd name="T4" fmla="*/ 2147483647 w 721"/>
              <a:gd name="T5" fmla="*/ 0 h 1376"/>
              <a:gd name="T6" fmla="*/ 2147483647 w 721"/>
              <a:gd name="T7" fmla="*/ 2147483647 h 1376"/>
              <a:gd name="T8" fmla="*/ 0 w 721"/>
              <a:gd name="T9" fmla="*/ 2147483647 h 1376"/>
              <a:gd name="T10" fmla="*/ 2147483647 w 721"/>
              <a:gd name="T11" fmla="*/ 2147483647 h 1376"/>
              <a:gd name="T12" fmla="*/ 2147483647 w 721"/>
              <a:gd name="T13" fmla="*/ 2147483647 h 1376"/>
              <a:gd name="T14" fmla="*/ 2147483647 w 721"/>
              <a:gd name="T15" fmla="*/ 2147483647 h 1376"/>
              <a:gd name="T16" fmla="*/ 2147483647 w 721"/>
              <a:gd name="T17" fmla="*/ 2147483647 h 1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
              <a:gd name="T28" fmla="*/ 0 h 1376"/>
              <a:gd name="T29" fmla="*/ 721 w 721"/>
              <a:gd name="T30" fmla="*/ 1376 h 13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 h="1376">
                <a:moveTo>
                  <a:pt x="721" y="1373"/>
                </a:moveTo>
                <a:lnTo>
                  <a:pt x="361" y="25"/>
                </a:lnTo>
                <a:lnTo>
                  <a:pt x="355" y="0"/>
                </a:lnTo>
                <a:lnTo>
                  <a:pt x="349" y="25"/>
                </a:lnTo>
                <a:lnTo>
                  <a:pt x="0" y="1373"/>
                </a:lnTo>
                <a:lnTo>
                  <a:pt x="12" y="1376"/>
                </a:lnTo>
                <a:lnTo>
                  <a:pt x="355" y="52"/>
                </a:lnTo>
                <a:lnTo>
                  <a:pt x="708" y="1376"/>
                </a:lnTo>
                <a:lnTo>
                  <a:pt x="721" y="1373"/>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2" name="Freeform 130">
            <a:extLst>
              <a:ext uri="{FF2B5EF4-FFF2-40B4-BE49-F238E27FC236}">
                <a16:creationId xmlns:a16="http://schemas.microsoft.com/office/drawing/2014/main" id="{355DDF07-CD4B-49CE-A8A0-5F811FF79418}"/>
              </a:ext>
            </a:extLst>
          </p:cNvPr>
          <p:cNvSpPr>
            <a:spLocks/>
          </p:cNvSpPr>
          <p:nvPr/>
        </p:nvSpPr>
        <p:spPr bwMode="auto">
          <a:xfrm>
            <a:off x="3937001" y="5043488"/>
            <a:ext cx="1249363" cy="538163"/>
          </a:xfrm>
          <a:custGeom>
            <a:avLst/>
            <a:gdLst>
              <a:gd name="T0" fmla="*/ 2147483647 w 787"/>
              <a:gd name="T1" fmla="*/ 2147483647 h 339"/>
              <a:gd name="T2" fmla="*/ 2147483647 w 787"/>
              <a:gd name="T3" fmla="*/ 2147483647 h 339"/>
              <a:gd name="T4" fmla="*/ 2147483647 w 787"/>
              <a:gd name="T5" fmla="*/ 2147483647 h 339"/>
              <a:gd name="T6" fmla="*/ 2147483647 w 787"/>
              <a:gd name="T7" fmla="*/ 2147483647 h 339"/>
              <a:gd name="T8" fmla="*/ 2147483647 w 787"/>
              <a:gd name="T9" fmla="*/ 2147483647 h 339"/>
              <a:gd name="T10" fmla="*/ 2147483647 w 787"/>
              <a:gd name="T11" fmla="*/ 2147483647 h 339"/>
              <a:gd name="T12" fmla="*/ 2147483647 w 787"/>
              <a:gd name="T13" fmla="*/ 2147483647 h 339"/>
              <a:gd name="T14" fmla="*/ 2147483647 w 787"/>
              <a:gd name="T15" fmla="*/ 2147483647 h 339"/>
              <a:gd name="T16" fmla="*/ 2147483647 w 787"/>
              <a:gd name="T17" fmla="*/ 2147483647 h 339"/>
              <a:gd name="T18" fmla="*/ 2147483647 w 787"/>
              <a:gd name="T19" fmla="*/ 2147483647 h 339"/>
              <a:gd name="T20" fmla="*/ 2147483647 w 787"/>
              <a:gd name="T21" fmla="*/ 2147483647 h 339"/>
              <a:gd name="T22" fmla="*/ 2147483647 w 787"/>
              <a:gd name="T23" fmla="*/ 2147483647 h 339"/>
              <a:gd name="T24" fmla="*/ 2147483647 w 787"/>
              <a:gd name="T25" fmla="*/ 2147483647 h 339"/>
              <a:gd name="T26" fmla="*/ 2147483647 w 787"/>
              <a:gd name="T27" fmla="*/ 2147483647 h 339"/>
              <a:gd name="T28" fmla="*/ 2147483647 w 787"/>
              <a:gd name="T29" fmla="*/ 2147483647 h 339"/>
              <a:gd name="T30" fmla="*/ 2147483647 w 787"/>
              <a:gd name="T31" fmla="*/ 2147483647 h 339"/>
              <a:gd name="T32" fmla="*/ 2147483647 w 787"/>
              <a:gd name="T33" fmla="*/ 2147483647 h 339"/>
              <a:gd name="T34" fmla="*/ 2147483647 w 787"/>
              <a:gd name="T35" fmla="*/ 2147483647 h 339"/>
              <a:gd name="T36" fmla="*/ 2147483647 w 787"/>
              <a:gd name="T37" fmla="*/ 2147483647 h 339"/>
              <a:gd name="T38" fmla="*/ 2147483647 w 787"/>
              <a:gd name="T39" fmla="*/ 2147483647 h 339"/>
              <a:gd name="T40" fmla="*/ 2147483647 w 787"/>
              <a:gd name="T41" fmla="*/ 2147483647 h 339"/>
              <a:gd name="T42" fmla="*/ 2147483647 w 787"/>
              <a:gd name="T43" fmla="*/ 2147483647 h 339"/>
              <a:gd name="T44" fmla="*/ 2147483647 w 787"/>
              <a:gd name="T45" fmla="*/ 2147483647 h 339"/>
              <a:gd name="T46" fmla="*/ 2147483647 w 787"/>
              <a:gd name="T47" fmla="*/ 2147483647 h 339"/>
              <a:gd name="T48" fmla="*/ 2147483647 w 787"/>
              <a:gd name="T49" fmla="*/ 2147483647 h 339"/>
              <a:gd name="T50" fmla="*/ 2147483647 w 787"/>
              <a:gd name="T51" fmla="*/ 2147483647 h 339"/>
              <a:gd name="T52" fmla="*/ 2147483647 w 787"/>
              <a:gd name="T53" fmla="*/ 2147483647 h 339"/>
              <a:gd name="T54" fmla="*/ 2147483647 w 787"/>
              <a:gd name="T55" fmla="*/ 2147483647 h 339"/>
              <a:gd name="T56" fmla="*/ 2147483647 w 787"/>
              <a:gd name="T57" fmla="*/ 2147483647 h 339"/>
              <a:gd name="T58" fmla="*/ 2147483647 w 787"/>
              <a:gd name="T59" fmla="*/ 2147483647 h 339"/>
              <a:gd name="T60" fmla="*/ 2147483647 w 787"/>
              <a:gd name="T61" fmla="*/ 2147483647 h 339"/>
              <a:gd name="T62" fmla="*/ 2147483647 w 787"/>
              <a:gd name="T63" fmla="*/ 2147483647 h 339"/>
              <a:gd name="T64" fmla="*/ 2147483647 w 787"/>
              <a:gd name="T65" fmla="*/ 2147483647 h 339"/>
              <a:gd name="T66" fmla="*/ 2147483647 w 787"/>
              <a:gd name="T67" fmla="*/ 2147483647 h 339"/>
              <a:gd name="T68" fmla="*/ 2147483647 w 787"/>
              <a:gd name="T69" fmla="*/ 2147483647 h 339"/>
              <a:gd name="T70" fmla="*/ 2147483647 w 787"/>
              <a:gd name="T71" fmla="*/ 2147483647 h 339"/>
              <a:gd name="T72" fmla="*/ 2147483647 w 787"/>
              <a:gd name="T73" fmla="*/ 2147483647 h 339"/>
              <a:gd name="T74" fmla="*/ 2147483647 w 787"/>
              <a:gd name="T75" fmla="*/ 2147483647 h 339"/>
              <a:gd name="T76" fmla="*/ 2147483647 w 787"/>
              <a:gd name="T77" fmla="*/ 2147483647 h 339"/>
              <a:gd name="T78" fmla="*/ 2147483647 w 787"/>
              <a:gd name="T79" fmla="*/ 2147483647 h 339"/>
              <a:gd name="T80" fmla="*/ 0 w 787"/>
              <a:gd name="T81" fmla="*/ 2147483647 h 339"/>
              <a:gd name="T82" fmla="*/ 0 w 787"/>
              <a:gd name="T83" fmla="*/ 0 h 339"/>
              <a:gd name="T84" fmla="*/ 2147483647 w 787"/>
              <a:gd name="T85" fmla="*/ 0 h 339"/>
              <a:gd name="T86" fmla="*/ 2147483647 w 787"/>
              <a:gd name="T87" fmla="*/ 0 h 339"/>
              <a:gd name="T88" fmla="*/ 2147483647 w 787"/>
              <a:gd name="T89" fmla="*/ 0 h 339"/>
              <a:gd name="T90" fmla="*/ 2147483647 w 787"/>
              <a:gd name="T91" fmla="*/ 2147483647 h 3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7"/>
              <a:gd name="T139" fmla="*/ 0 h 339"/>
              <a:gd name="T140" fmla="*/ 787 w 787"/>
              <a:gd name="T141" fmla="*/ 339 h 3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7" h="339">
                <a:moveTo>
                  <a:pt x="787" y="13"/>
                </a:moveTo>
                <a:lnTo>
                  <a:pt x="786" y="47"/>
                </a:lnTo>
                <a:lnTo>
                  <a:pt x="780" y="79"/>
                </a:lnTo>
                <a:lnTo>
                  <a:pt x="770" y="110"/>
                </a:lnTo>
                <a:lnTo>
                  <a:pt x="756" y="140"/>
                </a:lnTo>
                <a:lnTo>
                  <a:pt x="740" y="168"/>
                </a:lnTo>
                <a:lnTo>
                  <a:pt x="720" y="196"/>
                </a:lnTo>
                <a:lnTo>
                  <a:pt x="697" y="221"/>
                </a:lnTo>
                <a:lnTo>
                  <a:pt x="672" y="243"/>
                </a:lnTo>
                <a:lnTo>
                  <a:pt x="644" y="265"/>
                </a:lnTo>
                <a:lnTo>
                  <a:pt x="613" y="283"/>
                </a:lnTo>
                <a:lnTo>
                  <a:pt x="581" y="299"/>
                </a:lnTo>
                <a:lnTo>
                  <a:pt x="547" y="314"/>
                </a:lnTo>
                <a:lnTo>
                  <a:pt x="510" y="324"/>
                </a:lnTo>
                <a:lnTo>
                  <a:pt x="473" y="333"/>
                </a:lnTo>
                <a:lnTo>
                  <a:pt x="434" y="338"/>
                </a:lnTo>
                <a:lnTo>
                  <a:pt x="394" y="339"/>
                </a:lnTo>
                <a:lnTo>
                  <a:pt x="372" y="339"/>
                </a:lnTo>
                <a:lnTo>
                  <a:pt x="349" y="338"/>
                </a:lnTo>
                <a:lnTo>
                  <a:pt x="329" y="335"/>
                </a:lnTo>
                <a:lnTo>
                  <a:pt x="307" y="332"/>
                </a:lnTo>
                <a:lnTo>
                  <a:pt x="286" y="327"/>
                </a:lnTo>
                <a:lnTo>
                  <a:pt x="265" y="321"/>
                </a:lnTo>
                <a:lnTo>
                  <a:pt x="245" y="315"/>
                </a:lnTo>
                <a:lnTo>
                  <a:pt x="226" y="308"/>
                </a:lnTo>
                <a:lnTo>
                  <a:pt x="206" y="301"/>
                </a:lnTo>
                <a:lnTo>
                  <a:pt x="187" y="292"/>
                </a:lnTo>
                <a:lnTo>
                  <a:pt x="170" y="282"/>
                </a:lnTo>
                <a:lnTo>
                  <a:pt x="152" y="271"/>
                </a:lnTo>
                <a:lnTo>
                  <a:pt x="136" y="259"/>
                </a:lnTo>
                <a:lnTo>
                  <a:pt x="119" y="248"/>
                </a:lnTo>
                <a:lnTo>
                  <a:pt x="105" y="234"/>
                </a:lnTo>
                <a:lnTo>
                  <a:pt x="90" y="221"/>
                </a:lnTo>
                <a:lnTo>
                  <a:pt x="69" y="199"/>
                </a:lnTo>
                <a:lnTo>
                  <a:pt x="52" y="174"/>
                </a:lnTo>
                <a:lnTo>
                  <a:pt x="37" y="149"/>
                </a:lnTo>
                <a:lnTo>
                  <a:pt x="24" y="124"/>
                </a:lnTo>
                <a:lnTo>
                  <a:pt x="13" y="96"/>
                </a:lnTo>
                <a:lnTo>
                  <a:pt x="6" y="69"/>
                </a:lnTo>
                <a:lnTo>
                  <a:pt x="1" y="41"/>
                </a:lnTo>
                <a:lnTo>
                  <a:pt x="0" y="13"/>
                </a:lnTo>
                <a:lnTo>
                  <a:pt x="0" y="0"/>
                </a:lnTo>
                <a:lnTo>
                  <a:pt x="13" y="0"/>
                </a:lnTo>
                <a:lnTo>
                  <a:pt x="774" y="0"/>
                </a:lnTo>
                <a:lnTo>
                  <a:pt x="787" y="0"/>
                </a:lnTo>
                <a:lnTo>
                  <a:pt x="78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3" name="Freeform 131">
            <a:extLst>
              <a:ext uri="{FF2B5EF4-FFF2-40B4-BE49-F238E27FC236}">
                <a16:creationId xmlns:a16="http://schemas.microsoft.com/office/drawing/2014/main" id="{20195FA7-C575-4844-9C45-0F88B8BE004F}"/>
              </a:ext>
            </a:extLst>
          </p:cNvPr>
          <p:cNvSpPr>
            <a:spLocks/>
          </p:cNvSpPr>
          <p:nvPr/>
        </p:nvSpPr>
        <p:spPr bwMode="auto">
          <a:xfrm>
            <a:off x="3957641" y="5064125"/>
            <a:ext cx="1208087" cy="496888"/>
          </a:xfrm>
          <a:custGeom>
            <a:avLst/>
            <a:gdLst>
              <a:gd name="T0" fmla="*/ 0 w 761"/>
              <a:gd name="T1" fmla="*/ 0 h 313"/>
              <a:gd name="T2" fmla="*/ 2147483647 w 761"/>
              <a:gd name="T3" fmla="*/ 2147483647 h 313"/>
              <a:gd name="T4" fmla="*/ 2147483647 w 761"/>
              <a:gd name="T5" fmla="*/ 2147483647 h 313"/>
              <a:gd name="T6" fmla="*/ 2147483647 w 761"/>
              <a:gd name="T7" fmla="*/ 2147483647 h 313"/>
              <a:gd name="T8" fmla="*/ 2147483647 w 761"/>
              <a:gd name="T9" fmla="*/ 2147483647 h 313"/>
              <a:gd name="T10" fmla="*/ 2147483647 w 761"/>
              <a:gd name="T11" fmla="*/ 2147483647 h 313"/>
              <a:gd name="T12" fmla="*/ 2147483647 w 761"/>
              <a:gd name="T13" fmla="*/ 2147483647 h 313"/>
              <a:gd name="T14" fmla="*/ 2147483647 w 761"/>
              <a:gd name="T15" fmla="*/ 2147483647 h 313"/>
              <a:gd name="T16" fmla="*/ 2147483647 w 761"/>
              <a:gd name="T17" fmla="*/ 2147483647 h 313"/>
              <a:gd name="T18" fmla="*/ 2147483647 w 761"/>
              <a:gd name="T19" fmla="*/ 2147483647 h 313"/>
              <a:gd name="T20" fmla="*/ 2147483647 w 761"/>
              <a:gd name="T21" fmla="*/ 2147483647 h 313"/>
              <a:gd name="T22" fmla="*/ 2147483647 w 761"/>
              <a:gd name="T23" fmla="*/ 2147483647 h 313"/>
              <a:gd name="T24" fmla="*/ 2147483647 w 761"/>
              <a:gd name="T25" fmla="*/ 2147483647 h 313"/>
              <a:gd name="T26" fmla="*/ 2147483647 w 761"/>
              <a:gd name="T27" fmla="*/ 2147483647 h 313"/>
              <a:gd name="T28" fmla="*/ 2147483647 w 761"/>
              <a:gd name="T29" fmla="*/ 2147483647 h 313"/>
              <a:gd name="T30" fmla="*/ 2147483647 w 761"/>
              <a:gd name="T31" fmla="*/ 2147483647 h 313"/>
              <a:gd name="T32" fmla="*/ 2147483647 w 761"/>
              <a:gd name="T33" fmla="*/ 2147483647 h 313"/>
              <a:gd name="T34" fmla="*/ 2147483647 w 761"/>
              <a:gd name="T35" fmla="*/ 2147483647 h 313"/>
              <a:gd name="T36" fmla="*/ 2147483647 w 761"/>
              <a:gd name="T37" fmla="*/ 2147483647 h 313"/>
              <a:gd name="T38" fmla="*/ 2147483647 w 761"/>
              <a:gd name="T39" fmla="*/ 2147483647 h 313"/>
              <a:gd name="T40" fmla="*/ 2147483647 w 761"/>
              <a:gd name="T41" fmla="*/ 2147483647 h 313"/>
              <a:gd name="T42" fmla="*/ 2147483647 w 761"/>
              <a:gd name="T43" fmla="*/ 2147483647 h 313"/>
              <a:gd name="T44" fmla="*/ 2147483647 w 761"/>
              <a:gd name="T45" fmla="*/ 2147483647 h 313"/>
              <a:gd name="T46" fmla="*/ 2147483647 w 761"/>
              <a:gd name="T47" fmla="*/ 2147483647 h 313"/>
              <a:gd name="T48" fmla="*/ 2147483647 w 761"/>
              <a:gd name="T49" fmla="*/ 2147483647 h 313"/>
              <a:gd name="T50" fmla="*/ 2147483647 w 761"/>
              <a:gd name="T51" fmla="*/ 2147483647 h 313"/>
              <a:gd name="T52" fmla="*/ 2147483647 w 761"/>
              <a:gd name="T53" fmla="*/ 2147483647 h 313"/>
              <a:gd name="T54" fmla="*/ 2147483647 w 761"/>
              <a:gd name="T55" fmla="*/ 2147483647 h 313"/>
              <a:gd name="T56" fmla="*/ 2147483647 w 761"/>
              <a:gd name="T57" fmla="*/ 2147483647 h 313"/>
              <a:gd name="T58" fmla="*/ 2147483647 w 761"/>
              <a:gd name="T59" fmla="*/ 2147483647 h 313"/>
              <a:gd name="T60" fmla="*/ 2147483647 w 761"/>
              <a:gd name="T61" fmla="*/ 2147483647 h 313"/>
              <a:gd name="T62" fmla="*/ 2147483647 w 761"/>
              <a:gd name="T63" fmla="*/ 2147483647 h 313"/>
              <a:gd name="T64" fmla="*/ 2147483647 w 761"/>
              <a:gd name="T65" fmla="*/ 0 h 313"/>
              <a:gd name="T66" fmla="*/ 0 w 761"/>
              <a:gd name="T67" fmla="*/ 0 h 3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1"/>
              <a:gd name="T103" fmla="*/ 0 h 313"/>
              <a:gd name="T104" fmla="*/ 761 w 761"/>
              <a:gd name="T105" fmla="*/ 313 h 3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1" h="313">
                <a:moveTo>
                  <a:pt x="0" y="0"/>
                </a:moveTo>
                <a:lnTo>
                  <a:pt x="2" y="33"/>
                </a:lnTo>
                <a:lnTo>
                  <a:pt x="8" y="64"/>
                </a:lnTo>
                <a:lnTo>
                  <a:pt x="18" y="93"/>
                </a:lnTo>
                <a:lnTo>
                  <a:pt x="30" y="121"/>
                </a:lnTo>
                <a:lnTo>
                  <a:pt x="46" y="149"/>
                </a:lnTo>
                <a:lnTo>
                  <a:pt x="65" y="174"/>
                </a:lnTo>
                <a:lnTo>
                  <a:pt x="87" y="199"/>
                </a:lnTo>
                <a:lnTo>
                  <a:pt x="111" y="221"/>
                </a:lnTo>
                <a:lnTo>
                  <a:pt x="139" y="242"/>
                </a:lnTo>
                <a:lnTo>
                  <a:pt x="168" y="260"/>
                </a:lnTo>
                <a:lnTo>
                  <a:pt x="199" y="274"/>
                </a:lnTo>
                <a:lnTo>
                  <a:pt x="232" y="288"/>
                </a:lnTo>
                <a:lnTo>
                  <a:pt x="267" y="298"/>
                </a:lnTo>
                <a:lnTo>
                  <a:pt x="304" y="307"/>
                </a:lnTo>
                <a:lnTo>
                  <a:pt x="342" y="311"/>
                </a:lnTo>
                <a:lnTo>
                  <a:pt x="381" y="313"/>
                </a:lnTo>
                <a:lnTo>
                  <a:pt x="419" y="311"/>
                </a:lnTo>
                <a:lnTo>
                  <a:pt x="457" y="307"/>
                </a:lnTo>
                <a:lnTo>
                  <a:pt x="494" y="298"/>
                </a:lnTo>
                <a:lnTo>
                  <a:pt x="530" y="288"/>
                </a:lnTo>
                <a:lnTo>
                  <a:pt x="562" y="274"/>
                </a:lnTo>
                <a:lnTo>
                  <a:pt x="593" y="260"/>
                </a:lnTo>
                <a:lnTo>
                  <a:pt x="623" y="242"/>
                </a:lnTo>
                <a:lnTo>
                  <a:pt x="651" y="221"/>
                </a:lnTo>
                <a:lnTo>
                  <a:pt x="674" y="199"/>
                </a:lnTo>
                <a:lnTo>
                  <a:pt x="696" y="174"/>
                </a:lnTo>
                <a:lnTo>
                  <a:pt x="715" y="149"/>
                </a:lnTo>
                <a:lnTo>
                  <a:pt x="732" y="121"/>
                </a:lnTo>
                <a:lnTo>
                  <a:pt x="743" y="93"/>
                </a:lnTo>
                <a:lnTo>
                  <a:pt x="754" y="64"/>
                </a:lnTo>
                <a:lnTo>
                  <a:pt x="760" y="33"/>
                </a:lnTo>
                <a:lnTo>
                  <a:pt x="761" y="0"/>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4" name="Freeform 134">
            <a:extLst>
              <a:ext uri="{FF2B5EF4-FFF2-40B4-BE49-F238E27FC236}">
                <a16:creationId xmlns:a16="http://schemas.microsoft.com/office/drawing/2014/main" id="{A6FBFCEC-1C6D-4128-8648-31EF25BEBF52}"/>
              </a:ext>
            </a:extLst>
          </p:cNvPr>
          <p:cNvSpPr>
            <a:spLocks/>
          </p:cNvSpPr>
          <p:nvPr/>
        </p:nvSpPr>
        <p:spPr bwMode="auto">
          <a:xfrm>
            <a:off x="7148516" y="4071941"/>
            <a:ext cx="1252537" cy="536575"/>
          </a:xfrm>
          <a:custGeom>
            <a:avLst/>
            <a:gdLst>
              <a:gd name="T0" fmla="*/ 2147483647 w 789"/>
              <a:gd name="T1" fmla="*/ 2147483647 h 338"/>
              <a:gd name="T2" fmla="*/ 2147483647 w 789"/>
              <a:gd name="T3" fmla="*/ 2147483647 h 338"/>
              <a:gd name="T4" fmla="*/ 2147483647 w 789"/>
              <a:gd name="T5" fmla="*/ 2147483647 h 338"/>
              <a:gd name="T6" fmla="*/ 2147483647 w 789"/>
              <a:gd name="T7" fmla="*/ 2147483647 h 338"/>
              <a:gd name="T8" fmla="*/ 2147483647 w 789"/>
              <a:gd name="T9" fmla="*/ 2147483647 h 338"/>
              <a:gd name="T10" fmla="*/ 2147483647 w 789"/>
              <a:gd name="T11" fmla="*/ 2147483647 h 338"/>
              <a:gd name="T12" fmla="*/ 2147483647 w 789"/>
              <a:gd name="T13" fmla="*/ 2147483647 h 338"/>
              <a:gd name="T14" fmla="*/ 2147483647 w 789"/>
              <a:gd name="T15" fmla="*/ 2147483647 h 338"/>
              <a:gd name="T16" fmla="*/ 2147483647 w 789"/>
              <a:gd name="T17" fmla="*/ 2147483647 h 338"/>
              <a:gd name="T18" fmla="*/ 2147483647 w 789"/>
              <a:gd name="T19" fmla="*/ 2147483647 h 338"/>
              <a:gd name="T20" fmla="*/ 2147483647 w 789"/>
              <a:gd name="T21" fmla="*/ 2147483647 h 338"/>
              <a:gd name="T22" fmla="*/ 2147483647 w 789"/>
              <a:gd name="T23" fmla="*/ 2147483647 h 338"/>
              <a:gd name="T24" fmla="*/ 2147483647 w 789"/>
              <a:gd name="T25" fmla="*/ 2147483647 h 338"/>
              <a:gd name="T26" fmla="*/ 2147483647 w 789"/>
              <a:gd name="T27" fmla="*/ 2147483647 h 338"/>
              <a:gd name="T28" fmla="*/ 2147483647 w 789"/>
              <a:gd name="T29" fmla="*/ 2147483647 h 338"/>
              <a:gd name="T30" fmla="*/ 2147483647 w 789"/>
              <a:gd name="T31" fmla="*/ 2147483647 h 338"/>
              <a:gd name="T32" fmla="*/ 2147483647 w 789"/>
              <a:gd name="T33" fmla="*/ 2147483647 h 338"/>
              <a:gd name="T34" fmla="*/ 2147483647 w 789"/>
              <a:gd name="T35" fmla="*/ 2147483647 h 338"/>
              <a:gd name="T36" fmla="*/ 2147483647 w 789"/>
              <a:gd name="T37" fmla="*/ 2147483647 h 338"/>
              <a:gd name="T38" fmla="*/ 2147483647 w 789"/>
              <a:gd name="T39" fmla="*/ 2147483647 h 338"/>
              <a:gd name="T40" fmla="*/ 2147483647 w 789"/>
              <a:gd name="T41" fmla="*/ 2147483647 h 338"/>
              <a:gd name="T42" fmla="*/ 2147483647 w 789"/>
              <a:gd name="T43" fmla="*/ 2147483647 h 338"/>
              <a:gd name="T44" fmla="*/ 2147483647 w 789"/>
              <a:gd name="T45" fmla="*/ 2147483647 h 338"/>
              <a:gd name="T46" fmla="*/ 2147483647 w 789"/>
              <a:gd name="T47" fmla="*/ 2147483647 h 338"/>
              <a:gd name="T48" fmla="*/ 2147483647 w 789"/>
              <a:gd name="T49" fmla="*/ 2147483647 h 338"/>
              <a:gd name="T50" fmla="*/ 2147483647 w 789"/>
              <a:gd name="T51" fmla="*/ 2147483647 h 338"/>
              <a:gd name="T52" fmla="*/ 2147483647 w 789"/>
              <a:gd name="T53" fmla="*/ 2147483647 h 338"/>
              <a:gd name="T54" fmla="*/ 2147483647 w 789"/>
              <a:gd name="T55" fmla="*/ 2147483647 h 338"/>
              <a:gd name="T56" fmla="*/ 2147483647 w 789"/>
              <a:gd name="T57" fmla="*/ 2147483647 h 338"/>
              <a:gd name="T58" fmla="*/ 2147483647 w 789"/>
              <a:gd name="T59" fmla="*/ 2147483647 h 338"/>
              <a:gd name="T60" fmla="*/ 2147483647 w 789"/>
              <a:gd name="T61" fmla="*/ 2147483647 h 338"/>
              <a:gd name="T62" fmla="*/ 2147483647 w 789"/>
              <a:gd name="T63" fmla="*/ 2147483647 h 338"/>
              <a:gd name="T64" fmla="*/ 2147483647 w 789"/>
              <a:gd name="T65" fmla="*/ 2147483647 h 338"/>
              <a:gd name="T66" fmla="*/ 2147483647 w 789"/>
              <a:gd name="T67" fmla="*/ 2147483647 h 338"/>
              <a:gd name="T68" fmla="*/ 2147483647 w 789"/>
              <a:gd name="T69" fmla="*/ 2147483647 h 338"/>
              <a:gd name="T70" fmla="*/ 2147483647 w 789"/>
              <a:gd name="T71" fmla="*/ 2147483647 h 338"/>
              <a:gd name="T72" fmla="*/ 2147483647 w 789"/>
              <a:gd name="T73" fmla="*/ 2147483647 h 338"/>
              <a:gd name="T74" fmla="*/ 2147483647 w 789"/>
              <a:gd name="T75" fmla="*/ 2147483647 h 338"/>
              <a:gd name="T76" fmla="*/ 2147483647 w 789"/>
              <a:gd name="T77" fmla="*/ 2147483647 h 338"/>
              <a:gd name="T78" fmla="*/ 2147483647 w 789"/>
              <a:gd name="T79" fmla="*/ 2147483647 h 338"/>
              <a:gd name="T80" fmla="*/ 0 w 789"/>
              <a:gd name="T81" fmla="*/ 2147483647 h 338"/>
              <a:gd name="T82" fmla="*/ 0 w 789"/>
              <a:gd name="T83" fmla="*/ 0 h 338"/>
              <a:gd name="T84" fmla="*/ 2147483647 w 789"/>
              <a:gd name="T85" fmla="*/ 0 h 338"/>
              <a:gd name="T86" fmla="*/ 2147483647 w 789"/>
              <a:gd name="T87" fmla="*/ 0 h 338"/>
              <a:gd name="T88" fmla="*/ 2147483647 w 789"/>
              <a:gd name="T89" fmla="*/ 0 h 338"/>
              <a:gd name="T90" fmla="*/ 2147483647 w 789"/>
              <a:gd name="T91" fmla="*/ 2147483647 h 3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9"/>
              <a:gd name="T139" fmla="*/ 0 h 338"/>
              <a:gd name="T140" fmla="*/ 789 w 789"/>
              <a:gd name="T141" fmla="*/ 338 h 3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9" h="338">
                <a:moveTo>
                  <a:pt x="789" y="13"/>
                </a:moveTo>
                <a:lnTo>
                  <a:pt x="788" y="46"/>
                </a:lnTo>
                <a:lnTo>
                  <a:pt x="782" y="78"/>
                </a:lnTo>
                <a:lnTo>
                  <a:pt x="771" y="109"/>
                </a:lnTo>
                <a:lnTo>
                  <a:pt x="758" y="139"/>
                </a:lnTo>
                <a:lnTo>
                  <a:pt x="742" y="168"/>
                </a:lnTo>
                <a:lnTo>
                  <a:pt x="721" y="195"/>
                </a:lnTo>
                <a:lnTo>
                  <a:pt x="699" y="220"/>
                </a:lnTo>
                <a:lnTo>
                  <a:pt x="674" y="242"/>
                </a:lnTo>
                <a:lnTo>
                  <a:pt x="646" y="264"/>
                </a:lnTo>
                <a:lnTo>
                  <a:pt x="615" y="282"/>
                </a:lnTo>
                <a:lnTo>
                  <a:pt x="583" y="298"/>
                </a:lnTo>
                <a:lnTo>
                  <a:pt x="549" y="313"/>
                </a:lnTo>
                <a:lnTo>
                  <a:pt x="512" y="323"/>
                </a:lnTo>
                <a:lnTo>
                  <a:pt x="475" y="332"/>
                </a:lnTo>
                <a:lnTo>
                  <a:pt x="435" y="336"/>
                </a:lnTo>
                <a:lnTo>
                  <a:pt x="395" y="338"/>
                </a:lnTo>
                <a:lnTo>
                  <a:pt x="373" y="338"/>
                </a:lnTo>
                <a:lnTo>
                  <a:pt x="351" y="336"/>
                </a:lnTo>
                <a:lnTo>
                  <a:pt x="330" y="333"/>
                </a:lnTo>
                <a:lnTo>
                  <a:pt x="308" y="330"/>
                </a:lnTo>
                <a:lnTo>
                  <a:pt x="288" y="326"/>
                </a:lnTo>
                <a:lnTo>
                  <a:pt x="267" y="320"/>
                </a:lnTo>
                <a:lnTo>
                  <a:pt x="246" y="314"/>
                </a:lnTo>
                <a:lnTo>
                  <a:pt x="227" y="307"/>
                </a:lnTo>
                <a:lnTo>
                  <a:pt x="208" y="299"/>
                </a:lnTo>
                <a:lnTo>
                  <a:pt x="189" y="291"/>
                </a:lnTo>
                <a:lnTo>
                  <a:pt x="171" y="280"/>
                </a:lnTo>
                <a:lnTo>
                  <a:pt x="153" y="270"/>
                </a:lnTo>
                <a:lnTo>
                  <a:pt x="137" y="258"/>
                </a:lnTo>
                <a:lnTo>
                  <a:pt x="121" y="246"/>
                </a:lnTo>
                <a:lnTo>
                  <a:pt x="106" y="233"/>
                </a:lnTo>
                <a:lnTo>
                  <a:pt x="92" y="220"/>
                </a:lnTo>
                <a:lnTo>
                  <a:pt x="71" y="198"/>
                </a:lnTo>
                <a:lnTo>
                  <a:pt x="52" y="173"/>
                </a:lnTo>
                <a:lnTo>
                  <a:pt x="37" y="148"/>
                </a:lnTo>
                <a:lnTo>
                  <a:pt x="24" y="123"/>
                </a:lnTo>
                <a:lnTo>
                  <a:pt x="13" y="96"/>
                </a:lnTo>
                <a:lnTo>
                  <a:pt x="6" y="68"/>
                </a:lnTo>
                <a:lnTo>
                  <a:pt x="2" y="41"/>
                </a:lnTo>
                <a:lnTo>
                  <a:pt x="0" y="13"/>
                </a:lnTo>
                <a:lnTo>
                  <a:pt x="0" y="0"/>
                </a:lnTo>
                <a:lnTo>
                  <a:pt x="13" y="0"/>
                </a:lnTo>
                <a:lnTo>
                  <a:pt x="776" y="0"/>
                </a:lnTo>
                <a:lnTo>
                  <a:pt x="789" y="0"/>
                </a:lnTo>
                <a:lnTo>
                  <a:pt x="789"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5" name="Freeform 135">
            <a:extLst>
              <a:ext uri="{FF2B5EF4-FFF2-40B4-BE49-F238E27FC236}">
                <a16:creationId xmlns:a16="http://schemas.microsoft.com/office/drawing/2014/main" id="{222A95EF-9D51-4E0D-A6DE-58EEBB2B9068}"/>
              </a:ext>
            </a:extLst>
          </p:cNvPr>
          <p:cNvSpPr>
            <a:spLocks/>
          </p:cNvSpPr>
          <p:nvPr/>
        </p:nvSpPr>
        <p:spPr bwMode="auto">
          <a:xfrm>
            <a:off x="7167563" y="4090989"/>
            <a:ext cx="1211263" cy="495300"/>
          </a:xfrm>
          <a:custGeom>
            <a:avLst/>
            <a:gdLst>
              <a:gd name="T0" fmla="*/ 0 w 763"/>
              <a:gd name="T1" fmla="*/ 0 h 312"/>
              <a:gd name="T2" fmla="*/ 2147483647 w 763"/>
              <a:gd name="T3" fmla="*/ 2147483647 h 312"/>
              <a:gd name="T4" fmla="*/ 2147483647 w 763"/>
              <a:gd name="T5" fmla="*/ 2147483647 h 312"/>
              <a:gd name="T6" fmla="*/ 2147483647 w 763"/>
              <a:gd name="T7" fmla="*/ 2147483647 h 312"/>
              <a:gd name="T8" fmla="*/ 2147483647 w 763"/>
              <a:gd name="T9" fmla="*/ 2147483647 h 312"/>
              <a:gd name="T10" fmla="*/ 2147483647 w 763"/>
              <a:gd name="T11" fmla="*/ 2147483647 h 312"/>
              <a:gd name="T12" fmla="*/ 2147483647 w 763"/>
              <a:gd name="T13" fmla="*/ 2147483647 h 312"/>
              <a:gd name="T14" fmla="*/ 2147483647 w 763"/>
              <a:gd name="T15" fmla="*/ 2147483647 h 312"/>
              <a:gd name="T16" fmla="*/ 2147483647 w 763"/>
              <a:gd name="T17" fmla="*/ 2147483647 h 312"/>
              <a:gd name="T18" fmla="*/ 2147483647 w 763"/>
              <a:gd name="T19" fmla="*/ 2147483647 h 312"/>
              <a:gd name="T20" fmla="*/ 2147483647 w 763"/>
              <a:gd name="T21" fmla="*/ 2147483647 h 312"/>
              <a:gd name="T22" fmla="*/ 2147483647 w 763"/>
              <a:gd name="T23" fmla="*/ 2147483647 h 312"/>
              <a:gd name="T24" fmla="*/ 2147483647 w 763"/>
              <a:gd name="T25" fmla="*/ 2147483647 h 312"/>
              <a:gd name="T26" fmla="*/ 2147483647 w 763"/>
              <a:gd name="T27" fmla="*/ 2147483647 h 312"/>
              <a:gd name="T28" fmla="*/ 2147483647 w 763"/>
              <a:gd name="T29" fmla="*/ 2147483647 h 312"/>
              <a:gd name="T30" fmla="*/ 2147483647 w 763"/>
              <a:gd name="T31" fmla="*/ 2147483647 h 312"/>
              <a:gd name="T32" fmla="*/ 2147483647 w 763"/>
              <a:gd name="T33" fmla="*/ 2147483647 h 312"/>
              <a:gd name="T34" fmla="*/ 2147483647 w 763"/>
              <a:gd name="T35" fmla="*/ 2147483647 h 312"/>
              <a:gd name="T36" fmla="*/ 2147483647 w 763"/>
              <a:gd name="T37" fmla="*/ 2147483647 h 312"/>
              <a:gd name="T38" fmla="*/ 2147483647 w 763"/>
              <a:gd name="T39" fmla="*/ 2147483647 h 312"/>
              <a:gd name="T40" fmla="*/ 2147483647 w 763"/>
              <a:gd name="T41" fmla="*/ 2147483647 h 312"/>
              <a:gd name="T42" fmla="*/ 2147483647 w 763"/>
              <a:gd name="T43" fmla="*/ 2147483647 h 312"/>
              <a:gd name="T44" fmla="*/ 2147483647 w 763"/>
              <a:gd name="T45" fmla="*/ 2147483647 h 312"/>
              <a:gd name="T46" fmla="*/ 2147483647 w 763"/>
              <a:gd name="T47" fmla="*/ 2147483647 h 312"/>
              <a:gd name="T48" fmla="*/ 2147483647 w 763"/>
              <a:gd name="T49" fmla="*/ 2147483647 h 312"/>
              <a:gd name="T50" fmla="*/ 2147483647 w 763"/>
              <a:gd name="T51" fmla="*/ 2147483647 h 312"/>
              <a:gd name="T52" fmla="*/ 2147483647 w 763"/>
              <a:gd name="T53" fmla="*/ 2147483647 h 312"/>
              <a:gd name="T54" fmla="*/ 2147483647 w 763"/>
              <a:gd name="T55" fmla="*/ 2147483647 h 312"/>
              <a:gd name="T56" fmla="*/ 2147483647 w 763"/>
              <a:gd name="T57" fmla="*/ 2147483647 h 312"/>
              <a:gd name="T58" fmla="*/ 2147483647 w 763"/>
              <a:gd name="T59" fmla="*/ 2147483647 h 312"/>
              <a:gd name="T60" fmla="*/ 2147483647 w 763"/>
              <a:gd name="T61" fmla="*/ 2147483647 h 312"/>
              <a:gd name="T62" fmla="*/ 2147483647 w 763"/>
              <a:gd name="T63" fmla="*/ 2147483647 h 312"/>
              <a:gd name="T64" fmla="*/ 2147483647 w 763"/>
              <a:gd name="T65" fmla="*/ 0 h 312"/>
              <a:gd name="T66" fmla="*/ 0 w 763"/>
              <a:gd name="T67" fmla="*/ 0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3"/>
              <a:gd name="T103" fmla="*/ 0 h 312"/>
              <a:gd name="T104" fmla="*/ 763 w 763"/>
              <a:gd name="T105" fmla="*/ 312 h 3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3" h="312">
                <a:moveTo>
                  <a:pt x="0" y="0"/>
                </a:moveTo>
                <a:lnTo>
                  <a:pt x="2" y="31"/>
                </a:lnTo>
                <a:lnTo>
                  <a:pt x="8" y="62"/>
                </a:lnTo>
                <a:lnTo>
                  <a:pt x="18" y="93"/>
                </a:lnTo>
                <a:lnTo>
                  <a:pt x="30" y="121"/>
                </a:lnTo>
                <a:lnTo>
                  <a:pt x="46" y="148"/>
                </a:lnTo>
                <a:lnTo>
                  <a:pt x="65" y="174"/>
                </a:lnTo>
                <a:lnTo>
                  <a:pt x="87" y="198"/>
                </a:lnTo>
                <a:lnTo>
                  <a:pt x="112" y="220"/>
                </a:lnTo>
                <a:lnTo>
                  <a:pt x="139" y="241"/>
                </a:lnTo>
                <a:lnTo>
                  <a:pt x="168" y="258"/>
                </a:lnTo>
                <a:lnTo>
                  <a:pt x="201" y="273"/>
                </a:lnTo>
                <a:lnTo>
                  <a:pt x="233" y="286"/>
                </a:lnTo>
                <a:lnTo>
                  <a:pt x="269" y="297"/>
                </a:lnTo>
                <a:lnTo>
                  <a:pt x="306" y="306"/>
                </a:lnTo>
                <a:lnTo>
                  <a:pt x="344" y="310"/>
                </a:lnTo>
                <a:lnTo>
                  <a:pt x="382" y="312"/>
                </a:lnTo>
                <a:lnTo>
                  <a:pt x="421" y="310"/>
                </a:lnTo>
                <a:lnTo>
                  <a:pt x="459" y="306"/>
                </a:lnTo>
                <a:lnTo>
                  <a:pt x="496" y="297"/>
                </a:lnTo>
                <a:lnTo>
                  <a:pt x="530" y="286"/>
                </a:lnTo>
                <a:lnTo>
                  <a:pt x="564" y="273"/>
                </a:lnTo>
                <a:lnTo>
                  <a:pt x="595" y="258"/>
                </a:lnTo>
                <a:lnTo>
                  <a:pt x="624" y="241"/>
                </a:lnTo>
                <a:lnTo>
                  <a:pt x="651" y="220"/>
                </a:lnTo>
                <a:lnTo>
                  <a:pt x="676" y="198"/>
                </a:lnTo>
                <a:lnTo>
                  <a:pt x="698" y="174"/>
                </a:lnTo>
                <a:lnTo>
                  <a:pt x="717" y="148"/>
                </a:lnTo>
                <a:lnTo>
                  <a:pt x="733" y="121"/>
                </a:lnTo>
                <a:lnTo>
                  <a:pt x="745" y="93"/>
                </a:lnTo>
                <a:lnTo>
                  <a:pt x="755" y="62"/>
                </a:lnTo>
                <a:lnTo>
                  <a:pt x="761" y="31"/>
                </a:lnTo>
                <a:lnTo>
                  <a:pt x="763" y="0"/>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6" name="Freeform 136">
            <a:extLst>
              <a:ext uri="{FF2B5EF4-FFF2-40B4-BE49-F238E27FC236}">
                <a16:creationId xmlns:a16="http://schemas.microsoft.com/office/drawing/2014/main" id="{B2197CE7-A6C4-4E5F-81DF-4A17C701C5DF}"/>
              </a:ext>
            </a:extLst>
          </p:cNvPr>
          <p:cNvSpPr>
            <a:spLocks/>
          </p:cNvSpPr>
          <p:nvPr/>
        </p:nvSpPr>
        <p:spPr bwMode="auto">
          <a:xfrm>
            <a:off x="5400677" y="5432428"/>
            <a:ext cx="1427163" cy="519113"/>
          </a:xfrm>
          <a:custGeom>
            <a:avLst/>
            <a:gdLst>
              <a:gd name="T0" fmla="*/ 2147483647 w 899"/>
              <a:gd name="T1" fmla="*/ 2147483647 h 327"/>
              <a:gd name="T2" fmla="*/ 2147483647 w 899"/>
              <a:gd name="T3" fmla="*/ 2147483647 h 327"/>
              <a:gd name="T4" fmla="*/ 2147483647 w 899"/>
              <a:gd name="T5" fmla="*/ 2147483647 h 327"/>
              <a:gd name="T6" fmla="*/ 2147483647 w 899"/>
              <a:gd name="T7" fmla="*/ 2147483647 h 327"/>
              <a:gd name="T8" fmla="*/ 2147483647 w 899"/>
              <a:gd name="T9" fmla="*/ 2147483647 h 327"/>
              <a:gd name="T10" fmla="*/ 2147483647 w 899"/>
              <a:gd name="T11" fmla="*/ 2147483647 h 327"/>
              <a:gd name="T12" fmla="*/ 2147483647 w 899"/>
              <a:gd name="T13" fmla="*/ 2147483647 h 327"/>
              <a:gd name="T14" fmla="*/ 2147483647 w 899"/>
              <a:gd name="T15" fmla="*/ 2147483647 h 327"/>
              <a:gd name="T16" fmla="*/ 2147483647 w 899"/>
              <a:gd name="T17" fmla="*/ 2147483647 h 327"/>
              <a:gd name="T18" fmla="*/ 2147483647 w 899"/>
              <a:gd name="T19" fmla="*/ 2147483647 h 327"/>
              <a:gd name="T20" fmla="*/ 2147483647 w 899"/>
              <a:gd name="T21" fmla="*/ 2147483647 h 327"/>
              <a:gd name="T22" fmla="*/ 2147483647 w 899"/>
              <a:gd name="T23" fmla="*/ 2147483647 h 327"/>
              <a:gd name="T24" fmla="*/ 0 w 899"/>
              <a:gd name="T25" fmla="*/ 2147483647 h 327"/>
              <a:gd name="T26" fmla="*/ 2147483647 w 899"/>
              <a:gd name="T27" fmla="*/ 2147483647 h 327"/>
              <a:gd name="T28" fmla="*/ 2147483647 w 899"/>
              <a:gd name="T29" fmla="*/ 2147483647 h 327"/>
              <a:gd name="T30" fmla="*/ 2147483647 w 899"/>
              <a:gd name="T31" fmla="*/ 2147483647 h 327"/>
              <a:gd name="T32" fmla="*/ 2147483647 w 899"/>
              <a:gd name="T33" fmla="*/ 2147483647 h 327"/>
              <a:gd name="T34" fmla="*/ 2147483647 w 899"/>
              <a:gd name="T35" fmla="*/ 2147483647 h 327"/>
              <a:gd name="T36" fmla="*/ 2147483647 w 899"/>
              <a:gd name="T37" fmla="*/ 2147483647 h 327"/>
              <a:gd name="T38" fmla="*/ 2147483647 w 899"/>
              <a:gd name="T39" fmla="*/ 2147483647 h 327"/>
              <a:gd name="T40" fmla="*/ 2147483647 w 899"/>
              <a:gd name="T41" fmla="*/ 2147483647 h 327"/>
              <a:gd name="T42" fmla="*/ 2147483647 w 899"/>
              <a:gd name="T43" fmla="*/ 2147483647 h 327"/>
              <a:gd name="T44" fmla="*/ 2147483647 w 899"/>
              <a:gd name="T45" fmla="*/ 2147483647 h 327"/>
              <a:gd name="T46" fmla="*/ 2147483647 w 899"/>
              <a:gd name="T47" fmla="*/ 2147483647 h 327"/>
              <a:gd name="T48" fmla="*/ 2147483647 w 899"/>
              <a:gd name="T49" fmla="*/ 2147483647 h 327"/>
              <a:gd name="T50" fmla="*/ 2147483647 w 899"/>
              <a:gd name="T51" fmla="*/ 2147483647 h 327"/>
              <a:gd name="T52" fmla="*/ 2147483647 w 899"/>
              <a:gd name="T53" fmla="*/ 2147483647 h 327"/>
              <a:gd name="T54" fmla="*/ 2147483647 w 899"/>
              <a:gd name="T55" fmla="*/ 0 h 327"/>
              <a:gd name="T56" fmla="*/ 2147483647 w 899"/>
              <a:gd name="T57" fmla="*/ 0 h 327"/>
              <a:gd name="T58" fmla="*/ 2147483647 w 899"/>
              <a:gd name="T59" fmla="*/ 0 h 327"/>
              <a:gd name="T60" fmla="*/ 2147483647 w 899"/>
              <a:gd name="T61" fmla="*/ 0 h 327"/>
              <a:gd name="T62" fmla="*/ 2147483647 w 899"/>
              <a:gd name="T63" fmla="*/ 2147483647 h 327"/>
              <a:gd name="T64" fmla="*/ 2147483647 w 899"/>
              <a:gd name="T65" fmla="*/ 2147483647 h 327"/>
              <a:gd name="T66" fmla="*/ 2147483647 w 899"/>
              <a:gd name="T67" fmla="*/ 2147483647 h 327"/>
              <a:gd name="T68" fmla="*/ 2147483647 w 899"/>
              <a:gd name="T69" fmla="*/ 2147483647 h 327"/>
              <a:gd name="T70" fmla="*/ 2147483647 w 899"/>
              <a:gd name="T71" fmla="*/ 2147483647 h 327"/>
              <a:gd name="T72" fmla="*/ 2147483647 w 899"/>
              <a:gd name="T73" fmla="*/ 2147483647 h 327"/>
              <a:gd name="T74" fmla="*/ 2147483647 w 899"/>
              <a:gd name="T75" fmla="*/ 2147483647 h 327"/>
              <a:gd name="T76" fmla="*/ 2147483647 w 899"/>
              <a:gd name="T77" fmla="*/ 2147483647 h 327"/>
              <a:gd name="T78" fmla="*/ 2147483647 w 899"/>
              <a:gd name="T79" fmla="*/ 2147483647 h 327"/>
              <a:gd name="T80" fmla="*/ 2147483647 w 899"/>
              <a:gd name="T81" fmla="*/ 2147483647 h 327"/>
              <a:gd name="T82" fmla="*/ 2147483647 w 899"/>
              <a:gd name="T83" fmla="*/ 2147483647 h 327"/>
              <a:gd name="T84" fmla="*/ 2147483647 w 899"/>
              <a:gd name="T85" fmla="*/ 2147483647 h 327"/>
              <a:gd name="T86" fmla="*/ 2147483647 w 899"/>
              <a:gd name="T87" fmla="*/ 2147483647 h 327"/>
              <a:gd name="T88" fmla="*/ 2147483647 w 899"/>
              <a:gd name="T89" fmla="*/ 2147483647 h 327"/>
              <a:gd name="T90" fmla="*/ 2147483647 w 899"/>
              <a:gd name="T91" fmla="*/ 2147483647 h 327"/>
              <a:gd name="T92" fmla="*/ 2147483647 w 899"/>
              <a:gd name="T93" fmla="*/ 2147483647 h 327"/>
              <a:gd name="T94" fmla="*/ 2147483647 w 899"/>
              <a:gd name="T95" fmla="*/ 2147483647 h 327"/>
              <a:gd name="T96" fmla="*/ 2147483647 w 899"/>
              <a:gd name="T97" fmla="*/ 2147483647 h 327"/>
              <a:gd name="T98" fmla="*/ 2147483647 w 899"/>
              <a:gd name="T99" fmla="*/ 2147483647 h 327"/>
              <a:gd name="T100" fmla="*/ 2147483647 w 899"/>
              <a:gd name="T101" fmla="*/ 2147483647 h 327"/>
              <a:gd name="T102" fmla="*/ 2147483647 w 899"/>
              <a:gd name="T103" fmla="*/ 2147483647 h 327"/>
              <a:gd name="T104" fmla="*/ 2147483647 w 899"/>
              <a:gd name="T105" fmla="*/ 2147483647 h 327"/>
              <a:gd name="T106" fmla="*/ 2147483647 w 899"/>
              <a:gd name="T107" fmla="*/ 2147483647 h 327"/>
              <a:gd name="T108" fmla="*/ 2147483647 w 899"/>
              <a:gd name="T109" fmla="*/ 2147483647 h 3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9"/>
              <a:gd name="T166" fmla="*/ 0 h 327"/>
              <a:gd name="T167" fmla="*/ 899 w 899"/>
              <a:gd name="T168" fmla="*/ 327 h 3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9" h="327">
                <a:moveTo>
                  <a:pt x="140" y="327"/>
                </a:moveTo>
                <a:lnTo>
                  <a:pt x="119" y="327"/>
                </a:lnTo>
                <a:lnTo>
                  <a:pt x="101" y="326"/>
                </a:lnTo>
                <a:lnTo>
                  <a:pt x="85" y="323"/>
                </a:lnTo>
                <a:lnTo>
                  <a:pt x="70" y="320"/>
                </a:lnTo>
                <a:lnTo>
                  <a:pt x="59" y="315"/>
                </a:lnTo>
                <a:lnTo>
                  <a:pt x="47" y="309"/>
                </a:lnTo>
                <a:lnTo>
                  <a:pt x="36" y="303"/>
                </a:lnTo>
                <a:lnTo>
                  <a:pt x="28" y="296"/>
                </a:lnTo>
                <a:lnTo>
                  <a:pt x="16" y="280"/>
                </a:lnTo>
                <a:lnTo>
                  <a:pt x="7" y="261"/>
                </a:lnTo>
                <a:lnTo>
                  <a:pt x="1" y="237"/>
                </a:lnTo>
                <a:lnTo>
                  <a:pt x="0" y="211"/>
                </a:lnTo>
                <a:lnTo>
                  <a:pt x="1" y="188"/>
                </a:lnTo>
                <a:lnTo>
                  <a:pt x="4" y="165"/>
                </a:lnTo>
                <a:lnTo>
                  <a:pt x="8" y="141"/>
                </a:lnTo>
                <a:lnTo>
                  <a:pt x="16" y="118"/>
                </a:lnTo>
                <a:lnTo>
                  <a:pt x="25" y="94"/>
                </a:lnTo>
                <a:lnTo>
                  <a:pt x="35" y="72"/>
                </a:lnTo>
                <a:lnTo>
                  <a:pt x="48" y="51"/>
                </a:lnTo>
                <a:lnTo>
                  <a:pt x="63" y="34"/>
                </a:lnTo>
                <a:lnTo>
                  <a:pt x="72" y="26"/>
                </a:lnTo>
                <a:lnTo>
                  <a:pt x="81" y="19"/>
                </a:lnTo>
                <a:lnTo>
                  <a:pt x="90" y="13"/>
                </a:lnTo>
                <a:lnTo>
                  <a:pt x="100" y="8"/>
                </a:lnTo>
                <a:lnTo>
                  <a:pt x="109" y="4"/>
                </a:lnTo>
                <a:lnTo>
                  <a:pt x="119" y="1"/>
                </a:lnTo>
                <a:lnTo>
                  <a:pt x="129" y="0"/>
                </a:lnTo>
                <a:lnTo>
                  <a:pt x="140" y="0"/>
                </a:lnTo>
                <a:lnTo>
                  <a:pt x="759" y="0"/>
                </a:lnTo>
                <a:lnTo>
                  <a:pt x="769" y="0"/>
                </a:lnTo>
                <a:lnTo>
                  <a:pt x="780" y="1"/>
                </a:lnTo>
                <a:lnTo>
                  <a:pt x="790" y="4"/>
                </a:lnTo>
                <a:lnTo>
                  <a:pt x="800" y="8"/>
                </a:lnTo>
                <a:lnTo>
                  <a:pt x="809" y="13"/>
                </a:lnTo>
                <a:lnTo>
                  <a:pt x="818" y="19"/>
                </a:lnTo>
                <a:lnTo>
                  <a:pt x="827" y="26"/>
                </a:lnTo>
                <a:lnTo>
                  <a:pt x="836" y="34"/>
                </a:lnTo>
                <a:lnTo>
                  <a:pt x="850" y="51"/>
                </a:lnTo>
                <a:lnTo>
                  <a:pt x="864" y="72"/>
                </a:lnTo>
                <a:lnTo>
                  <a:pt x="875" y="94"/>
                </a:lnTo>
                <a:lnTo>
                  <a:pt x="884" y="118"/>
                </a:lnTo>
                <a:lnTo>
                  <a:pt x="890" y="141"/>
                </a:lnTo>
                <a:lnTo>
                  <a:pt x="896" y="165"/>
                </a:lnTo>
                <a:lnTo>
                  <a:pt x="898" y="188"/>
                </a:lnTo>
                <a:lnTo>
                  <a:pt x="899" y="211"/>
                </a:lnTo>
                <a:lnTo>
                  <a:pt x="896" y="244"/>
                </a:lnTo>
                <a:lnTo>
                  <a:pt x="887" y="271"/>
                </a:lnTo>
                <a:lnTo>
                  <a:pt x="874" y="292"/>
                </a:lnTo>
                <a:lnTo>
                  <a:pt x="856" y="306"/>
                </a:lnTo>
                <a:lnTo>
                  <a:pt x="836" y="317"/>
                </a:lnTo>
                <a:lnTo>
                  <a:pt x="812" y="323"/>
                </a:lnTo>
                <a:lnTo>
                  <a:pt x="786" y="326"/>
                </a:lnTo>
                <a:lnTo>
                  <a:pt x="759" y="327"/>
                </a:lnTo>
                <a:lnTo>
                  <a:pt x="140" y="3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7" name="Freeform 137">
            <a:extLst>
              <a:ext uri="{FF2B5EF4-FFF2-40B4-BE49-F238E27FC236}">
                <a16:creationId xmlns:a16="http://schemas.microsoft.com/office/drawing/2014/main" id="{4E82C9AC-A358-47C7-83A9-28E80E386E90}"/>
              </a:ext>
            </a:extLst>
          </p:cNvPr>
          <p:cNvSpPr>
            <a:spLocks/>
          </p:cNvSpPr>
          <p:nvPr/>
        </p:nvSpPr>
        <p:spPr bwMode="auto">
          <a:xfrm>
            <a:off x="5421315" y="5453064"/>
            <a:ext cx="1385887" cy="477837"/>
          </a:xfrm>
          <a:custGeom>
            <a:avLst/>
            <a:gdLst>
              <a:gd name="T0" fmla="*/ 2147483647 w 873"/>
              <a:gd name="T1" fmla="*/ 2147483647 h 301"/>
              <a:gd name="T2" fmla="*/ 2147483647 w 873"/>
              <a:gd name="T3" fmla="*/ 2147483647 h 301"/>
              <a:gd name="T4" fmla="*/ 2147483647 w 873"/>
              <a:gd name="T5" fmla="*/ 2147483647 h 301"/>
              <a:gd name="T6" fmla="*/ 2147483647 w 873"/>
              <a:gd name="T7" fmla="*/ 2147483647 h 301"/>
              <a:gd name="T8" fmla="*/ 2147483647 w 873"/>
              <a:gd name="T9" fmla="*/ 2147483647 h 301"/>
              <a:gd name="T10" fmla="*/ 2147483647 w 873"/>
              <a:gd name="T11" fmla="*/ 2147483647 h 301"/>
              <a:gd name="T12" fmla="*/ 2147483647 w 873"/>
              <a:gd name="T13" fmla="*/ 2147483647 h 301"/>
              <a:gd name="T14" fmla="*/ 2147483647 w 873"/>
              <a:gd name="T15" fmla="*/ 2147483647 h 301"/>
              <a:gd name="T16" fmla="*/ 2147483647 w 873"/>
              <a:gd name="T17" fmla="*/ 2147483647 h 301"/>
              <a:gd name="T18" fmla="*/ 2147483647 w 873"/>
              <a:gd name="T19" fmla="*/ 2147483647 h 301"/>
              <a:gd name="T20" fmla="*/ 2147483647 w 873"/>
              <a:gd name="T21" fmla="*/ 2147483647 h 301"/>
              <a:gd name="T22" fmla="*/ 2147483647 w 873"/>
              <a:gd name="T23" fmla="*/ 2147483647 h 301"/>
              <a:gd name="T24" fmla="*/ 2147483647 w 873"/>
              <a:gd name="T25" fmla="*/ 2147483647 h 301"/>
              <a:gd name="T26" fmla="*/ 2147483647 w 873"/>
              <a:gd name="T27" fmla="*/ 2147483647 h 301"/>
              <a:gd name="T28" fmla="*/ 2147483647 w 873"/>
              <a:gd name="T29" fmla="*/ 2147483647 h 301"/>
              <a:gd name="T30" fmla="*/ 2147483647 w 873"/>
              <a:gd name="T31" fmla="*/ 2147483647 h 301"/>
              <a:gd name="T32" fmla="*/ 2147483647 w 873"/>
              <a:gd name="T33" fmla="*/ 2147483647 h 301"/>
              <a:gd name="T34" fmla="*/ 2147483647 w 873"/>
              <a:gd name="T35" fmla="*/ 0 h 301"/>
              <a:gd name="T36" fmla="*/ 2147483647 w 873"/>
              <a:gd name="T37" fmla="*/ 0 h 301"/>
              <a:gd name="T38" fmla="*/ 2147483647 w 873"/>
              <a:gd name="T39" fmla="*/ 2147483647 h 301"/>
              <a:gd name="T40" fmla="*/ 2147483647 w 873"/>
              <a:gd name="T41" fmla="*/ 2147483647 h 301"/>
              <a:gd name="T42" fmla="*/ 2147483647 w 873"/>
              <a:gd name="T43" fmla="*/ 2147483647 h 301"/>
              <a:gd name="T44" fmla="*/ 2147483647 w 873"/>
              <a:gd name="T45" fmla="*/ 2147483647 h 301"/>
              <a:gd name="T46" fmla="*/ 2147483647 w 873"/>
              <a:gd name="T47" fmla="*/ 2147483647 h 301"/>
              <a:gd name="T48" fmla="*/ 2147483647 w 873"/>
              <a:gd name="T49" fmla="*/ 2147483647 h 301"/>
              <a:gd name="T50" fmla="*/ 2147483647 w 873"/>
              <a:gd name="T51" fmla="*/ 2147483647 h 301"/>
              <a:gd name="T52" fmla="*/ 0 w 873"/>
              <a:gd name="T53" fmla="*/ 2147483647 h 301"/>
              <a:gd name="T54" fmla="*/ 0 w 873"/>
              <a:gd name="T55" fmla="*/ 2147483647 h 301"/>
              <a:gd name="T56" fmla="*/ 2147483647 w 873"/>
              <a:gd name="T57" fmla="*/ 2147483647 h 301"/>
              <a:gd name="T58" fmla="*/ 2147483647 w 873"/>
              <a:gd name="T59" fmla="*/ 2147483647 h 301"/>
              <a:gd name="T60" fmla="*/ 2147483647 w 873"/>
              <a:gd name="T61" fmla="*/ 2147483647 h 301"/>
              <a:gd name="T62" fmla="*/ 2147483647 w 873"/>
              <a:gd name="T63" fmla="*/ 2147483647 h 301"/>
              <a:gd name="T64" fmla="*/ 2147483647 w 873"/>
              <a:gd name="T65" fmla="*/ 2147483647 h 301"/>
              <a:gd name="T66" fmla="*/ 2147483647 w 873"/>
              <a:gd name="T67" fmla="*/ 2147483647 h 301"/>
              <a:gd name="T68" fmla="*/ 2147483647 w 873"/>
              <a:gd name="T69" fmla="*/ 2147483647 h 301"/>
              <a:gd name="T70" fmla="*/ 2147483647 w 873"/>
              <a:gd name="T71" fmla="*/ 2147483647 h 301"/>
              <a:gd name="T72" fmla="*/ 2147483647 w 873"/>
              <a:gd name="T73" fmla="*/ 2147483647 h 3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3"/>
              <a:gd name="T112" fmla="*/ 0 h 301"/>
              <a:gd name="T113" fmla="*/ 873 w 873"/>
              <a:gd name="T114" fmla="*/ 301 h 3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3" h="301">
                <a:moveTo>
                  <a:pt x="746" y="301"/>
                </a:moveTo>
                <a:lnTo>
                  <a:pt x="775" y="299"/>
                </a:lnTo>
                <a:lnTo>
                  <a:pt x="801" y="296"/>
                </a:lnTo>
                <a:lnTo>
                  <a:pt x="823" y="290"/>
                </a:lnTo>
                <a:lnTo>
                  <a:pt x="840" y="280"/>
                </a:lnTo>
                <a:lnTo>
                  <a:pt x="855" y="267"/>
                </a:lnTo>
                <a:lnTo>
                  <a:pt x="865" y="249"/>
                </a:lnTo>
                <a:lnTo>
                  <a:pt x="871" y="226"/>
                </a:lnTo>
                <a:lnTo>
                  <a:pt x="873" y="198"/>
                </a:lnTo>
                <a:lnTo>
                  <a:pt x="871" y="165"/>
                </a:lnTo>
                <a:lnTo>
                  <a:pt x="865" y="131"/>
                </a:lnTo>
                <a:lnTo>
                  <a:pt x="855" y="99"/>
                </a:lnTo>
                <a:lnTo>
                  <a:pt x="840" y="68"/>
                </a:lnTo>
                <a:lnTo>
                  <a:pt x="823" y="41"/>
                </a:lnTo>
                <a:lnTo>
                  <a:pt x="801" y="19"/>
                </a:lnTo>
                <a:lnTo>
                  <a:pt x="775" y="4"/>
                </a:lnTo>
                <a:lnTo>
                  <a:pt x="746" y="0"/>
                </a:lnTo>
                <a:lnTo>
                  <a:pt x="127" y="0"/>
                </a:lnTo>
                <a:lnTo>
                  <a:pt x="97" y="4"/>
                </a:lnTo>
                <a:lnTo>
                  <a:pt x="72" y="19"/>
                </a:lnTo>
                <a:lnTo>
                  <a:pt x="50" y="41"/>
                </a:lnTo>
                <a:lnTo>
                  <a:pt x="32" y="68"/>
                </a:lnTo>
                <a:lnTo>
                  <a:pt x="18" y="99"/>
                </a:lnTo>
                <a:lnTo>
                  <a:pt x="9" y="131"/>
                </a:lnTo>
                <a:lnTo>
                  <a:pt x="1" y="165"/>
                </a:lnTo>
                <a:lnTo>
                  <a:pt x="0" y="198"/>
                </a:lnTo>
                <a:lnTo>
                  <a:pt x="1" y="226"/>
                </a:lnTo>
                <a:lnTo>
                  <a:pt x="9" y="249"/>
                </a:lnTo>
                <a:lnTo>
                  <a:pt x="18" y="267"/>
                </a:lnTo>
                <a:lnTo>
                  <a:pt x="32" y="280"/>
                </a:lnTo>
                <a:lnTo>
                  <a:pt x="50" y="290"/>
                </a:lnTo>
                <a:lnTo>
                  <a:pt x="72" y="296"/>
                </a:lnTo>
                <a:lnTo>
                  <a:pt x="97" y="299"/>
                </a:lnTo>
                <a:lnTo>
                  <a:pt x="127" y="301"/>
                </a:lnTo>
                <a:lnTo>
                  <a:pt x="746" y="301"/>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8" name="Freeform 138">
            <a:extLst>
              <a:ext uri="{FF2B5EF4-FFF2-40B4-BE49-F238E27FC236}">
                <a16:creationId xmlns:a16="http://schemas.microsoft.com/office/drawing/2014/main" id="{A9771E8A-27D3-4F9C-856F-C56B58865FD9}"/>
              </a:ext>
            </a:extLst>
          </p:cNvPr>
          <p:cNvSpPr>
            <a:spLocks/>
          </p:cNvSpPr>
          <p:nvPr/>
        </p:nvSpPr>
        <p:spPr bwMode="auto">
          <a:xfrm>
            <a:off x="4508501" y="2898776"/>
            <a:ext cx="26988" cy="60325"/>
          </a:xfrm>
          <a:custGeom>
            <a:avLst/>
            <a:gdLst>
              <a:gd name="T0" fmla="*/ 0 w 17"/>
              <a:gd name="T1" fmla="*/ 2147483647 h 38"/>
              <a:gd name="T2" fmla="*/ 2147483647 w 17"/>
              <a:gd name="T3" fmla="*/ 0 h 38"/>
              <a:gd name="T4" fmla="*/ 2147483647 w 17"/>
              <a:gd name="T5" fmla="*/ 0 h 38"/>
              <a:gd name="T6" fmla="*/ 2147483647 w 17"/>
              <a:gd name="T7" fmla="*/ 2147483647 h 38"/>
              <a:gd name="T8" fmla="*/ 2147483647 w 17"/>
              <a:gd name="T9" fmla="*/ 2147483647 h 38"/>
              <a:gd name="T10" fmla="*/ 2147483647 w 17"/>
              <a:gd name="T11" fmla="*/ 2147483647 h 38"/>
              <a:gd name="T12" fmla="*/ 0 w 17"/>
              <a:gd name="T13" fmla="*/ 2147483647 h 38"/>
              <a:gd name="T14" fmla="*/ 0 60000 65536"/>
              <a:gd name="T15" fmla="*/ 0 60000 65536"/>
              <a:gd name="T16" fmla="*/ 0 60000 65536"/>
              <a:gd name="T17" fmla="*/ 0 60000 65536"/>
              <a:gd name="T18" fmla="*/ 0 60000 65536"/>
              <a:gd name="T19" fmla="*/ 0 60000 65536"/>
              <a:gd name="T20" fmla="*/ 0 60000 65536"/>
              <a:gd name="T21" fmla="*/ 0 w 17"/>
              <a:gd name="T22" fmla="*/ 0 h 38"/>
              <a:gd name="T23" fmla="*/ 17 w 1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8">
                <a:moveTo>
                  <a:pt x="0" y="2"/>
                </a:moveTo>
                <a:lnTo>
                  <a:pt x="3" y="0"/>
                </a:lnTo>
                <a:lnTo>
                  <a:pt x="6" y="0"/>
                </a:lnTo>
                <a:lnTo>
                  <a:pt x="17" y="38"/>
                </a:lnTo>
                <a:lnTo>
                  <a:pt x="15" y="38"/>
                </a:lnTo>
                <a:lnTo>
                  <a:pt x="12" y="38"/>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9" name="Freeform 139">
            <a:extLst>
              <a:ext uri="{FF2B5EF4-FFF2-40B4-BE49-F238E27FC236}">
                <a16:creationId xmlns:a16="http://schemas.microsoft.com/office/drawing/2014/main" id="{276FFD17-B1A9-42AE-9172-124688DB1CEC}"/>
              </a:ext>
            </a:extLst>
          </p:cNvPr>
          <p:cNvSpPr>
            <a:spLocks/>
          </p:cNvSpPr>
          <p:nvPr/>
        </p:nvSpPr>
        <p:spPr bwMode="auto">
          <a:xfrm>
            <a:off x="4440239" y="2906715"/>
            <a:ext cx="215900" cy="204787"/>
          </a:xfrm>
          <a:custGeom>
            <a:avLst/>
            <a:gdLst>
              <a:gd name="T0" fmla="*/ 2147483647 w 136"/>
              <a:gd name="T1" fmla="*/ 2147483647 h 129"/>
              <a:gd name="T2" fmla="*/ 2147483647 w 136"/>
              <a:gd name="T3" fmla="*/ 2147483647 h 129"/>
              <a:gd name="T4" fmla="*/ 2147483647 w 136"/>
              <a:gd name="T5" fmla="*/ 2147483647 h 129"/>
              <a:gd name="T6" fmla="*/ 2147483647 w 136"/>
              <a:gd name="T7" fmla="*/ 2147483647 h 129"/>
              <a:gd name="T8" fmla="*/ 2147483647 w 136"/>
              <a:gd name="T9" fmla="*/ 2147483647 h 129"/>
              <a:gd name="T10" fmla="*/ 2147483647 w 136"/>
              <a:gd name="T11" fmla="*/ 2147483647 h 129"/>
              <a:gd name="T12" fmla="*/ 2147483647 w 136"/>
              <a:gd name="T13" fmla="*/ 2147483647 h 129"/>
              <a:gd name="T14" fmla="*/ 2147483647 w 136"/>
              <a:gd name="T15" fmla="*/ 2147483647 h 129"/>
              <a:gd name="T16" fmla="*/ 2147483647 w 136"/>
              <a:gd name="T17" fmla="*/ 2147483647 h 129"/>
              <a:gd name="T18" fmla="*/ 2147483647 w 136"/>
              <a:gd name="T19" fmla="*/ 2147483647 h 129"/>
              <a:gd name="T20" fmla="*/ 2147483647 w 136"/>
              <a:gd name="T21" fmla="*/ 2147483647 h 129"/>
              <a:gd name="T22" fmla="*/ 2147483647 w 136"/>
              <a:gd name="T23" fmla="*/ 2147483647 h 129"/>
              <a:gd name="T24" fmla="*/ 2147483647 w 136"/>
              <a:gd name="T25" fmla="*/ 2147483647 h 129"/>
              <a:gd name="T26" fmla="*/ 2147483647 w 136"/>
              <a:gd name="T27" fmla="*/ 2147483647 h 129"/>
              <a:gd name="T28" fmla="*/ 2147483647 w 136"/>
              <a:gd name="T29" fmla="*/ 2147483647 h 129"/>
              <a:gd name="T30" fmla="*/ 2147483647 w 136"/>
              <a:gd name="T31" fmla="*/ 2147483647 h 129"/>
              <a:gd name="T32" fmla="*/ 2147483647 w 136"/>
              <a:gd name="T33" fmla="*/ 2147483647 h 129"/>
              <a:gd name="T34" fmla="*/ 2147483647 w 136"/>
              <a:gd name="T35" fmla="*/ 2147483647 h 129"/>
              <a:gd name="T36" fmla="*/ 2147483647 w 136"/>
              <a:gd name="T37" fmla="*/ 2147483647 h 129"/>
              <a:gd name="T38" fmla="*/ 2147483647 w 136"/>
              <a:gd name="T39" fmla="*/ 2147483647 h 129"/>
              <a:gd name="T40" fmla="*/ 2147483647 w 136"/>
              <a:gd name="T41" fmla="*/ 2147483647 h 129"/>
              <a:gd name="T42" fmla="*/ 2147483647 w 136"/>
              <a:gd name="T43" fmla="*/ 2147483647 h 129"/>
              <a:gd name="T44" fmla="*/ 2147483647 w 136"/>
              <a:gd name="T45" fmla="*/ 2147483647 h 129"/>
              <a:gd name="T46" fmla="*/ 2147483647 w 136"/>
              <a:gd name="T47" fmla="*/ 2147483647 h 129"/>
              <a:gd name="T48" fmla="*/ 2147483647 w 136"/>
              <a:gd name="T49" fmla="*/ 2147483647 h 129"/>
              <a:gd name="T50" fmla="*/ 2147483647 w 136"/>
              <a:gd name="T51" fmla="*/ 2147483647 h 129"/>
              <a:gd name="T52" fmla="*/ 2147483647 w 136"/>
              <a:gd name="T53" fmla="*/ 2147483647 h 129"/>
              <a:gd name="T54" fmla="*/ 2147483647 w 136"/>
              <a:gd name="T55" fmla="*/ 2147483647 h 129"/>
              <a:gd name="T56" fmla="*/ 2147483647 w 136"/>
              <a:gd name="T57" fmla="*/ 2147483647 h 129"/>
              <a:gd name="T58" fmla="*/ 2147483647 w 136"/>
              <a:gd name="T59" fmla="*/ 2147483647 h 129"/>
              <a:gd name="T60" fmla="*/ 2147483647 w 136"/>
              <a:gd name="T61" fmla="*/ 0 h 129"/>
              <a:gd name="T62" fmla="*/ 2147483647 w 136"/>
              <a:gd name="T63" fmla="*/ 0 h 129"/>
              <a:gd name="T64" fmla="*/ 2147483647 w 136"/>
              <a:gd name="T65" fmla="*/ 2147483647 h 129"/>
              <a:gd name="T66" fmla="*/ 2147483647 w 136"/>
              <a:gd name="T67" fmla="*/ 2147483647 h 129"/>
              <a:gd name="T68" fmla="*/ 2147483647 w 136"/>
              <a:gd name="T69" fmla="*/ 2147483647 h 129"/>
              <a:gd name="T70" fmla="*/ 2147483647 w 136"/>
              <a:gd name="T71" fmla="*/ 2147483647 h 129"/>
              <a:gd name="T72" fmla="*/ 2147483647 w 136"/>
              <a:gd name="T73" fmla="*/ 2147483647 h 129"/>
              <a:gd name="T74" fmla="*/ 2147483647 w 136"/>
              <a:gd name="T75" fmla="*/ 2147483647 h 129"/>
              <a:gd name="T76" fmla="*/ 2147483647 w 136"/>
              <a:gd name="T77" fmla="*/ 2147483647 h 129"/>
              <a:gd name="T78" fmla="*/ 2147483647 w 136"/>
              <a:gd name="T79" fmla="*/ 2147483647 h 129"/>
              <a:gd name="T80" fmla="*/ 2147483647 w 136"/>
              <a:gd name="T81" fmla="*/ 2147483647 h 129"/>
              <a:gd name="T82" fmla="*/ 2147483647 w 136"/>
              <a:gd name="T83" fmla="*/ 2147483647 h 129"/>
              <a:gd name="T84" fmla="*/ 2147483647 w 136"/>
              <a:gd name="T85" fmla="*/ 2147483647 h 129"/>
              <a:gd name="T86" fmla="*/ 2147483647 w 136"/>
              <a:gd name="T87" fmla="*/ 2147483647 h 129"/>
              <a:gd name="T88" fmla="*/ 2147483647 w 136"/>
              <a:gd name="T89" fmla="*/ 2147483647 h 129"/>
              <a:gd name="T90" fmla="*/ 2147483647 w 136"/>
              <a:gd name="T91" fmla="*/ 2147483647 h 129"/>
              <a:gd name="T92" fmla="*/ 2147483647 w 136"/>
              <a:gd name="T93" fmla="*/ 2147483647 h 129"/>
              <a:gd name="T94" fmla="*/ 2147483647 w 136"/>
              <a:gd name="T95" fmla="*/ 2147483647 h 129"/>
              <a:gd name="T96" fmla="*/ 2147483647 w 136"/>
              <a:gd name="T97" fmla="*/ 2147483647 h 129"/>
              <a:gd name="T98" fmla="*/ 2147483647 w 136"/>
              <a:gd name="T99" fmla="*/ 2147483647 h 129"/>
              <a:gd name="T100" fmla="*/ 2147483647 w 136"/>
              <a:gd name="T101" fmla="*/ 2147483647 h 129"/>
              <a:gd name="T102" fmla="*/ 2147483647 w 136"/>
              <a:gd name="T103" fmla="*/ 2147483647 h 129"/>
              <a:gd name="T104" fmla="*/ 2147483647 w 136"/>
              <a:gd name="T105" fmla="*/ 2147483647 h 129"/>
              <a:gd name="T106" fmla="*/ 2147483647 w 136"/>
              <a:gd name="T107" fmla="*/ 2147483647 h 129"/>
              <a:gd name="T108" fmla="*/ 0 w 136"/>
              <a:gd name="T109" fmla="*/ 2147483647 h 129"/>
              <a:gd name="T110" fmla="*/ 2147483647 w 136"/>
              <a:gd name="T111" fmla="*/ 2147483647 h 129"/>
              <a:gd name="T112" fmla="*/ 2147483647 w 136"/>
              <a:gd name="T113" fmla="*/ 2147483647 h 129"/>
              <a:gd name="T114" fmla="*/ 2147483647 w 136"/>
              <a:gd name="T115" fmla="*/ 2147483647 h 129"/>
              <a:gd name="T116" fmla="*/ 2147483647 w 136"/>
              <a:gd name="T117" fmla="*/ 2147483647 h 129"/>
              <a:gd name="T118" fmla="*/ 2147483647 w 136"/>
              <a:gd name="T119" fmla="*/ 2147483647 h 129"/>
              <a:gd name="T120" fmla="*/ 2147483647 w 136"/>
              <a:gd name="T121" fmla="*/ 2147483647 h 129"/>
              <a:gd name="T122" fmla="*/ 2147483647 w 136"/>
              <a:gd name="T123" fmla="*/ 2147483647 h 129"/>
              <a:gd name="T124" fmla="*/ 2147483647 w 136"/>
              <a:gd name="T125" fmla="*/ 2147483647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6"/>
              <a:gd name="T190" fmla="*/ 0 h 129"/>
              <a:gd name="T191" fmla="*/ 136 w 136"/>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6" h="129">
                <a:moveTo>
                  <a:pt x="56" y="28"/>
                </a:moveTo>
                <a:lnTo>
                  <a:pt x="47" y="32"/>
                </a:lnTo>
                <a:lnTo>
                  <a:pt x="41" y="36"/>
                </a:lnTo>
                <a:lnTo>
                  <a:pt x="35" y="42"/>
                </a:lnTo>
                <a:lnTo>
                  <a:pt x="31" y="48"/>
                </a:lnTo>
                <a:lnTo>
                  <a:pt x="28" y="56"/>
                </a:lnTo>
                <a:lnTo>
                  <a:pt x="27" y="63"/>
                </a:lnTo>
                <a:lnTo>
                  <a:pt x="27" y="70"/>
                </a:lnTo>
                <a:lnTo>
                  <a:pt x="28" y="78"/>
                </a:lnTo>
                <a:lnTo>
                  <a:pt x="31" y="84"/>
                </a:lnTo>
                <a:lnTo>
                  <a:pt x="35" y="90"/>
                </a:lnTo>
                <a:lnTo>
                  <a:pt x="40" y="94"/>
                </a:lnTo>
                <a:lnTo>
                  <a:pt x="46" y="98"/>
                </a:lnTo>
                <a:lnTo>
                  <a:pt x="53" y="101"/>
                </a:lnTo>
                <a:lnTo>
                  <a:pt x="62" y="104"/>
                </a:lnTo>
                <a:lnTo>
                  <a:pt x="71" y="104"/>
                </a:lnTo>
                <a:lnTo>
                  <a:pt x="78" y="101"/>
                </a:lnTo>
                <a:lnTo>
                  <a:pt x="93" y="94"/>
                </a:lnTo>
                <a:lnTo>
                  <a:pt x="103" y="82"/>
                </a:lnTo>
                <a:lnTo>
                  <a:pt x="109" y="67"/>
                </a:lnTo>
                <a:lnTo>
                  <a:pt x="108" y="53"/>
                </a:lnTo>
                <a:lnTo>
                  <a:pt x="105" y="47"/>
                </a:lnTo>
                <a:lnTo>
                  <a:pt x="100" y="39"/>
                </a:lnTo>
                <a:lnTo>
                  <a:pt x="94" y="35"/>
                </a:lnTo>
                <a:lnTo>
                  <a:pt x="89" y="31"/>
                </a:lnTo>
                <a:lnTo>
                  <a:pt x="81" y="28"/>
                </a:lnTo>
                <a:lnTo>
                  <a:pt x="72" y="26"/>
                </a:lnTo>
                <a:lnTo>
                  <a:pt x="65" y="26"/>
                </a:lnTo>
                <a:lnTo>
                  <a:pt x="56" y="28"/>
                </a:lnTo>
                <a:lnTo>
                  <a:pt x="49" y="3"/>
                </a:lnTo>
                <a:lnTo>
                  <a:pt x="62" y="0"/>
                </a:lnTo>
                <a:lnTo>
                  <a:pt x="75" y="0"/>
                </a:lnTo>
                <a:lnTo>
                  <a:pt x="87" y="3"/>
                </a:lnTo>
                <a:lnTo>
                  <a:pt x="100" y="7"/>
                </a:lnTo>
                <a:lnTo>
                  <a:pt x="111" y="14"/>
                </a:lnTo>
                <a:lnTo>
                  <a:pt x="119" y="23"/>
                </a:lnTo>
                <a:lnTo>
                  <a:pt x="127" y="33"/>
                </a:lnTo>
                <a:lnTo>
                  <a:pt x="133" y="45"/>
                </a:lnTo>
                <a:lnTo>
                  <a:pt x="136" y="59"/>
                </a:lnTo>
                <a:lnTo>
                  <a:pt x="134" y="70"/>
                </a:lnTo>
                <a:lnTo>
                  <a:pt x="133" y="84"/>
                </a:lnTo>
                <a:lnTo>
                  <a:pt x="127" y="94"/>
                </a:lnTo>
                <a:lnTo>
                  <a:pt x="119" y="106"/>
                </a:lnTo>
                <a:lnTo>
                  <a:pt x="111" y="115"/>
                </a:lnTo>
                <a:lnTo>
                  <a:pt x="100" y="122"/>
                </a:lnTo>
                <a:lnTo>
                  <a:pt x="87" y="126"/>
                </a:lnTo>
                <a:lnTo>
                  <a:pt x="74" y="129"/>
                </a:lnTo>
                <a:lnTo>
                  <a:pt x="60" y="129"/>
                </a:lnTo>
                <a:lnTo>
                  <a:pt x="47" y="128"/>
                </a:lnTo>
                <a:lnTo>
                  <a:pt x="35" y="123"/>
                </a:lnTo>
                <a:lnTo>
                  <a:pt x="25" y="116"/>
                </a:lnTo>
                <a:lnTo>
                  <a:pt x="15" y="107"/>
                </a:lnTo>
                <a:lnTo>
                  <a:pt x="7" y="97"/>
                </a:lnTo>
                <a:lnTo>
                  <a:pt x="3" y="85"/>
                </a:lnTo>
                <a:lnTo>
                  <a:pt x="0" y="72"/>
                </a:lnTo>
                <a:lnTo>
                  <a:pt x="2" y="60"/>
                </a:lnTo>
                <a:lnTo>
                  <a:pt x="3" y="47"/>
                </a:lnTo>
                <a:lnTo>
                  <a:pt x="9" y="35"/>
                </a:lnTo>
                <a:lnTo>
                  <a:pt x="16" y="25"/>
                </a:lnTo>
                <a:lnTo>
                  <a:pt x="25" y="16"/>
                </a:lnTo>
                <a:lnTo>
                  <a:pt x="35" y="8"/>
                </a:lnTo>
                <a:lnTo>
                  <a:pt x="49" y="3"/>
                </a:lnTo>
                <a:lnTo>
                  <a:pt x="56" y="28"/>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90" name="Freeform 140">
            <a:extLst>
              <a:ext uri="{FF2B5EF4-FFF2-40B4-BE49-F238E27FC236}">
                <a16:creationId xmlns:a16="http://schemas.microsoft.com/office/drawing/2014/main" id="{5AFD9680-0866-44D9-AEB0-E1AAC1B1418F}"/>
              </a:ext>
            </a:extLst>
          </p:cNvPr>
          <p:cNvSpPr>
            <a:spLocks/>
          </p:cNvSpPr>
          <p:nvPr/>
        </p:nvSpPr>
        <p:spPr bwMode="auto">
          <a:xfrm>
            <a:off x="4559302" y="3065463"/>
            <a:ext cx="28575" cy="50800"/>
          </a:xfrm>
          <a:custGeom>
            <a:avLst/>
            <a:gdLst>
              <a:gd name="T0" fmla="*/ 0 w 18"/>
              <a:gd name="T1" fmla="*/ 2147483647 h 32"/>
              <a:gd name="T2" fmla="*/ 2147483647 w 18"/>
              <a:gd name="T3" fmla="*/ 0 h 32"/>
              <a:gd name="T4" fmla="*/ 2147483647 w 18"/>
              <a:gd name="T5" fmla="*/ 2147483647 h 32"/>
              <a:gd name="T6" fmla="*/ 2147483647 w 18"/>
              <a:gd name="T7" fmla="*/ 2147483647 h 32"/>
              <a:gd name="T8" fmla="*/ 0 w 18"/>
              <a:gd name="T9" fmla="*/ 2147483647 h 32"/>
              <a:gd name="T10" fmla="*/ 0 60000 65536"/>
              <a:gd name="T11" fmla="*/ 0 60000 65536"/>
              <a:gd name="T12" fmla="*/ 0 60000 65536"/>
              <a:gd name="T13" fmla="*/ 0 60000 65536"/>
              <a:gd name="T14" fmla="*/ 0 60000 65536"/>
              <a:gd name="T15" fmla="*/ 0 w 18"/>
              <a:gd name="T16" fmla="*/ 0 h 32"/>
              <a:gd name="T17" fmla="*/ 18 w 18"/>
              <a:gd name="T18" fmla="*/ 32 h 32"/>
            </a:gdLst>
            <a:ahLst/>
            <a:cxnLst>
              <a:cxn ang="T10">
                <a:pos x="T0" y="T1"/>
              </a:cxn>
              <a:cxn ang="T11">
                <a:pos x="T2" y="T3"/>
              </a:cxn>
              <a:cxn ang="T12">
                <a:pos x="T4" y="T5"/>
              </a:cxn>
              <a:cxn ang="T13">
                <a:pos x="T6" y="T7"/>
              </a:cxn>
              <a:cxn ang="T14">
                <a:pos x="T8" y="T9"/>
              </a:cxn>
            </a:cxnLst>
            <a:rect l="T15" t="T16" r="T17" b="T18"/>
            <a:pathLst>
              <a:path w="18" h="32">
                <a:moveTo>
                  <a:pt x="0" y="3"/>
                </a:moveTo>
                <a:lnTo>
                  <a:pt x="11" y="0"/>
                </a:lnTo>
                <a:lnTo>
                  <a:pt x="18" y="28"/>
                </a:lnTo>
                <a:lnTo>
                  <a:pt x="6" y="32"/>
                </a:lnTo>
                <a:lnTo>
                  <a:pt x="0" y="3"/>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91" name="Freeform 141">
            <a:extLst>
              <a:ext uri="{FF2B5EF4-FFF2-40B4-BE49-F238E27FC236}">
                <a16:creationId xmlns:a16="http://schemas.microsoft.com/office/drawing/2014/main" id="{B89E4781-60A6-413A-9057-6FD49F57938A}"/>
              </a:ext>
            </a:extLst>
          </p:cNvPr>
          <p:cNvSpPr>
            <a:spLocks/>
          </p:cNvSpPr>
          <p:nvPr/>
        </p:nvSpPr>
        <p:spPr bwMode="auto">
          <a:xfrm>
            <a:off x="7664453" y="1863727"/>
            <a:ext cx="214313" cy="206375"/>
          </a:xfrm>
          <a:custGeom>
            <a:avLst/>
            <a:gdLst>
              <a:gd name="T0" fmla="*/ 2147483647 w 135"/>
              <a:gd name="T1" fmla="*/ 2147483647 h 130"/>
              <a:gd name="T2" fmla="*/ 2147483647 w 135"/>
              <a:gd name="T3" fmla="*/ 2147483647 h 130"/>
              <a:gd name="T4" fmla="*/ 2147483647 w 135"/>
              <a:gd name="T5" fmla="*/ 2147483647 h 130"/>
              <a:gd name="T6" fmla="*/ 2147483647 w 135"/>
              <a:gd name="T7" fmla="*/ 2147483647 h 130"/>
              <a:gd name="T8" fmla="*/ 2147483647 w 135"/>
              <a:gd name="T9" fmla="*/ 2147483647 h 130"/>
              <a:gd name="T10" fmla="*/ 2147483647 w 135"/>
              <a:gd name="T11" fmla="*/ 2147483647 h 130"/>
              <a:gd name="T12" fmla="*/ 2147483647 w 135"/>
              <a:gd name="T13" fmla="*/ 2147483647 h 130"/>
              <a:gd name="T14" fmla="*/ 2147483647 w 135"/>
              <a:gd name="T15" fmla="*/ 2147483647 h 130"/>
              <a:gd name="T16" fmla="*/ 2147483647 w 135"/>
              <a:gd name="T17" fmla="*/ 2147483647 h 130"/>
              <a:gd name="T18" fmla="*/ 2147483647 w 135"/>
              <a:gd name="T19" fmla="*/ 2147483647 h 130"/>
              <a:gd name="T20" fmla="*/ 2147483647 w 135"/>
              <a:gd name="T21" fmla="*/ 2147483647 h 130"/>
              <a:gd name="T22" fmla="*/ 2147483647 w 135"/>
              <a:gd name="T23" fmla="*/ 2147483647 h 130"/>
              <a:gd name="T24" fmla="*/ 2147483647 w 135"/>
              <a:gd name="T25" fmla="*/ 2147483647 h 130"/>
              <a:gd name="T26" fmla="*/ 2147483647 w 135"/>
              <a:gd name="T27" fmla="*/ 2147483647 h 130"/>
              <a:gd name="T28" fmla="*/ 2147483647 w 135"/>
              <a:gd name="T29" fmla="*/ 2147483647 h 130"/>
              <a:gd name="T30" fmla="*/ 2147483647 w 135"/>
              <a:gd name="T31" fmla="*/ 2147483647 h 130"/>
              <a:gd name="T32" fmla="*/ 2147483647 w 135"/>
              <a:gd name="T33" fmla="*/ 2147483647 h 130"/>
              <a:gd name="T34" fmla="*/ 2147483647 w 135"/>
              <a:gd name="T35" fmla="*/ 2147483647 h 130"/>
              <a:gd name="T36" fmla="*/ 2147483647 w 135"/>
              <a:gd name="T37" fmla="*/ 2147483647 h 130"/>
              <a:gd name="T38" fmla="*/ 2147483647 w 135"/>
              <a:gd name="T39" fmla="*/ 2147483647 h 130"/>
              <a:gd name="T40" fmla="*/ 2147483647 w 135"/>
              <a:gd name="T41" fmla="*/ 2147483647 h 130"/>
              <a:gd name="T42" fmla="*/ 2147483647 w 135"/>
              <a:gd name="T43" fmla="*/ 2147483647 h 130"/>
              <a:gd name="T44" fmla="*/ 2147483647 w 135"/>
              <a:gd name="T45" fmla="*/ 2147483647 h 130"/>
              <a:gd name="T46" fmla="*/ 2147483647 w 135"/>
              <a:gd name="T47" fmla="*/ 2147483647 h 130"/>
              <a:gd name="T48" fmla="*/ 2147483647 w 135"/>
              <a:gd name="T49" fmla="*/ 2147483647 h 130"/>
              <a:gd name="T50" fmla="*/ 2147483647 w 135"/>
              <a:gd name="T51" fmla="*/ 2147483647 h 130"/>
              <a:gd name="T52" fmla="*/ 2147483647 w 135"/>
              <a:gd name="T53" fmla="*/ 2147483647 h 130"/>
              <a:gd name="T54" fmla="*/ 2147483647 w 135"/>
              <a:gd name="T55" fmla="*/ 2147483647 h 130"/>
              <a:gd name="T56" fmla="*/ 2147483647 w 135"/>
              <a:gd name="T57" fmla="*/ 2147483647 h 130"/>
              <a:gd name="T58" fmla="*/ 2147483647 w 135"/>
              <a:gd name="T59" fmla="*/ 2147483647 h 130"/>
              <a:gd name="T60" fmla="*/ 2147483647 w 135"/>
              <a:gd name="T61" fmla="*/ 0 h 130"/>
              <a:gd name="T62" fmla="*/ 2147483647 w 135"/>
              <a:gd name="T63" fmla="*/ 0 h 130"/>
              <a:gd name="T64" fmla="*/ 2147483647 w 135"/>
              <a:gd name="T65" fmla="*/ 2147483647 h 130"/>
              <a:gd name="T66" fmla="*/ 2147483647 w 135"/>
              <a:gd name="T67" fmla="*/ 2147483647 h 130"/>
              <a:gd name="T68" fmla="*/ 2147483647 w 135"/>
              <a:gd name="T69" fmla="*/ 2147483647 h 130"/>
              <a:gd name="T70" fmla="*/ 2147483647 w 135"/>
              <a:gd name="T71" fmla="*/ 2147483647 h 130"/>
              <a:gd name="T72" fmla="*/ 2147483647 w 135"/>
              <a:gd name="T73" fmla="*/ 2147483647 h 130"/>
              <a:gd name="T74" fmla="*/ 2147483647 w 135"/>
              <a:gd name="T75" fmla="*/ 2147483647 h 130"/>
              <a:gd name="T76" fmla="*/ 2147483647 w 135"/>
              <a:gd name="T77" fmla="*/ 2147483647 h 130"/>
              <a:gd name="T78" fmla="*/ 2147483647 w 135"/>
              <a:gd name="T79" fmla="*/ 2147483647 h 130"/>
              <a:gd name="T80" fmla="*/ 2147483647 w 135"/>
              <a:gd name="T81" fmla="*/ 2147483647 h 130"/>
              <a:gd name="T82" fmla="*/ 2147483647 w 135"/>
              <a:gd name="T83" fmla="*/ 2147483647 h 130"/>
              <a:gd name="T84" fmla="*/ 2147483647 w 135"/>
              <a:gd name="T85" fmla="*/ 2147483647 h 130"/>
              <a:gd name="T86" fmla="*/ 2147483647 w 135"/>
              <a:gd name="T87" fmla="*/ 2147483647 h 130"/>
              <a:gd name="T88" fmla="*/ 2147483647 w 135"/>
              <a:gd name="T89" fmla="*/ 2147483647 h 130"/>
              <a:gd name="T90" fmla="*/ 2147483647 w 135"/>
              <a:gd name="T91" fmla="*/ 2147483647 h 130"/>
              <a:gd name="T92" fmla="*/ 2147483647 w 135"/>
              <a:gd name="T93" fmla="*/ 2147483647 h 130"/>
              <a:gd name="T94" fmla="*/ 2147483647 w 135"/>
              <a:gd name="T95" fmla="*/ 2147483647 h 130"/>
              <a:gd name="T96" fmla="*/ 2147483647 w 135"/>
              <a:gd name="T97" fmla="*/ 2147483647 h 130"/>
              <a:gd name="T98" fmla="*/ 2147483647 w 135"/>
              <a:gd name="T99" fmla="*/ 2147483647 h 130"/>
              <a:gd name="T100" fmla="*/ 2147483647 w 135"/>
              <a:gd name="T101" fmla="*/ 2147483647 h 130"/>
              <a:gd name="T102" fmla="*/ 2147483647 w 135"/>
              <a:gd name="T103" fmla="*/ 2147483647 h 130"/>
              <a:gd name="T104" fmla="*/ 2147483647 w 135"/>
              <a:gd name="T105" fmla="*/ 2147483647 h 130"/>
              <a:gd name="T106" fmla="*/ 2147483647 w 135"/>
              <a:gd name="T107" fmla="*/ 2147483647 h 130"/>
              <a:gd name="T108" fmla="*/ 0 w 135"/>
              <a:gd name="T109" fmla="*/ 2147483647 h 130"/>
              <a:gd name="T110" fmla="*/ 2147483647 w 135"/>
              <a:gd name="T111" fmla="*/ 2147483647 h 130"/>
              <a:gd name="T112" fmla="*/ 2147483647 w 135"/>
              <a:gd name="T113" fmla="*/ 2147483647 h 130"/>
              <a:gd name="T114" fmla="*/ 2147483647 w 135"/>
              <a:gd name="T115" fmla="*/ 2147483647 h 130"/>
              <a:gd name="T116" fmla="*/ 2147483647 w 135"/>
              <a:gd name="T117" fmla="*/ 2147483647 h 130"/>
              <a:gd name="T118" fmla="*/ 2147483647 w 135"/>
              <a:gd name="T119" fmla="*/ 2147483647 h 130"/>
              <a:gd name="T120" fmla="*/ 2147483647 w 135"/>
              <a:gd name="T121" fmla="*/ 2147483647 h 130"/>
              <a:gd name="T122" fmla="*/ 2147483647 w 135"/>
              <a:gd name="T123" fmla="*/ 2147483647 h 130"/>
              <a:gd name="T124" fmla="*/ 2147483647 w 135"/>
              <a:gd name="T125" fmla="*/ 2147483647 h 1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
              <a:gd name="T190" fmla="*/ 0 h 130"/>
              <a:gd name="T191" fmla="*/ 135 w 135"/>
              <a:gd name="T192" fmla="*/ 130 h 1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 h="130">
                <a:moveTo>
                  <a:pt x="56" y="28"/>
                </a:moveTo>
                <a:lnTo>
                  <a:pt x="48" y="31"/>
                </a:lnTo>
                <a:lnTo>
                  <a:pt x="41" y="36"/>
                </a:lnTo>
                <a:lnTo>
                  <a:pt x="35" y="42"/>
                </a:lnTo>
                <a:lnTo>
                  <a:pt x="30" y="49"/>
                </a:lnTo>
                <a:lnTo>
                  <a:pt x="28" y="56"/>
                </a:lnTo>
                <a:lnTo>
                  <a:pt x="26" y="62"/>
                </a:lnTo>
                <a:lnTo>
                  <a:pt x="26" y="70"/>
                </a:lnTo>
                <a:lnTo>
                  <a:pt x="28" y="77"/>
                </a:lnTo>
                <a:lnTo>
                  <a:pt x="30" y="84"/>
                </a:lnTo>
                <a:lnTo>
                  <a:pt x="35" y="90"/>
                </a:lnTo>
                <a:lnTo>
                  <a:pt x="39" y="95"/>
                </a:lnTo>
                <a:lnTo>
                  <a:pt x="45" y="99"/>
                </a:lnTo>
                <a:lnTo>
                  <a:pt x="53" y="102"/>
                </a:lnTo>
                <a:lnTo>
                  <a:pt x="61" y="104"/>
                </a:lnTo>
                <a:lnTo>
                  <a:pt x="70" y="104"/>
                </a:lnTo>
                <a:lnTo>
                  <a:pt x="79" y="102"/>
                </a:lnTo>
                <a:lnTo>
                  <a:pt x="92" y="95"/>
                </a:lnTo>
                <a:lnTo>
                  <a:pt x="103" y="81"/>
                </a:lnTo>
                <a:lnTo>
                  <a:pt x="109" y="68"/>
                </a:lnTo>
                <a:lnTo>
                  <a:pt x="107" y="53"/>
                </a:lnTo>
                <a:lnTo>
                  <a:pt x="104" y="46"/>
                </a:lnTo>
                <a:lnTo>
                  <a:pt x="100" y="40"/>
                </a:lnTo>
                <a:lnTo>
                  <a:pt x="94" y="36"/>
                </a:lnTo>
                <a:lnTo>
                  <a:pt x="88" y="31"/>
                </a:lnTo>
                <a:lnTo>
                  <a:pt x="81" y="28"/>
                </a:lnTo>
                <a:lnTo>
                  <a:pt x="73" y="27"/>
                </a:lnTo>
                <a:lnTo>
                  <a:pt x="64" y="27"/>
                </a:lnTo>
                <a:lnTo>
                  <a:pt x="56" y="28"/>
                </a:lnTo>
                <a:lnTo>
                  <a:pt x="48" y="3"/>
                </a:lnTo>
                <a:lnTo>
                  <a:pt x="61" y="0"/>
                </a:lnTo>
                <a:lnTo>
                  <a:pt x="75" y="0"/>
                </a:lnTo>
                <a:lnTo>
                  <a:pt x="88" y="3"/>
                </a:lnTo>
                <a:lnTo>
                  <a:pt x="100" y="8"/>
                </a:lnTo>
                <a:lnTo>
                  <a:pt x="110" y="14"/>
                </a:lnTo>
                <a:lnTo>
                  <a:pt x="120" y="22"/>
                </a:lnTo>
                <a:lnTo>
                  <a:pt x="128" y="33"/>
                </a:lnTo>
                <a:lnTo>
                  <a:pt x="132" y="45"/>
                </a:lnTo>
                <a:lnTo>
                  <a:pt x="135" y="58"/>
                </a:lnTo>
                <a:lnTo>
                  <a:pt x="134" y="71"/>
                </a:lnTo>
                <a:lnTo>
                  <a:pt x="132" y="83"/>
                </a:lnTo>
                <a:lnTo>
                  <a:pt x="126" y="95"/>
                </a:lnTo>
                <a:lnTo>
                  <a:pt x="119" y="105"/>
                </a:lnTo>
                <a:lnTo>
                  <a:pt x="110" y="114"/>
                </a:lnTo>
                <a:lnTo>
                  <a:pt x="100" y="121"/>
                </a:lnTo>
                <a:lnTo>
                  <a:pt x="87" y="127"/>
                </a:lnTo>
                <a:lnTo>
                  <a:pt x="73" y="130"/>
                </a:lnTo>
                <a:lnTo>
                  <a:pt x="60" y="130"/>
                </a:lnTo>
                <a:lnTo>
                  <a:pt x="47" y="127"/>
                </a:lnTo>
                <a:lnTo>
                  <a:pt x="35" y="123"/>
                </a:lnTo>
                <a:lnTo>
                  <a:pt x="25" y="117"/>
                </a:lnTo>
                <a:lnTo>
                  <a:pt x="14" y="108"/>
                </a:lnTo>
                <a:lnTo>
                  <a:pt x="7" y="98"/>
                </a:lnTo>
                <a:lnTo>
                  <a:pt x="2" y="86"/>
                </a:lnTo>
                <a:lnTo>
                  <a:pt x="0" y="73"/>
                </a:lnTo>
                <a:lnTo>
                  <a:pt x="1" y="59"/>
                </a:lnTo>
                <a:lnTo>
                  <a:pt x="2" y="48"/>
                </a:lnTo>
                <a:lnTo>
                  <a:pt x="8" y="36"/>
                </a:lnTo>
                <a:lnTo>
                  <a:pt x="16" y="25"/>
                </a:lnTo>
                <a:lnTo>
                  <a:pt x="25" y="17"/>
                </a:lnTo>
                <a:lnTo>
                  <a:pt x="35" y="9"/>
                </a:lnTo>
                <a:lnTo>
                  <a:pt x="48" y="3"/>
                </a:lnTo>
                <a:lnTo>
                  <a:pt x="56" y="28"/>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92" name="Freeform 142">
            <a:extLst>
              <a:ext uri="{FF2B5EF4-FFF2-40B4-BE49-F238E27FC236}">
                <a16:creationId xmlns:a16="http://schemas.microsoft.com/office/drawing/2014/main" id="{6B59DA9E-38B3-4820-9639-D394C77976EF}"/>
              </a:ext>
            </a:extLst>
          </p:cNvPr>
          <p:cNvSpPr>
            <a:spLocks/>
          </p:cNvSpPr>
          <p:nvPr/>
        </p:nvSpPr>
        <p:spPr bwMode="auto">
          <a:xfrm>
            <a:off x="4162426" y="1752600"/>
            <a:ext cx="3892551" cy="1258888"/>
          </a:xfrm>
          <a:custGeom>
            <a:avLst/>
            <a:gdLst>
              <a:gd name="T0" fmla="*/ 2147483647 w 2452"/>
              <a:gd name="T1" fmla="*/ 2147483647 h 793"/>
              <a:gd name="T2" fmla="*/ 2147483647 w 2452"/>
              <a:gd name="T3" fmla="*/ 2147483647 h 793"/>
              <a:gd name="T4" fmla="*/ 2147483647 w 2452"/>
              <a:gd name="T5" fmla="*/ 2147483647 h 793"/>
              <a:gd name="T6" fmla="*/ 2147483647 w 2452"/>
              <a:gd name="T7" fmla="*/ 2147483647 h 793"/>
              <a:gd name="T8" fmla="*/ 2147483647 w 2452"/>
              <a:gd name="T9" fmla="*/ 2147483647 h 793"/>
              <a:gd name="T10" fmla="*/ 2147483647 w 2452"/>
              <a:gd name="T11" fmla="*/ 2147483647 h 793"/>
              <a:gd name="T12" fmla="*/ 2147483647 w 2452"/>
              <a:gd name="T13" fmla="*/ 2147483647 h 793"/>
              <a:gd name="T14" fmla="*/ 2147483647 w 2452"/>
              <a:gd name="T15" fmla="*/ 2147483647 h 793"/>
              <a:gd name="T16" fmla="*/ 2147483647 w 2452"/>
              <a:gd name="T17" fmla="*/ 2147483647 h 793"/>
              <a:gd name="T18" fmla="*/ 2147483647 w 2452"/>
              <a:gd name="T19" fmla="*/ 2147483647 h 793"/>
              <a:gd name="T20" fmla="*/ 2147483647 w 2452"/>
              <a:gd name="T21" fmla="*/ 2147483647 h 793"/>
              <a:gd name="T22" fmla="*/ 2147483647 w 2452"/>
              <a:gd name="T23" fmla="*/ 2147483647 h 793"/>
              <a:gd name="T24" fmla="*/ 2147483647 w 2452"/>
              <a:gd name="T25" fmla="*/ 2147483647 h 793"/>
              <a:gd name="T26" fmla="*/ 2147483647 w 2452"/>
              <a:gd name="T27" fmla="*/ 2147483647 h 793"/>
              <a:gd name="T28" fmla="*/ 2147483647 w 2452"/>
              <a:gd name="T29" fmla="*/ 2147483647 h 793"/>
              <a:gd name="T30" fmla="*/ 2147483647 w 2452"/>
              <a:gd name="T31" fmla="*/ 2147483647 h 793"/>
              <a:gd name="T32" fmla="*/ 2147483647 w 2452"/>
              <a:gd name="T33" fmla="*/ 2147483647 h 793"/>
              <a:gd name="T34" fmla="*/ 2147483647 w 2452"/>
              <a:gd name="T35" fmla="*/ 2147483647 h 793"/>
              <a:gd name="T36" fmla="*/ 2147483647 w 2452"/>
              <a:gd name="T37" fmla="*/ 2147483647 h 793"/>
              <a:gd name="T38" fmla="*/ 2147483647 w 2452"/>
              <a:gd name="T39" fmla="*/ 2147483647 h 793"/>
              <a:gd name="T40" fmla="*/ 2147483647 w 2452"/>
              <a:gd name="T41" fmla="*/ 2147483647 h 793"/>
              <a:gd name="T42" fmla="*/ 2147483647 w 2452"/>
              <a:gd name="T43" fmla="*/ 2147483647 h 793"/>
              <a:gd name="T44" fmla="*/ 2147483647 w 2452"/>
              <a:gd name="T45" fmla="*/ 2147483647 h 793"/>
              <a:gd name="T46" fmla="*/ 2147483647 w 2452"/>
              <a:gd name="T47" fmla="*/ 2147483647 h 793"/>
              <a:gd name="T48" fmla="*/ 2147483647 w 2452"/>
              <a:gd name="T49" fmla="*/ 2147483647 h 793"/>
              <a:gd name="T50" fmla="*/ 2147483647 w 2452"/>
              <a:gd name="T51" fmla="*/ 2147483647 h 793"/>
              <a:gd name="T52" fmla="*/ 2147483647 w 2452"/>
              <a:gd name="T53" fmla="*/ 2147483647 h 793"/>
              <a:gd name="T54" fmla="*/ 2147483647 w 2452"/>
              <a:gd name="T55" fmla="*/ 2147483647 h 793"/>
              <a:gd name="T56" fmla="*/ 2147483647 w 2452"/>
              <a:gd name="T57" fmla="*/ 2147483647 h 793"/>
              <a:gd name="T58" fmla="*/ 2147483647 w 2452"/>
              <a:gd name="T59" fmla="*/ 2147483647 h 793"/>
              <a:gd name="T60" fmla="*/ 2147483647 w 2452"/>
              <a:gd name="T61" fmla="*/ 2147483647 h 793"/>
              <a:gd name="T62" fmla="*/ 2147483647 w 2452"/>
              <a:gd name="T63" fmla="*/ 0 h 793"/>
              <a:gd name="T64" fmla="*/ 2147483647 w 2452"/>
              <a:gd name="T65" fmla="*/ 2147483647 h 793"/>
              <a:gd name="T66" fmla="*/ 2147483647 w 2452"/>
              <a:gd name="T67" fmla="*/ 2147483647 h 793"/>
              <a:gd name="T68" fmla="*/ 2147483647 w 2452"/>
              <a:gd name="T69" fmla="*/ 2147483647 h 793"/>
              <a:gd name="T70" fmla="*/ 2147483647 w 2452"/>
              <a:gd name="T71" fmla="*/ 2147483647 h 793"/>
              <a:gd name="T72" fmla="*/ 2147483647 w 2452"/>
              <a:gd name="T73" fmla="*/ 2147483647 h 793"/>
              <a:gd name="T74" fmla="*/ 2147483647 w 2452"/>
              <a:gd name="T75" fmla="*/ 2147483647 h 793"/>
              <a:gd name="T76" fmla="*/ 2147483647 w 2452"/>
              <a:gd name="T77" fmla="*/ 2147483647 h 793"/>
              <a:gd name="T78" fmla="*/ 2147483647 w 2452"/>
              <a:gd name="T79" fmla="*/ 2147483647 h 793"/>
              <a:gd name="T80" fmla="*/ 2147483647 w 2452"/>
              <a:gd name="T81" fmla="*/ 2147483647 h 793"/>
              <a:gd name="T82" fmla="*/ 2147483647 w 2452"/>
              <a:gd name="T83" fmla="*/ 2147483647 h 793"/>
              <a:gd name="T84" fmla="*/ 2147483647 w 2452"/>
              <a:gd name="T85" fmla="*/ 2147483647 h 793"/>
              <a:gd name="T86" fmla="*/ 2147483647 w 2452"/>
              <a:gd name="T87" fmla="*/ 2147483647 h 793"/>
              <a:gd name="T88" fmla="*/ 2147483647 w 2452"/>
              <a:gd name="T89" fmla="*/ 2147483647 h 793"/>
              <a:gd name="T90" fmla="*/ 2147483647 w 2452"/>
              <a:gd name="T91" fmla="*/ 2147483647 h 793"/>
              <a:gd name="T92" fmla="*/ 2147483647 w 2452"/>
              <a:gd name="T93" fmla="*/ 2147483647 h 793"/>
              <a:gd name="T94" fmla="*/ 2147483647 w 2452"/>
              <a:gd name="T95" fmla="*/ 2147483647 h 7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52"/>
              <a:gd name="T145" fmla="*/ 0 h 793"/>
              <a:gd name="T146" fmla="*/ 2452 w 2452"/>
              <a:gd name="T147" fmla="*/ 793 h 7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52" h="793">
                <a:moveTo>
                  <a:pt x="10" y="752"/>
                </a:moveTo>
                <a:lnTo>
                  <a:pt x="10" y="752"/>
                </a:lnTo>
                <a:lnTo>
                  <a:pt x="13" y="750"/>
                </a:lnTo>
                <a:lnTo>
                  <a:pt x="19" y="747"/>
                </a:lnTo>
                <a:lnTo>
                  <a:pt x="29" y="743"/>
                </a:lnTo>
                <a:lnTo>
                  <a:pt x="41" y="737"/>
                </a:lnTo>
                <a:lnTo>
                  <a:pt x="57" y="730"/>
                </a:lnTo>
                <a:lnTo>
                  <a:pt x="75" y="721"/>
                </a:lnTo>
                <a:lnTo>
                  <a:pt x="95" y="712"/>
                </a:lnTo>
                <a:lnTo>
                  <a:pt x="118" y="701"/>
                </a:lnTo>
                <a:lnTo>
                  <a:pt x="140" y="690"/>
                </a:lnTo>
                <a:lnTo>
                  <a:pt x="163" y="678"/>
                </a:lnTo>
                <a:lnTo>
                  <a:pt x="188" y="666"/>
                </a:lnTo>
                <a:lnTo>
                  <a:pt x="213" y="654"/>
                </a:lnTo>
                <a:lnTo>
                  <a:pt x="238" y="641"/>
                </a:lnTo>
                <a:lnTo>
                  <a:pt x="262" y="629"/>
                </a:lnTo>
                <a:lnTo>
                  <a:pt x="286" y="617"/>
                </a:lnTo>
                <a:lnTo>
                  <a:pt x="308" y="606"/>
                </a:lnTo>
                <a:lnTo>
                  <a:pt x="325" y="595"/>
                </a:lnTo>
                <a:lnTo>
                  <a:pt x="340" y="585"/>
                </a:lnTo>
                <a:lnTo>
                  <a:pt x="355" y="573"/>
                </a:lnTo>
                <a:lnTo>
                  <a:pt x="368" y="561"/>
                </a:lnTo>
                <a:lnTo>
                  <a:pt x="381" y="548"/>
                </a:lnTo>
                <a:lnTo>
                  <a:pt x="395" y="535"/>
                </a:lnTo>
                <a:lnTo>
                  <a:pt x="407" y="522"/>
                </a:lnTo>
                <a:lnTo>
                  <a:pt x="418" y="508"/>
                </a:lnTo>
                <a:lnTo>
                  <a:pt x="436" y="488"/>
                </a:lnTo>
                <a:lnTo>
                  <a:pt x="455" y="467"/>
                </a:lnTo>
                <a:lnTo>
                  <a:pt x="476" y="448"/>
                </a:lnTo>
                <a:lnTo>
                  <a:pt x="499" y="427"/>
                </a:lnTo>
                <a:lnTo>
                  <a:pt x="525" y="410"/>
                </a:lnTo>
                <a:lnTo>
                  <a:pt x="553" y="392"/>
                </a:lnTo>
                <a:lnTo>
                  <a:pt x="583" y="377"/>
                </a:lnTo>
                <a:lnTo>
                  <a:pt x="620" y="364"/>
                </a:lnTo>
                <a:lnTo>
                  <a:pt x="642" y="358"/>
                </a:lnTo>
                <a:lnTo>
                  <a:pt x="665" y="352"/>
                </a:lnTo>
                <a:lnTo>
                  <a:pt x="685" y="348"/>
                </a:lnTo>
                <a:lnTo>
                  <a:pt x="704" y="345"/>
                </a:lnTo>
                <a:lnTo>
                  <a:pt x="722" y="343"/>
                </a:lnTo>
                <a:lnTo>
                  <a:pt x="740" y="342"/>
                </a:lnTo>
                <a:lnTo>
                  <a:pt x="756" y="342"/>
                </a:lnTo>
                <a:lnTo>
                  <a:pt x="772" y="342"/>
                </a:lnTo>
                <a:lnTo>
                  <a:pt x="788" y="343"/>
                </a:lnTo>
                <a:lnTo>
                  <a:pt x="803" y="345"/>
                </a:lnTo>
                <a:lnTo>
                  <a:pt x="816" y="348"/>
                </a:lnTo>
                <a:lnTo>
                  <a:pt x="831" y="351"/>
                </a:lnTo>
                <a:lnTo>
                  <a:pt x="844" y="353"/>
                </a:lnTo>
                <a:lnTo>
                  <a:pt x="859" y="356"/>
                </a:lnTo>
                <a:lnTo>
                  <a:pt x="873" y="361"/>
                </a:lnTo>
                <a:lnTo>
                  <a:pt x="886" y="364"/>
                </a:lnTo>
                <a:lnTo>
                  <a:pt x="901" y="368"/>
                </a:lnTo>
                <a:lnTo>
                  <a:pt x="915" y="371"/>
                </a:lnTo>
                <a:lnTo>
                  <a:pt x="931" y="376"/>
                </a:lnTo>
                <a:lnTo>
                  <a:pt x="946" y="379"/>
                </a:lnTo>
                <a:lnTo>
                  <a:pt x="962" y="382"/>
                </a:lnTo>
                <a:lnTo>
                  <a:pt x="980" y="384"/>
                </a:lnTo>
                <a:lnTo>
                  <a:pt x="998" y="386"/>
                </a:lnTo>
                <a:lnTo>
                  <a:pt x="1016" y="387"/>
                </a:lnTo>
                <a:lnTo>
                  <a:pt x="1044" y="387"/>
                </a:lnTo>
                <a:lnTo>
                  <a:pt x="1072" y="386"/>
                </a:lnTo>
                <a:lnTo>
                  <a:pt x="1101" y="383"/>
                </a:lnTo>
                <a:lnTo>
                  <a:pt x="1129" y="377"/>
                </a:lnTo>
                <a:lnTo>
                  <a:pt x="1157" y="371"/>
                </a:lnTo>
                <a:lnTo>
                  <a:pt x="1184" y="364"/>
                </a:lnTo>
                <a:lnTo>
                  <a:pt x="1210" y="356"/>
                </a:lnTo>
                <a:lnTo>
                  <a:pt x="1237" y="346"/>
                </a:lnTo>
                <a:lnTo>
                  <a:pt x="1262" y="337"/>
                </a:lnTo>
                <a:lnTo>
                  <a:pt x="1287" y="327"/>
                </a:lnTo>
                <a:lnTo>
                  <a:pt x="1310" y="317"/>
                </a:lnTo>
                <a:lnTo>
                  <a:pt x="1333" y="305"/>
                </a:lnTo>
                <a:lnTo>
                  <a:pt x="1353" y="295"/>
                </a:lnTo>
                <a:lnTo>
                  <a:pt x="1374" y="284"/>
                </a:lnTo>
                <a:lnTo>
                  <a:pt x="1392" y="274"/>
                </a:lnTo>
                <a:lnTo>
                  <a:pt x="1408" y="265"/>
                </a:lnTo>
                <a:lnTo>
                  <a:pt x="1420" y="258"/>
                </a:lnTo>
                <a:lnTo>
                  <a:pt x="1433" y="249"/>
                </a:lnTo>
                <a:lnTo>
                  <a:pt x="1443" y="238"/>
                </a:lnTo>
                <a:lnTo>
                  <a:pt x="1455" y="227"/>
                </a:lnTo>
                <a:lnTo>
                  <a:pt x="1467" y="215"/>
                </a:lnTo>
                <a:lnTo>
                  <a:pt x="1477" y="203"/>
                </a:lnTo>
                <a:lnTo>
                  <a:pt x="1489" y="191"/>
                </a:lnTo>
                <a:lnTo>
                  <a:pt x="1499" y="178"/>
                </a:lnTo>
                <a:lnTo>
                  <a:pt x="1518" y="154"/>
                </a:lnTo>
                <a:lnTo>
                  <a:pt x="1540" y="132"/>
                </a:lnTo>
                <a:lnTo>
                  <a:pt x="1563" y="109"/>
                </a:lnTo>
                <a:lnTo>
                  <a:pt x="1588" y="87"/>
                </a:lnTo>
                <a:lnTo>
                  <a:pt x="1614" y="66"/>
                </a:lnTo>
                <a:lnTo>
                  <a:pt x="1645" y="47"/>
                </a:lnTo>
                <a:lnTo>
                  <a:pt x="1681" y="31"/>
                </a:lnTo>
                <a:lnTo>
                  <a:pt x="1719" y="16"/>
                </a:lnTo>
                <a:lnTo>
                  <a:pt x="1738" y="10"/>
                </a:lnTo>
                <a:lnTo>
                  <a:pt x="1757" y="5"/>
                </a:lnTo>
                <a:lnTo>
                  <a:pt x="1775" y="3"/>
                </a:lnTo>
                <a:lnTo>
                  <a:pt x="1793" y="1"/>
                </a:lnTo>
                <a:lnTo>
                  <a:pt x="1809" y="0"/>
                </a:lnTo>
                <a:lnTo>
                  <a:pt x="1824" y="0"/>
                </a:lnTo>
                <a:lnTo>
                  <a:pt x="1840" y="0"/>
                </a:lnTo>
                <a:lnTo>
                  <a:pt x="1855" y="0"/>
                </a:lnTo>
                <a:lnTo>
                  <a:pt x="1868" y="3"/>
                </a:lnTo>
                <a:lnTo>
                  <a:pt x="1883" y="4"/>
                </a:lnTo>
                <a:lnTo>
                  <a:pt x="1896" y="7"/>
                </a:lnTo>
                <a:lnTo>
                  <a:pt x="1909" y="10"/>
                </a:lnTo>
                <a:lnTo>
                  <a:pt x="1921" y="13"/>
                </a:lnTo>
                <a:lnTo>
                  <a:pt x="1934" y="17"/>
                </a:lnTo>
                <a:lnTo>
                  <a:pt x="1947" y="20"/>
                </a:lnTo>
                <a:lnTo>
                  <a:pt x="1959" y="25"/>
                </a:lnTo>
                <a:lnTo>
                  <a:pt x="1975" y="29"/>
                </a:lnTo>
                <a:lnTo>
                  <a:pt x="1990" y="35"/>
                </a:lnTo>
                <a:lnTo>
                  <a:pt x="2008" y="39"/>
                </a:lnTo>
                <a:lnTo>
                  <a:pt x="2024" y="44"/>
                </a:lnTo>
                <a:lnTo>
                  <a:pt x="2042" y="47"/>
                </a:lnTo>
                <a:lnTo>
                  <a:pt x="2061" y="50"/>
                </a:lnTo>
                <a:lnTo>
                  <a:pt x="2080" y="51"/>
                </a:lnTo>
                <a:lnTo>
                  <a:pt x="2101" y="51"/>
                </a:lnTo>
                <a:lnTo>
                  <a:pt x="2127" y="50"/>
                </a:lnTo>
                <a:lnTo>
                  <a:pt x="2155" y="48"/>
                </a:lnTo>
                <a:lnTo>
                  <a:pt x="2183" y="47"/>
                </a:lnTo>
                <a:lnTo>
                  <a:pt x="2211" y="44"/>
                </a:lnTo>
                <a:lnTo>
                  <a:pt x="2239" y="39"/>
                </a:lnTo>
                <a:lnTo>
                  <a:pt x="2266" y="36"/>
                </a:lnTo>
                <a:lnTo>
                  <a:pt x="2293" y="32"/>
                </a:lnTo>
                <a:lnTo>
                  <a:pt x="2316" y="28"/>
                </a:lnTo>
                <a:lnTo>
                  <a:pt x="2340" y="23"/>
                </a:lnTo>
                <a:lnTo>
                  <a:pt x="2360" y="20"/>
                </a:lnTo>
                <a:lnTo>
                  <a:pt x="2380" y="16"/>
                </a:lnTo>
                <a:lnTo>
                  <a:pt x="2396" y="13"/>
                </a:lnTo>
                <a:lnTo>
                  <a:pt x="2409" y="10"/>
                </a:lnTo>
                <a:lnTo>
                  <a:pt x="2419" y="7"/>
                </a:lnTo>
                <a:lnTo>
                  <a:pt x="2425" y="5"/>
                </a:lnTo>
                <a:lnTo>
                  <a:pt x="2428" y="5"/>
                </a:lnTo>
                <a:lnTo>
                  <a:pt x="2440" y="3"/>
                </a:lnTo>
                <a:lnTo>
                  <a:pt x="2440" y="4"/>
                </a:lnTo>
                <a:lnTo>
                  <a:pt x="2441" y="8"/>
                </a:lnTo>
                <a:lnTo>
                  <a:pt x="2443" y="13"/>
                </a:lnTo>
                <a:lnTo>
                  <a:pt x="2443" y="14"/>
                </a:lnTo>
                <a:lnTo>
                  <a:pt x="2447" y="28"/>
                </a:lnTo>
                <a:lnTo>
                  <a:pt x="2452" y="39"/>
                </a:lnTo>
                <a:lnTo>
                  <a:pt x="2438" y="44"/>
                </a:lnTo>
                <a:lnTo>
                  <a:pt x="23" y="790"/>
                </a:lnTo>
                <a:lnTo>
                  <a:pt x="11" y="793"/>
                </a:lnTo>
                <a:lnTo>
                  <a:pt x="7" y="781"/>
                </a:lnTo>
                <a:lnTo>
                  <a:pt x="4" y="768"/>
                </a:lnTo>
                <a:lnTo>
                  <a:pt x="0" y="758"/>
                </a:lnTo>
                <a:lnTo>
                  <a:pt x="10" y="7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93" name="Freeform 143">
            <a:extLst>
              <a:ext uri="{FF2B5EF4-FFF2-40B4-BE49-F238E27FC236}">
                <a16:creationId xmlns:a16="http://schemas.microsoft.com/office/drawing/2014/main" id="{E2672E0A-FA87-42ED-BE5C-253082D8D16C}"/>
              </a:ext>
            </a:extLst>
          </p:cNvPr>
          <p:cNvSpPr>
            <a:spLocks/>
          </p:cNvSpPr>
          <p:nvPr/>
        </p:nvSpPr>
        <p:spPr bwMode="auto">
          <a:xfrm>
            <a:off x="4187827" y="1773237"/>
            <a:ext cx="3838575" cy="1212851"/>
          </a:xfrm>
          <a:custGeom>
            <a:avLst/>
            <a:gdLst>
              <a:gd name="T0" fmla="*/ 2147483647 w 2418"/>
              <a:gd name="T1" fmla="*/ 2147483647 h 764"/>
              <a:gd name="T2" fmla="*/ 2147483647 w 2418"/>
              <a:gd name="T3" fmla="*/ 2147483647 h 764"/>
              <a:gd name="T4" fmla="*/ 2147483647 w 2418"/>
              <a:gd name="T5" fmla="*/ 2147483647 h 764"/>
              <a:gd name="T6" fmla="*/ 2147483647 w 2418"/>
              <a:gd name="T7" fmla="*/ 2147483647 h 764"/>
              <a:gd name="T8" fmla="*/ 2147483647 w 2418"/>
              <a:gd name="T9" fmla="*/ 2147483647 h 764"/>
              <a:gd name="T10" fmla="*/ 2147483647 w 2418"/>
              <a:gd name="T11" fmla="*/ 2147483647 h 764"/>
              <a:gd name="T12" fmla="*/ 2147483647 w 2418"/>
              <a:gd name="T13" fmla="*/ 2147483647 h 764"/>
              <a:gd name="T14" fmla="*/ 2147483647 w 2418"/>
              <a:gd name="T15" fmla="*/ 2147483647 h 764"/>
              <a:gd name="T16" fmla="*/ 2147483647 w 2418"/>
              <a:gd name="T17" fmla="*/ 2147483647 h 764"/>
              <a:gd name="T18" fmla="*/ 2147483647 w 2418"/>
              <a:gd name="T19" fmla="*/ 2147483647 h 764"/>
              <a:gd name="T20" fmla="*/ 2147483647 w 2418"/>
              <a:gd name="T21" fmla="*/ 2147483647 h 764"/>
              <a:gd name="T22" fmla="*/ 2147483647 w 2418"/>
              <a:gd name="T23" fmla="*/ 2147483647 h 764"/>
              <a:gd name="T24" fmla="*/ 2147483647 w 2418"/>
              <a:gd name="T25" fmla="*/ 2147483647 h 764"/>
              <a:gd name="T26" fmla="*/ 2147483647 w 2418"/>
              <a:gd name="T27" fmla="*/ 2147483647 h 764"/>
              <a:gd name="T28" fmla="*/ 2147483647 w 2418"/>
              <a:gd name="T29" fmla="*/ 2147483647 h 764"/>
              <a:gd name="T30" fmla="*/ 2147483647 w 2418"/>
              <a:gd name="T31" fmla="*/ 0 h 764"/>
              <a:gd name="T32" fmla="*/ 2147483647 w 2418"/>
              <a:gd name="T33" fmla="*/ 2147483647 h 764"/>
              <a:gd name="T34" fmla="*/ 2147483647 w 2418"/>
              <a:gd name="T35" fmla="*/ 2147483647 h 764"/>
              <a:gd name="T36" fmla="*/ 2147483647 w 2418"/>
              <a:gd name="T37" fmla="*/ 2147483647 h 764"/>
              <a:gd name="T38" fmla="*/ 2147483647 w 2418"/>
              <a:gd name="T39" fmla="*/ 2147483647 h 764"/>
              <a:gd name="T40" fmla="*/ 2147483647 w 2418"/>
              <a:gd name="T41" fmla="*/ 2147483647 h 764"/>
              <a:gd name="T42" fmla="*/ 2147483647 w 2418"/>
              <a:gd name="T43" fmla="*/ 2147483647 h 764"/>
              <a:gd name="T44" fmla="*/ 2147483647 w 2418"/>
              <a:gd name="T45" fmla="*/ 2147483647 h 764"/>
              <a:gd name="T46" fmla="*/ 2147483647 w 2418"/>
              <a:gd name="T47" fmla="*/ 2147483647 h 764"/>
              <a:gd name="T48" fmla="*/ 2147483647 w 2418"/>
              <a:gd name="T49" fmla="*/ 2147483647 h 764"/>
              <a:gd name="T50" fmla="*/ 2147483647 w 2418"/>
              <a:gd name="T51" fmla="*/ 2147483647 h 764"/>
              <a:gd name="T52" fmla="*/ 2147483647 w 2418"/>
              <a:gd name="T53" fmla="*/ 2147483647 h 764"/>
              <a:gd name="T54" fmla="*/ 2147483647 w 2418"/>
              <a:gd name="T55" fmla="*/ 2147483647 h 764"/>
              <a:gd name="T56" fmla="*/ 2147483647 w 2418"/>
              <a:gd name="T57" fmla="*/ 2147483647 h 764"/>
              <a:gd name="T58" fmla="*/ 2147483647 w 2418"/>
              <a:gd name="T59" fmla="*/ 2147483647 h 764"/>
              <a:gd name="T60" fmla="*/ 2147483647 w 2418"/>
              <a:gd name="T61" fmla="*/ 2147483647 h 764"/>
              <a:gd name="T62" fmla="*/ 2147483647 w 2418"/>
              <a:gd name="T63" fmla="*/ 2147483647 h 764"/>
              <a:gd name="T64" fmla="*/ 2147483647 w 2418"/>
              <a:gd name="T65" fmla="*/ 2147483647 h 764"/>
              <a:gd name="T66" fmla="*/ 2147483647 w 2418"/>
              <a:gd name="T67" fmla="*/ 2147483647 h 764"/>
              <a:gd name="T68" fmla="*/ 2147483647 w 2418"/>
              <a:gd name="T69" fmla="*/ 2147483647 h 764"/>
              <a:gd name="T70" fmla="*/ 2147483647 w 2418"/>
              <a:gd name="T71" fmla="*/ 2147483647 h 764"/>
              <a:gd name="T72" fmla="*/ 2147483647 w 2418"/>
              <a:gd name="T73" fmla="*/ 2147483647 h 764"/>
              <a:gd name="T74" fmla="*/ 2147483647 w 2418"/>
              <a:gd name="T75" fmla="*/ 2147483647 h 764"/>
              <a:gd name="T76" fmla="*/ 2147483647 w 2418"/>
              <a:gd name="T77" fmla="*/ 2147483647 h 764"/>
              <a:gd name="T78" fmla="*/ 2147483647 w 2418"/>
              <a:gd name="T79" fmla="*/ 2147483647 h 764"/>
              <a:gd name="T80" fmla="*/ 2147483647 w 2418"/>
              <a:gd name="T81" fmla="*/ 2147483647 h 764"/>
              <a:gd name="T82" fmla="*/ 2147483647 w 2418"/>
              <a:gd name="T83" fmla="*/ 2147483647 h 764"/>
              <a:gd name="T84" fmla="*/ 2147483647 w 2418"/>
              <a:gd name="T85" fmla="*/ 2147483647 h 764"/>
              <a:gd name="T86" fmla="*/ 2147483647 w 2418"/>
              <a:gd name="T87" fmla="*/ 2147483647 h 764"/>
              <a:gd name="T88" fmla="*/ 2147483647 w 2418"/>
              <a:gd name="T89" fmla="*/ 2147483647 h 764"/>
              <a:gd name="T90" fmla="*/ 2147483647 w 2418"/>
              <a:gd name="T91" fmla="*/ 2147483647 h 764"/>
              <a:gd name="T92" fmla="*/ 2147483647 w 2418"/>
              <a:gd name="T93" fmla="*/ 2147483647 h 764"/>
              <a:gd name="T94" fmla="*/ 2147483647 w 2418"/>
              <a:gd name="T95" fmla="*/ 2147483647 h 764"/>
              <a:gd name="T96" fmla="*/ 2147483647 w 2418"/>
              <a:gd name="T97" fmla="*/ 2147483647 h 764"/>
              <a:gd name="T98" fmla="*/ 2147483647 w 2418"/>
              <a:gd name="T99" fmla="*/ 2147483647 h 764"/>
              <a:gd name="T100" fmla="*/ 2147483647 w 2418"/>
              <a:gd name="T101" fmla="*/ 2147483647 h 764"/>
              <a:gd name="T102" fmla="*/ 2147483647 w 2418"/>
              <a:gd name="T103" fmla="*/ 2147483647 h 764"/>
              <a:gd name="T104" fmla="*/ 2147483647 w 2418"/>
              <a:gd name="T105" fmla="*/ 2147483647 h 764"/>
              <a:gd name="T106" fmla="*/ 2147483647 w 2418"/>
              <a:gd name="T107" fmla="*/ 2147483647 h 764"/>
              <a:gd name="T108" fmla="*/ 2147483647 w 2418"/>
              <a:gd name="T109" fmla="*/ 2147483647 h 764"/>
              <a:gd name="T110" fmla="*/ 2147483647 w 2418"/>
              <a:gd name="T111" fmla="*/ 2147483647 h 764"/>
              <a:gd name="T112" fmla="*/ 2147483647 w 2418"/>
              <a:gd name="T113" fmla="*/ 2147483647 h 764"/>
              <a:gd name="T114" fmla="*/ 2147483647 w 2418"/>
              <a:gd name="T115" fmla="*/ 2147483647 h 7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18"/>
              <a:gd name="T175" fmla="*/ 0 h 764"/>
              <a:gd name="T176" fmla="*/ 2418 w 2418"/>
              <a:gd name="T177" fmla="*/ 764 h 7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18" h="764">
                <a:moveTo>
                  <a:pt x="4" y="764"/>
                </a:moveTo>
                <a:lnTo>
                  <a:pt x="2418" y="18"/>
                </a:lnTo>
                <a:lnTo>
                  <a:pt x="2415" y="4"/>
                </a:lnTo>
                <a:lnTo>
                  <a:pt x="2414" y="4"/>
                </a:lnTo>
                <a:lnTo>
                  <a:pt x="2406" y="6"/>
                </a:lnTo>
                <a:lnTo>
                  <a:pt x="2397" y="9"/>
                </a:lnTo>
                <a:lnTo>
                  <a:pt x="2384" y="12"/>
                </a:lnTo>
                <a:lnTo>
                  <a:pt x="2368" y="15"/>
                </a:lnTo>
                <a:lnTo>
                  <a:pt x="2349" y="19"/>
                </a:lnTo>
                <a:lnTo>
                  <a:pt x="2328" y="23"/>
                </a:lnTo>
                <a:lnTo>
                  <a:pt x="2305" y="28"/>
                </a:lnTo>
                <a:lnTo>
                  <a:pt x="2279" y="32"/>
                </a:lnTo>
                <a:lnTo>
                  <a:pt x="2253" y="35"/>
                </a:lnTo>
                <a:lnTo>
                  <a:pt x="2225" y="40"/>
                </a:lnTo>
                <a:lnTo>
                  <a:pt x="2197" y="44"/>
                </a:lnTo>
                <a:lnTo>
                  <a:pt x="2169" y="47"/>
                </a:lnTo>
                <a:lnTo>
                  <a:pt x="2141" y="49"/>
                </a:lnTo>
                <a:lnTo>
                  <a:pt x="2113" y="50"/>
                </a:lnTo>
                <a:lnTo>
                  <a:pt x="2085" y="51"/>
                </a:lnTo>
                <a:lnTo>
                  <a:pt x="2058" y="50"/>
                </a:lnTo>
                <a:lnTo>
                  <a:pt x="2035" y="49"/>
                </a:lnTo>
                <a:lnTo>
                  <a:pt x="2011" y="44"/>
                </a:lnTo>
                <a:lnTo>
                  <a:pt x="1989" y="40"/>
                </a:lnTo>
                <a:lnTo>
                  <a:pt x="1968" y="34"/>
                </a:lnTo>
                <a:lnTo>
                  <a:pt x="1948" y="26"/>
                </a:lnTo>
                <a:lnTo>
                  <a:pt x="1927" y="21"/>
                </a:lnTo>
                <a:lnTo>
                  <a:pt x="1906" y="15"/>
                </a:lnTo>
                <a:lnTo>
                  <a:pt x="1886" y="9"/>
                </a:lnTo>
                <a:lnTo>
                  <a:pt x="1864" y="4"/>
                </a:lnTo>
                <a:lnTo>
                  <a:pt x="1842" y="1"/>
                </a:lnTo>
                <a:lnTo>
                  <a:pt x="1818" y="0"/>
                </a:lnTo>
                <a:lnTo>
                  <a:pt x="1793" y="0"/>
                </a:lnTo>
                <a:lnTo>
                  <a:pt x="1766" y="3"/>
                </a:lnTo>
                <a:lnTo>
                  <a:pt x="1738" y="7"/>
                </a:lnTo>
                <a:lnTo>
                  <a:pt x="1707" y="16"/>
                </a:lnTo>
                <a:lnTo>
                  <a:pt x="1676" y="26"/>
                </a:lnTo>
                <a:lnTo>
                  <a:pt x="1648" y="40"/>
                </a:lnTo>
                <a:lnTo>
                  <a:pt x="1623" y="54"/>
                </a:lnTo>
                <a:lnTo>
                  <a:pt x="1600" y="69"/>
                </a:lnTo>
                <a:lnTo>
                  <a:pt x="1579" y="85"/>
                </a:lnTo>
                <a:lnTo>
                  <a:pt x="1558" y="103"/>
                </a:lnTo>
                <a:lnTo>
                  <a:pt x="1541" y="121"/>
                </a:lnTo>
                <a:lnTo>
                  <a:pt x="1524" y="140"/>
                </a:lnTo>
                <a:lnTo>
                  <a:pt x="1508" y="158"/>
                </a:lnTo>
                <a:lnTo>
                  <a:pt x="1492" y="175"/>
                </a:lnTo>
                <a:lnTo>
                  <a:pt x="1477" y="193"/>
                </a:lnTo>
                <a:lnTo>
                  <a:pt x="1463" y="209"/>
                </a:lnTo>
                <a:lnTo>
                  <a:pt x="1448" y="225"/>
                </a:lnTo>
                <a:lnTo>
                  <a:pt x="1433" y="240"/>
                </a:lnTo>
                <a:lnTo>
                  <a:pt x="1417" y="252"/>
                </a:lnTo>
                <a:lnTo>
                  <a:pt x="1399" y="264"/>
                </a:lnTo>
                <a:lnTo>
                  <a:pt x="1381" y="274"/>
                </a:lnTo>
                <a:lnTo>
                  <a:pt x="1361" y="284"/>
                </a:lnTo>
                <a:lnTo>
                  <a:pt x="1340" y="296"/>
                </a:lnTo>
                <a:lnTo>
                  <a:pt x="1318" y="307"/>
                </a:lnTo>
                <a:lnTo>
                  <a:pt x="1294" y="317"/>
                </a:lnTo>
                <a:lnTo>
                  <a:pt x="1271" y="329"/>
                </a:lnTo>
                <a:lnTo>
                  <a:pt x="1246" y="338"/>
                </a:lnTo>
                <a:lnTo>
                  <a:pt x="1219" y="348"/>
                </a:lnTo>
                <a:lnTo>
                  <a:pt x="1193" y="357"/>
                </a:lnTo>
                <a:lnTo>
                  <a:pt x="1166" y="364"/>
                </a:lnTo>
                <a:lnTo>
                  <a:pt x="1138" y="371"/>
                </a:lnTo>
                <a:lnTo>
                  <a:pt x="1112" y="377"/>
                </a:lnTo>
                <a:lnTo>
                  <a:pt x="1084" y="382"/>
                </a:lnTo>
                <a:lnTo>
                  <a:pt x="1056" y="385"/>
                </a:lnTo>
                <a:lnTo>
                  <a:pt x="1028" y="386"/>
                </a:lnTo>
                <a:lnTo>
                  <a:pt x="1000" y="386"/>
                </a:lnTo>
                <a:lnTo>
                  <a:pt x="973" y="385"/>
                </a:lnTo>
                <a:lnTo>
                  <a:pt x="948" y="382"/>
                </a:lnTo>
                <a:lnTo>
                  <a:pt x="924" y="377"/>
                </a:lnTo>
                <a:lnTo>
                  <a:pt x="902" y="371"/>
                </a:lnTo>
                <a:lnTo>
                  <a:pt x="882" y="367"/>
                </a:lnTo>
                <a:lnTo>
                  <a:pt x="861" y="361"/>
                </a:lnTo>
                <a:lnTo>
                  <a:pt x="840" y="357"/>
                </a:lnTo>
                <a:lnTo>
                  <a:pt x="820" y="351"/>
                </a:lnTo>
                <a:lnTo>
                  <a:pt x="798" y="348"/>
                </a:lnTo>
                <a:lnTo>
                  <a:pt x="775" y="345"/>
                </a:lnTo>
                <a:lnTo>
                  <a:pt x="753" y="342"/>
                </a:lnTo>
                <a:lnTo>
                  <a:pt x="728" y="342"/>
                </a:lnTo>
                <a:lnTo>
                  <a:pt x="702" y="345"/>
                </a:lnTo>
                <a:lnTo>
                  <a:pt x="674" y="348"/>
                </a:lnTo>
                <a:lnTo>
                  <a:pt x="643" y="355"/>
                </a:lnTo>
                <a:lnTo>
                  <a:pt x="609" y="364"/>
                </a:lnTo>
                <a:lnTo>
                  <a:pt x="578" y="374"/>
                </a:lnTo>
                <a:lnTo>
                  <a:pt x="551" y="388"/>
                </a:lnTo>
                <a:lnTo>
                  <a:pt x="526" y="401"/>
                </a:lnTo>
                <a:lnTo>
                  <a:pt x="504" y="416"/>
                </a:lnTo>
                <a:lnTo>
                  <a:pt x="483" y="430"/>
                </a:lnTo>
                <a:lnTo>
                  <a:pt x="466" y="447"/>
                </a:lnTo>
                <a:lnTo>
                  <a:pt x="448" y="463"/>
                </a:lnTo>
                <a:lnTo>
                  <a:pt x="433" y="481"/>
                </a:lnTo>
                <a:lnTo>
                  <a:pt x="417" y="497"/>
                </a:lnTo>
                <a:lnTo>
                  <a:pt x="402" y="514"/>
                </a:lnTo>
                <a:lnTo>
                  <a:pt x="388" y="531"/>
                </a:lnTo>
                <a:lnTo>
                  <a:pt x="371" y="547"/>
                </a:lnTo>
                <a:lnTo>
                  <a:pt x="355" y="563"/>
                </a:lnTo>
                <a:lnTo>
                  <a:pt x="337" y="576"/>
                </a:lnTo>
                <a:lnTo>
                  <a:pt x="318" y="591"/>
                </a:lnTo>
                <a:lnTo>
                  <a:pt x="298" y="603"/>
                </a:lnTo>
                <a:lnTo>
                  <a:pt x="276" y="615"/>
                </a:lnTo>
                <a:lnTo>
                  <a:pt x="252" y="627"/>
                </a:lnTo>
                <a:lnTo>
                  <a:pt x="227" y="640"/>
                </a:lnTo>
                <a:lnTo>
                  <a:pt x="202" y="652"/>
                </a:lnTo>
                <a:lnTo>
                  <a:pt x="177" y="665"/>
                </a:lnTo>
                <a:lnTo>
                  <a:pt x="152" y="677"/>
                </a:lnTo>
                <a:lnTo>
                  <a:pt x="128" y="688"/>
                </a:lnTo>
                <a:lnTo>
                  <a:pt x="104" y="700"/>
                </a:lnTo>
                <a:lnTo>
                  <a:pt x="84" y="711"/>
                </a:lnTo>
                <a:lnTo>
                  <a:pt x="63" y="719"/>
                </a:lnTo>
                <a:lnTo>
                  <a:pt x="45" y="728"/>
                </a:lnTo>
                <a:lnTo>
                  <a:pt x="29" y="736"/>
                </a:lnTo>
                <a:lnTo>
                  <a:pt x="17" y="742"/>
                </a:lnTo>
                <a:lnTo>
                  <a:pt x="7" y="746"/>
                </a:lnTo>
                <a:lnTo>
                  <a:pt x="1" y="749"/>
                </a:lnTo>
                <a:lnTo>
                  <a:pt x="0" y="750"/>
                </a:lnTo>
                <a:lnTo>
                  <a:pt x="4" y="764"/>
                </a:lnTo>
                <a:close/>
              </a:path>
            </a:pathLst>
          </a:custGeom>
          <a:solidFill>
            <a:srgbClr val="BFBF7F"/>
          </a:solidFill>
          <a:ln>
            <a:noFill/>
          </a:ln>
          <a:effectLst/>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94" name="Freeform 144">
            <a:extLst>
              <a:ext uri="{FF2B5EF4-FFF2-40B4-BE49-F238E27FC236}">
                <a16:creationId xmlns:a16="http://schemas.microsoft.com/office/drawing/2014/main" id="{F33B084E-52EF-4570-AEFE-00CB497036C9}"/>
              </a:ext>
            </a:extLst>
          </p:cNvPr>
          <p:cNvSpPr>
            <a:spLocks/>
          </p:cNvSpPr>
          <p:nvPr/>
        </p:nvSpPr>
        <p:spPr bwMode="auto">
          <a:xfrm>
            <a:off x="7770814" y="2024064"/>
            <a:ext cx="31751" cy="46037"/>
          </a:xfrm>
          <a:custGeom>
            <a:avLst/>
            <a:gdLst>
              <a:gd name="T0" fmla="*/ 2147483647 w 20"/>
              <a:gd name="T1" fmla="*/ 2147483647 h 29"/>
              <a:gd name="T2" fmla="*/ 2147483647 w 20"/>
              <a:gd name="T3" fmla="*/ 2147483647 h 29"/>
              <a:gd name="T4" fmla="*/ 2147483647 w 20"/>
              <a:gd name="T5" fmla="*/ 0 h 29"/>
              <a:gd name="T6" fmla="*/ 0 w 20"/>
              <a:gd name="T7" fmla="*/ 2147483647 h 29"/>
              <a:gd name="T8" fmla="*/ 2147483647 w 20"/>
              <a:gd name="T9" fmla="*/ 2147483647 h 29"/>
              <a:gd name="T10" fmla="*/ 0 60000 65536"/>
              <a:gd name="T11" fmla="*/ 0 60000 65536"/>
              <a:gd name="T12" fmla="*/ 0 60000 65536"/>
              <a:gd name="T13" fmla="*/ 0 60000 65536"/>
              <a:gd name="T14" fmla="*/ 0 60000 65536"/>
              <a:gd name="T15" fmla="*/ 0 w 20"/>
              <a:gd name="T16" fmla="*/ 0 h 29"/>
              <a:gd name="T17" fmla="*/ 20 w 20"/>
              <a:gd name="T18" fmla="*/ 29 h 29"/>
            </a:gdLst>
            <a:ahLst/>
            <a:cxnLst>
              <a:cxn ang="T10">
                <a:pos x="T0" y="T1"/>
              </a:cxn>
              <a:cxn ang="T11">
                <a:pos x="T2" y="T3"/>
              </a:cxn>
              <a:cxn ang="T12">
                <a:pos x="T4" y="T5"/>
              </a:cxn>
              <a:cxn ang="T13">
                <a:pos x="T6" y="T7"/>
              </a:cxn>
              <a:cxn ang="T14">
                <a:pos x="T8" y="T9"/>
              </a:cxn>
            </a:cxnLst>
            <a:rect l="T15" t="T16" r="T17" b="T18"/>
            <a:pathLst>
              <a:path w="20" h="29">
                <a:moveTo>
                  <a:pt x="5" y="29"/>
                </a:moveTo>
                <a:lnTo>
                  <a:pt x="20" y="25"/>
                </a:lnTo>
                <a:lnTo>
                  <a:pt x="12" y="0"/>
                </a:lnTo>
                <a:lnTo>
                  <a:pt x="0" y="3"/>
                </a:lnTo>
                <a:lnTo>
                  <a:pt x="5" y="29"/>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148" name="TextBox 147">
            <a:extLst>
              <a:ext uri="{FF2B5EF4-FFF2-40B4-BE49-F238E27FC236}">
                <a16:creationId xmlns:a16="http://schemas.microsoft.com/office/drawing/2014/main" id="{80C85ECA-AA9F-4A70-98DC-1174A26F7BC6}"/>
              </a:ext>
            </a:extLst>
          </p:cNvPr>
          <p:cNvSpPr txBox="1"/>
          <p:nvPr/>
        </p:nvSpPr>
        <p:spPr>
          <a:xfrm>
            <a:off x="1608929" y="4249031"/>
            <a:ext cx="2357439" cy="1077218"/>
          </a:xfrm>
          <a:prstGeom prst="rect">
            <a:avLst/>
          </a:prstGeom>
          <a:noFill/>
          <a:effectLst>
            <a:outerShdw blurRad="50800" dist="38100" dir="2700000" algn="tl" rotWithShape="0">
              <a:prstClr val="black">
                <a:alpha val="40000"/>
              </a:prstClr>
            </a:outerShdw>
          </a:effectLst>
        </p:spPr>
        <p:txBody>
          <a:bodyPr>
            <a:spAutoFit/>
          </a:bodyPr>
          <a:lstStyle/>
          <a:p>
            <a:pPr defTabSz="914377">
              <a:defRPr/>
            </a:pPr>
            <a:r>
              <a:rPr lang="tr-TR" sz="3200" b="1" dirty="0">
                <a:latin typeface="Arial" charset="0"/>
              </a:rPr>
              <a:t>Yüksek doz </a:t>
            </a:r>
            <a:r>
              <a:rPr lang="tr-TR" sz="3200" b="1" dirty="0" err="1">
                <a:latin typeface="Arial" charset="0"/>
              </a:rPr>
              <a:t>statin</a:t>
            </a:r>
            <a:endParaRPr lang="tr-TR" sz="3200" b="1" dirty="0">
              <a:latin typeface="Arial" charset="0"/>
            </a:endParaRPr>
          </a:p>
        </p:txBody>
      </p:sp>
      <p:sp>
        <p:nvSpPr>
          <p:cNvPr id="149" name="TextBox 148">
            <a:extLst>
              <a:ext uri="{FF2B5EF4-FFF2-40B4-BE49-F238E27FC236}">
                <a16:creationId xmlns:a16="http://schemas.microsoft.com/office/drawing/2014/main" id="{34EAF2F3-58F3-4E41-84AC-E7B6677FA678}"/>
              </a:ext>
            </a:extLst>
          </p:cNvPr>
          <p:cNvSpPr txBox="1"/>
          <p:nvPr/>
        </p:nvSpPr>
        <p:spPr>
          <a:xfrm>
            <a:off x="8473953" y="3193100"/>
            <a:ext cx="2357439" cy="707886"/>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defRPr sz="3200" b="1">
                <a:solidFill>
                  <a:schemeClr val="bg1"/>
                </a:solidFill>
                <a:latin typeface="Arial" charset="0"/>
              </a:defRPr>
            </a:lvl1pPr>
          </a:lstStyle>
          <a:p>
            <a:pPr defTabSz="914377"/>
            <a:r>
              <a:rPr lang="tr-TR" sz="2000" dirty="0">
                <a:solidFill>
                  <a:schemeClr val="tx1"/>
                </a:solidFill>
              </a:rPr>
              <a:t>Yüksek etkili LDL düşürme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a:extLst>
              <a:ext uri="{FF2B5EF4-FFF2-40B4-BE49-F238E27FC236}">
                <a16:creationId xmlns:a16="http://schemas.microsoft.com/office/drawing/2014/main" id="{8456CC83-6CA2-4837-9F89-12FA2095229B}"/>
              </a:ext>
            </a:extLst>
          </p:cNvPr>
          <p:cNvSpPr/>
          <p:nvPr/>
        </p:nvSpPr>
        <p:spPr>
          <a:xfrm rot="19924975">
            <a:off x="4075249" y="3710370"/>
            <a:ext cx="1071571" cy="714380"/>
          </a:xfrm>
          <a:prstGeom prst="heart">
            <a:avLst/>
          </a:prstGeom>
          <a:gradFill flip="none" rotWithShape="1">
            <a:gsLst>
              <a:gs pos="62000">
                <a:srgbClr val="CC0000"/>
              </a:gs>
              <a:gs pos="50000">
                <a:srgbClr val="FF0066"/>
              </a:gs>
              <a:gs pos="100000">
                <a:schemeClr val="accent1">
                  <a:shade val="100000"/>
                  <a:satMod val="115000"/>
                </a:schemeClr>
              </a:gs>
            </a:gsLst>
            <a:path path="circle">
              <a:fillToRect t="100000" r="100000"/>
            </a:path>
            <a:tileRect l="-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tr-TR">
              <a:solidFill>
                <a:srgbClr val="FFFFFF"/>
              </a:solidFill>
              <a:latin typeface="Arial"/>
              <a:cs typeface="Arial"/>
            </a:endParaRPr>
          </a:p>
        </p:txBody>
      </p:sp>
      <p:sp>
        <p:nvSpPr>
          <p:cNvPr id="4" name="Heart 3">
            <a:extLst>
              <a:ext uri="{FF2B5EF4-FFF2-40B4-BE49-F238E27FC236}">
                <a16:creationId xmlns:a16="http://schemas.microsoft.com/office/drawing/2014/main" id="{38072479-55F4-455D-B039-A563B5A9D7A9}"/>
              </a:ext>
            </a:extLst>
          </p:cNvPr>
          <p:cNvSpPr/>
          <p:nvPr/>
        </p:nvSpPr>
        <p:spPr>
          <a:xfrm rot="19924975">
            <a:off x="7278449" y="4388481"/>
            <a:ext cx="1071571" cy="714380"/>
          </a:xfrm>
          <a:prstGeom prst="heart">
            <a:avLst/>
          </a:prstGeom>
          <a:gradFill flip="none" rotWithShape="1">
            <a:gsLst>
              <a:gs pos="62000">
                <a:srgbClr val="CC0000"/>
              </a:gs>
              <a:gs pos="50000">
                <a:srgbClr val="FF0066"/>
              </a:gs>
              <a:gs pos="100000">
                <a:schemeClr val="accent1">
                  <a:shade val="100000"/>
                  <a:satMod val="115000"/>
                </a:schemeClr>
              </a:gs>
            </a:gsLst>
            <a:path path="circle">
              <a:fillToRect l="100000" t="100000"/>
            </a:path>
            <a:tileRect r="-100000" b="-100000"/>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tr-TR">
              <a:solidFill>
                <a:srgbClr val="FFFFFF"/>
              </a:solidFill>
              <a:latin typeface="Arial"/>
              <a:cs typeface="Arial"/>
            </a:endParaRPr>
          </a:p>
        </p:txBody>
      </p:sp>
      <p:sp>
        <p:nvSpPr>
          <p:cNvPr id="73730" name="Freeform 132">
            <a:extLst>
              <a:ext uri="{FF2B5EF4-FFF2-40B4-BE49-F238E27FC236}">
                <a16:creationId xmlns:a16="http://schemas.microsoft.com/office/drawing/2014/main" id="{68F188B0-5FB1-47C1-968C-AF5DFC62B182}"/>
              </a:ext>
            </a:extLst>
          </p:cNvPr>
          <p:cNvSpPr>
            <a:spLocks/>
          </p:cNvSpPr>
          <p:nvPr/>
        </p:nvSpPr>
        <p:spPr bwMode="auto">
          <a:xfrm>
            <a:off x="7183440" y="2867917"/>
            <a:ext cx="1184275" cy="2268537"/>
          </a:xfrm>
          <a:custGeom>
            <a:avLst/>
            <a:gdLst>
              <a:gd name="T0" fmla="*/ 2147483647 w 746"/>
              <a:gd name="T1" fmla="*/ 2147483647 h 1429"/>
              <a:gd name="T2" fmla="*/ 2147483647 w 746"/>
              <a:gd name="T3" fmla="*/ 2147483647 h 1429"/>
              <a:gd name="T4" fmla="*/ 2147483647 w 746"/>
              <a:gd name="T5" fmla="*/ 2147483647 h 1429"/>
              <a:gd name="T6" fmla="*/ 2147483647 w 746"/>
              <a:gd name="T7" fmla="*/ 0 h 1429"/>
              <a:gd name="T8" fmla="*/ 2147483647 w 746"/>
              <a:gd name="T9" fmla="*/ 2147483647 h 1429"/>
              <a:gd name="T10" fmla="*/ 2147483647 w 746"/>
              <a:gd name="T11" fmla="*/ 2147483647 h 1429"/>
              <a:gd name="T12" fmla="*/ 2147483647 w 746"/>
              <a:gd name="T13" fmla="*/ 2147483647 h 1429"/>
              <a:gd name="T14" fmla="*/ 0 w 746"/>
              <a:gd name="T15" fmla="*/ 2147483647 h 1429"/>
              <a:gd name="T16" fmla="*/ 2147483647 w 746"/>
              <a:gd name="T17" fmla="*/ 2147483647 h 1429"/>
              <a:gd name="T18" fmla="*/ 2147483647 w 746"/>
              <a:gd name="T19" fmla="*/ 2147483647 h 1429"/>
              <a:gd name="T20" fmla="*/ 2147483647 w 746"/>
              <a:gd name="T21" fmla="*/ 2147483647 h 1429"/>
              <a:gd name="T22" fmla="*/ 2147483647 w 746"/>
              <a:gd name="T23" fmla="*/ 2147483647 h 1429"/>
              <a:gd name="T24" fmla="*/ 2147483647 w 746"/>
              <a:gd name="T25" fmla="*/ 2147483647 h 1429"/>
              <a:gd name="T26" fmla="*/ 2147483647 w 746"/>
              <a:gd name="T27" fmla="*/ 2147483647 h 1429"/>
              <a:gd name="T28" fmla="*/ 2147483647 w 746"/>
              <a:gd name="T29" fmla="*/ 2147483647 h 1429"/>
              <a:gd name="T30" fmla="*/ 2147483647 w 746"/>
              <a:gd name="T31" fmla="*/ 2147483647 h 1429"/>
              <a:gd name="T32" fmla="*/ 2147483647 w 746"/>
              <a:gd name="T33" fmla="*/ 2147483647 h 1429"/>
              <a:gd name="T34" fmla="*/ 2147483647 w 746"/>
              <a:gd name="T35" fmla="*/ 2147483647 h 1429"/>
              <a:gd name="T36" fmla="*/ 2147483647 w 746"/>
              <a:gd name="T37" fmla="*/ 2147483647 h 14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6"/>
              <a:gd name="T58" fmla="*/ 0 h 1429"/>
              <a:gd name="T59" fmla="*/ 746 w 746"/>
              <a:gd name="T60" fmla="*/ 1429 h 14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6" h="1429">
                <a:moveTo>
                  <a:pt x="743" y="1410"/>
                </a:moveTo>
                <a:lnTo>
                  <a:pt x="384" y="62"/>
                </a:lnTo>
                <a:lnTo>
                  <a:pt x="378" y="39"/>
                </a:lnTo>
                <a:lnTo>
                  <a:pt x="367" y="0"/>
                </a:lnTo>
                <a:lnTo>
                  <a:pt x="359" y="39"/>
                </a:lnTo>
                <a:lnTo>
                  <a:pt x="351" y="62"/>
                </a:lnTo>
                <a:lnTo>
                  <a:pt x="3" y="1411"/>
                </a:lnTo>
                <a:lnTo>
                  <a:pt x="0" y="1420"/>
                </a:lnTo>
                <a:lnTo>
                  <a:pt x="11" y="1423"/>
                </a:lnTo>
                <a:lnTo>
                  <a:pt x="22" y="1426"/>
                </a:lnTo>
                <a:lnTo>
                  <a:pt x="33" y="1429"/>
                </a:lnTo>
                <a:lnTo>
                  <a:pt x="36" y="1419"/>
                </a:lnTo>
                <a:lnTo>
                  <a:pt x="369" y="133"/>
                </a:lnTo>
                <a:lnTo>
                  <a:pt x="711" y="1419"/>
                </a:lnTo>
                <a:lnTo>
                  <a:pt x="714" y="1429"/>
                </a:lnTo>
                <a:lnTo>
                  <a:pt x="723" y="1426"/>
                </a:lnTo>
                <a:lnTo>
                  <a:pt x="736" y="1423"/>
                </a:lnTo>
                <a:lnTo>
                  <a:pt x="746" y="1420"/>
                </a:lnTo>
                <a:lnTo>
                  <a:pt x="743" y="14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31" name="Freeform 133">
            <a:extLst>
              <a:ext uri="{FF2B5EF4-FFF2-40B4-BE49-F238E27FC236}">
                <a16:creationId xmlns:a16="http://schemas.microsoft.com/office/drawing/2014/main" id="{5FCE399C-64C4-4334-BD14-5AA71B1F2AB3}"/>
              </a:ext>
            </a:extLst>
          </p:cNvPr>
          <p:cNvSpPr>
            <a:spLocks/>
          </p:cNvSpPr>
          <p:nvPr/>
        </p:nvSpPr>
        <p:spPr bwMode="auto">
          <a:xfrm>
            <a:off x="7202489" y="2931415"/>
            <a:ext cx="1144587" cy="2184400"/>
          </a:xfrm>
          <a:custGeom>
            <a:avLst/>
            <a:gdLst>
              <a:gd name="T0" fmla="*/ 2147483647 w 721"/>
              <a:gd name="T1" fmla="*/ 2147483647 h 1376"/>
              <a:gd name="T2" fmla="*/ 2147483647 w 721"/>
              <a:gd name="T3" fmla="*/ 2147483647 h 1376"/>
              <a:gd name="T4" fmla="*/ 2147483647 w 721"/>
              <a:gd name="T5" fmla="*/ 0 h 1376"/>
              <a:gd name="T6" fmla="*/ 2147483647 w 721"/>
              <a:gd name="T7" fmla="*/ 2147483647 h 1376"/>
              <a:gd name="T8" fmla="*/ 0 w 721"/>
              <a:gd name="T9" fmla="*/ 2147483647 h 1376"/>
              <a:gd name="T10" fmla="*/ 2147483647 w 721"/>
              <a:gd name="T11" fmla="*/ 2147483647 h 1376"/>
              <a:gd name="T12" fmla="*/ 2147483647 w 721"/>
              <a:gd name="T13" fmla="*/ 2147483647 h 1376"/>
              <a:gd name="T14" fmla="*/ 2147483647 w 721"/>
              <a:gd name="T15" fmla="*/ 2147483647 h 1376"/>
              <a:gd name="T16" fmla="*/ 2147483647 w 721"/>
              <a:gd name="T17" fmla="*/ 2147483647 h 1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
              <a:gd name="T28" fmla="*/ 0 h 1376"/>
              <a:gd name="T29" fmla="*/ 721 w 721"/>
              <a:gd name="T30" fmla="*/ 1376 h 13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 h="1376">
                <a:moveTo>
                  <a:pt x="721" y="1373"/>
                </a:moveTo>
                <a:lnTo>
                  <a:pt x="363" y="25"/>
                </a:lnTo>
                <a:lnTo>
                  <a:pt x="355" y="0"/>
                </a:lnTo>
                <a:lnTo>
                  <a:pt x="349" y="25"/>
                </a:lnTo>
                <a:lnTo>
                  <a:pt x="0" y="1373"/>
                </a:lnTo>
                <a:lnTo>
                  <a:pt x="13" y="1376"/>
                </a:lnTo>
                <a:lnTo>
                  <a:pt x="355" y="52"/>
                </a:lnTo>
                <a:lnTo>
                  <a:pt x="709" y="1376"/>
                </a:lnTo>
                <a:lnTo>
                  <a:pt x="721" y="1373"/>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32" name="Title 1">
            <a:extLst>
              <a:ext uri="{FF2B5EF4-FFF2-40B4-BE49-F238E27FC236}">
                <a16:creationId xmlns:a16="http://schemas.microsoft.com/office/drawing/2014/main" id="{4F846305-0226-4538-8B69-8BC81C02819C}"/>
              </a:ext>
            </a:extLst>
          </p:cNvPr>
          <p:cNvSpPr>
            <a:spLocks noGrp="1"/>
          </p:cNvSpPr>
          <p:nvPr>
            <p:ph type="title"/>
          </p:nvPr>
        </p:nvSpPr>
        <p:spPr>
          <a:xfrm>
            <a:off x="849315" y="225424"/>
            <a:ext cx="9144000" cy="1143000"/>
          </a:xfrm>
        </p:spPr>
        <p:txBody>
          <a:bodyPr/>
          <a:lstStyle/>
          <a:p>
            <a:r>
              <a:rPr lang="tr-TR" altLang="en-US" sz="6000" dirty="0"/>
              <a:t>Yeni görüş:</a:t>
            </a:r>
            <a:endParaRPr lang="en-US" altLang="en-US" sz="6000" dirty="0"/>
          </a:p>
        </p:txBody>
      </p:sp>
      <p:sp>
        <p:nvSpPr>
          <p:cNvPr id="73736" name="AutoShape 7">
            <a:extLst>
              <a:ext uri="{FF2B5EF4-FFF2-40B4-BE49-F238E27FC236}">
                <a16:creationId xmlns:a16="http://schemas.microsoft.com/office/drawing/2014/main" id="{950EC4E6-C72D-4D83-B78C-E28045689520}"/>
              </a:ext>
            </a:extLst>
          </p:cNvPr>
          <p:cNvSpPr>
            <a:spLocks noChangeAspect="1" noChangeArrowheads="1" noTextEdit="1"/>
          </p:cNvSpPr>
          <p:nvPr/>
        </p:nvSpPr>
        <p:spPr bwMode="auto">
          <a:xfrm>
            <a:off x="3937000" y="1714501"/>
            <a:ext cx="4464051" cy="423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77"/>
            <a:endParaRPr lang="en-US"/>
          </a:p>
        </p:txBody>
      </p:sp>
      <p:sp>
        <p:nvSpPr>
          <p:cNvPr id="73770" name="Freeform 118">
            <a:extLst>
              <a:ext uri="{FF2B5EF4-FFF2-40B4-BE49-F238E27FC236}">
                <a16:creationId xmlns:a16="http://schemas.microsoft.com/office/drawing/2014/main" id="{35632DAC-D36B-4427-BEEF-7FF5B47220EE}"/>
              </a:ext>
            </a:extLst>
          </p:cNvPr>
          <p:cNvSpPr>
            <a:spLocks/>
          </p:cNvSpPr>
          <p:nvPr/>
        </p:nvSpPr>
        <p:spPr bwMode="auto">
          <a:xfrm>
            <a:off x="5694366" y="5226053"/>
            <a:ext cx="841375" cy="257175"/>
          </a:xfrm>
          <a:custGeom>
            <a:avLst/>
            <a:gdLst>
              <a:gd name="T0" fmla="*/ 2147483647 w 530"/>
              <a:gd name="T1" fmla="*/ 2147483647 h 162"/>
              <a:gd name="T2" fmla="*/ 2147483647 w 530"/>
              <a:gd name="T3" fmla="*/ 2147483647 h 162"/>
              <a:gd name="T4" fmla="*/ 2147483647 w 530"/>
              <a:gd name="T5" fmla="*/ 2147483647 h 162"/>
              <a:gd name="T6" fmla="*/ 2147483647 w 530"/>
              <a:gd name="T7" fmla="*/ 2147483647 h 162"/>
              <a:gd name="T8" fmla="*/ 2147483647 w 530"/>
              <a:gd name="T9" fmla="*/ 2147483647 h 162"/>
              <a:gd name="T10" fmla="*/ 2147483647 w 530"/>
              <a:gd name="T11" fmla="*/ 2147483647 h 162"/>
              <a:gd name="T12" fmla="*/ 2147483647 w 530"/>
              <a:gd name="T13" fmla="*/ 2147483647 h 162"/>
              <a:gd name="T14" fmla="*/ 0 w 530"/>
              <a:gd name="T15" fmla="*/ 2147483647 h 162"/>
              <a:gd name="T16" fmla="*/ 0 w 530"/>
              <a:gd name="T17" fmla="*/ 2147483647 h 162"/>
              <a:gd name="T18" fmla="*/ 0 w 530"/>
              <a:gd name="T19" fmla="*/ 2147483647 h 162"/>
              <a:gd name="T20" fmla="*/ 2147483647 w 530"/>
              <a:gd name="T21" fmla="*/ 2147483647 h 162"/>
              <a:gd name="T22" fmla="*/ 2147483647 w 530"/>
              <a:gd name="T23" fmla="*/ 2147483647 h 162"/>
              <a:gd name="T24" fmla="*/ 2147483647 w 530"/>
              <a:gd name="T25" fmla="*/ 2147483647 h 162"/>
              <a:gd name="T26" fmla="*/ 2147483647 w 530"/>
              <a:gd name="T27" fmla="*/ 2147483647 h 162"/>
              <a:gd name="T28" fmla="*/ 2147483647 w 530"/>
              <a:gd name="T29" fmla="*/ 2147483647 h 162"/>
              <a:gd name="T30" fmla="*/ 2147483647 w 530"/>
              <a:gd name="T31" fmla="*/ 2147483647 h 162"/>
              <a:gd name="T32" fmla="*/ 2147483647 w 530"/>
              <a:gd name="T33" fmla="*/ 0 h 162"/>
              <a:gd name="T34" fmla="*/ 2147483647 w 530"/>
              <a:gd name="T35" fmla="*/ 0 h 162"/>
              <a:gd name="T36" fmla="*/ 2147483647 w 530"/>
              <a:gd name="T37" fmla="*/ 2147483647 h 162"/>
              <a:gd name="T38" fmla="*/ 2147483647 w 530"/>
              <a:gd name="T39" fmla="*/ 2147483647 h 162"/>
              <a:gd name="T40" fmla="*/ 2147483647 w 530"/>
              <a:gd name="T41" fmla="*/ 2147483647 h 162"/>
              <a:gd name="T42" fmla="*/ 2147483647 w 530"/>
              <a:gd name="T43" fmla="*/ 2147483647 h 162"/>
              <a:gd name="T44" fmla="*/ 2147483647 w 530"/>
              <a:gd name="T45" fmla="*/ 2147483647 h 162"/>
              <a:gd name="T46" fmla="*/ 2147483647 w 530"/>
              <a:gd name="T47" fmla="*/ 2147483647 h 162"/>
              <a:gd name="T48" fmla="*/ 2147483647 w 530"/>
              <a:gd name="T49" fmla="*/ 2147483647 h 162"/>
              <a:gd name="T50" fmla="*/ 2147483647 w 530"/>
              <a:gd name="T51" fmla="*/ 2147483647 h 162"/>
              <a:gd name="T52" fmla="*/ 2147483647 w 530"/>
              <a:gd name="T53" fmla="*/ 2147483647 h 162"/>
              <a:gd name="T54" fmla="*/ 2147483647 w 530"/>
              <a:gd name="T55" fmla="*/ 2147483647 h 162"/>
              <a:gd name="T56" fmla="*/ 2147483647 w 530"/>
              <a:gd name="T57" fmla="*/ 2147483647 h 162"/>
              <a:gd name="T58" fmla="*/ 2147483647 w 530"/>
              <a:gd name="T59" fmla="*/ 2147483647 h 162"/>
              <a:gd name="T60" fmla="*/ 2147483647 w 530"/>
              <a:gd name="T61" fmla="*/ 2147483647 h 162"/>
              <a:gd name="T62" fmla="*/ 2147483647 w 530"/>
              <a:gd name="T63" fmla="*/ 2147483647 h 162"/>
              <a:gd name="T64" fmla="*/ 2147483647 w 530"/>
              <a:gd name="T65" fmla="*/ 2147483647 h 162"/>
              <a:gd name="T66" fmla="*/ 2147483647 w 530"/>
              <a:gd name="T67" fmla="*/ 2147483647 h 162"/>
              <a:gd name="T68" fmla="*/ 2147483647 w 530"/>
              <a:gd name="T69" fmla="*/ 2147483647 h 1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30"/>
              <a:gd name="T106" fmla="*/ 0 h 162"/>
              <a:gd name="T107" fmla="*/ 530 w 530"/>
              <a:gd name="T108" fmla="*/ 162 h 1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30" h="162">
                <a:moveTo>
                  <a:pt x="58" y="162"/>
                </a:moveTo>
                <a:lnTo>
                  <a:pt x="46" y="161"/>
                </a:lnTo>
                <a:lnTo>
                  <a:pt x="36" y="159"/>
                </a:lnTo>
                <a:lnTo>
                  <a:pt x="27" y="155"/>
                </a:lnTo>
                <a:lnTo>
                  <a:pt x="20" y="149"/>
                </a:lnTo>
                <a:lnTo>
                  <a:pt x="9" y="134"/>
                </a:lnTo>
                <a:lnTo>
                  <a:pt x="3" y="116"/>
                </a:lnTo>
                <a:lnTo>
                  <a:pt x="0" y="99"/>
                </a:lnTo>
                <a:lnTo>
                  <a:pt x="0" y="81"/>
                </a:lnTo>
                <a:lnTo>
                  <a:pt x="0" y="63"/>
                </a:lnTo>
                <a:lnTo>
                  <a:pt x="3" y="46"/>
                </a:lnTo>
                <a:lnTo>
                  <a:pt x="9" y="29"/>
                </a:lnTo>
                <a:lnTo>
                  <a:pt x="20" y="15"/>
                </a:lnTo>
                <a:lnTo>
                  <a:pt x="27" y="7"/>
                </a:lnTo>
                <a:lnTo>
                  <a:pt x="36" y="3"/>
                </a:lnTo>
                <a:lnTo>
                  <a:pt x="46" y="1"/>
                </a:lnTo>
                <a:lnTo>
                  <a:pt x="58" y="0"/>
                </a:lnTo>
                <a:lnTo>
                  <a:pt x="472" y="0"/>
                </a:lnTo>
                <a:lnTo>
                  <a:pt x="484" y="1"/>
                </a:lnTo>
                <a:lnTo>
                  <a:pt x="494" y="3"/>
                </a:lnTo>
                <a:lnTo>
                  <a:pt x="503" y="7"/>
                </a:lnTo>
                <a:lnTo>
                  <a:pt x="511" y="15"/>
                </a:lnTo>
                <a:lnTo>
                  <a:pt x="521" y="29"/>
                </a:lnTo>
                <a:lnTo>
                  <a:pt x="527" y="46"/>
                </a:lnTo>
                <a:lnTo>
                  <a:pt x="530" y="63"/>
                </a:lnTo>
                <a:lnTo>
                  <a:pt x="530" y="81"/>
                </a:lnTo>
                <a:lnTo>
                  <a:pt x="530" y="91"/>
                </a:lnTo>
                <a:lnTo>
                  <a:pt x="528" y="103"/>
                </a:lnTo>
                <a:lnTo>
                  <a:pt x="527" y="116"/>
                </a:lnTo>
                <a:lnTo>
                  <a:pt x="522" y="130"/>
                </a:lnTo>
                <a:lnTo>
                  <a:pt x="515" y="143"/>
                </a:lnTo>
                <a:lnTo>
                  <a:pt x="506" y="153"/>
                </a:lnTo>
                <a:lnTo>
                  <a:pt x="491" y="159"/>
                </a:lnTo>
                <a:lnTo>
                  <a:pt x="472" y="162"/>
                </a:lnTo>
                <a:lnTo>
                  <a:pt x="58" y="1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1" name="Freeform 119">
            <a:extLst>
              <a:ext uri="{FF2B5EF4-FFF2-40B4-BE49-F238E27FC236}">
                <a16:creationId xmlns:a16="http://schemas.microsoft.com/office/drawing/2014/main" id="{03A560E6-A108-4F4A-A1A4-95C87D91F898}"/>
              </a:ext>
            </a:extLst>
          </p:cNvPr>
          <p:cNvSpPr>
            <a:spLocks/>
          </p:cNvSpPr>
          <p:nvPr/>
        </p:nvSpPr>
        <p:spPr bwMode="auto">
          <a:xfrm>
            <a:off x="5964239" y="2168525"/>
            <a:ext cx="292100" cy="3048000"/>
          </a:xfrm>
          <a:custGeom>
            <a:avLst/>
            <a:gdLst>
              <a:gd name="T0" fmla="*/ 0 w 184"/>
              <a:gd name="T1" fmla="*/ 2147483647 h 1920"/>
              <a:gd name="T2" fmla="*/ 2147483647 w 184"/>
              <a:gd name="T3" fmla="*/ 2147483647 h 1920"/>
              <a:gd name="T4" fmla="*/ 2147483647 w 184"/>
              <a:gd name="T5" fmla="*/ 0 h 1920"/>
              <a:gd name="T6" fmla="*/ 2147483647 w 184"/>
              <a:gd name="T7" fmla="*/ 0 h 1920"/>
              <a:gd name="T8" fmla="*/ 2147483647 w 184"/>
              <a:gd name="T9" fmla="*/ 0 h 1920"/>
              <a:gd name="T10" fmla="*/ 2147483647 w 184"/>
              <a:gd name="T11" fmla="*/ 0 h 1920"/>
              <a:gd name="T12" fmla="*/ 2147483647 w 184"/>
              <a:gd name="T13" fmla="*/ 2147483647 h 1920"/>
              <a:gd name="T14" fmla="*/ 2147483647 w 184"/>
              <a:gd name="T15" fmla="*/ 2147483647 h 1920"/>
              <a:gd name="T16" fmla="*/ 2147483647 w 184"/>
              <a:gd name="T17" fmla="*/ 2147483647 h 1920"/>
              <a:gd name="T18" fmla="*/ 2147483647 w 184"/>
              <a:gd name="T19" fmla="*/ 2147483647 h 1920"/>
              <a:gd name="T20" fmla="*/ 2147483647 w 184"/>
              <a:gd name="T21" fmla="*/ 2147483647 h 1920"/>
              <a:gd name="T22" fmla="*/ 0 w 184"/>
              <a:gd name="T23" fmla="*/ 2147483647 h 1920"/>
              <a:gd name="T24" fmla="*/ 0 w 184"/>
              <a:gd name="T25" fmla="*/ 2147483647 h 19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4"/>
              <a:gd name="T40" fmla="*/ 0 h 1920"/>
              <a:gd name="T41" fmla="*/ 184 w 184"/>
              <a:gd name="T42" fmla="*/ 1920 h 19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4" h="1920">
                <a:moveTo>
                  <a:pt x="0" y="1907"/>
                </a:moveTo>
                <a:lnTo>
                  <a:pt x="38" y="13"/>
                </a:lnTo>
                <a:lnTo>
                  <a:pt x="38" y="0"/>
                </a:lnTo>
                <a:lnTo>
                  <a:pt x="50" y="0"/>
                </a:lnTo>
                <a:lnTo>
                  <a:pt x="134" y="0"/>
                </a:lnTo>
                <a:lnTo>
                  <a:pt x="146" y="0"/>
                </a:lnTo>
                <a:lnTo>
                  <a:pt x="146" y="13"/>
                </a:lnTo>
                <a:lnTo>
                  <a:pt x="184" y="1907"/>
                </a:lnTo>
                <a:lnTo>
                  <a:pt x="184" y="1920"/>
                </a:lnTo>
                <a:lnTo>
                  <a:pt x="171" y="1920"/>
                </a:lnTo>
                <a:lnTo>
                  <a:pt x="13" y="1920"/>
                </a:lnTo>
                <a:lnTo>
                  <a:pt x="0" y="1920"/>
                </a:lnTo>
                <a:lnTo>
                  <a:pt x="0" y="19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2" name="Freeform 120">
            <a:extLst>
              <a:ext uri="{FF2B5EF4-FFF2-40B4-BE49-F238E27FC236}">
                <a16:creationId xmlns:a16="http://schemas.microsoft.com/office/drawing/2014/main" id="{D02D141C-0E8B-4415-80EA-D46A67805473}"/>
              </a:ext>
            </a:extLst>
          </p:cNvPr>
          <p:cNvSpPr>
            <a:spLocks/>
          </p:cNvSpPr>
          <p:nvPr/>
        </p:nvSpPr>
        <p:spPr bwMode="auto">
          <a:xfrm>
            <a:off x="5984877" y="2189164"/>
            <a:ext cx="250825" cy="3006725"/>
          </a:xfrm>
          <a:custGeom>
            <a:avLst/>
            <a:gdLst>
              <a:gd name="T0" fmla="*/ 2147483647 w 158"/>
              <a:gd name="T1" fmla="*/ 2147483647 h 1894"/>
              <a:gd name="T2" fmla="*/ 2147483647 w 158"/>
              <a:gd name="T3" fmla="*/ 0 h 1894"/>
              <a:gd name="T4" fmla="*/ 2147483647 w 158"/>
              <a:gd name="T5" fmla="*/ 0 h 1894"/>
              <a:gd name="T6" fmla="*/ 0 w 158"/>
              <a:gd name="T7" fmla="*/ 2147483647 h 1894"/>
              <a:gd name="T8" fmla="*/ 2147483647 w 158"/>
              <a:gd name="T9" fmla="*/ 2147483647 h 1894"/>
              <a:gd name="T10" fmla="*/ 0 60000 65536"/>
              <a:gd name="T11" fmla="*/ 0 60000 65536"/>
              <a:gd name="T12" fmla="*/ 0 60000 65536"/>
              <a:gd name="T13" fmla="*/ 0 60000 65536"/>
              <a:gd name="T14" fmla="*/ 0 60000 65536"/>
              <a:gd name="T15" fmla="*/ 0 w 158"/>
              <a:gd name="T16" fmla="*/ 0 h 1894"/>
              <a:gd name="T17" fmla="*/ 158 w 158"/>
              <a:gd name="T18" fmla="*/ 1894 h 1894"/>
            </a:gdLst>
            <a:ahLst/>
            <a:cxnLst>
              <a:cxn ang="T10">
                <a:pos x="T0" y="T1"/>
              </a:cxn>
              <a:cxn ang="T11">
                <a:pos x="T2" y="T3"/>
              </a:cxn>
              <a:cxn ang="T12">
                <a:pos x="T4" y="T5"/>
              </a:cxn>
              <a:cxn ang="T13">
                <a:pos x="T6" y="T7"/>
              </a:cxn>
              <a:cxn ang="T14">
                <a:pos x="T8" y="T9"/>
              </a:cxn>
            </a:cxnLst>
            <a:rect l="T15" t="T16" r="T17" b="T18"/>
            <a:pathLst>
              <a:path w="158" h="1894">
                <a:moveTo>
                  <a:pt x="158" y="1894"/>
                </a:moveTo>
                <a:lnTo>
                  <a:pt x="121" y="0"/>
                </a:lnTo>
                <a:lnTo>
                  <a:pt x="37" y="0"/>
                </a:lnTo>
                <a:lnTo>
                  <a:pt x="0" y="1894"/>
                </a:lnTo>
                <a:lnTo>
                  <a:pt x="158" y="1894"/>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3" name="Freeform 121">
            <a:extLst>
              <a:ext uri="{FF2B5EF4-FFF2-40B4-BE49-F238E27FC236}">
                <a16:creationId xmlns:a16="http://schemas.microsoft.com/office/drawing/2014/main" id="{4E8CAB1A-1827-4B0B-AC11-C20077D25B7A}"/>
              </a:ext>
            </a:extLst>
          </p:cNvPr>
          <p:cNvSpPr>
            <a:spLocks/>
          </p:cNvSpPr>
          <p:nvPr/>
        </p:nvSpPr>
        <p:spPr bwMode="auto">
          <a:xfrm>
            <a:off x="5913437" y="5160966"/>
            <a:ext cx="400051" cy="130175"/>
          </a:xfrm>
          <a:custGeom>
            <a:avLst/>
            <a:gdLst>
              <a:gd name="T0" fmla="*/ 2147483647 w 252"/>
              <a:gd name="T1" fmla="*/ 2147483647 h 82"/>
              <a:gd name="T2" fmla="*/ 2147483647 w 252"/>
              <a:gd name="T3" fmla="*/ 2147483647 h 82"/>
              <a:gd name="T4" fmla="*/ 2147483647 w 252"/>
              <a:gd name="T5" fmla="*/ 2147483647 h 82"/>
              <a:gd name="T6" fmla="*/ 2147483647 w 252"/>
              <a:gd name="T7" fmla="*/ 2147483647 h 82"/>
              <a:gd name="T8" fmla="*/ 2147483647 w 252"/>
              <a:gd name="T9" fmla="*/ 2147483647 h 82"/>
              <a:gd name="T10" fmla="*/ 2147483647 w 252"/>
              <a:gd name="T11" fmla="*/ 2147483647 h 82"/>
              <a:gd name="T12" fmla="*/ 2147483647 w 252"/>
              <a:gd name="T13" fmla="*/ 2147483647 h 82"/>
              <a:gd name="T14" fmla="*/ 2147483647 w 252"/>
              <a:gd name="T15" fmla="*/ 2147483647 h 82"/>
              <a:gd name="T16" fmla="*/ 0 w 252"/>
              <a:gd name="T17" fmla="*/ 2147483647 h 82"/>
              <a:gd name="T18" fmla="*/ 2147483647 w 252"/>
              <a:gd name="T19" fmla="*/ 2147483647 h 82"/>
              <a:gd name="T20" fmla="*/ 2147483647 w 252"/>
              <a:gd name="T21" fmla="*/ 2147483647 h 82"/>
              <a:gd name="T22" fmla="*/ 2147483647 w 252"/>
              <a:gd name="T23" fmla="*/ 2147483647 h 82"/>
              <a:gd name="T24" fmla="*/ 2147483647 w 252"/>
              <a:gd name="T25" fmla="*/ 2147483647 h 82"/>
              <a:gd name="T26" fmla="*/ 2147483647 w 252"/>
              <a:gd name="T27" fmla="*/ 2147483647 h 82"/>
              <a:gd name="T28" fmla="*/ 2147483647 w 252"/>
              <a:gd name="T29" fmla="*/ 2147483647 h 82"/>
              <a:gd name="T30" fmla="*/ 2147483647 w 252"/>
              <a:gd name="T31" fmla="*/ 2147483647 h 82"/>
              <a:gd name="T32" fmla="*/ 2147483647 w 252"/>
              <a:gd name="T33" fmla="*/ 0 h 82"/>
              <a:gd name="T34" fmla="*/ 2147483647 w 252"/>
              <a:gd name="T35" fmla="*/ 0 h 82"/>
              <a:gd name="T36" fmla="*/ 2147483647 w 252"/>
              <a:gd name="T37" fmla="*/ 2147483647 h 82"/>
              <a:gd name="T38" fmla="*/ 2147483647 w 252"/>
              <a:gd name="T39" fmla="*/ 2147483647 h 82"/>
              <a:gd name="T40" fmla="*/ 2147483647 w 252"/>
              <a:gd name="T41" fmla="*/ 2147483647 h 82"/>
              <a:gd name="T42" fmla="*/ 2147483647 w 252"/>
              <a:gd name="T43" fmla="*/ 2147483647 h 82"/>
              <a:gd name="T44" fmla="*/ 2147483647 w 252"/>
              <a:gd name="T45" fmla="*/ 2147483647 h 82"/>
              <a:gd name="T46" fmla="*/ 2147483647 w 252"/>
              <a:gd name="T47" fmla="*/ 2147483647 h 82"/>
              <a:gd name="T48" fmla="*/ 2147483647 w 252"/>
              <a:gd name="T49" fmla="*/ 2147483647 h 82"/>
              <a:gd name="T50" fmla="*/ 2147483647 w 252"/>
              <a:gd name="T51" fmla="*/ 2147483647 h 82"/>
              <a:gd name="T52" fmla="*/ 2147483647 w 252"/>
              <a:gd name="T53" fmla="*/ 2147483647 h 82"/>
              <a:gd name="T54" fmla="*/ 2147483647 w 252"/>
              <a:gd name="T55" fmla="*/ 2147483647 h 82"/>
              <a:gd name="T56" fmla="*/ 2147483647 w 252"/>
              <a:gd name="T57" fmla="*/ 2147483647 h 82"/>
              <a:gd name="T58" fmla="*/ 2147483647 w 252"/>
              <a:gd name="T59" fmla="*/ 2147483647 h 82"/>
              <a:gd name="T60" fmla="*/ 2147483647 w 252"/>
              <a:gd name="T61" fmla="*/ 2147483647 h 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52"/>
              <a:gd name="T94" fmla="*/ 0 h 82"/>
              <a:gd name="T95" fmla="*/ 252 w 252"/>
              <a:gd name="T96" fmla="*/ 82 h 8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52" h="82">
                <a:moveTo>
                  <a:pt x="41" y="82"/>
                </a:moveTo>
                <a:lnTo>
                  <a:pt x="32" y="81"/>
                </a:lnTo>
                <a:lnTo>
                  <a:pt x="25" y="79"/>
                </a:lnTo>
                <a:lnTo>
                  <a:pt x="17" y="75"/>
                </a:lnTo>
                <a:lnTo>
                  <a:pt x="11" y="70"/>
                </a:lnTo>
                <a:lnTo>
                  <a:pt x="7" y="63"/>
                </a:lnTo>
                <a:lnTo>
                  <a:pt x="2" y="56"/>
                </a:lnTo>
                <a:lnTo>
                  <a:pt x="1" y="48"/>
                </a:lnTo>
                <a:lnTo>
                  <a:pt x="0" y="41"/>
                </a:lnTo>
                <a:lnTo>
                  <a:pt x="1" y="32"/>
                </a:lnTo>
                <a:lnTo>
                  <a:pt x="2" y="25"/>
                </a:lnTo>
                <a:lnTo>
                  <a:pt x="7" y="17"/>
                </a:lnTo>
                <a:lnTo>
                  <a:pt x="11" y="11"/>
                </a:lnTo>
                <a:lnTo>
                  <a:pt x="17" y="7"/>
                </a:lnTo>
                <a:lnTo>
                  <a:pt x="25" y="3"/>
                </a:lnTo>
                <a:lnTo>
                  <a:pt x="32" y="1"/>
                </a:lnTo>
                <a:lnTo>
                  <a:pt x="41" y="0"/>
                </a:lnTo>
                <a:lnTo>
                  <a:pt x="212" y="0"/>
                </a:lnTo>
                <a:lnTo>
                  <a:pt x="219" y="1"/>
                </a:lnTo>
                <a:lnTo>
                  <a:pt x="227" y="3"/>
                </a:lnTo>
                <a:lnTo>
                  <a:pt x="234" y="7"/>
                </a:lnTo>
                <a:lnTo>
                  <a:pt x="240" y="11"/>
                </a:lnTo>
                <a:lnTo>
                  <a:pt x="244" y="17"/>
                </a:lnTo>
                <a:lnTo>
                  <a:pt x="249" y="25"/>
                </a:lnTo>
                <a:lnTo>
                  <a:pt x="250" y="32"/>
                </a:lnTo>
                <a:lnTo>
                  <a:pt x="252" y="41"/>
                </a:lnTo>
                <a:lnTo>
                  <a:pt x="249" y="57"/>
                </a:lnTo>
                <a:lnTo>
                  <a:pt x="240" y="70"/>
                </a:lnTo>
                <a:lnTo>
                  <a:pt x="228" y="79"/>
                </a:lnTo>
                <a:lnTo>
                  <a:pt x="212" y="82"/>
                </a:lnTo>
                <a:lnTo>
                  <a:pt x="41"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4" name="Freeform 122">
            <a:extLst>
              <a:ext uri="{FF2B5EF4-FFF2-40B4-BE49-F238E27FC236}">
                <a16:creationId xmlns:a16="http://schemas.microsoft.com/office/drawing/2014/main" id="{BD00DA4C-3DB8-470C-BC8B-6AF5C8C392CB}"/>
              </a:ext>
            </a:extLst>
          </p:cNvPr>
          <p:cNvSpPr>
            <a:spLocks/>
          </p:cNvSpPr>
          <p:nvPr/>
        </p:nvSpPr>
        <p:spPr bwMode="auto">
          <a:xfrm>
            <a:off x="5934077" y="5178427"/>
            <a:ext cx="360363" cy="92075"/>
          </a:xfrm>
          <a:custGeom>
            <a:avLst/>
            <a:gdLst>
              <a:gd name="T0" fmla="*/ 2147483647 w 227"/>
              <a:gd name="T1" fmla="*/ 2147483647 h 58"/>
              <a:gd name="T2" fmla="*/ 2147483647 w 227"/>
              <a:gd name="T3" fmla="*/ 2147483647 h 58"/>
              <a:gd name="T4" fmla="*/ 2147483647 w 227"/>
              <a:gd name="T5" fmla="*/ 2147483647 h 58"/>
              <a:gd name="T6" fmla="*/ 2147483647 w 227"/>
              <a:gd name="T7" fmla="*/ 2147483647 h 58"/>
              <a:gd name="T8" fmla="*/ 2147483647 w 227"/>
              <a:gd name="T9" fmla="*/ 2147483647 h 58"/>
              <a:gd name="T10" fmla="*/ 2147483647 w 227"/>
              <a:gd name="T11" fmla="*/ 2147483647 h 58"/>
              <a:gd name="T12" fmla="*/ 2147483647 w 227"/>
              <a:gd name="T13" fmla="*/ 2147483647 h 58"/>
              <a:gd name="T14" fmla="*/ 2147483647 w 227"/>
              <a:gd name="T15" fmla="*/ 2147483647 h 58"/>
              <a:gd name="T16" fmla="*/ 2147483647 w 227"/>
              <a:gd name="T17" fmla="*/ 2147483647 h 58"/>
              <a:gd name="T18" fmla="*/ 2147483647 w 227"/>
              <a:gd name="T19" fmla="*/ 0 h 58"/>
              <a:gd name="T20" fmla="*/ 2147483647 w 227"/>
              <a:gd name="T21" fmla="*/ 0 h 58"/>
              <a:gd name="T22" fmla="*/ 2147483647 w 227"/>
              <a:gd name="T23" fmla="*/ 2147483647 h 58"/>
              <a:gd name="T24" fmla="*/ 2147483647 w 227"/>
              <a:gd name="T25" fmla="*/ 2147483647 h 58"/>
              <a:gd name="T26" fmla="*/ 2147483647 w 227"/>
              <a:gd name="T27" fmla="*/ 2147483647 h 58"/>
              <a:gd name="T28" fmla="*/ 0 w 227"/>
              <a:gd name="T29" fmla="*/ 2147483647 h 58"/>
              <a:gd name="T30" fmla="*/ 0 w 227"/>
              <a:gd name="T31" fmla="*/ 2147483647 h 58"/>
              <a:gd name="T32" fmla="*/ 2147483647 w 227"/>
              <a:gd name="T33" fmla="*/ 2147483647 h 58"/>
              <a:gd name="T34" fmla="*/ 2147483647 w 227"/>
              <a:gd name="T35" fmla="*/ 2147483647 h 58"/>
              <a:gd name="T36" fmla="*/ 2147483647 w 227"/>
              <a:gd name="T37" fmla="*/ 2147483647 h 58"/>
              <a:gd name="T38" fmla="*/ 2147483647 w 227"/>
              <a:gd name="T39" fmla="*/ 2147483647 h 58"/>
              <a:gd name="T40" fmla="*/ 2147483647 w 227"/>
              <a:gd name="T41" fmla="*/ 2147483647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
              <a:gd name="T64" fmla="*/ 0 h 58"/>
              <a:gd name="T65" fmla="*/ 227 w 227"/>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 h="58">
                <a:moveTo>
                  <a:pt x="199" y="58"/>
                </a:moveTo>
                <a:lnTo>
                  <a:pt x="209" y="55"/>
                </a:lnTo>
                <a:lnTo>
                  <a:pt x="218" y="49"/>
                </a:lnTo>
                <a:lnTo>
                  <a:pt x="224" y="40"/>
                </a:lnTo>
                <a:lnTo>
                  <a:pt x="227" y="30"/>
                </a:lnTo>
                <a:lnTo>
                  <a:pt x="224" y="18"/>
                </a:lnTo>
                <a:lnTo>
                  <a:pt x="218" y="9"/>
                </a:lnTo>
                <a:lnTo>
                  <a:pt x="209" y="3"/>
                </a:lnTo>
                <a:lnTo>
                  <a:pt x="199" y="0"/>
                </a:lnTo>
                <a:lnTo>
                  <a:pt x="28" y="0"/>
                </a:lnTo>
                <a:lnTo>
                  <a:pt x="16" y="3"/>
                </a:lnTo>
                <a:lnTo>
                  <a:pt x="7" y="9"/>
                </a:lnTo>
                <a:lnTo>
                  <a:pt x="1" y="18"/>
                </a:lnTo>
                <a:lnTo>
                  <a:pt x="0" y="30"/>
                </a:lnTo>
                <a:lnTo>
                  <a:pt x="1" y="40"/>
                </a:lnTo>
                <a:lnTo>
                  <a:pt x="7" y="49"/>
                </a:lnTo>
                <a:lnTo>
                  <a:pt x="16" y="55"/>
                </a:lnTo>
                <a:lnTo>
                  <a:pt x="28" y="58"/>
                </a:lnTo>
                <a:lnTo>
                  <a:pt x="199" y="58"/>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5" name="Freeform 123">
            <a:extLst>
              <a:ext uri="{FF2B5EF4-FFF2-40B4-BE49-F238E27FC236}">
                <a16:creationId xmlns:a16="http://schemas.microsoft.com/office/drawing/2014/main" id="{0C9B5DA3-7F2C-420C-8772-C1433077D3FB}"/>
              </a:ext>
            </a:extLst>
          </p:cNvPr>
          <p:cNvSpPr>
            <a:spLocks/>
          </p:cNvSpPr>
          <p:nvPr/>
        </p:nvSpPr>
        <p:spPr bwMode="auto">
          <a:xfrm>
            <a:off x="5716590" y="5246689"/>
            <a:ext cx="796925" cy="215900"/>
          </a:xfrm>
          <a:custGeom>
            <a:avLst/>
            <a:gdLst>
              <a:gd name="T0" fmla="*/ 2147483647 w 502"/>
              <a:gd name="T1" fmla="*/ 2147483647 h 136"/>
              <a:gd name="T2" fmla="*/ 2147483647 w 502"/>
              <a:gd name="T3" fmla="*/ 2147483647 h 136"/>
              <a:gd name="T4" fmla="*/ 2147483647 w 502"/>
              <a:gd name="T5" fmla="*/ 2147483647 h 136"/>
              <a:gd name="T6" fmla="*/ 2147483647 w 502"/>
              <a:gd name="T7" fmla="*/ 2147483647 h 136"/>
              <a:gd name="T8" fmla="*/ 2147483647 w 502"/>
              <a:gd name="T9" fmla="*/ 2147483647 h 136"/>
              <a:gd name="T10" fmla="*/ 2147483647 w 502"/>
              <a:gd name="T11" fmla="*/ 2147483647 h 136"/>
              <a:gd name="T12" fmla="*/ 2147483647 w 502"/>
              <a:gd name="T13" fmla="*/ 2147483647 h 136"/>
              <a:gd name="T14" fmla="*/ 2147483647 w 502"/>
              <a:gd name="T15" fmla="*/ 2147483647 h 136"/>
              <a:gd name="T16" fmla="*/ 2147483647 w 502"/>
              <a:gd name="T17" fmla="*/ 2147483647 h 136"/>
              <a:gd name="T18" fmla="*/ 2147483647 w 502"/>
              <a:gd name="T19" fmla="*/ 2147483647 h 136"/>
              <a:gd name="T20" fmla="*/ 2147483647 w 502"/>
              <a:gd name="T21" fmla="*/ 2147483647 h 136"/>
              <a:gd name="T22" fmla="*/ 2147483647 w 502"/>
              <a:gd name="T23" fmla="*/ 2147483647 h 136"/>
              <a:gd name="T24" fmla="*/ 2147483647 w 502"/>
              <a:gd name="T25" fmla="*/ 2147483647 h 136"/>
              <a:gd name="T26" fmla="*/ 2147483647 w 502"/>
              <a:gd name="T27" fmla="*/ 2147483647 h 136"/>
              <a:gd name="T28" fmla="*/ 2147483647 w 502"/>
              <a:gd name="T29" fmla="*/ 2147483647 h 136"/>
              <a:gd name="T30" fmla="*/ 2147483647 w 502"/>
              <a:gd name="T31" fmla="*/ 2147483647 h 136"/>
              <a:gd name="T32" fmla="*/ 2147483647 w 502"/>
              <a:gd name="T33" fmla="*/ 2147483647 h 136"/>
              <a:gd name="T34" fmla="*/ 2147483647 w 502"/>
              <a:gd name="T35" fmla="*/ 0 h 136"/>
              <a:gd name="T36" fmla="*/ 2147483647 w 502"/>
              <a:gd name="T37" fmla="*/ 0 h 136"/>
              <a:gd name="T38" fmla="*/ 2147483647 w 502"/>
              <a:gd name="T39" fmla="*/ 2147483647 h 136"/>
              <a:gd name="T40" fmla="*/ 2147483647 w 502"/>
              <a:gd name="T41" fmla="*/ 2147483647 h 136"/>
              <a:gd name="T42" fmla="*/ 2147483647 w 502"/>
              <a:gd name="T43" fmla="*/ 2147483647 h 136"/>
              <a:gd name="T44" fmla="*/ 2147483647 w 502"/>
              <a:gd name="T45" fmla="*/ 2147483647 h 136"/>
              <a:gd name="T46" fmla="*/ 2147483647 w 502"/>
              <a:gd name="T47" fmla="*/ 2147483647 h 136"/>
              <a:gd name="T48" fmla="*/ 2147483647 w 502"/>
              <a:gd name="T49" fmla="*/ 2147483647 h 136"/>
              <a:gd name="T50" fmla="*/ 0 w 502"/>
              <a:gd name="T51" fmla="*/ 2147483647 h 136"/>
              <a:gd name="T52" fmla="*/ 0 w 502"/>
              <a:gd name="T53" fmla="*/ 2147483647 h 136"/>
              <a:gd name="T54" fmla="*/ 0 w 502"/>
              <a:gd name="T55" fmla="*/ 2147483647 h 136"/>
              <a:gd name="T56" fmla="*/ 0 w 502"/>
              <a:gd name="T57" fmla="*/ 2147483647 h 136"/>
              <a:gd name="T58" fmla="*/ 2147483647 w 502"/>
              <a:gd name="T59" fmla="*/ 2147483647 h 136"/>
              <a:gd name="T60" fmla="*/ 2147483647 w 502"/>
              <a:gd name="T61" fmla="*/ 2147483647 h 136"/>
              <a:gd name="T62" fmla="*/ 2147483647 w 502"/>
              <a:gd name="T63" fmla="*/ 2147483647 h 136"/>
              <a:gd name="T64" fmla="*/ 2147483647 w 502"/>
              <a:gd name="T65" fmla="*/ 2147483647 h 136"/>
              <a:gd name="T66" fmla="*/ 2147483647 w 502"/>
              <a:gd name="T67" fmla="*/ 2147483647 h 136"/>
              <a:gd name="T68" fmla="*/ 2147483647 w 502"/>
              <a:gd name="T69" fmla="*/ 2147483647 h 136"/>
              <a:gd name="T70" fmla="*/ 2147483647 w 502"/>
              <a:gd name="T71" fmla="*/ 2147483647 h 136"/>
              <a:gd name="T72" fmla="*/ 2147483647 w 502"/>
              <a:gd name="T73" fmla="*/ 2147483647 h 1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2"/>
              <a:gd name="T112" fmla="*/ 0 h 136"/>
              <a:gd name="T113" fmla="*/ 502 w 502"/>
              <a:gd name="T114" fmla="*/ 136 h 1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2" h="136">
                <a:moveTo>
                  <a:pt x="458" y="136"/>
                </a:moveTo>
                <a:lnTo>
                  <a:pt x="472" y="134"/>
                </a:lnTo>
                <a:lnTo>
                  <a:pt x="482" y="130"/>
                </a:lnTo>
                <a:lnTo>
                  <a:pt x="489" y="124"/>
                </a:lnTo>
                <a:lnTo>
                  <a:pt x="495" y="117"/>
                </a:lnTo>
                <a:lnTo>
                  <a:pt x="498" y="106"/>
                </a:lnTo>
                <a:lnTo>
                  <a:pt x="501" y="95"/>
                </a:lnTo>
                <a:lnTo>
                  <a:pt x="502" y="81"/>
                </a:lnTo>
                <a:lnTo>
                  <a:pt x="502" y="68"/>
                </a:lnTo>
                <a:lnTo>
                  <a:pt x="502" y="55"/>
                </a:lnTo>
                <a:lnTo>
                  <a:pt x="501" y="41"/>
                </a:lnTo>
                <a:lnTo>
                  <a:pt x="498" y="30"/>
                </a:lnTo>
                <a:lnTo>
                  <a:pt x="495" y="21"/>
                </a:lnTo>
                <a:lnTo>
                  <a:pt x="489" y="12"/>
                </a:lnTo>
                <a:lnTo>
                  <a:pt x="482" y="6"/>
                </a:lnTo>
                <a:lnTo>
                  <a:pt x="472" y="2"/>
                </a:lnTo>
                <a:lnTo>
                  <a:pt x="458" y="0"/>
                </a:lnTo>
                <a:lnTo>
                  <a:pt x="44" y="0"/>
                </a:lnTo>
                <a:lnTo>
                  <a:pt x="31" y="2"/>
                </a:lnTo>
                <a:lnTo>
                  <a:pt x="20" y="6"/>
                </a:lnTo>
                <a:lnTo>
                  <a:pt x="13" y="12"/>
                </a:lnTo>
                <a:lnTo>
                  <a:pt x="7" y="21"/>
                </a:lnTo>
                <a:lnTo>
                  <a:pt x="4" y="30"/>
                </a:lnTo>
                <a:lnTo>
                  <a:pt x="1" y="41"/>
                </a:lnTo>
                <a:lnTo>
                  <a:pt x="0" y="55"/>
                </a:lnTo>
                <a:lnTo>
                  <a:pt x="0" y="68"/>
                </a:lnTo>
                <a:lnTo>
                  <a:pt x="0" y="81"/>
                </a:lnTo>
                <a:lnTo>
                  <a:pt x="1" y="95"/>
                </a:lnTo>
                <a:lnTo>
                  <a:pt x="4" y="106"/>
                </a:lnTo>
                <a:lnTo>
                  <a:pt x="7" y="117"/>
                </a:lnTo>
                <a:lnTo>
                  <a:pt x="13" y="124"/>
                </a:lnTo>
                <a:lnTo>
                  <a:pt x="20" y="130"/>
                </a:lnTo>
                <a:lnTo>
                  <a:pt x="31" y="134"/>
                </a:lnTo>
                <a:lnTo>
                  <a:pt x="44" y="136"/>
                </a:lnTo>
                <a:lnTo>
                  <a:pt x="458" y="136"/>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6" name="Freeform 124">
            <a:extLst>
              <a:ext uri="{FF2B5EF4-FFF2-40B4-BE49-F238E27FC236}">
                <a16:creationId xmlns:a16="http://schemas.microsoft.com/office/drawing/2014/main" id="{85E1E2F4-5DFF-4DA5-A35D-1012F41F2EA9}"/>
              </a:ext>
            </a:extLst>
          </p:cNvPr>
          <p:cNvSpPr>
            <a:spLocks/>
          </p:cNvSpPr>
          <p:nvPr/>
        </p:nvSpPr>
        <p:spPr bwMode="auto">
          <a:xfrm>
            <a:off x="6003927" y="2068515"/>
            <a:ext cx="231775" cy="231775"/>
          </a:xfrm>
          <a:custGeom>
            <a:avLst/>
            <a:gdLst>
              <a:gd name="T0" fmla="*/ 0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0 h 146"/>
              <a:gd name="T24" fmla="*/ 2147483647 w 146"/>
              <a:gd name="T25" fmla="*/ 0 h 146"/>
              <a:gd name="T26" fmla="*/ 2147483647 w 146"/>
              <a:gd name="T27" fmla="*/ 0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2147483647 w 146"/>
              <a:gd name="T37" fmla="*/ 2147483647 h 146"/>
              <a:gd name="T38" fmla="*/ 2147483647 w 146"/>
              <a:gd name="T39" fmla="*/ 2147483647 h 146"/>
              <a:gd name="T40" fmla="*/ 2147483647 w 146"/>
              <a:gd name="T41" fmla="*/ 2147483647 h 146"/>
              <a:gd name="T42" fmla="*/ 2147483647 w 146"/>
              <a:gd name="T43" fmla="*/ 2147483647 h 146"/>
              <a:gd name="T44" fmla="*/ 2147483647 w 146"/>
              <a:gd name="T45" fmla="*/ 2147483647 h 146"/>
              <a:gd name="T46" fmla="*/ 2147483647 w 146"/>
              <a:gd name="T47" fmla="*/ 2147483647 h 146"/>
              <a:gd name="T48" fmla="*/ 2147483647 w 146"/>
              <a:gd name="T49" fmla="*/ 2147483647 h 146"/>
              <a:gd name="T50" fmla="*/ 2147483647 w 146"/>
              <a:gd name="T51" fmla="*/ 2147483647 h 146"/>
              <a:gd name="T52" fmla="*/ 2147483647 w 146"/>
              <a:gd name="T53" fmla="*/ 2147483647 h 146"/>
              <a:gd name="T54" fmla="*/ 2147483647 w 146"/>
              <a:gd name="T55" fmla="*/ 2147483647 h 146"/>
              <a:gd name="T56" fmla="*/ 2147483647 w 146"/>
              <a:gd name="T57" fmla="*/ 2147483647 h 146"/>
              <a:gd name="T58" fmla="*/ 2147483647 w 146"/>
              <a:gd name="T59" fmla="*/ 2147483647 h 146"/>
              <a:gd name="T60" fmla="*/ 2147483647 w 146"/>
              <a:gd name="T61" fmla="*/ 2147483647 h 146"/>
              <a:gd name="T62" fmla="*/ 2147483647 w 146"/>
              <a:gd name="T63" fmla="*/ 2147483647 h 146"/>
              <a:gd name="T64" fmla="*/ 2147483647 w 146"/>
              <a:gd name="T65" fmla="*/ 2147483647 h 146"/>
              <a:gd name="T66" fmla="*/ 2147483647 w 146"/>
              <a:gd name="T67" fmla="*/ 2147483647 h 146"/>
              <a:gd name="T68" fmla="*/ 2147483647 w 146"/>
              <a:gd name="T69" fmla="*/ 2147483647 h 146"/>
              <a:gd name="T70" fmla="*/ 2147483647 w 146"/>
              <a:gd name="T71" fmla="*/ 2147483647 h 146"/>
              <a:gd name="T72" fmla="*/ 2147483647 w 146"/>
              <a:gd name="T73" fmla="*/ 2147483647 h 146"/>
              <a:gd name="T74" fmla="*/ 2147483647 w 146"/>
              <a:gd name="T75" fmla="*/ 2147483647 h 146"/>
              <a:gd name="T76" fmla="*/ 2147483647 w 146"/>
              <a:gd name="T77" fmla="*/ 2147483647 h 146"/>
              <a:gd name="T78" fmla="*/ 2147483647 w 146"/>
              <a:gd name="T79" fmla="*/ 2147483647 h 146"/>
              <a:gd name="T80" fmla="*/ 2147483647 w 146"/>
              <a:gd name="T81" fmla="*/ 2147483647 h 146"/>
              <a:gd name="T82" fmla="*/ 2147483647 w 146"/>
              <a:gd name="T83" fmla="*/ 2147483647 h 146"/>
              <a:gd name="T84" fmla="*/ 2147483647 w 146"/>
              <a:gd name="T85" fmla="*/ 2147483647 h 146"/>
              <a:gd name="T86" fmla="*/ 2147483647 w 146"/>
              <a:gd name="T87" fmla="*/ 2147483647 h 146"/>
              <a:gd name="T88" fmla="*/ 0 w 146"/>
              <a:gd name="T89" fmla="*/ 2147483647 h 1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6"/>
              <a:gd name="T136" fmla="*/ 0 h 146"/>
              <a:gd name="T137" fmla="*/ 146 w 146"/>
              <a:gd name="T138" fmla="*/ 146 h 1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6" h="146">
                <a:moveTo>
                  <a:pt x="0" y="72"/>
                </a:moveTo>
                <a:lnTo>
                  <a:pt x="2" y="57"/>
                </a:lnTo>
                <a:lnTo>
                  <a:pt x="6" y="44"/>
                </a:lnTo>
                <a:lnTo>
                  <a:pt x="13" y="32"/>
                </a:lnTo>
                <a:lnTo>
                  <a:pt x="22" y="20"/>
                </a:lnTo>
                <a:lnTo>
                  <a:pt x="28" y="16"/>
                </a:lnTo>
                <a:lnTo>
                  <a:pt x="32" y="11"/>
                </a:lnTo>
                <a:lnTo>
                  <a:pt x="40" y="9"/>
                </a:lnTo>
                <a:lnTo>
                  <a:pt x="46" y="6"/>
                </a:lnTo>
                <a:lnTo>
                  <a:pt x="53" y="3"/>
                </a:lnTo>
                <a:lnTo>
                  <a:pt x="59" y="1"/>
                </a:lnTo>
                <a:lnTo>
                  <a:pt x="66" y="0"/>
                </a:lnTo>
                <a:lnTo>
                  <a:pt x="74" y="0"/>
                </a:lnTo>
                <a:lnTo>
                  <a:pt x="81" y="0"/>
                </a:lnTo>
                <a:lnTo>
                  <a:pt x="89" y="1"/>
                </a:lnTo>
                <a:lnTo>
                  <a:pt x="94" y="3"/>
                </a:lnTo>
                <a:lnTo>
                  <a:pt x="102" y="6"/>
                </a:lnTo>
                <a:lnTo>
                  <a:pt x="108" y="9"/>
                </a:lnTo>
                <a:lnTo>
                  <a:pt x="115" y="11"/>
                </a:lnTo>
                <a:lnTo>
                  <a:pt x="119" y="16"/>
                </a:lnTo>
                <a:lnTo>
                  <a:pt x="125" y="20"/>
                </a:lnTo>
                <a:lnTo>
                  <a:pt x="134" y="32"/>
                </a:lnTo>
                <a:lnTo>
                  <a:pt x="140" y="44"/>
                </a:lnTo>
                <a:lnTo>
                  <a:pt x="145" y="57"/>
                </a:lnTo>
                <a:lnTo>
                  <a:pt x="146" y="72"/>
                </a:lnTo>
                <a:lnTo>
                  <a:pt x="145" y="87"/>
                </a:lnTo>
                <a:lnTo>
                  <a:pt x="140" y="101"/>
                </a:lnTo>
                <a:lnTo>
                  <a:pt x="134" y="113"/>
                </a:lnTo>
                <a:lnTo>
                  <a:pt x="125" y="124"/>
                </a:lnTo>
                <a:lnTo>
                  <a:pt x="114" y="134"/>
                </a:lnTo>
                <a:lnTo>
                  <a:pt x="102" y="140"/>
                </a:lnTo>
                <a:lnTo>
                  <a:pt x="89" y="144"/>
                </a:lnTo>
                <a:lnTo>
                  <a:pt x="74" y="146"/>
                </a:lnTo>
                <a:lnTo>
                  <a:pt x="66" y="146"/>
                </a:lnTo>
                <a:lnTo>
                  <a:pt x="59" y="144"/>
                </a:lnTo>
                <a:lnTo>
                  <a:pt x="53" y="143"/>
                </a:lnTo>
                <a:lnTo>
                  <a:pt x="46" y="140"/>
                </a:lnTo>
                <a:lnTo>
                  <a:pt x="40" y="137"/>
                </a:lnTo>
                <a:lnTo>
                  <a:pt x="32" y="134"/>
                </a:lnTo>
                <a:lnTo>
                  <a:pt x="28" y="129"/>
                </a:lnTo>
                <a:lnTo>
                  <a:pt x="22" y="124"/>
                </a:lnTo>
                <a:lnTo>
                  <a:pt x="13" y="113"/>
                </a:lnTo>
                <a:lnTo>
                  <a:pt x="6" y="100"/>
                </a:lnTo>
                <a:lnTo>
                  <a:pt x="2" y="87"/>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7" name="Freeform 125">
            <a:extLst>
              <a:ext uri="{FF2B5EF4-FFF2-40B4-BE49-F238E27FC236}">
                <a16:creationId xmlns:a16="http://schemas.microsoft.com/office/drawing/2014/main" id="{D774771E-0F33-479B-A484-48E5AC2153A3}"/>
              </a:ext>
            </a:extLst>
          </p:cNvPr>
          <p:cNvSpPr>
            <a:spLocks/>
          </p:cNvSpPr>
          <p:nvPr/>
        </p:nvSpPr>
        <p:spPr bwMode="auto">
          <a:xfrm>
            <a:off x="6024566" y="2089153"/>
            <a:ext cx="192087" cy="188913"/>
          </a:xfrm>
          <a:custGeom>
            <a:avLst/>
            <a:gdLst>
              <a:gd name="T0" fmla="*/ 2147483647 w 121"/>
              <a:gd name="T1" fmla="*/ 2147483647 h 119"/>
              <a:gd name="T2" fmla="*/ 2147483647 w 121"/>
              <a:gd name="T3" fmla="*/ 2147483647 h 119"/>
              <a:gd name="T4" fmla="*/ 2147483647 w 121"/>
              <a:gd name="T5" fmla="*/ 2147483647 h 119"/>
              <a:gd name="T6" fmla="*/ 2147483647 w 121"/>
              <a:gd name="T7" fmla="*/ 2147483647 h 119"/>
              <a:gd name="T8" fmla="*/ 2147483647 w 121"/>
              <a:gd name="T9" fmla="*/ 2147483647 h 119"/>
              <a:gd name="T10" fmla="*/ 2147483647 w 121"/>
              <a:gd name="T11" fmla="*/ 2147483647 h 119"/>
              <a:gd name="T12" fmla="*/ 2147483647 w 121"/>
              <a:gd name="T13" fmla="*/ 2147483647 h 119"/>
              <a:gd name="T14" fmla="*/ 2147483647 w 121"/>
              <a:gd name="T15" fmla="*/ 2147483647 h 119"/>
              <a:gd name="T16" fmla="*/ 2147483647 w 121"/>
              <a:gd name="T17" fmla="*/ 2147483647 h 119"/>
              <a:gd name="T18" fmla="*/ 2147483647 w 121"/>
              <a:gd name="T19" fmla="*/ 2147483647 h 119"/>
              <a:gd name="T20" fmla="*/ 2147483647 w 121"/>
              <a:gd name="T21" fmla="*/ 2147483647 h 119"/>
              <a:gd name="T22" fmla="*/ 2147483647 w 121"/>
              <a:gd name="T23" fmla="*/ 2147483647 h 119"/>
              <a:gd name="T24" fmla="*/ 2147483647 w 121"/>
              <a:gd name="T25" fmla="*/ 2147483647 h 119"/>
              <a:gd name="T26" fmla="*/ 2147483647 w 121"/>
              <a:gd name="T27" fmla="*/ 2147483647 h 119"/>
              <a:gd name="T28" fmla="*/ 2147483647 w 121"/>
              <a:gd name="T29" fmla="*/ 2147483647 h 119"/>
              <a:gd name="T30" fmla="*/ 2147483647 w 121"/>
              <a:gd name="T31" fmla="*/ 2147483647 h 119"/>
              <a:gd name="T32" fmla="*/ 2147483647 w 121"/>
              <a:gd name="T33" fmla="*/ 0 h 119"/>
              <a:gd name="T34" fmla="*/ 2147483647 w 121"/>
              <a:gd name="T35" fmla="*/ 2147483647 h 119"/>
              <a:gd name="T36" fmla="*/ 2147483647 w 121"/>
              <a:gd name="T37" fmla="*/ 2147483647 h 119"/>
              <a:gd name="T38" fmla="*/ 2147483647 w 121"/>
              <a:gd name="T39" fmla="*/ 2147483647 h 119"/>
              <a:gd name="T40" fmla="*/ 2147483647 w 121"/>
              <a:gd name="T41" fmla="*/ 2147483647 h 119"/>
              <a:gd name="T42" fmla="*/ 2147483647 w 121"/>
              <a:gd name="T43" fmla="*/ 2147483647 h 119"/>
              <a:gd name="T44" fmla="*/ 2147483647 w 121"/>
              <a:gd name="T45" fmla="*/ 2147483647 h 119"/>
              <a:gd name="T46" fmla="*/ 2147483647 w 121"/>
              <a:gd name="T47" fmla="*/ 2147483647 h 119"/>
              <a:gd name="T48" fmla="*/ 0 w 121"/>
              <a:gd name="T49" fmla="*/ 2147483647 h 119"/>
              <a:gd name="T50" fmla="*/ 2147483647 w 121"/>
              <a:gd name="T51" fmla="*/ 2147483647 h 119"/>
              <a:gd name="T52" fmla="*/ 2147483647 w 121"/>
              <a:gd name="T53" fmla="*/ 2147483647 h 119"/>
              <a:gd name="T54" fmla="*/ 2147483647 w 121"/>
              <a:gd name="T55" fmla="*/ 2147483647 h 119"/>
              <a:gd name="T56" fmla="*/ 2147483647 w 121"/>
              <a:gd name="T57" fmla="*/ 2147483647 h 119"/>
              <a:gd name="T58" fmla="*/ 2147483647 w 121"/>
              <a:gd name="T59" fmla="*/ 2147483647 h 119"/>
              <a:gd name="T60" fmla="*/ 2147483647 w 121"/>
              <a:gd name="T61" fmla="*/ 2147483647 h 119"/>
              <a:gd name="T62" fmla="*/ 2147483647 w 121"/>
              <a:gd name="T63" fmla="*/ 2147483647 h 119"/>
              <a:gd name="T64" fmla="*/ 2147483647 w 121"/>
              <a:gd name="T65" fmla="*/ 2147483647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19"/>
              <a:gd name="T101" fmla="*/ 121 w 121"/>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19">
                <a:moveTo>
                  <a:pt x="61" y="119"/>
                </a:moveTo>
                <a:lnTo>
                  <a:pt x="73" y="118"/>
                </a:lnTo>
                <a:lnTo>
                  <a:pt x="84" y="115"/>
                </a:lnTo>
                <a:lnTo>
                  <a:pt x="95" y="109"/>
                </a:lnTo>
                <a:lnTo>
                  <a:pt x="104" y="102"/>
                </a:lnTo>
                <a:lnTo>
                  <a:pt x="111" y="93"/>
                </a:lnTo>
                <a:lnTo>
                  <a:pt x="117" y="83"/>
                </a:lnTo>
                <a:lnTo>
                  <a:pt x="120" y="71"/>
                </a:lnTo>
                <a:lnTo>
                  <a:pt x="121" y="59"/>
                </a:lnTo>
                <a:lnTo>
                  <a:pt x="120" y="47"/>
                </a:lnTo>
                <a:lnTo>
                  <a:pt x="117" y="35"/>
                </a:lnTo>
                <a:lnTo>
                  <a:pt x="111" y="26"/>
                </a:lnTo>
                <a:lnTo>
                  <a:pt x="104" y="18"/>
                </a:lnTo>
                <a:lnTo>
                  <a:pt x="95" y="10"/>
                </a:lnTo>
                <a:lnTo>
                  <a:pt x="84" y="4"/>
                </a:lnTo>
                <a:lnTo>
                  <a:pt x="73" y="1"/>
                </a:lnTo>
                <a:lnTo>
                  <a:pt x="61" y="0"/>
                </a:lnTo>
                <a:lnTo>
                  <a:pt x="49" y="1"/>
                </a:lnTo>
                <a:lnTo>
                  <a:pt x="37" y="4"/>
                </a:lnTo>
                <a:lnTo>
                  <a:pt x="27" y="10"/>
                </a:lnTo>
                <a:lnTo>
                  <a:pt x="18" y="18"/>
                </a:lnTo>
                <a:lnTo>
                  <a:pt x="11" y="26"/>
                </a:lnTo>
                <a:lnTo>
                  <a:pt x="5" y="35"/>
                </a:lnTo>
                <a:lnTo>
                  <a:pt x="2" y="47"/>
                </a:lnTo>
                <a:lnTo>
                  <a:pt x="0" y="59"/>
                </a:lnTo>
                <a:lnTo>
                  <a:pt x="2" y="71"/>
                </a:lnTo>
                <a:lnTo>
                  <a:pt x="5" y="83"/>
                </a:lnTo>
                <a:lnTo>
                  <a:pt x="11" y="93"/>
                </a:lnTo>
                <a:lnTo>
                  <a:pt x="18" y="102"/>
                </a:lnTo>
                <a:lnTo>
                  <a:pt x="27" y="109"/>
                </a:lnTo>
                <a:lnTo>
                  <a:pt x="37" y="115"/>
                </a:lnTo>
                <a:lnTo>
                  <a:pt x="49" y="118"/>
                </a:lnTo>
                <a:lnTo>
                  <a:pt x="61" y="119"/>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8" name="Freeform 126">
            <a:extLst>
              <a:ext uri="{FF2B5EF4-FFF2-40B4-BE49-F238E27FC236}">
                <a16:creationId xmlns:a16="http://schemas.microsoft.com/office/drawing/2014/main" id="{F4F7D4FE-9CA1-420E-8309-CB05B635558E}"/>
              </a:ext>
            </a:extLst>
          </p:cNvPr>
          <p:cNvSpPr>
            <a:spLocks/>
          </p:cNvSpPr>
          <p:nvPr/>
        </p:nvSpPr>
        <p:spPr bwMode="auto">
          <a:xfrm>
            <a:off x="4430715" y="2066678"/>
            <a:ext cx="231775" cy="227012"/>
          </a:xfrm>
          <a:custGeom>
            <a:avLst/>
            <a:gdLst>
              <a:gd name="T0" fmla="*/ 2147483647 w 146"/>
              <a:gd name="T1" fmla="*/ 2147483647 h 143"/>
              <a:gd name="T2" fmla="*/ 2147483647 w 146"/>
              <a:gd name="T3" fmla="*/ 2147483647 h 143"/>
              <a:gd name="T4" fmla="*/ 2147483647 w 146"/>
              <a:gd name="T5" fmla="*/ 2147483647 h 143"/>
              <a:gd name="T6" fmla="*/ 2147483647 w 146"/>
              <a:gd name="T7" fmla="*/ 2147483647 h 143"/>
              <a:gd name="T8" fmla="*/ 2147483647 w 146"/>
              <a:gd name="T9" fmla="*/ 2147483647 h 143"/>
              <a:gd name="T10" fmla="*/ 2147483647 w 146"/>
              <a:gd name="T11" fmla="*/ 2147483647 h 143"/>
              <a:gd name="T12" fmla="*/ 2147483647 w 146"/>
              <a:gd name="T13" fmla="*/ 2147483647 h 143"/>
              <a:gd name="T14" fmla="*/ 2147483647 w 146"/>
              <a:gd name="T15" fmla="*/ 2147483647 h 143"/>
              <a:gd name="T16" fmla="*/ 2147483647 w 146"/>
              <a:gd name="T17" fmla="*/ 2147483647 h 143"/>
              <a:gd name="T18" fmla="*/ 2147483647 w 146"/>
              <a:gd name="T19" fmla="*/ 2147483647 h 143"/>
              <a:gd name="T20" fmla="*/ 2147483647 w 146"/>
              <a:gd name="T21" fmla="*/ 2147483647 h 143"/>
              <a:gd name="T22" fmla="*/ 2147483647 w 146"/>
              <a:gd name="T23" fmla="*/ 2147483647 h 143"/>
              <a:gd name="T24" fmla="*/ 2147483647 w 146"/>
              <a:gd name="T25" fmla="*/ 2147483647 h 143"/>
              <a:gd name="T26" fmla="*/ 2147483647 w 146"/>
              <a:gd name="T27" fmla="*/ 2147483647 h 143"/>
              <a:gd name="T28" fmla="*/ 2147483647 w 146"/>
              <a:gd name="T29" fmla="*/ 2147483647 h 143"/>
              <a:gd name="T30" fmla="*/ 2147483647 w 146"/>
              <a:gd name="T31" fmla="*/ 2147483647 h 143"/>
              <a:gd name="T32" fmla="*/ 2147483647 w 146"/>
              <a:gd name="T33" fmla="*/ 0 h 143"/>
              <a:gd name="T34" fmla="*/ 2147483647 w 146"/>
              <a:gd name="T35" fmla="*/ 0 h 143"/>
              <a:gd name="T36" fmla="*/ 2147483647 w 146"/>
              <a:gd name="T37" fmla="*/ 2147483647 h 143"/>
              <a:gd name="T38" fmla="*/ 2147483647 w 146"/>
              <a:gd name="T39" fmla="*/ 2147483647 h 143"/>
              <a:gd name="T40" fmla="*/ 2147483647 w 146"/>
              <a:gd name="T41" fmla="*/ 2147483647 h 143"/>
              <a:gd name="T42" fmla="*/ 2147483647 w 146"/>
              <a:gd name="T43" fmla="*/ 2147483647 h 143"/>
              <a:gd name="T44" fmla="*/ 2147483647 w 146"/>
              <a:gd name="T45" fmla="*/ 2147483647 h 143"/>
              <a:gd name="T46" fmla="*/ 2147483647 w 146"/>
              <a:gd name="T47" fmla="*/ 2147483647 h 143"/>
              <a:gd name="T48" fmla="*/ 2147483647 w 146"/>
              <a:gd name="T49" fmla="*/ 2147483647 h 143"/>
              <a:gd name="T50" fmla="*/ 2147483647 w 146"/>
              <a:gd name="T51" fmla="*/ 2147483647 h 143"/>
              <a:gd name="T52" fmla="*/ 2147483647 w 146"/>
              <a:gd name="T53" fmla="*/ 2147483647 h 143"/>
              <a:gd name="T54" fmla="*/ 2147483647 w 146"/>
              <a:gd name="T55" fmla="*/ 2147483647 h 143"/>
              <a:gd name="T56" fmla="*/ 2147483647 w 146"/>
              <a:gd name="T57" fmla="*/ 2147483647 h 143"/>
              <a:gd name="T58" fmla="*/ 2147483647 w 146"/>
              <a:gd name="T59" fmla="*/ 2147483647 h 143"/>
              <a:gd name="T60" fmla="*/ 2147483647 w 146"/>
              <a:gd name="T61" fmla="*/ 2147483647 h 143"/>
              <a:gd name="T62" fmla="*/ 2147483647 w 146"/>
              <a:gd name="T63" fmla="*/ 2147483647 h 143"/>
              <a:gd name="T64" fmla="*/ 0 w 146"/>
              <a:gd name="T65" fmla="*/ 2147483647 h 143"/>
              <a:gd name="T66" fmla="*/ 2147483647 w 146"/>
              <a:gd name="T67" fmla="*/ 2147483647 h 143"/>
              <a:gd name="T68" fmla="*/ 2147483647 w 146"/>
              <a:gd name="T69" fmla="*/ 2147483647 h 143"/>
              <a:gd name="T70" fmla="*/ 2147483647 w 146"/>
              <a:gd name="T71" fmla="*/ 2147483647 h 14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6"/>
              <a:gd name="T109" fmla="*/ 0 h 143"/>
              <a:gd name="T110" fmla="*/ 146 w 146"/>
              <a:gd name="T111" fmla="*/ 143 h 14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6" h="143">
                <a:moveTo>
                  <a:pt x="64" y="41"/>
                </a:moveTo>
                <a:lnTo>
                  <a:pt x="58" y="44"/>
                </a:lnTo>
                <a:lnTo>
                  <a:pt x="52" y="47"/>
                </a:lnTo>
                <a:lnTo>
                  <a:pt x="47" y="51"/>
                </a:lnTo>
                <a:lnTo>
                  <a:pt x="43" y="57"/>
                </a:lnTo>
                <a:lnTo>
                  <a:pt x="40" y="63"/>
                </a:lnTo>
                <a:lnTo>
                  <a:pt x="38" y="69"/>
                </a:lnTo>
                <a:lnTo>
                  <a:pt x="38" y="75"/>
                </a:lnTo>
                <a:lnTo>
                  <a:pt x="40" y="81"/>
                </a:lnTo>
                <a:lnTo>
                  <a:pt x="43" y="87"/>
                </a:lnTo>
                <a:lnTo>
                  <a:pt x="46" y="91"/>
                </a:lnTo>
                <a:lnTo>
                  <a:pt x="50" y="96"/>
                </a:lnTo>
                <a:lnTo>
                  <a:pt x="55" y="98"/>
                </a:lnTo>
                <a:lnTo>
                  <a:pt x="62" y="101"/>
                </a:lnTo>
                <a:lnTo>
                  <a:pt x="69" y="103"/>
                </a:lnTo>
                <a:lnTo>
                  <a:pt x="75" y="103"/>
                </a:lnTo>
                <a:lnTo>
                  <a:pt x="83" y="101"/>
                </a:lnTo>
                <a:lnTo>
                  <a:pt x="96" y="96"/>
                </a:lnTo>
                <a:lnTo>
                  <a:pt x="103" y="85"/>
                </a:lnTo>
                <a:lnTo>
                  <a:pt x="108" y="73"/>
                </a:lnTo>
                <a:lnTo>
                  <a:pt x="106" y="60"/>
                </a:lnTo>
                <a:lnTo>
                  <a:pt x="105" y="54"/>
                </a:lnTo>
                <a:lnTo>
                  <a:pt x="102" y="50"/>
                </a:lnTo>
                <a:lnTo>
                  <a:pt x="97" y="45"/>
                </a:lnTo>
                <a:lnTo>
                  <a:pt x="92" y="42"/>
                </a:lnTo>
                <a:lnTo>
                  <a:pt x="84" y="39"/>
                </a:lnTo>
                <a:lnTo>
                  <a:pt x="78" y="39"/>
                </a:lnTo>
                <a:lnTo>
                  <a:pt x="71" y="39"/>
                </a:lnTo>
                <a:lnTo>
                  <a:pt x="64" y="41"/>
                </a:lnTo>
                <a:lnTo>
                  <a:pt x="64" y="39"/>
                </a:lnTo>
                <a:lnTo>
                  <a:pt x="53" y="3"/>
                </a:lnTo>
                <a:lnTo>
                  <a:pt x="52" y="3"/>
                </a:lnTo>
                <a:lnTo>
                  <a:pt x="59" y="1"/>
                </a:lnTo>
                <a:lnTo>
                  <a:pt x="66" y="0"/>
                </a:lnTo>
                <a:lnTo>
                  <a:pt x="75" y="0"/>
                </a:lnTo>
                <a:lnTo>
                  <a:pt x="83" y="0"/>
                </a:lnTo>
                <a:lnTo>
                  <a:pt x="90" y="1"/>
                </a:lnTo>
                <a:lnTo>
                  <a:pt x="97" y="3"/>
                </a:lnTo>
                <a:lnTo>
                  <a:pt x="103" y="6"/>
                </a:lnTo>
                <a:lnTo>
                  <a:pt x="111" y="9"/>
                </a:lnTo>
                <a:lnTo>
                  <a:pt x="123" y="16"/>
                </a:lnTo>
                <a:lnTo>
                  <a:pt x="131" y="25"/>
                </a:lnTo>
                <a:lnTo>
                  <a:pt x="139" y="37"/>
                </a:lnTo>
                <a:lnTo>
                  <a:pt x="145" y="48"/>
                </a:lnTo>
                <a:lnTo>
                  <a:pt x="146" y="62"/>
                </a:lnTo>
                <a:lnTo>
                  <a:pt x="146" y="75"/>
                </a:lnTo>
                <a:lnTo>
                  <a:pt x="145" y="88"/>
                </a:lnTo>
                <a:lnTo>
                  <a:pt x="139" y="101"/>
                </a:lnTo>
                <a:lnTo>
                  <a:pt x="136" y="107"/>
                </a:lnTo>
                <a:lnTo>
                  <a:pt x="131" y="113"/>
                </a:lnTo>
                <a:lnTo>
                  <a:pt x="125" y="119"/>
                </a:lnTo>
                <a:lnTo>
                  <a:pt x="121" y="124"/>
                </a:lnTo>
                <a:lnTo>
                  <a:pt x="115" y="128"/>
                </a:lnTo>
                <a:lnTo>
                  <a:pt x="108" y="132"/>
                </a:lnTo>
                <a:lnTo>
                  <a:pt x="102" y="135"/>
                </a:lnTo>
                <a:lnTo>
                  <a:pt x="95" y="138"/>
                </a:lnTo>
                <a:lnTo>
                  <a:pt x="80" y="141"/>
                </a:lnTo>
                <a:lnTo>
                  <a:pt x="65" y="143"/>
                </a:lnTo>
                <a:lnTo>
                  <a:pt x="50" y="140"/>
                </a:lnTo>
                <a:lnTo>
                  <a:pt x="38" y="135"/>
                </a:lnTo>
                <a:lnTo>
                  <a:pt x="27" y="128"/>
                </a:lnTo>
                <a:lnTo>
                  <a:pt x="16" y="118"/>
                </a:lnTo>
                <a:lnTo>
                  <a:pt x="9" y="106"/>
                </a:lnTo>
                <a:lnTo>
                  <a:pt x="3" y="93"/>
                </a:lnTo>
                <a:lnTo>
                  <a:pt x="0" y="79"/>
                </a:lnTo>
                <a:lnTo>
                  <a:pt x="0" y="65"/>
                </a:lnTo>
                <a:lnTo>
                  <a:pt x="3" y="51"/>
                </a:lnTo>
                <a:lnTo>
                  <a:pt x="9" y="38"/>
                </a:lnTo>
                <a:lnTo>
                  <a:pt x="16" y="26"/>
                </a:lnTo>
                <a:lnTo>
                  <a:pt x="27" y="16"/>
                </a:lnTo>
                <a:lnTo>
                  <a:pt x="38" y="9"/>
                </a:lnTo>
                <a:lnTo>
                  <a:pt x="52" y="3"/>
                </a:lnTo>
                <a:lnTo>
                  <a:pt x="64"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79" name="Freeform 127">
            <a:extLst>
              <a:ext uri="{FF2B5EF4-FFF2-40B4-BE49-F238E27FC236}">
                <a16:creationId xmlns:a16="http://schemas.microsoft.com/office/drawing/2014/main" id="{9D606AC7-D6AD-49BF-8E6F-6F705B831F06}"/>
              </a:ext>
            </a:extLst>
          </p:cNvPr>
          <p:cNvSpPr>
            <a:spLocks/>
          </p:cNvSpPr>
          <p:nvPr/>
        </p:nvSpPr>
        <p:spPr bwMode="auto">
          <a:xfrm>
            <a:off x="7654927" y="2844105"/>
            <a:ext cx="233363" cy="225425"/>
          </a:xfrm>
          <a:custGeom>
            <a:avLst/>
            <a:gdLst>
              <a:gd name="T0" fmla="*/ 2147483647 w 147"/>
              <a:gd name="T1" fmla="*/ 2147483647 h 142"/>
              <a:gd name="T2" fmla="*/ 2147483647 w 147"/>
              <a:gd name="T3" fmla="*/ 2147483647 h 142"/>
              <a:gd name="T4" fmla="*/ 2147483647 w 147"/>
              <a:gd name="T5" fmla="*/ 2147483647 h 142"/>
              <a:gd name="T6" fmla="*/ 2147483647 w 147"/>
              <a:gd name="T7" fmla="*/ 2147483647 h 142"/>
              <a:gd name="T8" fmla="*/ 2147483647 w 147"/>
              <a:gd name="T9" fmla="*/ 2147483647 h 142"/>
              <a:gd name="T10" fmla="*/ 2147483647 w 147"/>
              <a:gd name="T11" fmla="*/ 2147483647 h 142"/>
              <a:gd name="T12" fmla="*/ 2147483647 w 147"/>
              <a:gd name="T13" fmla="*/ 2147483647 h 142"/>
              <a:gd name="T14" fmla="*/ 2147483647 w 147"/>
              <a:gd name="T15" fmla="*/ 2147483647 h 142"/>
              <a:gd name="T16" fmla="*/ 2147483647 w 147"/>
              <a:gd name="T17" fmla="*/ 2147483647 h 142"/>
              <a:gd name="T18" fmla="*/ 2147483647 w 147"/>
              <a:gd name="T19" fmla="*/ 2147483647 h 142"/>
              <a:gd name="T20" fmla="*/ 2147483647 w 147"/>
              <a:gd name="T21" fmla="*/ 2147483647 h 142"/>
              <a:gd name="T22" fmla="*/ 2147483647 w 147"/>
              <a:gd name="T23" fmla="*/ 2147483647 h 142"/>
              <a:gd name="T24" fmla="*/ 2147483647 w 147"/>
              <a:gd name="T25" fmla="*/ 2147483647 h 142"/>
              <a:gd name="T26" fmla="*/ 2147483647 w 147"/>
              <a:gd name="T27" fmla="*/ 2147483647 h 142"/>
              <a:gd name="T28" fmla="*/ 2147483647 w 147"/>
              <a:gd name="T29" fmla="*/ 2147483647 h 142"/>
              <a:gd name="T30" fmla="*/ 2147483647 w 147"/>
              <a:gd name="T31" fmla="*/ 2147483647 h 142"/>
              <a:gd name="T32" fmla="*/ 2147483647 w 147"/>
              <a:gd name="T33" fmla="*/ 2147483647 h 142"/>
              <a:gd name="T34" fmla="*/ 2147483647 w 147"/>
              <a:gd name="T35" fmla="*/ 2147483647 h 142"/>
              <a:gd name="T36" fmla="*/ 2147483647 w 147"/>
              <a:gd name="T37" fmla="*/ 0 h 142"/>
              <a:gd name="T38" fmla="*/ 2147483647 w 147"/>
              <a:gd name="T39" fmla="*/ 2147483647 h 142"/>
              <a:gd name="T40" fmla="*/ 2147483647 w 147"/>
              <a:gd name="T41" fmla="*/ 2147483647 h 142"/>
              <a:gd name="T42" fmla="*/ 2147483647 w 147"/>
              <a:gd name="T43" fmla="*/ 2147483647 h 142"/>
              <a:gd name="T44" fmla="*/ 2147483647 w 147"/>
              <a:gd name="T45" fmla="*/ 2147483647 h 142"/>
              <a:gd name="T46" fmla="*/ 2147483647 w 147"/>
              <a:gd name="T47" fmla="*/ 2147483647 h 142"/>
              <a:gd name="T48" fmla="*/ 2147483647 w 147"/>
              <a:gd name="T49" fmla="*/ 2147483647 h 142"/>
              <a:gd name="T50" fmla="*/ 2147483647 w 147"/>
              <a:gd name="T51" fmla="*/ 2147483647 h 142"/>
              <a:gd name="T52" fmla="*/ 2147483647 w 147"/>
              <a:gd name="T53" fmla="*/ 2147483647 h 142"/>
              <a:gd name="T54" fmla="*/ 2147483647 w 147"/>
              <a:gd name="T55" fmla="*/ 2147483647 h 142"/>
              <a:gd name="T56" fmla="*/ 2147483647 w 147"/>
              <a:gd name="T57" fmla="*/ 2147483647 h 142"/>
              <a:gd name="T58" fmla="*/ 2147483647 w 147"/>
              <a:gd name="T59" fmla="*/ 2147483647 h 142"/>
              <a:gd name="T60" fmla="*/ 2147483647 w 147"/>
              <a:gd name="T61" fmla="*/ 2147483647 h 142"/>
              <a:gd name="T62" fmla="*/ 2147483647 w 147"/>
              <a:gd name="T63" fmla="*/ 2147483647 h 142"/>
              <a:gd name="T64" fmla="*/ 0 w 147"/>
              <a:gd name="T65" fmla="*/ 2147483647 h 142"/>
              <a:gd name="T66" fmla="*/ 2147483647 w 147"/>
              <a:gd name="T67" fmla="*/ 2147483647 h 142"/>
              <a:gd name="T68" fmla="*/ 2147483647 w 147"/>
              <a:gd name="T69" fmla="*/ 2147483647 h 142"/>
              <a:gd name="T70" fmla="*/ 2147483647 w 147"/>
              <a:gd name="T71" fmla="*/ 2147483647 h 1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7"/>
              <a:gd name="T109" fmla="*/ 0 h 142"/>
              <a:gd name="T110" fmla="*/ 147 w 147"/>
              <a:gd name="T111" fmla="*/ 142 h 1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7" h="142">
                <a:moveTo>
                  <a:pt x="63" y="40"/>
                </a:moveTo>
                <a:lnTo>
                  <a:pt x="57" y="43"/>
                </a:lnTo>
                <a:lnTo>
                  <a:pt x="51" y="46"/>
                </a:lnTo>
                <a:lnTo>
                  <a:pt x="47" y="52"/>
                </a:lnTo>
                <a:lnTo>
                  <a:pt x="42" y="58"/>
                </a:lnTo>
                <a:lnTo>
                  <a:pt x="39" y="64"/>
                </a:lnTo>
                <a:lnTo>
                  <a:pt x="38" y="70"/>
                </a:lnTo>
                <a:lnTo>
                  <a:pt x="38" y="76"/>
                </a:lnTo>
                <a:lnTo>
                  <a:pt x="39" y="82"/>
                </a:lnTo>
                <a:lnTo>
                  <a:pt x="42" y="87"/>
                </a:lnTo>
                <a:lnTo>
                  <a:pt x="45" y="92"/>
                </a:lnTo>
                <a:lnTo>
                  <a:pt x="50" y="96"/>
                </a:lnTo>
                <a:lnTo>
                  <a:pt x="54" y="99"/>
                </a:lnTo>
                <a:lnTo>
                  <a:pt x="62" y="102"/>
                </a:lnTo>
                <a:lnTo>
                  <a:pt x="69" y="104"/>
                </a:lnTo>
                <a:lnTo>
                  <a:pt x="75" y="104"/>
                </a:lnTo>
                <a:lnTo>
                  <a:pt x="82" y="102"/>
                </a:lnTo>
                <a:lnTo>
                  <a:pt x="90" y="99"/>
                </a:lnTo>
                <a:lnTo>
                  <a:pt x="95" y="95"/>
                </a:lnTo>
                <a:lnTo>
                  <a:pt x="100" y="90"/>
                </a:lnTo>
                <a:lnTo>
                  <a:pt x="104" y="85"/>
                </a:lnTo>
                <a:lnTo>
                  <a:pt x="107" y="79"/>
                </a:lnTo>
                <a:lnTo>
                  <a:pt x="109" y="73"/>
                </a:lnTo>
                <a:lnTo>
                  <a:pt x="109" y="67"/>
                </a:lnTo>
                <a:lnTo>
                  <a:pt x="107" y="61"/>
                </a:lnTo>
                <a:lnTo>
                  <a:pt x="104" y="55"/>
                </a:lnTo>
                <a:lnTo>
                  <a:pt x="101" y="51"/>
                </a:lnTo>
                <a:lnTo>
                  <a:pt x="97" y="46"/>
                </a:lnTo>
                <a:lnTo>
                  <a:pt x="91" y="43"/>
                </a:lnTo>
                <a:lnTo>
                  <a:pt x="85" y="40"/>
                </a:lnTo>
                <a:lnTo>
                  <a:pt x="78" y="39"/>
                </a:lnTo>
                <a:lnTo>
                  <a:pt x="70" y="39"/>
                </a:lnTo>
                <a:lnTo>
                  <a:pt x="63" y="40"/>
                </a:lnTo>
                <a:lnTo>
                  <a:pt x="64" y="40"/>
                </a:lnTo>
                <a:lnTo>
                  <a:pt x="53" y="3"/>
                </a:lnTo>
                <a:lnTo>
                  <a:pt x="67" y="0"/>
                </a:lnTo>
                <a:lnTo>
                  <a:pt x="82" y="0"/>
                </a:lnTo>
                <a:lnTo>
                  <a:pt x="95" y="3"/>
                </a:lnTo>
                <a:lnTo>
                  <a:pt x="109" y="8"/>
                </a:lnTo>
                <a:lnTo>
                  <a:pt x="121" y="15"/>
                </a:lnTo>
                <a:lnTo>
                  <a:pt x="131" y="24"/>
                </a:lnTo>
                <a:lnTo>
                  <a:pt x="138" y="36"/>
                </a:lnTo>
                <a:lnTo>
                  <a:pt x="144" y="49"/>
                </a:lnTo>
                <a:lnTo>
                  <a:pt x="147" y="62"/>
                </a:lnTo>
                <a:lnTo>
                  <a:pt x="147" y="76"/>
                </a:lnTo>
                <a:lnTo>
                  <a:pt x="144" y="89"/>
                </a:lnTo>
                <a:lnTo>
                  <a:pt x="138" y="102"/>
                </a:lnTo>
                <a:lnTo>
                  <a:pt x="135" y="108"/>
                </a:lnTo>
                <a:lnTo>
                  <a:pt x="131" y="114"/>
                </a:lnTo>
                <a:lnTo>
                  <a:pt x="125" y="120"/>
                </a:lnTo>
                <a:lnTo>
                  <a:pt x="121" y="124"/>
                </a:lnTo>
                <a:lnTo>
                  <a:pt x="115" y="129"/>
                </a:lnTo>
                <a:lnTo>
                  <a:pt x="107" y="133"/>
                </a:lnTo>
                <a:lnTo>
                  <a:pt x="101" y="136"/>
                </a:lnTo>
                <a:lnTo>
                  <a:pt x="94" y="139"/>
                </a:lnTo>
                <a:lnTo>
                  <a:pt x="79" y="142"/>
                </a:lnTo>
                <a:lnTo>
                  <a:pt x="64" y="142"/>
                </a:lnTo>
                <a:lnTo>
                  <a:pt x="51" y="139"/>
                </a:lnTo>
                <a:lnTo>
                  <a:pt x="38" y="135"/>
                </a:lnTo>
                <a:lnTo>
                  <a:pt x="26" y="127"/>
                </a:lnTo>
                <a:lnTo>
                  <a:pt x="16" y="118"/>
                </a:lnTo>
                <a:lnTo>
                  <a:pt x="8" y="107"/>
                </a:lnTo>
                <a:lnTo>
                  <a:pt x="3" y="93"/>
                </a:lnTo>
                <a:lnTo>
                  <a:pt x="0" y="79"/>
                </a:lnTo>
                <a:lnTo>
                  <a:pt x="0" y="65"/>
                </a:lnTo>
                <a:lnTo>
                  <a:pt x="3" y="51"/>
                </a:lnTo>
                <a:lnTo>
                  <a:pt x="8" y="39"/>
                </a:lnTo>
                <a:lnTo>
                  <a:pt x="16" y="27"/>
                </a:lnTo>
                <a:lnTo>
                  <a:pt x="26" y="17"/>
                </a:lnTo>
                <a:lnTo>
                  <a:pt x="38" y="9"/>
                </a:lnTo>
                <a:lnTo>
                  <a:pt x="53" y="3"/>
                </a:lnTo>
                <a:lnTo>
                  <a:pt x="6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0" name="Freeform 128">
            <a:extLst>
              <a:ext uri="{FF2B5EF4-FFF2-40B4-BE49-F238E27FC236}">
                <a16:creationId xmlns:a16="http://schemas.microsoft.com/office/drawing/2014/main" id="{DD3FF4CA-E814-406C-A85A-577CBDB5C73D}"/>
              </a:ext>
            </a:extLst>
          </p:cNvPr>
          <p:cNvSpPr>
            <a:spLocks/>
          </p:cNvSpPr>
          <p:nvPr/>
        </p:nvSpPr>
        <p:spPr bwMode="auto">
          <a:xfrm>
            <a:off x="3970340" y="2088905"/>
            <a:ext cx="1184275" cy="2268537"/>
          </a:xfrm>
          <a:custGeom>
            <a:avLst/>
            <a:gdLst>
              <a:gd name="T0" fmla="*/ 2147483647 w 746"/>
              <a:gd name="T1" fmla="*/ 2147483647 h 1429"/>
              <a:gd name="T2" fmla="*/ 2147483647 w 746"/>
              <a:gd name="T3" fmla="*/ 2147483647 h 1429"/>
              <a:gd name="T4" fmla="*/ 2147483647 w 746"/>
              <a:gd name="T5" fmla="*/ 2147483647 h 1429"/>
              <a:gd name="T6" fmla="*/ 2147483647 w 746"/>
              <a:gd name="T7" fmla="*/ 0 h 1429"/>
              <a:gd name="T8" fmla="*/ 2147483647 w 746"/>
              <a:gd name="T9" fmla="*/ 2147483647 h 1429"/>
              <a:gd name="T10" fmla="*/ 2147483647 w 746"/>
              <a:gd name="T11" fmla="*/ 2147483647 h 1429"/>
              <a:gd name="T12" fmla="*/ 2147483647 w 746"/>
              <a:gd name="T13" fmla="*/ 2147483647 h 1429"/>
              <a:gd name="T14" fmla="*/ 0 w 746"/>
              <a:gd name="T15" fmla="*/ 2147483647 h 1429"/>
              <a:gd name="T16" fmla="*/ 2147483647 w 746"/>
              <a:gd name="T17" fmla="*/ 2147483647 h 1429"/>
              <a:gd name="T18" fmla="*/ 2147483647 w 746"/>
              <a:gd name="T19" fmla="*/ 2147483647 h 1429"/>
              <a:gd name="T20" fmla="*/ 2147483647 w 746"/>
              <a:gd name="T21" fmla="*/ 2147483647 h 1429"/>
              <a:gd name="T22" fmla="*/ 2147483647 w 746"/>
              <a:gd name="T23" fmla="*/ 2147483647 h 1429"/>
              <a:gd name="T24" fmla="*/ 2147483647 w 746"/>
              <a:gd name="T25" fmla="*/ 2147483647 h 1429"/>
              <a:gd name="T26" fmla="*/ 2147483647 w 746"/>
              <a:gd name="T27" fmla="*/ 2147483647 h 1429"/>
              <a:gd name="T28" fmla="*/ 2147483647 w 746"/>
              <a:gd name="T29" fmla="*/ 2147483647 h 1429"/>
              <a:gd name="T30" fmla="*/ 2147483647 w 746"/>
              <a:gd name="T31" fmla="*/ 2147483647 h 1429"/>
              <a:gd name="T32" fmla="*/ 2147483647 w 746"/>
              <a:gd name="T33" fmla="*/ 2147483647 h 1429"/>
              <a:gd name="T34" fmla="*/ 2147483647 w 746"/>
              <a:gd name="T35" fmla="*/ 2147483647 h 1429"/>
              <a:gd name="T36" fmla="*/ 2147483647 w 746"/>
              <a:gd name="T37" fmla="*/ 2147483647 h 14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46"/>
              <a:gd name="T58" fmla="*/ 0 h 1429"/>
              <a:gd name="T59" fmla="*/ 746 w 746"/>
              <a:gd name="T60" fmla="*/ 1429 h 142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46" h="1429">
                <a:moveTo>
                  <a:pt x="743" y="1410"/>
                </a:moveTo>
                <a:lnTo>
                  <a:pt x="385" y="62"/>
                </a:lnTo>
                <a:lnTo>
                  <a:pt x="379" y="37"/>
                </a:lnTo>
                <a:lnTo>
                  <a:pt x="368" y="0"/>
                </a:lnTo>
                <a:lnTo>
                  <a:pt x="358" y="37"/>
                </a:lnTo>
                <a:lnTo>
                  <a:pt x="352" y="62"/>
                </a:lnTo>
                <a:lnTo>
                  <a:pt x="3" y="1410"/>
                </a:lnTo>
                <a:lnTo>
                  <a:pt x="0" y="1420"/>
                </a:lnTo>
                <a:lnTo>
                  <a:pt x="10" y="1423"/>
                </a:lnTo>
                <a:lnTo>
                  <a:pt x="23" y="1426"/>
                </a:lnTo>
                <a:lnTo>
                  <a:pt x="32" y="1429"/>
                </a:lnTo>
                <a:lnTo>
                  <a:pt x="35" y="1419"/>
                </a:lnTo>
                <a:lnTo>
                  <a:pt x="368" y="133"/>
                </a:lnTo>
                <a:lnTo>
                  <a:pt x="710" y="1419"/>
                </a:lnTo>
                <a:lnTo>
                  <a:pt x="713" y="1429"/>
                </a:lnTo>
                <a:lnTo>
                  <a:pt x="724" y="1426"/>
                </a:lnTo>
                <a:lnTo>
                  <a:pt x="735" y="1423"/>
                </a:lnTo>
                <a:lnTo>
                  <a:pt x="746" y="1420"/>
                </a:lnTo>
                <a:lnTo>
                  <a:pt x="743" y="14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1" name="Freeform 129">
            <a:extLst>
              <a:ext uri="{FF2B5EF4-FFF2-40B4-BE49-F238E27FC236}">
                <a16:creationId xmlns:a16="http://schemas.microsoft.com/office/drawing/2014/main" id="{C56B10FD-541E-4D93-83C8-E3A13E77E0B5}"/>
              </a:ext>
            </a:extLst>
          </p:cNvPr>
          <p:cNvSpPr>
            <a:spLocks/>
          </p:cNvSpPr>
          <p:nvPr/>
        </p:nvSpPr>
        <p:spPr bwMode="auto">
          <a:xfrm>
            <a:off x="3990975" y="2152403"/>
            <a:ext cx="1144588" cy="2184400"/>
          </a:xfrm>
          <a:custGeom>
            <a:avLst/>
            <a:gdLst>
              <a:gd name="T0" fmla="*/ 2147483647 w 721"/>
              <a:gd name="T1" fmla="*/ 2147483647 h 1376"/>
              <a:gd name="T2" fmla="*/ 2147483647 w 721"/>
              <a:gd name="T3" fmla="*/ 2147483647 h 1376"/>
              <a:gd name="T4" fmla="*/ 2147483647 w 721"/>
              <a:gd name="T5" fmla="*/ 0 h 1376"/>
              <a:gd name="T6" fmla="*/ 2147483647 w 721"/>
              <a:gd name="T7" fmla="*/ 2147483647 h 1376"/>
              <a:gd name="T8" fmla="*/ 0 w 721"/>
              <a:gd name="T9" fmla="*/ 2147483647 h 1376"/>
              <a:gd name="T10" fmla="*/ 2147483647 w 721"/>
              <a:gd name="T11" fmla="*/ 2147483647 h 1376"/>
              <a:gd name="T12" fmla="*/ 2147483647 w 721"/>
              <a:gd name="T13" fmla="*/ 2147483647 h 1376"/>
              <a:gd name="T14" fmla="*/ 2147483647 w 721"/>
              <a:gd name="T15" fmla="*/ 2147483647 h 1376"/>
              <a:gd name="T16" fmla="*/ 2147483647 w 721"/>
              <a:gd name="T17" fmla="*/ 2147483647 h 1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1"/>
              <a:gd name="T28" fmla="*/ 0 h 1376"/>
              <a:gd name="T29" fmla="*/ 721 w 721"/>
              <a:gd name="T30" fmla="*/ 1376 h 13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1" h="1376">
                <a:moveTo>
                  <a:pt x="721" y="1373"/>
                </a:moveTo>
                <a:lnTo>
                  <a:pt x="361" y="25"/>
                </a:lnTo>
                <a:lnTo>
                  <a:pt x="355" y="0"/>
                </a:lnTo>
                <a:lnTo>
                  <a:pt x="349" y="25"/>
                </a:lnTo>
                <a:lnTo>
                  <a:pt x="0" y="1373"/>
                </a:lnTo>
                <a:lnTo>
                  <a:pt x="12" y="1376"/>
                </a:lnTo>
                <a:lnTo>
                  <a:pt x="355" y="52"/>
                </a:lnTo>
                <a:lnTo>
                  <a:pt x="708" y="1376"/>
                </a:lnTo>
                <a:lnTo>
                  <a:pt x="721" y="1373"/>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2" name="Freeform 130">
            <a:extLst>
              <a:ext uri="{FF2B5EF4-FFF2-40B4-BE49-F238E27FC236}">
                <a16:creationId xmlns:a16="http://schemas.microsoft.com/office/drawing/2014/main" id="{355DDF07-CD4B-49CE-A8A0-5F811FF79418}"/>
              </a:ext>
            </a:extLst>
          </p:cNvPr>
          <p:cNvSpPr>
            <a:spLocks/>
          </p:cNvSpPr>
          <p:nvPr/>
        </p:nvSpPr>
        <p:spPr bwMode="auto">
          <a:xfrm>
            <a:off x="3937001" y="4212977"/>
            <a:ext cx="1249363" cy="538163"/>
          </a:xfrm>
          <a:custGeom>
            <a:avLst/>
            <a:gdLst>
              <a:gd name="T0" fmla="*/ 2147483647 w 787"/>
              <a:gd name="T1" fmla="*/ 2147483647 h 339"/>
              <a:gd name="T2" fmla="*/ 2147483647 w 787"/>
              <a:gd name="T3" fmla="*/ 2147483647 h 339"/>
              <a:gd name="T4" fmla="*/ 2147483647 w 787"/>
              <a:gd name="T5" fmla="*/ 2147483647 h 339"/>
              <a:gd name="T6" fmla="*/ 2147483647 w 787"/>
              <a:gd name="T7" fmla="*/ 2147483647 h 339"/>
              <a:gd name="T8" fmla="*/ 2147483647 w 787"/>
              <a:gd name="T9" fmla="*/ 2147483647 h 339"/>
              <a:gd name="T10" fmla="*/ 2147483647 w 787"/>
              <a:gd name="T11" fmla="*/ 2147483647 h 339"/>
              <a:gd name="T12" fmla="*/ 2147483647 w 787"/>
              <a:gd name="T13" fmla="*/ 2147483647 h 339"/>
              <a:gd name="T14" fmla="*/ 2147483647 w 787"/>
              <a:gd name="T15" fmla="*/ 2147483647 h 339"/>
              <a:gd name="T16" fmla="*/ 2147483647 w 787"/>
              <a:gd name="T17" fmla="*/ 2147483647 h 339"/>
              <a:gd name="T18" fmla="*/ 2147483647 w 787"/>
              <a:gd name="T19" fmla="*/ 2147483647 h 339"/>
              <a:gd name="T20" fmla="*/ 2147483647 w 787"/>
              <a:gd name="T21" fmla="*/ 2147483647 h 339"/>
              <a:gd name="T22" fmla="*/ 2147483647 w 787"/>
              <a:gd name="T23" fmla="*/ 2147483647 h 339"/>
              <a:gd name="T24" fmla="*/ 2147483647 w 787"/>
              <a:gd name="T25" fmla="*/ 2147483647 h 339"/>
              <a:gd name="T26" fmla="*/ 2147483647 w 787"/>
              <a:gd name="T27" fmla="*/ 2147483647 h 339"/>
              <a:gd name="T28" fmla="*/ 2147483647 w 787"/>
              <a:gd name="T29" fmla="*/ 2147483647 h 339"/>
              <a:gd name="T30" fmla="*/ 2147483647 w 787"/>
              <a:gd name="T31" fmla="*/ 2147483647 h 339"/>
              <a:gd name="T32" fmla="*/ 2147483647 w 787"/>
              <a:gd name="T33" fmla="*/ 2147483647 h 339"/>
              <a:gd name="T34" fmla="*/ 2147483647 w 787"/>
              <a:gd name="T35" fmla="*/ 2147483647 h 339"/>
              <a:gd name="T36" fmla="*/ 2147483647 w 787"/>
              <a:gd name="T37" fmla="*/ 2147483647 h 339"/>
              <a:gd name="T38" fmla="*/ 2147483647 w 787"/>
              <a:gd name="T39" fmla="*/ 2147483647 h 339"/>
              <a:gd name="T40" fmla="*/ 2147483647 w 787"/>
              <a:gd name="T41" fmla="*/ 2147483647 h 339"/>
              <a:gd name="T42" fmla="*/ 2147483647 w 787"/>
              <a:gd name="T43" fmla="*/ 2147483647 h 339"/>
              <a:gd name="T44" fmla="*/ 2147483647 w 787"/>
              <a:gd name="T45" fmla="*/ 2147483647 h 339"/>
              <a:gd name="T46" fmla="*/ 2147483647 w 787"/>
              <a:gd name="T47" fmla="*/ 2147483647 h 339"/>
              <a:gd name="T48" fmla="*/ 2147483647 w 787"/>
              <a:gd name="T49" fmla="*/ 2147483647 h 339"/>
              <a:gd name="T50" fmla="*/ 2147483647 w 787"/>
              <a:gd name="T51" fmla="*/ 2147483647 h 339"/>
              <a:gd name="T52" fmla="*/ 2147483647 w 787"/>
              <a:gd name="T53" fmla="*/ 2147483647 h 339"/>
              <a:gd name="T54" fmla="*/ 2147483647 w 787"/>
              <a:gd name="T55" fmla="*/ 2147483647 h 339"/>
              <a:gd name="T56" fmla="*/ 2147483647 w 787"/>
              <a:gd name="T57" fmla="*/ 2147483647 h 339"/>
              <a:gd name="T58" fmla="*/ 2147483647 w 787"/>
              <a:gd name="T59" fmla="*/ 2147483647 h 339"/>
              <a:gd name="T60" fmla="*/ 2147483647 w 787"/>
              <a:gd name="T61" fmla="*/ 2147483647 h 339"/>
              <a:gd name="T62" fmla="*/ 2147483647 w 787"/>
              <a:gd name="T63" fmla="*/ 2147483647 h 339"/>
              <a:gd name="T64" fmla="*/ 2147483647 w 787"/>
              <a:gd name="T65" fmla="*/ 2147483647 h 339"/>
              <a:gd name="T66" fmla="*/ 2147483647 w 787"/>
              <a:gd name="T67" fmla="*/ 2147483647 h 339"/>
              <a:gd name="T68" fmla="*/ 2147483647 w 787"/>
              <a:gd name="T69" fmla="*/ 2147483647 h 339"/>
              <a:gd name="T70" fmla="*/ 2147483647 w 787"/>
              <a:gd name="T71" fmla="*/ 2147483647 h 339"/>
              <a:gd name="T72" fmla="*/ 2147483647 w 787"/>
              <a:gd name="T73" fmla="*/ 2147483647 h 339"/>
              <a:gd name="T74" fmla="*/ 2147483647 w 787"/>
              <a:gd name="T75" fmla="*/ 2147483647 h 339"/>
              <a:gd name="T76" fmla="*/ 2147483647 w 787"/>
              <a:gd name="T77" fmla="*/ 2147483647 h 339"/>
              <a:gd name="T78" fmla="*/ 2147483647 w 787"/>
              <a:gd name="T79" fmla="*/ 2147483647 h 339"/>
              <a:gd name="T80" fmla="*/ 0 w 787"/>
              <a:gd name="T81" fmla="*/ 2147483647 h 339"/>
              <a:gd name="T82" fmla="*/ 0 w 787"/>
              <a:gd name="T83" fmla="*/ 0 h 339"/>
              <a:gd name="T84" fmla="*/ 2147483647 w 787"/>
              <a:gd name="T85" fmla="*/ 0 h 339"/>
              <a:gd name="T86" fmla="*/ 2147483647 w 787"/>
              <a:gd name="T87" fmla="*/ 0 h 339"/>
              <a:gd name="T88" fmla="*/ 2147483647 w 787"/>
              <a:gd name="T89" fmla="*/ 0 h 339"/>
              <a:gd name="T90" fmla="*/ 2147483647 w 787"/>
              <a:gd name="T91" fmla="*/ 2147483647 h 3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7"/>
              <a:gd name="T139" fmla="*/ 0 h 339"/>
              <a:gd name="T140" fmla="*/ 787 w 787"/>
              <a:gd name="T141" fmla="*/ 339 h 3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7" h="339">
                <a:moveTo>
                  <a:pt x="787" y="13"/>
                </a:moveTo>
                <a:lnTo>
                  <a:pt x="786" y="47"/>
                </a:lnTo>
                <a:lnTo>
                  <a:pt x="780" y="79"/>
                </a:lnTo>
                <a:lnTo>
                  <a:pt x="770" y="110"/>
                </a:lnTo>
                <a:lnTo>
                  <a:pt x="756" y="140"/>
                </a:lnTo>
                <a:lnTo>
                  <a:pt x="740" y="168"/>
                </a:lnTo>
                <a:lnTo>
                  <a:pt x="720" y="196"/>
                </a:lnTo>
                <a:lnTo>
                  <a:pt x="697" y="221"/>
                </a:lnTo>
                <a:lnTo>
                  <a:pt x="672" y="243"/>
                </a:lnTo>
                <a:lnTo>
                  <a:pt x="644" y="265"/>
                </a:lnTo>
                <a:lnTo>
                  <a:pt x="613" y="283"/>
                </a:lnTo>
                <a:lnTo>
                  <a:pt x="581" y="299"/>
                </a:lnTo>
                <a:lnTo>
                  <a:pt x="547" y="314"/>
                </a:lnTo>
                <a:lnTo>
                  <a:pt x="510" y="324"/>
                </a:lnTo>
                <a:lnTo>
                  <a:pt x="473" y="333"/>
                </a:lnTo>
                <a:lnTo>
                  <a:pt x="434" y="338"/>
                </a:lnTo>
                <a:lnTo>
                  <a:pt x="394" y="339"/>
                </a:lnTo>
                <a:lnTo>
                  <a:pt x="372" y="339"/>
                </a:lnTo>
                <a:lnTo>
                  <a:pt x="349" y="338"/>
                </a:lnTo>
                <a:lnTo>
                  <a:pt x="329" y="335"/>
                </a:lnTo>
                <a:lnTo>
                  <a:pt x="307" y="332"/>
                </a:lnTo>
                <a:lnTo>
                  <a:pt x="286" y="327"/>
                </a:lnTo>
                <a:lnTo>
                  <a:pt x="265" y="321"/>
                </a:lnTo>
                <a:lnTo>
                  <a:pt x="245" y="315"/>
                </a:lnTo>
                <a:lnTo>
                  <a:pt x="226" y="308"/>
                </a:lnTo>
                <a:lnTo>
                  <a:pt x="206" y="301"/>
                </a:lnTo>
                <a:lnTo>
                  <a:pt x="187" y="292"/>
                </a:lnTo>
                <a:lnTo>
                  <a:pt x="170" y="282"/>
                </a:lnTo>
                <a:lnTo>
                  <a:pt x="152" y="271"/>
                </a:lnTo>
                <a:lnTo>
                  <a:pt x="136" y="259"/>
                </a:lnTo>
                <a:lnTo>
                  <a:pt x="119" y="248"/>
                </a:lnTo>
                <a:lnTo>
                  <a:pt x="105" y="234"/>
                </a:lnTo>
                <a:lnTo>
                  <a:pt x="90" y="221"/>
                </a:lnTo>
                <a:lnTo>
                  <a:pt x="69" y="199"/>
                </a:lnTo>
                <a:lnTo>
                  <a:pt x="52" y="174"/>
                </a:lnTo>
                <a:lnTo>
                  <a:pt x="37" y="149"/>
                </a:lnTo>
                <a:lnTo>
                  <a:pt x="24" y="124"/>
                </a:lnTo>
                <a:lnTo>
                  <a:pt x="13" y="96"/>
                </a:lnTo>
                <a:lnTo>
                  <a:pt x="6" y="69"/>
                </a:lnTo>
                <a:lnTo>
                  <a:pt x="1" y="41"/>
                </a:lnTo>
                <a:lnTo>
                  <a:pt x="0" y="13"/>
                </a:lnTo>
                <a:lnTo>
                  <a:pt x="0" y="0"/>
                </a:lnTo>
                <a:lnTo>
                  <a:pt x="13" y="0"/>
                </a:lnTo>
                <a:lnTo>
                  <a:pt x="774" y="0"/>
                </a:lnTo>
                <a:lnTo>
                  <a:pt x="787" y="0"/>
                </a:lnTo>
                <a:lnTo>
                  <a:pt x="78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3" name="Freeform 131">
            <a:extLst>
              <a:ext uri="{FF2B5EF4-FFF2-40B4-BE49-F238E27FC236}">
                <a16:creationId xmlns:a16="http://schemas.microsoft.com/office/drawing/2014/main" id="{20195FA7-C575-4844-9C45-0F88B8BE004F}"/>
              </a:ext>
            </a:extLst>
          </p:cNvPr>
          <p:cNvSpPr>
            <a:spLocks/>
          </p:cNvSpPr>
          <p:nvPr/>
        </p:nvSpPr>
        <p:spPr bwMode="auto">
          <a:xfrm>
            <a:off x="3957641" y="4233615"/>
            <a:ext cx="1208087" cy="496888"/>
          </a:xfrm>
          <a:custGeom>
            <a:avLst/>
            <a:gdLst>
              <a:gd name="T0" fmla="*/ 0 w 761"/>
              <a:gd name="T1" fmla="*/ 0 h 313"/>
              <a:gd name="T2" fmla="*/ 2147483647 w 761"/>
              <a:gd name="T3" fmla="*/ 2147483647 h 313"/>
              <a:gd name="T4" fmla="*/ 2147483647 w 761"/>
              <a:gd name="T5" fmla="*/ 2147483647 h 313"/>
              <a:gd name="T6" fmla="*/ 2147483647 w 761"/>
              <a:gd name="T7" fmla="*/ 2147483647 h 313"/>
              <a:gd name="T8" fmla="*/ 2147483647 w 761"/>
              <a:gd name="T9" fmla="*/ 2147483647 h 313"/>
              <a:gd name="T10" fmla="*/ 2147483647 w 761"/>
              <a:gd name="T11" fmla="*/ 2147483647 h 313"/>
              <a:gd name="T12" fmla="*/ 2147483647 w 761"/>
              <a:gd name="T13" fmla="*/ 2147483647 h 313"/>
              <a:gd name="T14" fmla="*/ 2147483647 w 761"/>
              <a:gd name="T15" fmla="*/ 2147483647 h 313"/>
              <a:gd name="T16" fmla="*/ 2147483647 w 761"/>
              <a:gd name="T17" fmla="*/ 2147483647 h 313"/>
              <a:gd name="T18" fmla="*/ 2147483647 w 761"/>
              <a:gd name="T19" fmla="*/ 2147483647 h 313"/>
              <a:gd name="T20" fmla="*/ 2147483647 w 761"/>
              <a:gd name="T21" fmla="*/ 2147483647 h 313"/>
              <a:gd name="T22" fmla="*/ 2147483647 w 761"/>
              <a:gd name="T23" fmla="*/ 2147483647 h 313"/>
              <a:gd name="T24" fmla="*/ 2147483647 w 761"/>
              <a:gd name="T25" fmla="*/ 2147483647 h 313"/>
              <a:gd name="T26" fmla="*/ 2147483647 w 761"/>
              <a:gd name="T27" fmla="*/ 2147483647 h 313"/>
              <a:gd name="T28" fmla="*/ 2147483647 w 761"/>
              <a:gd name="T29" fmla="*/ 2147483647 h 313"/>
              <a:gd name="T30" fmla="*/ 2147483647 w 761"/>
              <a:gd name="T31" fmla="*/ 2147483647 h 313"/>
              <a:gd name="T32" fmla="*/ 2147483647 w 761"/>
              <a:gd name="T33" fmla="*/ 2147483647 h 313"/>
              <a:gd name="T34" fmla="*/ 2147483647 w 761"/>
              <a:gd name="T35" fmla="*/ 2147483647 h 313"/>
              <a:gd name="T36" fmla="*/ 2147483647 w 761"/>
              <a:gd name="T37" fmla="*/ 2147483647 h 313"/>
              <a:gd name="T38" fmla="*/ 2147483647 w 761"/>
              <a:gd name="T39" fmla="*/ 2147483647 h 313"/>
              <a:gd name="T40" fmla="*/ 2147483647 w 761"/>
              <a:gd name="T41" fmla="*/ 2147483647 h 313"/>
              <a:gd name="T42" fmla="*/ 2147483647 w 761"/>
              <a:gd name="T43" fmla="*/ 2147483647 h 313"/>
              <a:gd name="T44" fmla="*/ 2147483647 w 761"/>
              <a:gd name="T45" fmla="*/ 2147483647 h 313"/>
              <a:gd name="T46" fmla="*/ 2147483647 w 761"/>
              <a:gd name="T47" fmla="*/ 2147483647 h 313"/>
              <a:gd name="T48" fmla="*/ 2147483647 w 761"/>
              <a:gd name="T49" fmla="*/ 2147483647 h 313"/>
              <a:gd name="T50" fmla="*/ 2147483647 w 761"/>
              <a:gd name="T51" fmla="*/ 2147483647 h 313"/>
              <a:gd name="T52" fmla="*/ 2147483647 w 761"/>
              <a:gd name="T53" fmla="*/ 2147483647 h 313"/>
              <a:gd name="T54" fmla="*/ 2147483647 w 761"/>
              <a:gd name="T55" fmla="*/ 2147483647 h 313"/>
              <a:gd name="T56" fmla="*/ 2147483647 w 761"/>
              <a:gd name="T57" fmla="*/ 2147483647 h 313"/>
              <a:gd name="T58" fmla="*/ 2147483647 w 761"/>
              <a:gd name="T59" fmla="*/ 2147483647 h 313"/>
              <a:gd name="T60" fmla="*/ 2147483647 w 761"/>
              <a:gd name="T61" fmla="*/ 2147483647 h 313"/>
              <a:gd name="T62" fmla="*/ 2147483647 w 761"/>
              <a:gd name="T63" fmla="*/ 2147483647 h 313"/>
              <a:gd name="T64" fmla="*/ 2147483647 w 761"/>
              <a:gd name="T65" fmla="*/ 0 h 313"/>
              <a:gd name="T66" fmla="*/ 0 w 761"/>
              <a:gd name="T67" fmla="*/ 0 h 3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1"/>
              <a:gd name="T103" fmla="*/ 0 h 313"/>
              <a:gd name="T104" fmla="*/ 761 w 761"/>
              <a:gd name="T105" fmla="*/ 313 h 3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1" h="313">
                <a:moveTo>
                  <a:pt x="0" y="0"/>
                </a:moveTo>
                <a:lnTo>
                  <a:pt x="2" y="33"/>
                </a:lnTo>
                <a:lnTo>
                  <a:pt x="8" y="64"/>
                </a:lnTo>
                <a:lnTo>
                  <a:pt x="18" y="93"/>
                </a:lnTo>
                <a:lnTo>
                  <a:pt x="30" y="121"/>
                </a:lnTo>
                <a:lnTo>
                  <a:pt x="46" y="149"/>
                </a:lnTo>
                <a:lnTo>
                  <a:pt x="65" y="174"/>
                </a:lnTo>
                <a:lnTo>
                  <a:pt x="87" y="199"/>
                </a:lnTo>
                <a:lnTo>
                  <a:pt x="111" y="221"/>
                </a:lnTo>
                <a:lnTo>
                  <a:pt x="139" y="242"/>
                </a:lnTo>
                <a:lnTo>
                  <a:pt x="168" y="260"/>
                </a:lnTo>
                <a:lnTo>
                  <a:pt x="199" y="274"/>
                </a:lnTo>
                <a:lnTo>
                  <a:pt x="232" y="288"/>
                </a:lnTo>
                <a:lnTo>
                  <a:pt x="267" y="298"/>
                </a:lnTo>
                <a:lnTo>
                  <a:pt x="304" y="307"/>
                </a:lnTo>
                <a:lnTo>
                  <a:pt x="342" y="311"/>
                </a:lnTo>
                <a:lnTo>
                  <a:pt x="381" y="313"/>
                </a:lnTo>
                <a:lnTo>
                  <a:pt x="419" y="311"/>
                </a:lnTo>
                <a:lnTo>
                  <a:pt x="457" y="307"/>
                </a:lnTo>
                <a:lnTo>
                  <a:pt x="494" y="298"/>
                </a:lnTo>
                <a:lnTo>
                  <a:pt x="530" y="288"/>
                </a:lnTo>
                <a:lnTo>
                  <a:pt x="562" y="274"/>
                </a:lnTo>
                <a:lnTo>
                  <a:pt x="593" y="260"/>
                </a:lnTo>
                <a:lnTo>
                  <a:pt x="623" y="242"/>
                </a:lnTo>
                <a:lnTo>
                  <a:pt x="651" y="221"/>
                </a:lnTo>
                <a:lnTo>
                  <a:pt x="674" y="199"/>
                </a:lnTo>
                <a:lnTo>
                  <a:pt x="696" y="174"/>
                </a:lnTo>
                <a:lnTo>
                  <a:pt x="715" y="149"/>
                </a:lnTo>
                <a:lnTo>
                  <a:pt x="732" y="121"/>
                </a:lnTo>
                <a:lnTo>
                  <a:pt x="743" y="93"/>
                </a:lnTo>
                <a:lnTo>
                  <a:pt x="754" y="64"/>
                </a:lnTo>
                <a:lnTo>
                  <a:pt x="760" y="33"/>
                </a:lnTo>
                <a:lnTo>
                  <a:pt x="761" y="0"/>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4" name="Freeform 134">
            <a:extLst>
              <a:ext uri="{FF2B5EF4-FFF2-40B4-BE49-F238E27FC236}">
                <a16:creationId xmlns:a16="http://schemas.microsoft.com/office/drawing/2014/main" id="{A6FBFCEC-1C6D-4128-8648-31EF25BEBF52}"/>
              </a:ext>
            </a:extLst>
          </p:cNvPr>
          <p:cNvSpPr>
            <a:spLocks/>
          </p:cNvSpPr>
          <p:nvPr/>
        </p:nvSpPr>
        <p:spPr bwMode="auto">
          <a:xfrm>
            <a:off x="7148516" y="5061842"/>
            <a:ext cx="1252537" cy="536575"/>
          </a:xfrm>
          <a:custGeom>
            <a:avLst/>
            <a:gdLst>
              <a:gd name="T0" fmla="*/ 2147483647 w 789"/>
              <a:gd name="T1" fmla="*/ 2147483647 h 338"/>
              <a:gd name="T2" fmla="*/ 2147483647 w 789"/>
              <a:gd name="T3" fmla="*/ 2147483647 h 338"/>
              <a:gd name="T4" fmla="*/ 2147483647 w 789"/>
              <a:gd name="T5" fmla="*/ 2147483647 h 338"/>
              <a:gd name="T6" fmla="*/ 2147483647 w 789"/>
              <a:gd name="T7" fmla="*/ 2147483647 h 338"/>
              <a:gd name="T8" fmla="*/ 2147483647 w 789"/>
              <a:gd name="T9" fmla="*/ 2147483647 h 338"/>
              <a:gd name="T10" fmla="*/ 2147483647 w 789"/>
              <a:gd name="T11" fmla="*/ 2147483647 h 338"/>
              <a:gd name="T12" fmla="*/ 2147483647 w 789"/>
              <a:gd name="T13" fmla="*/ 2147483647 h 338"/>
              <a:gd name="T14" fmla="*/ 2147483647 w 789"/>
              <a:gd name="T15" fmla="*/ 2147483647 h 338"/>
              <a:gd name="T16" fmla="*/ 2147483647 w 789"/>
              <a:gd name="T17" fmla="*/ 2147483647 h 338"/>
              <a:gd name="T18" fmla="*/ 2147483647 w 789"/>
              <a:gd name="T19" fmla="*/ 2147483647 h 338"/>
              <a:gd name="T20" fmla="*/ 2147483647 w 789"/>
              <a:gd name="T21" fmla="*/ 2147483647 h 338"/>
              <a:gd name="T22" fmla="*/ 2147483647 w 789"/>
              <a:gd name="T23" fmla="*/ 2147483647 h 338"/>
              <a:gd name="T24" fmla="*/ 2147483647 w 789"/>
              <a:gd name="T25" fmla="*/ 2147483647 h 338"/>
              <a:gd name="T26" fmla="*/ 2147483647 w 789"/>
              <a:gd name="T27" fmla="*/ 2147483647 h 338"/>
              <a:gd name="T28" fmla="*/ 2147483647 w 789"/>
              <a:gd name="T29" fmla="*/ 2147483647 h 338"/>
              <a:gd name="T30" fmla="*/ 2147483647 w 789"/>
              <a:gd name="T31" fmla="*/ 2147483647 h 338"/>
              <a:gd name="T32" fmla="*/ 2147483647 w 789"/>
              <a:gd name="T33" fmla="*/ 2147483647 h 338"/>
              <a:gd name="T34" fmla="*/ 2147483647 w 789"/>
              <a:gd name="T35" fmla="*/ 2147483647 h 338"/>
              <a:gd name="T36" fmla="*/ 2147483647 w 789"/>
              <a:gd name="T37" fmla="*/ 2147483647 h 338"/>
              <a:gd name="T38" fmla="*/ 2147483647 w 789"/>
              <a:gd name="T39" fmla="*/ 2147483647 h 338"/>
              <a:gd name="T40" fmla="*/ 2147483647 w 789"/>
              <a:gd name="T41" fmla="*/ 2147483647 h 338"/>
              <a:gd name="T42" fmla="*/ 2147483647 w 789"/>
              <a:gd name="T43" fmla="*/ 2147483647 h 338"/>
              <a:gd name="T44" fmla="*/ 2147483647 w 789"/>
              <a:gd name="T45" fmla="*/ 2147483647 h 338"/>
              <a:gd name="T46" fmla="*/ 2147483647 w 789"/>
              <a:gd name="T47" fmla="*/ 2147483647 h 338"/>
              <a:gd name="T48" fmla="*/ 2147483647 w 789"/>
              <a:gd name="T49" fmla="*/ 2147483647 h 338"/>
              <a:gd name="T50" fmla="*/ 2147483647 w 789"/>
              <a:gd name="T51" fmla="*/ 2147483647 h 338"/>
              <a:gd name="T52" fmla="*/ 2147483647 w 789"/>
              <a:gd name="T53" fmla="*/ 2147483647 h 338"/>
              <a:gd name="T54" fmla="*/ 2147483647 w 789"/>
              <a:gd name="T55" fmla="*/ 2147483647 h 338"/>
              <a:gd name="T56" fmla="*/ 2147483647 w 789"/>
              <a:gd name="T57" fmla="*/ 2147483647 h 338"/>
              <a:gd name="T58" fmla="*/ 2147483647 w 789"/>
              <a:gd name="T59" fmla="*/ 2147483647 h 338"/>
              <a:gd name="T60" fmla="*/ 2147483647 w 789"/>
              <a:gd name="T61" fmla="*/ 2147483647 h 338"/>
              <a:gd name="T62" fmla="*/ 2147483647 w 789"/>
              <a:gd name="T63" fmla="*/ 2147483647 h 338"/>
              <a:gd name="T64" fmla="*/ 2147483647 w 789"/>
              <a:gd name="T65" fmla="*/ 2147483647 h 338"/>
              <a:gd name="T66" fmla="*/ 2147483647 w 789"/>
              <a:gd name="T67" fmla="*/ 2147483647 h 338"/>
              <a:gd name="T68" fmla="*/ 2147483647 w 789"/>
              <a:gd name="T69" fmla="*/ 2147483647 h 338"/>
              <a:gd name="T70" fmla="*/ 2147483647 w 789"/>
              <a:gd name="T71" fmla="*/ 2147483647 h 338"/>
              <a:gd name="T72" fmla="*/ 2147483647 w 789"/>
              <a:gd name="T73" fmla="*/ 2147483647 h 338"/>
              <a:gd name="T74" fmla="*/ 2147483647 w 789"/>
              <a:gd name="T75" fmla="*/ 2147483647 h 338"/>
              <a:gd name="T76" fmla="*/ 2147483647 w 789"/>
              <a:gd name="T77" fmla="*/ 2147483647 h 338"/>
              <a:gd name="T78" fmla="*/ 2147483647 w 789"/>
              <a:gd name="T79" fmla="*/ 2147483647 h 338"/>
              <a:gd name="T80" fmla="*/ 0 w 789"/>
              <a:gd name="T81" fmla="*/ 2147483647 h 338"/>
              <a:gd name="T82" fmla="*/ 0 w 789"/>
              <a:gd name="T83" fmla="*/ 0 h 338"/>
              <a:gd name="T84" fmla="*/ 2147483647 w 789"/>
              <a:gd name="T85" fmla="*/ 0 h 338"/>
              <a:gd name="T86" fmla="*/ 2147483647 w 789"/>
              <a:gd name="T87" fmla="*/ 0 h 338"/>
              <a:gd name="T88" fmla="*/ 2147483647 w 789"/>
              <a:gd name="T89" fmla="*/ 0 h 338"/>
              <a:gd name="T90" fmla="*/ 2147483647 w 789"/>
              <a:gd name="T91" fmla="*/ 2147483647 h 3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89"/>
              <a:gd name="T139" fmla="*/ 0 h 338"/>
              <a:gd name="T140" fmla="*/ 789 w 789"/>
              <a:gd name="T141" fmla="*/ 338 h 3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89" h="338">
                <a:moveTo>
                  <a:pt x="789" y="13"/>
                </a:moveTo>
                <a:lnTo>
                  <a:pt x="788" y="46"/>
                </a:lnTo>
                <a:lnTo>
                  <a:pt x="782" y="78"/>
                </a:lnTo>
                <a:lnTo>
                  <a:pt x="771" y="109"/>
                </a:lnTo>
                <a:lnTo>
                  <a:pt x="758" y="139"/>
                </a:lnTo>
                <a:lnTo>
                  <a:pt x="742" y="168"/>
                </a:lnTo>
                <a:lnTo>
                  <a:pt x="721" y="195"/>
                </a:lnTo>
                <a:lnTo>
                  <a:pt x="699" y="220"/>
                </a:lnTo>
                <a:lnTo>
                  <a:pt x="674" y="242"/>
                </a:lnTo>
                <a:lnTo>
                  <a:pt x="646" y="264"/>
                </a:lnTo>
                <a:lnTo>
                  <a:pt x="615" y="282"/>
                </a:lnTo>
                <a:lnTo>
                  <a:pt x="583" y="298"/>
                </a:lnTo>
                <a:lnTo>
                  <a:pt x="549" y="313"/>
                </a:lnTo>
                <a:lnTo>
                  <a:pt x="512" y="323"/>
                </a:lnTo>
                <a:lnTo>
                  <a:pt x="475" y="332"/>
                </a:lnTo>
                <a:lnTo>
                  <a:pt x="435" y="336"/>
                </a:lnTo>
                <a:lnTo>
                  <a:pt x="395" y="338"/>
                </a:lnTo>
                <a:lnTo>
                  <a:pt x="373" y="338"/>
                </a:lnTo>
                <a:lnTo>
                  <a:pt x="351" y="336"/>
                </a:lnTo>
                <a:lnTo>
                  <a:pt x="330" y="333"/>
                </a:lnTo>
                <a:lnTo>
                  <a:pt x="308" y="330"/>
                </a:lnTo>
                <a:lnTo>
                  <a:pt x="288" y="326"/>
                </a:lnTo>
                <a:lnTo>
                  <a:pt x="267" y="320"/>
                </a:lnTo>
                <a:lnTo>
                  <a:pt x="246" y="314"/>
                </a:lnTo>
                <a:lnTo>
                  <a:pt x="227" y="307"/>
                </a:lnTo>
                <a:lnTo>
                  <a:pt x="208" y="299"/>
                </a:lnTo>
                <a:lnTo>
                  <a:pt x="189" y="291"/>
                </a:lnTo>
                <a:lnTo>
                  <a:pt x="171" y="280"/>
                </a:lnTo>
                <a:lnTo>
                  <a:pt x="153" y="270"/>
                </a:lnTo>
                <a:lnTo>
                  <a:pt x="137" y="258"/>
                </a:lnTo>
                <a:lnTo>
                  <a:pt x="121" y="246"/>
                </a:lnTo>
                <a:lnTo>
                  <a:pt x="106" y="233"/>
                </a:lnTo>
                <a:lnTo>
                  <a:pt x="92" y="220"/>
                </a:lnTo>
                <a:lnTo>
                  <a:pt x="71" y="198"/>
                </a:lnTo>
                <a:lnTo>
                  <a:pt x="52" y="173"/>
                </a:lnTo>
                <a:lnTo>
                  <a:pt x="37" y="148"/>
                </a:lnTo>
                <a:lnTo>
                  <a:pt x="24" y="123"/>
                </a:lnTo>
                <a:lnTo>
                  <a:pt x="13" y="96"/>
                </a:lnTo>
                <a:lnTo>
                  <a:pt x="6" y="68"/>
                </a:lnTo>
                <a:lnTo>
                  <a:pt x="2" y="41"/>
                </a:lnTo>
                <a:lnTo>
                  <a:pt x="0" y="13"/>
                </a:lnTo>
                <a:lnTo>
                  <a:pt x="0" y="0"/>
                </a:lnTo>
                <a:lnTo>
                  <a:pt x="13" y="0"/>
                </a:lnTo>
                <a:lnTo>
                  <a:pt x="776" y="0"/>
                </a:lnTo>
                <a:lnTo>
                  <a:pt x="789" y="0"/>
                </a:lnTo>
                <a:lnTo>
                  <a:pt x="789"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5" name="Freeform 135">
            <a:extLst>
              <a:ext uri="{FF2B5EF4-FFF2-40B4-BE49-F238E27FC236}">
                <a16:creationId xmlns:a16="http://schemas.microsoft.com/office/drawing/2014/main" id="{222A95EF-9D51-4E0D-A6DE-58EEBB2B9068}"/>
              </a:ext>
            </a:extLst>
          </p:cNvPr>
          <p:cNvSpPr>
            <a:spLocks/>
          </p:cNvSpPr>
          <p:nvPr/>
        </p:nvSpPr>
        <p:spPr bwMode="auto">
          <a:xfrm>
            <a:off x="7167563" y="5080891"/>
            <a:ext cx="1211263" cy="495300"/>
          </a:xfrm>
          <a:custGeom>
            <a:avLst/>
            <a:gdLst>
              <a:gd name="T0" fmla="*/ 0 w 763"/>
              <a:gd name="T1" fmla="*/ 0 h 312"/>
              <a:gd name="T2" fmla="*/ 2147483647 w 763"/>
              <a:gd name="T3" fmla="*/ 2147483647 h 312"/>
              <a:gd name="T4" fmla="*/ 2147483647 w 763"/>
              <a:gd name="T5" fmla="*/ 2147483647 h 312"/>
              <a:gd name="T6" fmla="*/ 2147483647 w 763"/>
              <a:gd name="T7" fmla="*/ 2147483647 h 312"/>
              <a:gd name="T8" fmla="*/ 2147483647 w 763"/>
              <a:gd name="T9" fmla="*/ 2147483647 h 312"/>
              <a:gd name="T10" fmla="*/ 2147483647 w 763"/>
              <a:gd name="T11" fmla="*/ 2147483647 h 312"/>
              <a:gd name="T12" fmla="*/ 2147483647 w 763"/>
              <a:gd name="T13" fmla="*/ 2147483647 h 312"/>
              <a:gd name="T14" fmla="*/ 2147483647 w 763"/>
              <a:gd name="T15" fmla="*/ 2147483647 h 312"/>
              <a:gd name="T16" fmla="*/ 2147483647 w 763"/>
              <a:gd name="T17" fmla="*/ 2147483647 h 312"/>
              <a:gd name="T18" fmla="*/ 2147483647 w 763"/>
              <a:gd name="T19" fmla="*/ 2147483647 h 312"/>
              <a:gd name="T20" fmla="*/ 2147483647 w 763"/>
              <a:gd name="T21" fmla="*/ 2147483647 h 312"/>
              <a:gd name="T22" fmla="*/ 2147483647 w 763"/>
              <a:gd name="T23" fmla="*/ 2147483647 h 312"/>
              <a:gd name="T24" fmla="*/ 2147483647 w 763"/>
              <a:gd name="T25" fmla="*/ 2147483647 h 312"/>
              <a:gd name="T26" fmla="*/ 2147483647 w 763"/>
              <a:gd name="T27" fmla="*/ 2147483647 h 312"/>
              <a:gd name="T28" fmla="*/ 2147483647 w 763"/>
              <a:gd name="T29" fmla="*/ 2147483647 h 312"/>
              <a:gd name="T30" fmla="*/ 2147483647 w 763"/>
              <a:gd name="T31" fmla="*/ 2147483647 h 312"/>
              <a:gd name="T32" fmla="*/ 2147483647 w 763"/>
              <a:gd name="T33" fmla="*/ 2147483647 h 312"/>
              <a:gd name="T34" fmla="*/ 2147483647 w 763"/>
              <a:gd name="T35" fmla="*/ 2147483647 h 312"/>
              <a:gd name="T36" fmla="*/ 2147483647 w 763"/>
              <a:gd name="T37" fmla="*/ 2147483647 h 312"/>
              <a:gd name="T38" fmla="*/ 2147483647 w 763"/>
              <a:gd name="T39" fmla="*/ 2147483647 h 312"/>
              <a:gd name="T40" fmla="*/ 2147483647 w 763"/>
              <a:gd name="T41" fmla="*/ 2147483647 h 312"/>
              <a:gd name="T42" fmla="*/ 2147483647 w 763"/>
              <a:gd name="T43" fmla="*/ 2147483647 h 312"/>
              <a:gd name="T44" fmla="*/ 2147483647 w 763"/>
              <a:gd name="T45" fmla="*/ 2147483647 h 312"/>
              <a:gd name="T46" fmla="*/ 2147483647 w 763"/>
              <a:gd name="T47" fmla="*/ 2147483647 h 312"/>
              <a:gd name="T48" fmla="*/ 2147483647 w 763"/>
              <a:gd name="T49" fmla="*/ 2147483647 h 312"/>
              <a:gd name="T50" fmla="*/ 2147483647 w 763"/>
              <a:gd name="T51" fmla="*/ 2147483647 h 312"/>
              <a:gd name="T52" fmla="*/ 2147483647 w 763"/>
              <a:gd name="T53" fmla="*/ 2147483647 h 312"/>
              <a:gd name="T54" fmla="*/ 2147483647 w 763"/>
              <a:gd name="T55" fmla="*/ 2147483647 h 312"/>
              <a:gd name="T56" fmla="*/ 2147483647 w 763"/>
              <a:gd name="T57" fmla="*/ 2147483647 h 312"/>
              <a:gd name="T58" fmla="*/ 2147483647 w 763"/>
              <a:gd name="T59" fmla="*/ 2147483647 h 312"/>
              <a:gd name="T60" fmla="*/ 2147483647 w 763"/>
              <a:gd name="T61" fmla="*/ 2147483647 h 312"/>
              <a:gd name="T62" fmla="*/ 2147483647 w 763"/>
              <a:gd name="T63" fmla="*/ 2147483647 h 312"/>
              <a:gd name="T64" fmla="*/ 2147483647 w 763"/>
              <a:gd name="T65" fmla="*/ 0 h 312"/>
              <a:gd name="T66" fmla="*/ 0 w 763"/>
              <a:gd name="T67" fmla="*/ 0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3"/>
              <a:gd name="T103" fmla="*/ 0 h 312"/>
              <a:gd name="T104" fmla="*/ 763 w 763"/>
              <a:gd name="T105" fmla="*/ 312 h 3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3" h="312">
                <a:moveTo>
                  <a:pt x="0" y="0"/>
                </a:moveTo>
                <a:lnTo>
                  <a:pt x="2" y="31"/>
                </a:lnTo>
                <a:lnTo>
                  <a:pt x="8" y="62"/>
                </a:lnTo>
                <a:lnTo>
                  <a:pt x="18" y="93"/>
                </a:lnTo>
                <a:lnTo>
                  <a:pt x="30" y="121"/>
                </a:lnTo>
                <a:lnTo>
                  <a:pt x="46" y="148"/>
                </a:lnTo>
                <a:lnTo>
                  <a:pt x="65" y="174"/>
                </a:lnTo>
                <a:lnTo>
                  <a:pt x="87" y="198"/>
                </a:lnTo>
                <a:lnTo>
                  <a:pt x="112" y="220"/>
                </a:lnTo>
                <a:lnTo>
                  <a:pt x="139" y="241"/>
                </a:lnTo>
                <a:lnTo>
                  <a:pt x="168" y="258"/>
                </a:lnTo>
                <a:lnTo>
                  <a:pt x="201" y="273"/>
                </a:lnTo>
                <a:lnTo>
                  <a:pt x="233" y="286"/>
                </a:lnTo>
                <a:lnTo>
                  <a:pt x="269" y="297"/>
                </a:lnTo>
                <a:lnTo>
                  <a:pt x="306" y="306"/>
                </a:lnTo>
                <a:lnTo>
                  <a:pt x="344" y="310"/>
                </a:lnTo>
                <a:lnTo>
                  <a:pt x="382" y="312"/>
                </a:lnTo>
                <a:lnTo>
                  <a:pt x="421" y="310"/>
                </a:lnTo>
                <a:lnTo>
                  <a:pt x="459" y="306"/>
                </a:lnTo>
                <a:lnTo>
                  <a:pt x="496" y="297"/>
                </a:lnTo>
                <a:lnTo>
                  <a:pt x="530" y="286"/>
                </a:lnTo>
                <a:lnTo>
                  <a:pt x="564" y="273"/>
                </a:lnTo>
                <a:lnTo>
                  <a:pt x="595" y="258"/>
                </a:lnTo>
                <a:lnTo>
                  <a:pt x="624" y="241"/>
                </a:lnTo>
                <a:lnTo>
                  <a:pt x="651" y="220"/>
                </a:lnTo>
                <a:lnTo>
                  <a:pt x="676" y="198"/>
                </a:lnTo>
                <a:lnTo>
                  <a:pt x="698" y="174"/>
                </a:lnTo>
                <a:lnTo>
                  <a:pt x="717" y="148"/>
                </a:lnTo>
                <a:lnTo>
                  <a:pt x="733" y="121"/>
                </a:lnTo>
                <a:lnTo>
                  <a:pt x="745" y="93"/>
                </a:lnTo>
                <a:lnTo>
                  <a:pt x="755" y="62"/>
                </a:lnTo>
                <a:lnTo>
                  <a:pt x="761" y="31"/>
                </a:lnTo>
                <a:lnTo>
                  <a:pt x="763" y="0"/>
                </a:lnTo>
                <a:lnTo>
                  <a:pt x="0" y="0"/>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6" name="Freeform 136">
            <a:extLst>
              <a:ext uri="{FF2B5EF4-FFF2-40B4-BE49-F238E27FC236}">
                <a16:creationId xmlns:a16="http://schemas.microsoft.com/office/drawing/2014/main" id="{B2197CE7-A6C4-4E5F-81DF-4A17C701C5DF}"/>
              </a:ext>
            </a:extLst>
          </p:cNvPr>
          <p:cNvSpPr>
            <a:spLocks/>
          </p:cNvSpPr>
          <p:nvPr/>
        </p:nvSpPr>
        <p:spPr bwMode="auto">
          <a:xfrm>
            <a:off x="5400677" y="5432428"/>
            <a:ext cx="1427163" cy="519113"/>
          </a:xfrm>
          <a:custGeom>
            <a:avLst/>
            <a:gdLst>
              <a:gd name="T0" fmla="*/ 2147483647 w 899"/>
              <a:gd name="T1" fmla="*/ 2147483647 h 327"/>
              <a:gd name="T2" fmla="*/ 2147483647 w 899"/>
              <a:gd name="T3" fmla="*/ 2147483647 h 327"/>
              <a:gd name="T4" fmla="*/ 2147483647 w 899"/>
              <a:gd name="T5" fmla="*/ 2147483647 h 327"/>
              <a:gd name="T6" fmla="*/ 2147483647 w 899"/>
              <a:gd name="T7" fmla="*/ 2147483647 h 327"/>
              <a:gd name="T8" fmla="*/ 2147483647 w 899"/>
              <a:gd name="T9" fmla="*/ 2147483647 h 327"/>
              <a:gd name="T10" fmla="*/ 2147483647 w 899"/>
              <a:gd name="T11" fmla="*/ 2147483647 h 327"/>
              <a:gd name="T12" fmla="*/ 2147483647 w 899"/>
              <a:gd name="T13" fmla="*/ 2147483647 h 327"/>
              <a:gd name="T14" fmla="*/ 2147483647 w 899"/>
              <a:gd name="T15" fmla="*/ 2147483647 h 327"/>
              <a:gd name="T16" fmla="*/ 2147483647 w 899"/>
              <a:gd name="T17" fmla="*/ 2147483647 h 327"/>
              <a:gd name="T18" fmla="*/ 2147483647 w 899"/>
              <a:gd name="T19" fmla="*/ 2147483647 h 327"/>
              <a:gd name="T20" fmla="*/ 2147483647 w 899"/>
              <a:gd name="T21" fmla="*/ 2147483647 h 327"/>
              <a:gd name="T22" fmla="*/ 2147483647 w 899"/>
              <a:gd name="T23" fmla="*/ 2147483647 h 327"/>
              <a:gd name="T24" fmla="*/ 0 w 899"/>
              <a:gd name="T25" fmla="*/ 2147483647 h 327"/>
              <a:gd name="T26" fmla="*/ 2147483647 w 899"/>
              <a:gd name="T27" fmla="*/ 2147483647 h 327"/>
              <a:gd name="T28" fmla="*/ 2147483647 w 899"/>
              <a:gd name="T29" fmla="*/ 2147483647 h 327"/>
              <a:gd name="T30" fmla="*/ 2147483647 w 899"/>
              <a:gd name="T31" fmla="*/ 2147483647 h 327"/>
              <a:gd name="T32" fmla="*/ 2147483647 w 899"/>
              <a:gd name="T33" fmla="*/ 2147483647 h 327"/>
              <a:gd name="T34" fmla="*/ 2147483647 w 899"/>
              <a:gd name="T35" fmla="*/ 2147483647 h 327"/>
              <a:gd name="T36" fmla="*/ 2147483647 w 899"/>
              <a:gd name="T37" fmla="*/ 2147483647 h 327"/>
              <a:gd name="T38" fmla="*/ 2147483647 w 899"/>
              <a:gd name="T39" fmla="*/ 2147483647 h 327"/>
              <a:gd name="T40" fmla="*/ 2147483647 w 899"/>
              <a:gd name="T41" fmla="*/ 2147483647 h 327"/>
              <a:gd name="T42" fmla="*/ 2147483647 w 899"/>
              <a:gd name="T43" fmla="*/ 2147483647 h 327"/>
              <a:gd name="T44" fmla="*/ 2147483647 w 899"/>
              <a:gd name="T45" fmla="*/ 2147483647 h 327"/>
              <a:gd name="T46" fmla="*/ 2147483647 w 899"/>
              <a:gd name="T47" fmla="*/ 2147483647 h 327"/>
              <a:gd name="T48" fmla="*/ 2147483647 w 899"/>
              <a:gd name="T49" fmla="*/ 2147483647 h 327"/>
              <a:gd name="T50" fmla="*/ 2147483647 w 899"/>
              <a:gd name="T51" fmla="*/ 2147483647 h 327"/>
              <a:gd name="T52" fmla="*/ 2147483647 w 899"/>
              <a:gd name="T53" fmla="*/ 2147483647 h 327"/>
              <a:gd name="T54" fmla="*/ 2147483647 w 899"/>
              <a:gd name="T55" fmla="*/ 0 h 327"/>
              <a:gd name="T56" fmla="*/ 2147483647 w 899"/>
              <a:gd name="T57" fmla="*/ 0 h 327"/>
              <a:gd name="T58" fmla="*/ 2147483647 w 899"/>
              <a:gd name="T59" fmla="*/ 0 h 327"/>
              <a:gd name="T60" fmla="*/ 2147483647 w 899"/>
              <a:gd name="T61" fmla="*/ 0 h 327"/>
              <a:gd name="T62" fmla="*/ 2147483647 w 899"/>
              <a:gd name="T63" fmla="*/ 2147483647 h 327"/>
              <a:gd name="T64" fmla="*/ 2147483647 w 899"/>
              <a:gd name="T65" fmla="*/ 2147483647 h 327"/>
              <a:gd name="T66" fmla="*/ 2147483647 w 899"/>
              <a:gd name="T67" fmla="*/ 2147483647 h 327"/>
              <a:gd name="T68" fmla="*/ 2147483647 w 899"/>
              <a:gd name="T69" fmla="*/ 2147483647 h 327"/>
              <a:gd name="T70" fmla="*/ 2147483647 w 899"/>
              <a:gd name="T71" fmla="*/ 2147483647 h 327"/>
              <a:gd name="T72" fmla="*/ 2147483647 w 899"/>
              <a:gd name="T73" fmla="*/ 2147483647 h 327"/>
              <a:gd name="T74" fmla="*/ 2147483647 w 899"/>
              <a:gd name="T75" fmla="*/ 2147483647 h 327"/>
              <a:gd name="T76" fmla="*/ 2147483647 w 899"/>
              <a:gd name="T77" fmla="*/ 2147483647 h 327"/>
              <a:gd name="T78" fmla="*/ 2147483647 w 899"/>
              <a:gd name="T79" fmla="*/ 2147483647 h 327"/>
              <a:gd name="T80" fmla="*/ 2147483647 w 899"/>
              <a:gd name="T81" fmla="*/ 2147483647 h 327"/>
              <a:gd name="T82" fmla="*/ 2147483647 w 899"/>
              <a:gd name="T83" fmla="*/ 2147483647 h 327"/>
              <a:gd name="T84" fmla="*/ 2147483647 w 899"/>
              <a:gd name="T85" fmla="*/ 2147483647 h 327"/>
              <a:gd name="T86" fmla="*/ 2147483647 w 899"/>
              <a:gd name="T87" fmla="*/ 2147483647 h 327"/>
              <a:gd name="T88" fmla="*/ 2147483647 w 899"/>
              <a:gd name="T89" fmla="*/ 2147483647 h 327"/>
              <a:gd name="T90" fmla="*/ 2147483647 w 899"/>
              <a:gd name="T91" fmla="*/ 2147483647 h 327"/>
              <a:gd name="T92" fmla="*/ 2147483647 w 899"/>
              <a:gd name="T93" fmla="*/ 2147483647 h 327"/>
              <a:gd name="T94" fmla="*/ 2147483647 w 899"/>
              <a:gd name="T95" fmla="*/ 2147483647 h 327"/>
              <a:gd name="T96" fmla="*/ 2147483647 w 899"/>
              <a:gd name="T97" fmla="*/ 2147483647 h 327"/>
              <a:gd name="T98" fmla="*/ 2147483647 w 899"/>
              <a:gd name="T99" fmla="*/ 2147483647 h 327"/>
              <a:gd name="T100" fmla="*/ 2147483647 w 899"/>
              <a:gd name="T101" fmla="*/ 2147483647 h 327"/>
              <a:gd name="T102" fmla="*/ 2147483647 w 899"/>
              <a:gd name="T103" fmla="*/ 2147483647 h 327"/>
              <a:gd name="T104" fmla="*/ 2147483647 w 899"/>
              <a:gd name="T105" fmla="*/ 2147483647 h 327"/>
              <a:gd name="T106" fmla="*/ 2147483647 w 899"/>
              <a:gd name="T107" fmla="*/ 2147483647 h 327"/>
              <a:gd name="T108" fmla="*/ 2147483647 w 899"/>
              <a:gd name="T109" fmla="*/ 2147483647 h 3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99"/>
              <a:gd name="T166" fmla="*/ 0 h 327"/>
              <a:gd name="T167" fmla="*/ 899 w 899"/>
              <a:gd name="T168" fmla="*/ 327 h 3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99" h="327">
                <a:moveTo>
                  <a:pt x="140" y="327"/>
                </a:moveTo>
                <a:lnTo>
                  <a:pt x="119" y="327"/>
                </a:lnTo>
                <a:lnTo>
                  <a:pt x="101" y="326"/>
                </a:lnTo>
                <a:lnTo>
                  <a:pt x="85" y="323"/>
                </a:lnTo>
                <a:lnTo>
                  <a:pt x="70" y="320"/>
                </a:lnTo>
                <a:lnTo>
                  <a:pt x="59" y="315"/>
                </a:lnTo>
                <a:lnTo>
                  <a:pt x="47" y="309"/>
                </a:lnTo>
                <a:lnTo>
                  <a:pt x="36" y="303"/>
                </a:lnTo>
                <a:lnTo>
                  <a:pt x="28" y="296"/>
                </a:lnTo>
                <a:lnTo>
                  <a:pt x="16" y="280"/>
                </a:lnTo>
                <a:lnTo>
                  <a:pt x="7" y="261"/>
                </a:lnTo>
                <a:lnTo>
                  <a:pt x="1" y="237"/>
                </a:lnTo>
                <a:lnTo>
                  <a:pt x="0" y="211"/>
                </a:lnTo>
                <a:lnTo>
                  <a:pt x="1" y="188"/>
                </a:lnTo>
                <a:lnTo>
                  <a:pt x="4" y="165"/>
                </a:lnTo>
                <a:lnTo>
                  <a:pt x="8" y="141"/>
                </a:lnTo>
                <a:lnTo>
                  <a:pt x="16" y="118"/>
                </a:lnTo>
                <a:lnTo>
                  <a:pt x="25" y="94"/>
                </a:lnTo>
                <a:lnTo>
                  <a:pt x="35" y="72"/>
                </a:lnTo>
                <a:lnTo>
                  <a:pt x="48" y="51"/>
                </a:lnTo>
                <a:lnTo>
                  <a:pt x="63" y="34"/>
                </a:lnTo>
                <a:lnTo>
                  <a:pt x="72" y="26"/>
                </a:lnTo>
                <a:lnTo>
                  <a:pt x="81" y="19"/>
                </a:lnTo>
                <a:lnTo>
                  <a:pt x="90" y="13"/>
                </a:lnTo>
                <a:lnTo>
                  <a:pt x="100" y="8"/>
                </a:lnTo>
                <a:lnTo>
                  <a:pt x="109" y="4"/>
                </a:lnTo>
                <a:lnTo>
                  <a:pt x="119" y="1"/>
                </a:lnTo>
                <a:lnTo>
                  <a:pt x="129" y="0"/>
                </a:lnTo>
                <a:lnTo>
                  <a:pt x="140" y="0"/>
                </a:lnTo>
                <a:lnTo>
                  <a:pt x="759" y="0"/>
                </a:lnTo>
                <a:lnTo>
                  <a:pt x="769" y="0"/>
                </a:lnTo>
                <a:lnTo>
                  <a:pt x="780" y="1"/>
                </a:lnTo>
                <a:lnTo>
                  <a:pt x="790" y="4"/>
                </a:lnTo>
                <a:lnTo>
                  <a:pt x="800" y="8"/>
                </a:lnTo>
                <a:lnTo>
                  <a:pt x="809" y="13"/>
                </a:lnTo>
                <a:lnTo>
                  <a:pt x="818" y="19"/>
                </a:lnTo>
                <a:lnTo>
                  <a:pt x="827" y="26"/>
                </a:lnTo>
                <a:lnTo>
                  <a:pt x="836" y="34"/>
                </a:lnTo>
                <a:lnTo>
                  <a:pt x="850" y="51"/>
                </a:lnTo>
                <a:lnTo>
                  <a:pt x="864" y="72"/>
                </a:lnTo>
                <a:lnTo>
                  <a:pt x="875" y="94"/>
                </a:lnTo>
                <a:lnTo>
                  <a:pt x="884" y="118"/>
                </a:lnTo>
                <a:lnTo>
                  <a:pt x="890" y="141"/>
                </a:lnTo>
                <a:lnTo>
                  <a:pt x="896" y="165"/>
                </a:lnTo>
                <a:lnTo>
                  <a:pt x="898" y="188"/>
                </a:lnTo>
                <a:lnTo>
                  <a:pt x="899" y="211"/>
                </a:lnTo>
                <a:lnTo>
                  <a:pt x="896" y="244"/>
                </a:lnTo>
                <a:lnTo>
                  <a:pt x="887" y="271"/>
                </a:lnTo>
                <a:lnTo>
                  <a:pt x="874" y="292"/>
                </a:lnTo>
                <a:lnTo>
                  <a:pt x="856" y="306"/>
                </a:lnTo>
                <a:lnTo>
                  <a:pt x="836" y="317"/>
                </a:lnTo>
                <a:lnTo>
                  <a:pt x="812" y="323"/>
                </a:lnTo>
                <a:lnTo>
                  <a:pt x="786" y="326"/>
                </a:lnTo>
                <a:lnTo>
                  <a:pt x="759" y="327"/>
                </a:lnTo>
                <a:lnTo>
                  <a:pt x="140" y="3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7" name="Freeform 137">
            <a:extLst>
              <a:ext uri="{FF2B5EF4-FFF2-40B4-BE49-F238E27FC236}">
                <a16:creationId xmlns:a16="http://schemas.microsoft.com/office/drawing/2014/main" id="{4E82C9AC-A358-47C7-83A9-28E80E386E90}"/>
              </a:ext>
            </a:extLst>
          </p:cNvPr>
          <p:cNvSpPr>
            <a:spLocks/>
          </p:cNvSpPr>
          <p:nvPr/>
        </p:nvSpPr>
        <p:spPr bwMode="auto">
          <a:xfrm>
            <a:off x="5421315" y="5453064"/>
            <a:ext cx="1385887" cy="477837"/>
          </a:xfrm>
          <a:custGeom>
            <a:avLst/>
            <a:gdLst>
              <a:gd name="T0" fmla="*/ 2147483647 w 873"/>
              <a:gd name="T1" fmla="*/ 2147483647 h 301"/>
              <a:gd name="T2" fmla="*/ 2147483647 w 873"/>
              <a:gd name="T3" fmla="*/ 2147483647 h 301"/>
              <a:gd name="T4" fmla="*/ 2147483647 w 873"/>
              <a:gd name="T5" fmla="*/ 2147483647 h 301"/>
              <a:gd name="T6" fmla="*/ 2147483647 w 873"/>
              <a:gd name="T7" fmla="*/ 2147483647 h 301"/>
              <a:gd name="T8" fmla="*/ 2147483647 w 873"/>
              <a:gd name="T9" fmla="*/ 2147483647 h 301"/>
              <a:gd name="T10" fmla="*/ 2147483647 w 873"/>
              <a:gd name="T11" fmla="*/ 2147483647 h 301"/>
              <a:gd name="T12" fmla="*/ 2147483647 w 873"/>
              <a:gd name="T13" fmla="*/ 2147483647 h 301"/>
              <a:gd name="T14" fmla="*/ 2147483647 w 873"/>
              <a:gd name="T15" fmla="*/ 2147483647 h 301"/>
              <a:gd name="T16" fmla="*/ 2147483647 w 873"/>
              <a:gd name="T17" fmla="*/ 2147483647 h 301"/>
              <a:gd name="T18" fmla="*/ 2147483647 w 873"/>
              <a:gd name="T19" fmla="*/ 2147483647 h 301"/>
              <a:gd name="T20" fmla="*/ 2147483647 w 873"/>
              <a:gd name="T21" fmla="*/ 2147483647 h 301"/>
              <a:gd name="T22" fmla="*/ 2147483647 w 873"/>
              <a:gd name="T23" fmla="*/ 2147483647 h 301"/>
              <a:gd name="T24" fmla="*/ 2147483647 w 873"/>
              <a:gd name="T25" fmla="*/ 2147483647 h 301"/>
              <a:gd name="T26" fmla="*/ 2147483647 w 873"/>
              <a:gd name="T27" fmla="*/ 2147483647 h 301"/>
              <a:gd name="T28" fmla="*/ 2147483647 w 873"/>
              <a:gd name="T29" fmla="*/ 2147483647 h 301"/>
              <a:gd name="T30" fmla="*/ 2147483647 w 873"/>
              <a:gd name="T31" fmla="*/ 2147483647 h 301"/>
              <a:gd name="T32" fmla="*/ 2147483647 w 873"/>
              <a:gd name="T33" fmla="*/ 2147483647 h 301"/>
              <a:gd name="T34" fmla="*/ 2147483647 w 873"/>
              <a:gd name="T35" fmla="*/ 0 h 301"/>
              <a:gd name="T36" fmla="*/ 2147483647 w 873"/>
              <a:gd name="T37" fmla="*/ 0 h 301"/>
              <a:gd name="T38" fmla="*/ 2147483647 w 873"/>
              <a:gd name="T39" fmla="*/ 2147483647 h 301"/>
              <a:gd name="T40" fmla="*/ 2147483647 w 873"/>
              <a:gd name="T41" fmla="*/ 2147483647 h 301"/>
              <a:gd name="T42" fmla="*/ 2147483647 w 873"/>
              <a:gd name="T43" fmla="*/ 2147483647 h 301"/>
              <a:gd name="T44" fmla="*/ 2147483647 w 873"/>
              <a:gd name="T45" fmla="*/ 2147483647 h 301"/>
              <a:gd name="T46" fmla="*/ 2147483647 w 873"/>
              <a:gd name="T47" fmla="*/ 2147483647 h 301"/>
              <a:gd name="T48" fmla="*/ 2147483647 w 873"/>
              <a:gd name="T49" fmla="*/ 2147483647 h 301"/>
              <a:gd name="T50" fmla="*/ 2147483647 w 873"/>
              <a:gd name="T51" fmla="*/ 2147483647 h 301"/>
              <a:gd name="T52" fmla="*/ 0 w 873"/>
              <a:gd name="T53" fmla="*/ 2147483647 h 301"/>
              <a:gd name="T54" fmla="*/ 0 w 873"/>
              <a:gd name="T55" fmla="*/ 2147483647 h 301"/>
              <a:gd name="T56" fmla="*/ 2147483647 w 873"/>
              <a:gd name="T57" fmla="*/ 2147483647 h 301"/>
              <a:gd name="T58" fmla="*/ 2147483647 w 873"/>
              <a:gd name="T59" fmla="*/ 2147483647 h 301"/>
              <a:gd name="T60" fmla="*/ 2147483647 w 873"/>
              <a:gd name="T61" fmla="*/ 2147483647 h 301"/>
              <a:gd name="T62" fmla="*/ 2147483647 w 873"/>
              <a:gd name="T63" fmla="*/ 2147483647 h 301"/>
              <a:gd name="T64" fmla="*/ 2147483647 w 873"/>
              <a:gd name="T65" fmla="*/ 2147483647 h 301"/>
              <a:gd name="T66" fmla="*/ 2147483647 w 873"/>
              <a:gd name="T67" fmla="*/ 2147483647 h 301"/>
              <a:gd name="T68" fmla="*/ 2147483647 w 873"/>
              <a:gd name="T69" fmla="*/ 2147483647 h 301"/>
              <a:gd name="T70" fmla="*/ 2147483647 w 873"/>
              <a:gd name="T71" fmla="*/ 2147483647 h 301"/>
              <a:gd name="T72" fmla="*/ 2147483647 w 873"/>
              <a:gd name="T73" fmla="*/ 2147483647 h 30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873"/>
              <a:gd name="T112" fmla="*/ 0 h 301"/>
              <a:gd name="T113" fmla="*/ 873 w 873"/>
              <a:gd name="T114" fmla="*/ 301 h 30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873" h="301">
                <a:moveTo>
                  <a:pt x="746" y="301"/>
                </a:moveTo>
                <a:lnTo>
                  <a:pt x="775" y="299"/>
                </a:lnTo>
                <a:lnTo>
                  <a:pt x="801" y="296"/>
                </a:lnTo>
                <a:lnTo>
                  <a:pt x="823" y="290"/>
                </a:lnTo>
                <a:lnTo>
                  <a:pt x="840" y="280"/>
                </a:lnTo>
                <a:lnTo>
                  <a:pt x="855" y="267"/>
                </a:lnTo>
                <a:lnTo>
                  <a:pt x="865" y="249"/>
                </a:lnTo>
                <a:lnTo>
                  <a:pt x="871" y="226"/>
                </a:lnTo>
                <a:lnTo>
                  <a:pt x="873" y="198"/>
                </a:lnTo>
                <a:lnTo>
                  <a:pt x="871" y="165"/>
                </a:lnTo>
                <a:lnTo>
                  <a:pt x="865" y="131"/>
                </a:lnTo>
                <a:lnTo>
                  <a:pt x="855" y="99"/>
                </a:lnTo>
                <a:lnTo>
                  <a:pt x="840" y="68"/>
                </a:lnTo>
                <a:lnTo>
                  <a:pt x="823" y="41"/>
                </a:lnTo>
                <a:lnTo>
                  <a:pt x="801" y="19"/>
                </a:lnTo>
                <a:lnTo>
                  <a:pt x="775" y="4"/>
                </a:lnTo>
                <a:lnTo>
                  <a:pt x="746" y="0"/>
                </a:lnTo>
                <a:lnTo>
                  <a:pt x="127" y="0"/>
                </a:lnTo>
                <a:lnTo>
                  <a:pt x="97" y="4"/>
                </a:lnTo>
                <a:lnTo>
                  <a:pt x="72" y="19"/>
                </a:lnTo>
                <a:lnTo>
                  <a:pt x="50" y="41"/>
                </a:lnTo>
                <a:lnTo>
                  <a:pt x="32" y="68"/>
                </a:lnTo>
                <a:lnTo>
                  <a:pt x="18" y="99"/>
                </a:lnTo>
                <a:lnTo>
                  <a:pt x="9" y="131"/>
                </a:lnTo>
                <a:lnTo>
                  <a:pt x="1" y="165"/>
                </a:lnTo>
                <a:lnTo>
                  <a:pt x="0" y="198"/>
                </a:lnTo>
                <a:lnTo>
                  <a:pt x="1" y="226"/>
                </a:lnTo>
                <a:lnTo>
                  <a:pt x="9" y="249"/>
                </a:lnTo>
                <a:lnTo>
                  <a:pt x="18" y="267"/>
                </a:lnTo>
                <a:lnTo>
                  <a:pt x="32" y="280"/>
                </a:lnTo>
                <a:lnTo>
                  <a:pt x="50" y="290"/>
                </a:lnTo>
                <a:lnTo>
                  <a:pt x="72" y="296"/>
                </a:lnTo>
                <a:lnTo>
                  <a:pt x="97" y="299"/>
                </a:lnTo>
                <a:lnTo>
                  <a:pt x="127" y="301"/>
                </a:lnTo>
                <a:lnTo>
                  <a:pt x="746" y="301"/>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8" name="Freeform 138">
            <a:extLst>
              <a:ext uri="{FF2B5EF4-FFF2-40B4-BE49-F238E27FC236}">
                <a16:creationId xmlns:a16="http://schemas.microsoft.com/office/drawing/2014/main" id="{A9771E8A-27D3-4F9C-856F-C56B58865FD9}"/>
              </a:ext>
            </a:extLst>
          </p:cNvPr>
          <p:cNvSpPr>
            <a:spLocks/>
          </p:cNvSpPr>
          <p:nvPr/>
        </p:nvSpPr>
        <p:spPr bwMode="auto">
          <a:xfrm>
            <a:off x="4508501" y="2068266"/>
            <a:ext cx="26988" cy="60325"/>
          </a:xfrm>
          <a:custGeom>
            <a:avLst/>
            <a:gdLst>
              <a:gd name="T0" fmla="*/ 0 w 17"/>
              <a:gd name="T1" fmla="*/ 2147483647 h 38"/>
              <a:gd name="T2" fmla="*/ 2147483647 w 17"/>
              <a:gd name="T3" fmla="*/ 0 h 38"/>
              <a:gd name="T4" fmla="*/ 2147483647 w 17"/>
              <a:gd name="T5" fmla="*/ 0 h 38"/>
              <a:gd name="T6" fmla="*/ 2147483647 w 17"/>
              <a:gd name="T7" fmla="*/ 2147483647 h 38"/>
              <a:gd name="T8" fmla="*/ 2147483647 w 17"/>
              <a:gd name="T9" fmla="*/ 2147483647 h 38"/>
              <a:gd name="T10" fmla="*/ 2147483647 w 17"/>
              <a:gd name="T11" fmla="*/ 2147483647 h 38"/>
              <a:gd name="T12" fmla="*/ 0 w 17"/>
              <a:gd name="T13" fmla="*/ 2147483647 h 38"/>
              <a:gd name="T14" fmla="*/ 0 60000 65536"/>
              <a:gd name="T15" fmla="*/ 0 60000 65536"/>
              <a:gd name="T16" fmla="*/ 0 60000 65536"/>
              <a:gd name="T17" fmla="*/ 0 60000 65536"/>
              <a:gd name="T18" fmla="*/ 0 60000 65536"/>
              <a:gd name="T19" fmla="*/ 0 60000 65536"/>
              <a:gd name="T20" fmla="*/ 0 60000 65536"/>
              <a:gd name="T21" fmla="*/ 0 w 17"/>
              <a:gd name="T22" fmla="*/ 0 h 38"/>
              <a:gd name="T23" fmla="*/ 17 w 17"/>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8">
                <a:moveTo>
                  <a:pt x="0" y="2"/>
                </a:moveTo>
                <a:lnTo>
                  <a:pt x="3" y="0"/>
                </a:lnTo>
                <a:lnTo>
                  <a:pt x="6" y="0"/>
                </a:lnTo>
                <a:lnTo>
                  <a:pt x="17" y="38"/>
                </a:lnTo>
                <a:lnTo>
                  <a:pt x="15" y="38"/>
                </a:lnTo>
                <a:lnTo>
                  <a:pt x="12" y="38"/>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89" name="Freeform 139">
            <a:extLst>
              <a:ext uri="{FF2B5EF4-FFF2-40B4-BE49-F238E27FC236}">
                <a16:creationId xmlns:a16="http://schemas.microsoft.com/office/drawing/2014/main" id="{276FFD17-B1A9-42AE-9172-124688DB1CEC}"/>
              </a:ext>
            </a:extLst>
          </p:cNvPr>
          <p:cNvSpPr>
            <a:spLocks/>
          </p:cNvSpPr>
          <p:nvPr/>
        </p:nvSpPr>
        <p:spPr bwMode="auto">
          <a:xfrm>
            <a:off x="4440239" y="2076204"/>
            <a:ext cx="215900" cy="204787"/>
          </a:xfrm>
          <a:custGeom>
            <a:avLst/>
            <a:gdLst>
              <a:gd name="T0" fmla="*/ 2147483647 w 136"/>
              <a:gd name="T1" fmla="*/ 2147483647 h 129"/>
              <a:gd name="T2" fmla="*/ 2147483647 w 136"/>
              <a:gd name="T3" fmla="*/ 2147483647 h 129"/>
              <a:gd name="T4" fmla="*/ 2147483647 w 136"/>
              <a:gd name="T5" fmla="*/ 2147483647 h 129"/>
              <a:gd name="T6" fmla="*/ 2147483647 w 136"/>
              <a:gd name="T7" fmla="*/ 2147483647 h 129"/>
              <a:gd name="T8" fmla="*/ 2147483647 w 136"/>
              <a:gd name="T9" fmla="*/ 2147483647 h 129"/>
              <a:gd name="T10" fmla="*/ 2147483647 w 136"/>
              <a:gd name="T11" fmla="*/ 2147483647 h 129"/>
              <a:gd name="T12" fmla="*/ 2147483647 w 136"/>
              <a:gd name="T13" fmla="*/ 2147483647 h 129"/>
              <a:gd name="T14" fmla="*/ 2147483647 w 136"/>
              <a:gd name="T15" fmla="*/ 2147483647 h 129"/>
              <a:gd name="T16" fmla="*/ 2147483647 w 136"/>
              <a:gd name="T17" fmla="*/ 2147483647 h 129"/>
              <a:gd name="T18" fmla="*/ 2147483647 w 136"/>
              <a:gd name="T19" fmla="*/ 2147483647 h 129"/>
              <a:gd name="T20" fmla="*/ 2147483647 w 136"/>
              <a:gd name="T21" fmla="*/ 2147483647 h 129"/>
              <a:gd name="T22" fmla="*/ 2147483647 w 136"/>
              <a:gd name="T23" fmla="*/ 2147483647 h 129"/>
              <a:gd name="T24" fmla="*/ 2147483647 w 136"/>
              <a:gd name="T25" fmla="*/ 2147483647 h 129"/>
              <a:gd name="T26" fmla="*/ 2147483647 w 136"/>
              <a:gd name="T27" fmla="*/ 2147483647 h 129"/>
              <a:gd name="T28" fmla="*/ 2147483647 w 136"/>
              <a:gd name="T29" fmla="*/ 2147483647 h 129"/>
              <a:gd name="T30" fmla="*/ 2147483647 w 136"/>
              <a:gd name="T31" fmla="*/ 2147483647 h 129"/>
              <a:gd name="T32" fmla="*/ 2147483647 w 136"/>
              <a:gd name="T33" fmla="*/ 2147483647 h 129"/>
              <a:gd name="T34" fmla="*/ 2147483647 w 136"/>
              <a:gd name="T35" fmla="*/ 2147483647 h 129"/>
              <a:gd name="T36" fmla="*/ 2147483647 w 136"/>
              <a:gd name="T37" fmla="*/ 2147483647 h 129"/>
              <a:gd name="T38" fmla="*/ 2147483647 w 136"/>
              <a:gd name="T39" fmla="*/ 2147483647 h 129"/>
              <a:gd name="T40" fmla="*/ 2147483647 w 136"/>
              <a:gd name="T41" fmla="*/ 2147483647 h 129"/>
              <a:gd name="T42" fmla="*/ 2147483647 w 136"/>
              <a:gd name="T43" fmla="*/ 2147483647 h 129"/>
              <a:gd name="T44" fmla="*/ 2147483647 w 136"/>
              <a:gd name="T45" fmla="*/ 2147483647 h 129"/>
              <a:gd name="T46" fmla="*/ 2147483647 w 136"/>
              <a:gd name="T47" fmla="*/ 2147483647 h 129"/>
              <a:gd name="T48" fmla="*/ 2147483647 w 136"/>
              <a:gd name="T49" fmla="*/ 2147483647 h 129"/>
              <a:gd name="T50" fmla="*/ 2147483647 w 136"/>
              <a:gd name="T51" fmla="*/ 2147483647 h 129"/>
              <a:gd name="T52" fmla="*/ 2147483647 w 136"/>
              <a:gd name="T53" fmla="*/ 2147483647 h 129"/>
              <a:gd name="T54" fmla="*/ 2147483647 w 136"/>
              <a:gd name="T55" fmla="*/ 2147483647 h 129"/>
              <a:gd name="T56" fmla="*/ 2147483647 w 136"/>
              <a:gd name="T57" fmla="*/ 2147483647 h 129"/>
              <a:gd name="T58" fmla="*/ 2147483647 w 136"/>
              <a:gd name="T59" fmla="*/ 2147483647 h 129"/>
              <a:gd name="T60" fmla="*/ 2147483647 w 136"/>
              <a:gd name="T61" fmla="*/ 0 h 129"/>
              <a:gd name="T62" fmla="*/ 2147483647 w 136"/>
              <a:gd name="T63" fmla="*/ 0 h 129"/>
              <a:gd name="T64" fmla="*/ 2147483647 w 136"/>
              <a:gd name="T65" fmla="*/ 2147483647 h 129"/>
              <a:gd name="T66" fmla="*/ 2147483647 w 136"/>
              <a:gd name="T67" fmla="*/ 2147483647 h 129"/>
              <a:gd name="T68" fmla="*/ 2147483647 w 136"/>
              <a:gd name="T69" fmla="*/ 2147483647 h 129"/>
              <a:gd name="T70" fmla="*/ 2147483647 w 136"/>
              <a:gd name="T71" fmla="*/ 2147483647 h 129"/>
              <a:gd name="T72" fmla="*/ 2147483647 w 136"/>
              <a:gd name="T73" fmla="*/ 2147483647 h 129"/>
              <a:gd name="T74" fmla="*/ 2147483647 w 136"/>
              <a:gd name="T75" fmla="*/ 2147483647 h 129"/>
              <a:gd name="T76" fmla="*/ 2147483647 w 136"/>
              <a:gd name="T77" fmla="*/ 2147483647 h 129"/>
              <a:gd name="T78" fmla="*/ 2147483647 w 136"/>
              <a:gd name="T79" fmla="*/ 2147483647 h 129"/>
              <a:gd name="T80" fmla="*/ 2147483647 w 136"/>
              <a:gd name="T81" fmla="*/ 2147483647 h 129"/>
              <a:gd name="T82" fmla="*/ 2147483647 w 136"/>
              <a:gd name="T83" fmla="*/ 2147483647 h 129"/>
              <a:gd name="T84" fmla="*/ 2147483647 w 136"/>
              <a:gd name="T85" fmla="*/ 2147483647 h 129"/>
              <a:gd name="T86" fmla="*/ 2147483647 w 136"/>
              <a:gd name="T87" fmla="*/ 2147483647 h 129"/>
              <a:gd name="T88" fmla="*/ 2147483647 w 136"/>
              <a:gd name="T89" fmla="*/ 2147483647 h 129"/>
              <a:gd name="T90" fmla="*/ 2147483647 w 136"/>
              <a:gd name="T91" fmla="*/ 2147483647 h 129"/>
              <a:gd name="T92" fmla="*/ 2147483647 w 136"/>
              <a:gd name="T93" fmla="*/ 2147483647 h 129"/>
              <a:gd name="T94" fmla="*/ 2147483647 w 136"/>
              <a:gd name="T95" fmla="*/ 2147483647 h 129"/>
              <a:gd name="T96" fmla="*/ 2147483647 w 136"/>
              <a:gd name="T97" fmla="*/ 2147483647 h 129"/>
              <a:gd name="T98" fmla="*/ 2147483647 w 136"/>
              <a:gd name="T99" fmla="*/ 2147483647 h 129"/>
              <a:gd name="T100" fmla="*/ 2147483647 w 136"/>
              <a:gd name="T101" fmla="*/ 2147483647 h 129"/>
              <a:gd name="T102" fmla="*/ 2147483647 w 136"/>
              <a:gd name="T103" fmla="*/ 2147483647 h 129"/>
              <a:gd name="T104" fmla="*/ 2147483647 w 136"/>
              <a:gd name="T105" fmla="*/ 2147483647 h 129"/>
              <a:gd name="T106" fmla="*/ 2147483647 w 136"/>
              <a:gd name="T107" fmla="*/ 2147483647 h 129"/>
              <a:gd name="T108" fmla="*/ 0 w 136"/>
              <a:gd name="T109" fmla="*/ 2147483647 h 129"/>
              <a:gd name="T110" fmla="*/ 2147483647 w 136"/>
              <a:gd name="T111" fmla="*/ 2147483647 h 129"/>
              <a:gd name="T112" fmla="*/ 2147483647 w 136"/>
              <a:gd name="T113" fmla="*/ 2147483647 h 129"/>
              <a:gd name="T114" fmla="*/ 2147483647 w 136"/>
              <a:gd name="T115" fmla="*/ 2147483647 h 129"/>
              <a:gd name="T116" fmla="*/ 2147483647 w 136"/>
              <a:gd name="T117" fmla="*/ 2147483647 h 129"/>
              <a:gd name="T118" fmla="*/ 2147483647 w 136"/>
              <a:gd name="T119" fmla="*/ 2147483647 h 129"/>
              <a:gd name="T120" fmla="*/ 2147483647 w 136"/>
              <a:gd name="T121" fmla="*/ 2147483647 h 129"/>
              <a:gd name="T122" fmla="*/ 2147483647 w 136"/>
              <a:gd name="T123" fmla="*/ 2147483647 h 129"/>
              <a:gd name="T124" fmla="*/ 2147483647 w 136"/>
              <a:gd name="T125" fmla="*/ 2147483647 h 1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6"/>
              <a:gd name="T190" fmla="*/ 0 h 129"/>
              <a:gd name="T191" fmla="*/ 136 w 136"/>
              <a:gd name="T192" fmla="*/ 129 h 1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6" h="129">
                <a:moveTo>
                  <a:pt x="56" y="28"/>
                </a:moveTo>
                <a:lnTo>
                  <a:pt x="47" y="32"/>
                </a:lnTo>
                <a:lnTo>
                  <a:pt x="41" y="36"/>
                </a:lnTo>
                <a:lnTo>
                  <a:pt x="35" y="42"/>
                </a:lnTo>
                <a:lnTo>
                  <a:pt x="31" y="48"/>
                </a:lnTo>
                <a:lnTo>
                  <a:pt x="28" y="56"/>
                </a:lnTo>
                <a:lnTo>
                  <a:pt x="27" y="63"/>
                </a:lnTo>
                <a:lnTo>
                  <a:pt x="27" y="70"/>
                </a:lnTo>
                <a:lnTo>
                  <a:pt x="28" y="78"/>
                </a:lnTo>
                <a:lnTo>
                  <a:pt x="31" y="84"/>
                </a:lnTo>
                <a:lnTo>
                  <a:pt x="35" y="90"/>
                </a:lnTo>
                <a:lnTo>
                  <a:pt x="40" y="94"/>
                </a:lnTo>
                <a:lnTo>
                  <a:pt x="46" y="98"/>
                </a:lnTo>
                <a:lnTo>
                  <a:pt x="53" y="101"/>
                </a:lnTo>
                <a:lnTo>
                  <a:pt x="62" y="104"/>
                </a:lnTo>
                <a:lnTo>
                  <a:pt x="71" y="104"/>
                </a:lnTo>
                <a:lnTo>
                  <a:pt x="78" y="101"/>
                </a:lnTo>
                <a:lnTo>
                  <a:pt x="93" y="94"/>
                </a:lnTo>
                <a:lnTo>
                  <a:pt x="103" y="82"/>
                </a:lnTo>
                <a:lnTo>
                  <a:pt x="109" y="67"/>
                </a:lnTo>
                <a:lnTo>
                  <a:pt x="108" y="53"/>
                </a:lnTo>
                <a:lnTo>
                  <a:pt x="105" y="47"/>
                </a:lnTo>
                <a:lnTo>
                  <a:pt x="100" y="39"/>
                </a:lnTo>
                <a:lnTo>
                  <a:pt x="94" y="35"/>
                </a:lnTo>
                <a:lnTo>
                  <a:pt x="89" y="31"/>
                </a:lnTo>
                <a:lnTo>
                  <a:pt x="81" y="28"/>
                </a:lnTo>
                <a:lnTo>
                  <a:pt x="72" y="26"/>
                </a:lnTo>
                <a:lnTo>
                  <a:pt x="65" y="26"/>
                </a:lnTo>
                <a:lnTo>
                  <a:pt x="56" y="28"/>
                </a:lnTo>
                <a:lnTo>
                  <a:pt x="49" y="3"/>
                </a:lnTo>
                <a:lnTo>
                  <a:pt x="62" y="0"/>
                </a:lnTo>
                <a:lnTo>
                  <a:pt x="75" y="0"/>
                </a:lnTo>
                <a:lnTo>
                  <a:pt x="87" y="3"/>
                </a:lnTo>
                <a:lnTo>
                  <a:pt x="100" y="7"/>
                </a:lnTo>
                <a:lnTo>
                  <a:pt x="111" y="14"/>
                </a:lnTo>
                <a:lnTo>
                  <a:pt x="119" y="23"/>
                </a:lnTo>
                <a:lnTo>
                  <a:pt x="127" y="33"/>
                </a:lnTo>
                <a:lnTo>
                  <a:pt x="133" y="45"/>
                </a:lnTo>
                <a:lnTo>
                  <a:pt x="136" y="59"/>
                </a:lnTo>
                <a:lnTo>
                  <a:pt x="134" y="70"/>
                </a:lnTo>
                <a:lnTo>
                  <a:pt x="133" y="84"/>
                </a:lnTo>
                <a:lnTo>
                  <a:pt x="127" y="94"/>
                </a:lnTo>
                <a:lnTo>
                  <a:pt x="119" y="106"/>
                </a:lnTo>
                <a:lnTo>
                  <a:pt x="111" y="115"/>
                </a:lnTo>
                <a:lnTo>
                  <a:pt x="100" y="122"/>
                </a:lnTo>
                <a:lnTo>
                  <a:pt x="87" y="126"/>
                </a:lnTo>
                <a:lnTo>
                  <a:pt x="74" y="129"/>
                </a:lnTo>
                <a:lnTo>
                  <a:pt x="60" y="129"/>
                </a:lnTo>
                <a:lnTo>
                  <a:pt x="47" y="128"/>
                </a:lnTo>
                <a:lnTo>
                  <a:pt x="35" y="123"/>
                </a:lnTo>
                <a:lnTo>
                  <a:pt x="25" y="116"/>
                </a:lnTo>
                <a:lnTo>
                  <a:pt x="15" y="107"/>
                </a:lnTo>
                <a:lnTo>
                  <a:pt x="7" y="97"/>
                </a:lnTo>
                <a:lnTo>
                  <a:pt x="3" y="85"/>
                </a:lnTo>
                <a:lnTo>
                  <a:pt x="0" y="72"/>
                </a:lnTo>
                <a:lnTo>
                  <a:pt x="2" y="60"/>
                </a:lnTo>
                <a:lnTo>
                  <a:pt x="3" y="47"/>
                </a:lnTo>
                <a:lnTo>
                  <a:pt x="9" y="35"/>
                </a:lnTo>
                <a:lnTo>
                  <a:pt x="16" y="25"/>
                </a:lnTo>
                <a:lnTo>
                  <a:pt x="25" y="16"/>
                </a:lnTo>
                <a:lnTo>
                  <a:pt x="35" y="8"/>
                </a:lnTo>
                <a:lnTo>
                  <a:pt x="49" y="3"/>
                </a:lnTo>
                <a:lnTo>
                  <a:pt x="56" y="28"/>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90" name="Freeform 140">
            <a:extLst>
              <a:ext uri="{FF2B5EF4-FFF2-40B4-BE49-F238E27FC236}">
                <a16:creationId xmlns:a16="http://schemas.microsoft.com/office/drawing/2014/main" id="{5AFD9680-0866-44D9-AEB0-E1AAC1B1418F}"/>
              </a:ext>
            </a:extLst>
          </p:cNvPr>
          <p:cNvSpPr>
            <a:spLocks/>
          </p:cNvSpPr>
          <p:nvPr/>
        </p:nvSpPr>
        <p:spPr bwMode="auto">
          <a:xfrm>
            <a:off x="4559302" y="2234952"/>
            <a:ext cx="28575" cy="50800"/>
          </a:xfrm>
          <a:custGeom>
            <a:avLst/>
            <a:gdLst>
              <a:gd name="T0" fmla="*/ 0 w 18"/>
              <a:gd name="T1" fmla="*/ 2147483647 h 32"/>
              <a:gd name="T2" fmla="*/ 2147483647 w 18"/>
              <a:gd name="T3" fmla="*/ 0 h 32"/>
              <a:gd name="T4" fmla="*/ 2147483647 w 18"/>
              <a:gd name="T5" fmla="*/ 2147483647 h 32"/>
              <a:gd name="T6" fmla="*/ 2147483647 w 18"/>
              <a:gd name="T7" fmla="*/ 2147483647 h 32"/>
              <a:gd name="T8" fmla="*/ 0 w 18"/>
              <a:gd name="T9" fmla="*/ 2147483647 h 32"/>
              <a:gd name="T10" fmla="*/ 0 60000 65536"/>
              <a:gd name="T11" fmla="*/ 0 60000 65536"/>
              <a:gd name="T12" fmla="*/ 0 60000 65536"/>
              <a:gd name="T13" fmla="*/ 0 60000 65536"/>
              <a:gd name="T14" fmla="*/ 0 60000 65536"/>
              <a:gd name="T15" fmla="*/ 0 w 18"/>
              <a:gd name="T16" fmla="*/ 0 h 32"/>
              <a:gd name="T17" fmla="*/ 18 w 18"/>
              <a:gd name="T18" fmla="*/ 32 h 32"/>
            </a:gdLst>
            <a:ahLst/>
            <a:cxnLst>
              <a:cxn ang="T10">
                <a:pos x="T0" y="T1"/>
              </a:cxn>
              <a:cxn ang="T11">
                <a:pos x="T2" y="T3"/>
              </a:cxn>
              <a:cxn ang="T12">
                <a:pos x="T4" y="T5"/>
              </a:cxn>
              <a:cxn ang="T13">
                <a:pos x="T6" y="T7"/>
              </a:cxn>
              <a:cxn ang="T14">
                <a:pos x="T8" y="T9"/>
              </a:cxn>
            </a:cxnLst>
            <a:rect l="T15" t="T16" r="T17" b="T18"/>
            <a:pathLst>
              <a:path w="18" h="32">
                <a:moveTo>
                  <a:pt x="0" y="3"/>
                </a:moveTo>
                <a:lnTo>
                  <a:pt x="11" y="0"/>
                </a:lnTo>
                <a:lnTo>
                  <a:pt x="18" y="28"/>
                </a:lnTo>
                <a:lnTo>
                  <a:pt x="6" y="32"/>
                </a:lnTo>
                <a:lnTo>
                  <a:pt x="0" y="3"/>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91" name="Freeform 141">
            <a:extLst>
              <a:ext uri="{FF2B5EF4-FFF2-40B4-BE49-F238E27FC236}">
                <a16:creationId xmlns:a16="http://schemas.microsoft.com/office/drawing/2014/main" id="{B89E4781-60A6-413A-9057-6FD49F57938A}"/>
              </a:ext>
            </a:extLst>
          </p:cNvPr>
          <p:cNvSpPr>
            <a:spLocks/>
          </p:cNvSpPr>
          <p:nvPr/>
        </p:nvSpPr>
        <p:spPr bwMode="auto">
          <a:xfrm>
            <a:off x="7664453" y="2853630"/>
            <a:ext cx="214313" cy="206375"/>
          </a:xfrm>
          <a:custGeom>
            <a:avLst/>
            <a:gdLst>
              <a:gd name="T0" fmla="*/ 2147483647 w 135"/>
              <a:gd name="T1" fmla="*/ 2147483647 h 130"/>
              <a:gd name="T2" fmla="*/ 2147483647 w 135"/>
              <a:gd name="T3" fmla="*/ 2147483647 h 130"/>
              <a:gd name="T4" fmla="*/ 2147483647 w 135"/>
              <a:gd name="T5" fmla="*/ 2147483647 h 130"/>
              <a:gd name="T6" fmla="*/ 2147483647 w 135"/>
              <a:gd name="T7" fmla="*/ 2147483647 h 130"/>
              <a:gd name="T8" fmla="*/ 2147483647 w 135"/>
              <a:gd name="T9" fmla="*/ 2147483647 h 130"/>
              <a:gd name="T10" fmla="*/ 2147483647 w 135"/>
              <a:gd name="T11" fmla="*/ 2147483647 h 130"/>
              <a:gd name="T12" fmla="*/ 2147483647 w 135"/>
              <a:gd name="T13" fmla="*/ 2147483647 h 130"/>
              <a:gd name="T14" fmla="*/ 2147483647 w 135"/>
              <a:gd name="T15" fmla="*/ 2147483647 h 130"/>
              <a:gd name="T16" fmla="*/ 2147483647 w 135"/>
              <a:gd name="T17" fmla="*/ 2147483647 h 130"/>
              <a:gd name="T18" fmla="*/ 2147483647 w 135"/>
              <a:gd name="T19" fmla="*/ 2147483647 h 130"/>
              <a:gd name="T20" fmla="*/ 2147483647 w 135"/>
              <a:gd name="T21" fmla="*/ 2147483647 h 130"/>
              <a:gd name="T22" fmla="*/ 2147483647 w 135"/>
              <a:gd name="T23" fmla="*/ 2147483647 h 130"/>
              <a:gd name="T24" fmla="*/ 2147483647 w 135"/>
              <a:gd name="T25" fmla="*/ 2147483647 h 130"/>
              <a:gd name="T26" fmla="*/ 2147483647 w 135"/>
              <a:gd name="T27" fmla="*/ 2147483647 h 130"/>
              <a:gd name="T28" fmla="*/ 2147483647 w 135"/>
              <a:gd name="T29" fmla="*/ 2147483647 h 130"/>
              <a:gd name="T30" fmla="*/ 2147483647 w 135"/>
              <a:gd name="T31" fmla="*/ 2147483647 h 130"/>
              <a:gd name="T32" fmla="*/ 2147483647 w 135"/>
              <a:gd name="T33" fmla="*/ 2147483647 h 130"/>
              <a:gd name="T34" fmla="*/ 2147483647 w 135"/>
              <a:gd name="T35" fmla="*/ 2147483647 h 130"/>
              <a:gd name="T36" fmla="*/ 2147483647 w 135"/>
              <a:gd name="T37" fmla="*/ 2147483647 h 130"/>
              <a:gd name="T38" fmla="*/ 2147483647 w 135"/>
              <a:gd name="T39" fmla="*/ 2147483647 h 130"/>
              <a:gd name="T40" fmla="*/ 2147483647 w 135"/>
              <a:gd name="T41" fmla="*/ 2147483647 h 130"/>
              <a:gd name="T42" fmla="*/ 2147483647 w 135"/>
              <a:gd name="T43" fmla="*/ 2147483647 h 130"/>
              <a:gd name="T44" fmla="*/ 2147483647 w 135"/>
              <a:gd name="T45" fmla="*/ 2147483647 h 130"/>
              <a:gd name="T46" fmla="*/ 2147483647 w 135"/>
              <a:gd name="T47" fmla="*/ 2147483647 h 130"/>
              <a:gd name="T48" fmla="*/ 2147483647 w 135"/>
              <a:gd name="T49" fmla="*/ 2147483647 h 130"/>
              <a:gd name="T50" fmla="*/ 2147483647 w 135"/>
              <a:gd name="T51" fmla="*/ 2147483647 h 130"/>
              <a:gd name="T52" fmla="*/ 2147483647 w 135"/>
              <a:gd name="T53" fmla="*/ 2147483647 h 130"/>
              <a:gd name="T54" fmla="*/ 2147483647 w 135"/>
              <a:gd name="T55" fmla="*/ 2147483647 h 130"/>
              <a:gd name="T56" fmla="*/ 2147483647 w 135"/>
              <a:gd name="T57" fmla="*/ 2147483647 h 130"/>
              <a:gd name="T58" fmla="*/ 2147483647 w 135"/>
              <a:gd name="T59" fmla="*/ 2147483647 h 130"/>
              <a:gd name="T60" fmla="*/ 2147483647 w 135"/>
              <a:gd name="T61" fmla="*/ 0 h 130"/>
              <a:gd name="T62" fmla="*/ 2147483647 w 135"/>
              <a:gd name="T63" fmla="*/ 0 h 130"/>
              <a:gd name="T64" fmla="*/ 2147483647 w 135"/>
              <a:gd name="T65" fmla="*/ 2147483647 h 130"/>
              <a:gd name="T66" fmla="*/ 2147483647 w 135"/>
              <a:gd name="T67" fmla="*/ 2147483647 h 130"/>
              <a:gd name="T68" fmla="*/ 2147483647 w 135"/>
              <a:gd name="T69" fmla="*/ 2147483647 h 130"/>
              <a:gd name="T70" fmla="*/ 2147483647 w 135"/>
              <a:gd name="T71" fmla="*/ 2147483647 h 130"/>
              <a:gd name="T72" fmla="*/ 2147483647 w 135"/>
              <a:gd name="T73" fmla="*/ 2147483647 h 130"/>
              <a:gd name="T74" fmla="*/ 2147483647 w 135"/>
              <a:gd name="T75" fmla="*/ 2147483647 h 130"/>
              <a:gd name="T76" fmla="*/ 2147483647 w 135"/>
              <a:gd name="T77" fmla="*/ 2147483647 h 130"/>
              <a:gd name="T78" fmla="*/ 2147483647 w 135"/>
              <a:gd name="T79" fmla="*/ 2147483647 h 130"/>
              <a:gd name="T80" fmla="*/ 2147483647 w 135"/>
              <a:gd name="T81" fmla="*/ 2147483647 h 130"/>
              <a:gd name="T82" fmla="*/ 2147483647 w 135"/>
              <a:gd name="T83" fmla="*/ 2147483647 h 130"/>
              <a:gd name="T84" fmla="*/ 2147483647 w 135"/>
              <a:gd name="T85" fmla="*/ 2147483647 h 130"/>
              <a:gd name="T86" fmla="*/ 2147483647 w 135"/>
              <a:gd name="T87" fmla="*/ 2147483647 h 130"/>
              <a:gd name="T88" fmla="*/ 2147483647 w 135"/>
              <a:gd name="T89" fmla="*/ 2147483647 h 130"/>
              <a:gd name="T90" fmla="*/ 2147483647 w 135"/>
              <a:gd name="T91" fmla="*/ 2147483647 h 130"/>
              <a:gd name="T92" fmla="*/ 2147483647 w 135"/>
              <a:gd name="T93" fmla="*/ 2147483647 h 130"/>
              <a:gd name="T94" fmla="*/ 2147483647 w 135"/>
              <a:gd name="T95" fmla="*/ 2147483647 h 130"/>
              <a:gd name="T96" fmla="*/ 2147483647 w 135"/>
              <a:gd name="T97" fmla="*/ 2147483647 h 130"/>
              <a:gd name="T98" fmla="*/ 2147483647 w 135"/>
              <a:gd name="T99" fmla="*/ 2147483647 h 130"/>
              <a:gd name="T100" fmla="*/ 2147483647 w 135"/>
              <a:gd name="T101" fmla="*/ 2147483647 h 130"/>
              <a:gd name="T102" fmla="*/ 2147483647 w 135"/>
              <a:gd name="T103" fmla="*/ 2147483647 h 130"/>
              <a:gd name="T104" fmla="*/ 2147483647 w 135"/>
              <a:gd name="T105" fmla="*/ 2147483647 h 130"/>
              <a:gd name="T106" fmla="*/ 2147483647 w 135"/>
              <a:gd name="T107" fmla="*/ 2147483647 h 130"/>
              <a:gd name="T108" fmla="*/ 0 w 135"/>
              <a:gd name="T109" fmla="*/ 2147483647 h 130"/>
              <a:gd name="T110" fmla="*/ 2147483647 w 135"/>
              <a:gd name="T111" fmla="*/ 2147483647 h 130"/>
              <a:gd name="T112" fmla="*/ 2147483647 w 135"/>
              <a:gd name="T113" fmla="*/ 2147483647 h 130"/>
              <a:gd name="T114" fmla="*/ 2147483647 w 135"/>
              <a:gd name="T115" fmla="*/ 2147483647 h 130"/>
              <a:gd name="T116" fmla="*/ 2147483647 w 135"/>
              <a:gd name="T117" fmla="*/ 2147483647 h 130"/>
              <a:gd name="T118" fmla="*/ 2147483647 w 135"/>
              <a:gd name="T119" fmla="*/ 2147483647 h 130"/>
              <a:gd name="T120" fmla="*/ 2147483647 w 135"/>
              <a:gd name="T121" fmla="*/ 2147483647 h 130"/>
              <a:gd name="T122" fmla="*/ 2147483647 w 135"/>
              <a:gd name="T123" fmla="*/ 2147483647 h 130"/>
              <a:gd name="T124" fmla="*/ 2147483647 w 135"/>
              <a:gd name="T125" fmla="*/ 2147483647 h 1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
              <a:gd name="T190" fmla="*/ 0 h 130"/>
              <a:gd name="T191" fmla="*/ 135 w 135"/>
              <a:gd name="T192" fmla="*/ 130 h 1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 h="130">
                <a:moveTo>
                  <a:pt x="56" y="28"/>
                </a:moveTo>
                <a:lnTo>
                  <a:pt x="48" y="31"/>
                </a:lnTo>
                <a:lnTo>
                  <a:pt x="41" y="36"/>
                </a:lnTo>
                <a:lnTo>
                  <a:pt x="35" y="42"/>
                </a:lnTo>
                <a:lnTo>
                  <a:pt x="30" y="49"/>
                </a:lnTo>
                <a:lnTo>
                  <a:pt x="28" y="56"/>
                </a:lnTo>
                <a:lnTo>
                  <a:pt x="26" y="62"/>
                </a:lnTo>
                <a:lnTo>
                  <a:pt x="26" y="70"/>
                </a:lnTo>
                <a:lnTo>
                  <a:pt x="28" y="77"/>
                </a:lnTo>
                <a:lnTo>
                  <a:pt x="30" y="84"/>
                </a:lnTo>
                <a:lnTo>
                  <a:pt x="35" y="90"/>
                </a:lnTo>
                <a:lnTo>
                  <a:pt x="39" y="95"/>
                </a:lnTo>
                <a:lnTo>
                  <a:pt x="45" y="99"/>
                </a:lnTo>
                <a:lnTo>
                  <a:pt x="53" y="102"/>
                </a:lnTo>
                <a:lnTo>
                  <a:pt x="61" y="104"/>
                </a:lnTo>
                <a:lnTo>
                  <a:pt x="70" y="104"/>
                </a:lnTo>
                <a:lnTo>
                  <a:pt x="79" y="102"/>
                </a:lnTo>
                <a:lnTo>
                  <a:pt x="92" y="95"/>
                </a:lnTo>
                <a:lnTo>
                  <a:pt x="103" y="81"/>
                </a:lnTo>
                <a:lnTo>
                  <a:pt x="109" y="68"/>
                </a:lnTo>
                <a:lnTo>
                  <a:pt x="107" y="53"/>
                </a:lnTo>
                <a:lnTo>
                  <a:pt x="104" y="46"/>
                </a:lnTo>
                <a:lnTo>
                  <a:pt x="100" y="40"/>
                </a:lnTo>
                <a:lnTo>
                  <a:pt x="94" y="36"/>
                </a:lnTo>
                <a:lnTo>
                  <a:pt x="88" y="31"/>
                </a:lnTo>
                <a:lnTo>
                  <a:pt x="81" y="28"/>
                </a:lnTo>
                <a:lnTo>
                  <a:pt x="73" y="27"/>
                </a:lnTo>
                <a:lnTo>
                  <a:pt x="64" y="27"/>
                </a:lnTo>
                <a:lnTo>
                  <a:pt x="56" y="28"/>
                </a:lnTo>
                <a:lnTo>
                  <a:pt x="48" y="3"/>
                </a:lnTo>
                <a:lnTo>
                  <a:pt x="61" y="0"/>
                </a:lnTo>
                <a:lnTo>
                  <a:pt x="75" y="0"/>
                </a:lnTo>
                <a:lnTo>
                  <a:pt x="88" y="3"/>
                </a:lnTo>
                <a:lnTo>
                  <a:pt x="100" y="8"/>
                </a:lnTo>
                <a:lnTo>
                  <a:pt x="110" y="14"/>
                </a:lnTo>
                <a:lnTo>
                  <a:pt x="120" y="22"/>
                </a:lnTo>
                <a:lnTo>
                  <a:pt x="128" y="33"/>
                </a:lnTo>
                <a:lnTo>
                  <a:pt x="132" y="45"/>
                </a:lnTo>
                <a:lnTo>
                  <a:pt x="135" y="58"/>
                </a:lnTo>
                <a:lnTo>
                  <a:pt x="134" y="71"/>
                </a:lnTo>
                <a:lnTo>
                  <a:pt x="132" y="83"/>
                </a:lnTo>
                <a:lnTo>
                  <a:pt x="126" y="95"/>
                </a:lnTo>
                <a:lnTo>
                  <a:pt x="119" y="105"/>
                </a:lnTo>
                <a:lnTo>
                  <a:pt x="110" y="114"/>
                </a:lnTo>
                <a:lnTo>
                  <a:pt x="100" y="121"/>
                </a:lnTo>
                <a:lnTo>
                  <a:pt x="87" y="127"/>
                </a:lnTo>
                <a:lnTo>
                  <a:pt x="73" y="130"/>
                </a:lnTo>
                <a:lnTo>
                  <a:pt x="60" y="130"/>
                </a:lnTo>
                <a:lnTo>
                  <a:pt x="47" y="127"/>
                </a:lnTo>
                <a:lnTo>
                  <a:pt x="35" y="123"/>
                </a:lnTo>
                <a:lnTo>
                  <a:pt x="25" y="117"/>
                </a:lnTo>
                <a:lnTo>
                  <a:pt x="14" y="108"/>
                </a:lnTo>
                <a:lnTo>
                  <a:pt x="7" y="98"/>
                </a:lnTo>
                <a:lnTo>
                  <a:pt x="2" y="86"/>
                </a:lnTo>
                <a:lnTo>
                  <a:pt x="0" y="73"/>
                </a:lnTo>
                <a:lnTo>
                  <a:pt x="1" y="59"/>
                </a:lnTo>
                <a:lnTo>
                  <a:pt x="2" y="48"/>
                </a:lnTo>
                <a:lnTo>
                  <a:pt x="8" y="36"/>
                </a:lnTo>
                <a:lnTo>
                  <a:pt x="16" y="25"/>
                </a:lnTo>
                <a:lnTo>
                  <a:pt x="25" y="17"/>
                </a:lnTo>
                <a:lnTo>
                  <a:pt x="35" y="9"/>
                </a:lnTo>
                <a:lnTo>
                  <a:pt x="48" y="3"/>
                </a:lnTo>
                <a:lnTo>
                  <a:pt x="56" y="28"/>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93" name="Freeform 143">
            <a:extLst>
              <a:ext uri="{FF2B5EF4-FFF2-40B4-BE49-F238E27FC236}">
                <a16:creationId xmlns:a16="http://schemas.microsoft.com/office/drawing/2014/main" id="{E2672E0A-FA87-42ED-BE5C-253082D8D16C}"/>
              </a:ext>
            </a:extLst>
          </p:cNvPr>
          <p:cNvSpPr>
            <a:spLocks/>
          </p:cNvSpPr>
          <p:nvPr/>
        </p:nvSpPr>
        <p:spPr bwMode="auto">
          <a:xfrm rot="1955629">
            <a:off x="4187827" y="1773237"/>
            <a:ext cx="3838575" cy="1212851"/>
          </a:xfrm>
          <a:custGeom>
            <a:avLst/>
            <a:gdLst>
              <a:gd name="T0" fmla="*/ 2147483647 w 2418"/>
              <a:gd name="T1" fmla="*/ 2147483647 h 764"/>
              <a:gd name="T2" fmla="*/ 2147483647 w 2418"/>
              <a:gd name="T3" fmla="*/ 2147483647 h 764"/>
              <a:gd name="T4" fmla="*/ 2147483647 w 2418"/>
              <a:gd name="T5" fmla="*/ 2147483647 h 764"/>
              <a:gd name="T6" fmla="*/ 2147483647 w 2418"/>
              <a:gd name="T7" fmla="*/ 2147483647 h 764"/>
              <a:gd name="T8" fmla="*/ 2147483647 w 2418"/>
              <a:gd name="T9" fmla="*/ 2147483647 h 764"/>
              <a:gd name="T10" fmla="*/ 2147483647 w 2418"/>
              <a:gd name="T11" fmla="*/ 2147483647 h 764"/>
              <a:gd name="T12" fmla="*/ 2147483647 w 2418"/>
              <a:gd name="T13" fmla="*/ 2147483647 h 764"/>
              <a:gd name="T14" fmla="*/ 2147483647 w 2418"/>
              <a:gd name="T15" fmla="*/ 2147483647 h 764"/>
              <a:gd name="T16" fmla="*/ 2147483647 w 2418"/>
              <a:gd name="T17" fmla="*/ 2147483647 h 764"/>
              <a:gd name="T18" fmla="*/ 2147483647 w 2418"/>
              <a:gd name="T19" fmla="*/ 2147483647 h 764"/>
              <a:gd name="T20" fmla="*/ 2147483647 w 2418"/>
              <a:gd name="T21" fmla="*/ 2147483647 h 764"/>
              <a:gd name="T22" fmla="*/ 2147483647 w 2418"/>
              <a:gd name="T23" fmla="*/ 2147483647 h 764"/>
              <a:gd name="T24" fmla="*/ 2147483647 w 2418"/>
              <a:gd name="T25" fmla="*/ 2147483647 h 764"/>
              <a:gd name="T26" fmla="*/ 2147483647 w 2418"/>
              <a:gd name="T27" fmla="*/ 2147483647 h 764"/>
              <a:gd name="T28" fmla="*/ 2147483647 w 2418"/>
              <a:gd name="T29" fmla="*/ 2147483647 h 764"/>
              <a:gd name="T30" fmla="*/ 2147483647 w 2418"/>
              <a:gd name="T31" fmla="*/ 0 h 764"/>
              <a:gd name="T32" fmla="*/ 2147483647 w 2418"/>
              <a:gd name="T33" fmla="*/ 2147483647 h 764"/>
              <a:gd name="T34" fmla="*/ 2147483647 w 2418"/>
              <a:gd name="T35" fmla="*/ 2147483647 h 764"/>
              <a:gd name="T36" fmla="*/ 2147483647 w 2418"/>
              <a:gd name="T37" fmla="*/ 2147483647 h 764"/>
              <a:gd name="T38" fmla="*/ 2147483647 w 2418"/>
              <a:gd name="T39" fmla="*/ 2147483647 h 764"/>
              <a:gd name="T40" fmla="*/ 2147483647 w 2418"/>
              <a:gd name="T41" fmla="*/ 2147483647 h 764"/>
              <a:gd name="T42" fmla="*/ 2147483647 w 2418"/>
              <a:gd name="T43" fmla="*/ 2147483647 h 764"/>
              <a:gd name="T44" fmla="*/ 2147483647 w 2418"/>
              <a:gd name="T45" fmla="*/ 2147483647 h 764"/>
              <a:gd name="T46" fmla="*/ 2147483647 w 2418"/>
              <a:gd name="T47" fmla="*/ 2147483647 h 764"/>
              <a:gd name="T48" fmla="*/ 2147483647 w 2418"/>
              <a:gd name="T49" fmla="*/ 2147483647 h 764"/>
              <a:gd name="T50" fmla="*/ 2147483647 w 2418"/>
              <a:gd name="T51" fmla="*/ 2147483647 h 764"/>
              <a:gd name="T52" fmla="*/ 2147483647 w 2418"/>
              <a:gd name="T53" fmla="*/ 2147483647 h 764"/>
              <a:gd name="T54" fmla="*/ 2147483647 w 2418"/>
              <a:gd name="T55" fmla="*/ 2147483647 h 764"/>
              <a:gd name="T56" fmla="*/ 2147483647 w 2418"/>
              <a:gd name="T57" fmla="*/ 2147483647 h 764"/>
              <a:gd name="T58" fmla="*/ 2147483647 w 2418"/>
              <a:gd name="T59" fmla="*/ 2147483647 h 764"/>
              <a:gd name="T60" fmla="*/ 2147483647 w 2418"/>
              <a:gd name="T61" fmla="*/ 2147483647 h 764"/>
              <a:gd name="T62" fmla="*/ 2147483647 w 2418"/>
              <a:gd name="T63" fmla="*/ 2147483647 h 764"/>
              <a:gd name="T64" fmla="*/ 2147483647 w 2418"/>
              <a:gd name="T65" fmla="*/ 2147483647 h 764"/>
              <a:gd name="T66" fmla="*/ 2147483647 w 2418"/>
              <a:gd name="T67" fmla="*/ 2147483647 h 764"/>
              <a:gd name="T68" fmla="*/ 2147483647 w 2418"/>
              <a:gd name="T69" fmla="*/ 2147483647 h 764"/>
              <a:gd name="T70" fmla="*/ 2147483647 w 2418"/>
              <a:gd name="T71" fmla="*/ 2147483647 h 764"/>
              <a:gd name="T72" fmla="*/ 2147483647 w 2418"/>
              <a:gd name="T73" fmla="*/ 2147483647 h 764"/>
              <a:gd name="T74" fmla="*/ 2147483647 w 2418"/>
              <a:gd name="T75" fmla="*/ 2147483647 h 764"/>
              <a:gd name="T76" fmla="*/ 2147483647 w 2418"/>
              <a:gd name="T77" fmla="*/ 2147483647 h 764"/>
              <a:gd name="T78" fmla="*/ 2147483647 w 2418"/>
              <a:gd name="T79" fmla="*/ 2147483647 h 764"/>
              <a:gd name="T80" fmla="*/ 2147483647 w 2418"/>
              <a:gd name="T81" fmla="*/ 2147483647 h 764"/>
              <a:gd name="T82" fmla="*/ 2147483647 w 2418"/>
              <a:gd name="T83" fmla="*/ 2147483647 h 764"/>
              <a:gd name="T84" fmla="*/ 2147483647 w 2418"/>
              <a:gd name="T85" fmla="*/ 2147483647 h 764"/>
              <a:gd name="T86" fmla="*/ 2147483647 w 2418"/>
              <a:gd name="T87" fmla="*/ 2147483647 h 764"/>
              <a:gd name="T88" fmla="*/ 2147483647 w 2418"/>
              <a:gd name="T89" fmla="*/ 2147483647 h 764"/>
              <a:gd name="T90" fmla="*/ 2147483647 w 2418"/>
              <a:gd name="T91" fmla="*/ 2147483647 h 764"/>
              <a:gd name="T92" fmla="*/ 2147483647 w 2418"/>
              <a:gd name="T93" fmla="*/ 2147483647 h 764"/>
              <a:gd name="T94" fmla="*/ 2147483647 w 2418"/>
              <a:gd name="T95" fmla="*/ 2147483647 h 764"/>
              <a:gd name="T96" fmla="*/ 2147483647 w 2418"/>
              <a:gd name="T97" fmla="*/ 2147483647 h 764"/>
              <a:gd name="T98" fmla="*/ 2147483647 w 2418"/>
              <a:gd name="T99" fmla="*/ 2147483647 h 764"/>
              <a:gd name="T100" fmla="*/ 2147483647 w 2418"/>
              <a:gd name="T101" fmla="*/ 2147483647 h 764"/>
              <a:gd name="T102" fmla="*/ 2147483647 w 2418"/>
              <a:gd name="T103" fmla="*/ 2147483647 h 764"/>
              <a:gd name="T104" fmla="*/ 2147483647 w 2418"/>
              <a:gd name="T105" fmla="*/ 2147483647 h 764"/>
              <a:gd name="T106" fmla="*/ 2147483647 w 2418"/>
              <a:gd name="T107" fmla="*/ 2147483647 h 764"/>
              <a:gd name="T108" fmla="*/ 2147483647 w 2418"/>
              <a:gd name="T109" fmla="*/ 2147483647 h 764"/>
              <a:gd name="T110" fmla="*/ 2147483647 w 2418"/>
              <a:gd name="T111" fmla="*/ 2147483647 h 764"/>
              <a:gd name="T112" fmla="*/ 2147483647 w 2418"/>
              <a:gd name="T113" fmla="*/ 2147483647 h 764"/>
              <a:gd name="T114" fmla="*/ 2147483647 w 2418"/>
              <a:gd name="T115" fmla="*/ 2147483647 h 7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18"/>
              <a:gd name="T175" fmla="*/ 0 h 764"/>
              <a:gd name="T176" fmla="*/ 2418 w 2418"/>
              <a:gd name="T177" fmla="*/ 764 h 7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18" h="764">
                <a:moveTo>
                  <a:pt x="4" y="764"/>
                </a:moveTo>
                <a:lnTo>
                  <a:pt x="2418" y="18"/>
                </a:lnTo>
                <a:lnTo>
                  <a:pt x="2415" y="4"/>
                </a:lnTo>
                <a:lnTo>
                  <a:pt x="2414" y="4"/>
                </a:lnTo>
                <a:lnTo>
                  <a:pt x="2406" y="6"/>
                </a:lnTo>
                <a:lnTo>
                  <a:pt x="2397" y="9"/>
                </a:lnTo>
                <a:lnTo>
                  <a:pt x="2384" y="12"/>
                </a:lnTo>
                <a:lnTo>
                  <a:pt x="2368" y="15"/>
                </a:lnTo>
                <a:lnTo>
                  <a:pt x="2349" y="19"/>
                </a:lnTo>
                <a:lnTo>
                  <a:pt x="2328" y="23"/>
                </a:lnTo>
                <a:lnTo>
                  <a:pt x="2305" y="28"/>
                </a:lnTo>
                <a:lnTo>
                  <a:pt x="2279" y="32"/>
                </a:lnTo>
                <a:lnTo>
                  <a:pt x="2253" y="35"/>
                </a:lnTo>
                <a:lnTo>
                  <a:pt x="2225" y="40"/>
                </a:lnTo>
                <a:lnTo>
                  <a:pt x="2197" y="44"/>
                </a:lnTo>
                <a:lnTo>
                  <a:pt x="2169" y="47"/>
                </a:lnTo>
                <a:lnTo>
                  <a:pt x="2141" y="49"/>
                </a:lnTo>
                <a:lnTo>
                  <a:pt x="2113" y="50"/>
                </a:lnTo>
                <a:lnTo>
                  <a:pt x="2085" y="51"/>
                </a:lnTo>
                <a:lnTo>
                  <a:pt x="2058" y="50"/>
                </a:lnTo>
                <a:lnTo>
                  <a:pt x="2035" y="49"/>
                </a:lnTo>
                <a:lnTo>
                  <a:pt x="2011" y="44"/>
                </a:lnTo>
                <a:lnTo>
                  <a:pt x="1989" y="40"/>
                </a:lnTo>
                <a:lnTo>
                  <a:pt x="1968" y="34"/>
                </a:lnTo>
                <a:lnTo>
                  <a:pt x="1948" y="26"/>
                </a:lnTo>
                <a:lnTo>
                  <a:pt x="1927" y="21"/>
                </a:lnTo>
                <a:lnTo>
                  <a:pt x="1906" y="15"/>
                </a:lnTo>
                <a:lnTo>
                  <a:pt x="1886" y="9"/>
                </a:lnTo>
                <a:lnTo>
                  <a:pt x="1864" y="4"/>
                </a:lnTo>
                <a:lnTo>
                  <a:pt x="1842" y="1"/>
                </a:lnTo>
                <a:lnTo>
                  <a:pt x="1818" y="0"/>
                </a:lnTo>
                <a:lnTo>
                  <a:pt x="1793" y="0"/>
                </a:lnTo>
                <a:lnTo>
                  <a:pt x="1766" y="3"/>
                </a:lnTo>
                <a:lnTo>
                  <a:pt x="1738" y="7"/>
                </a:lnTo>
                <a:lnTo>
                  <a:pt x="1707" y="16"/>
                </a:lnTo>
                <a:lnTo>
                  <a:pt x="1676" y="26"/>
                </a:lnTo>
                <a:lnTo>
                  <a:pt x="1648" y="40"/>
                </a:lnTo>
                <a:lnTo>
                  <a:pt x="1623" y="54"/>
                </a:lnTo>
                <a:lnTo>
                  <a:pt x="1600" y="69"/>
                </a:lnTo>
                <a:lnTo>
                  <a:pt x="1579" y="85"/>
                </a:lnTo>
                <a:lnTo>
                  <a:pt x="1558" y="103"/>
                </a:lnTo>
                <a:lnTo>
                  <a:pt x="1541" y="121"/>
                </a:lnTo>
                <a:lnTo>
                  <a:pt x="1524" y="140"/>
                </a:lnTo>
                <a:lnTo>
                  <a:pt x="1508" y="158"/>
                </a:lnTo>
                <a:lnTo>
                  <a:pt x="1492" y="175"/>
                </a:lnTo>
                <a:lnTo>
                  <a:pt x="1477" y="193"/>
                </a:lnTo>
                <a:lnTo>
                  <a:pt x="1463" y="209"/>
                </a:lnTo>
                <a:lnTo>
                  <a:pt x="1448" y="225"/>
                </a:lnTo>
                <a:lnTo>
                  <a:pt x="1433" y="240"/>
                </a:lnTo>
                <a:lnTo>
                  <a:pt x="1417" y="252"/>
                </a:lnTo>
                <a:lnTo>
                  <a:pt x="1399" y="264"/>
                </a:lnTo>
                <a:lnTo>
                  <a:pt x="1381" y="274"/>
                </a:lnTo>
                <a:lnTo>
                  <a:pt x="1361" y="284"/>
                </a:lnTo>
                <a:lnTo>
                  <a:pt x="1340" y="296"/>
                </a:lnTo>
                <a:lnTo>
                  <a:pt x="1318" y="307"/>
                </a:lnTo>
                <a:lnTo>
                  <a:pt x="1294" y="317"/>
                </a:lnTo>
                <a:lnTo>
                  <a:pt x="1271" y="329"/>
                </a:lnTo>
                <a:lnTo>
                  <a:pt x="1246" y="338"/>
                </a:lnTo>
                <a:lnTo>
                  <a:pt x="1219" y="348"/>
                </a:lnTo>
                <a:lnTo>
                  <a:pt x="1193" y="357"/>
                </a:lnTo>
                <a:lnTo>
                  <a:pt x="1166" y="364"/>
                </a:lnTo>
                <a:lnTo>
                  <a:pt x="1138" y="371"/>
                </a:lnTo>
                <a:lnTo>
                  <a:pt x="1112" y="377"/>
                </a:lnTo>
                <a:lnTo>
                  <a:pt x="1084" y="382"/>
                </a:lnTo>
                <a:lnTo>
                  <a:pt x="1056" y="385"/>
                </a:lnTo>
                <a:lnTo>
                  <a:pt x="1028" y="386"/>
                </a:lnTo>
                <a:lnTo>
                  <a:pt x="1000" y="386"/>
                </a:lnTo>
                <a:lnTo>
                  <a:pt x="973" y="385"/>
                </a:lnTo>
                <a:lnTo>
                  <a:pt x="948" y="382"/>
                </a:lnTo>
                <a:lnTo>
                  <a:pt x="924" y="377"/>
                </a:lnTo>
                <a:lnTo>
                  <a:pt x="902" y="371"/>
                </a:lnTo>
                <a:lnTo>
                  <a:pt x="882" y="367"/>
                </a:lnTo>
                <a:lnTo>
                  <a:pt x="861" y="361"/>
                </a:lnTo>
                <a:lnTo>
                  <a:pt x="840" y="357"/>
                </a:lnTo>
                <a:lnTo>
                  <a:pt x="820" y="351"/>
                </a:lnTo>
                <a:lnTo>
                  <a:pt x="798" y="348"/>
                </a:lnTo>
                <a:lnTo>
                  <a:pt x="775" y="345"/>
                </a:lnTo>
                <a:lnTo>
                  <a:pt x="753" y="342"/>
                </a:lnTo>
                <a:lnTo>
                  <a:pt x="728" y="342"/>
                </a:lnTo>
                <a:lnTo>
                  <a:pt x="702" y="345"/>
                </a:lnTo>
                <a:lnTo>
                  <a:pt x="674" y="348"/>
                </a:lnTo>
                <a:lnTo>
                  <a:pt x="643" y="355"/>
                </a:lnTo>
                <a:lnTo>
                  <a:pt x="609" y="364"/>
                </a:lnTo>
                <a:lnTo>
                  <a:pt x="578" y="374"/>
                </a:lnTo>
                <a:lnTo>
                  <a:pt x="551" y="388"/>
                </a:lnTo>
                <a:lnTo>
                  <a:pt x="526" y="401"/>
                </a:lnTo>
                <a:lnTo>
                  <a:pt x="504" y="416"/>
                </a:lnTo>
                <a:lnTo>
                  <a:pt x="483" y="430"/>
                </a:lnTo>
                <a:lnTo>
                  <a:pt x="466" y="447"/>
                </a:lnTo>
                <a:lnTo>
                  <a:pt x="448" y="463"/>
                </a:lnTo>
                <a:lnTo>
                  <a:pt x="433" y="481"/>
                </a:lnTo>
                <a:lnTo>
                  <a:pt x="417" y="497"/>
                </a:lnTo>
                <a:lnTo>
                  <a:pt x="402" y="514"/>
                </a:lnTo>
                <a:lnTo>
                  <a:pt x="388" y="531"/>
                </a:lnTo>
                <a:lnTo>
                  <a:pt x="371" y="547"/>
                </a:lnTo>
                <a:lnTo>
                  <a:pt x="355" y="563"/>
                </a:lnTo>
                <a:lnTo>
                  <a:pt x="337" y="576"/>
                </a:lnTo>
                <a:lnTo>
                  <a:pt x="318" y="591"/>
                </a:lnTo>
                <a:lnTo>
                  <a:pt x="298" y="603"/>
                </a:lnTo>
                <a:lnTo>
                  <a:pt x="276" y="615"/>
                </a:lnTo>
                <a:lnTo>
                  <a:pt x="252" y="627"/>
                </a:lnTo>
                <a:lnTo>
                  <a:pt x="227" y="640"/>
                </a:lnTo>
                <a:lnTo>
                  <a:pt x="202" y="652"/>
                </a:lnTo>
                <a:lnTo>
                  <a:pt x="177" y="665"/>
                </a:lnTo>
                <a:lnTo>
                  <a:pt x="152" y="677"/>
                </a:lnTo>
                <a:lnTo>
                  <a:pt x="128" y="688"/>
                </a:lnTo>
                <a:lnTo>
                  <a:pt x="104" y="700"/>
                </a:lnTo>
                <a:lnTo>
                  <a:pt x="84" y="711"/>
                </a:lnTo>
                <a:lnTo>
                  <a:pt x="63" y="719"/>
                </a:lnTo>
                <a:lnTo>
                  <a:pt x="45" y="728"/>
                </a:lnTo>
                <a:lnTo>
                  <a:pt x="29" y="736"/>
                </a:lnTo>
                <a:lnTo>
                  <a:pt x="17" y="742"/>
                </a:lnTo>
                <a:lnTo>
                  <a:pt x="7" y="746"/>
                </a:lnTo>
                <a:lnTo>
                  <a:pt x="1" y="749"/>
                </a:lnTo>
                <a:lnTo>
                  <a:pt x="0" y="750"/>
                </a:lnTo>
                <a:lnTo>
                  <a:pt x="4" y="764"/>
                </a:lnTo>
                <a:close/>
              </a:path>
            </a:pathLst>
          </a:custGeom>
          <a:solidFill>
            <a:srgbClr val="BFB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73794" name="Freeform 144">
            <a:extLst>
              <a:ext uri="{FF2B5EF4-FFF2-40B4-BE49-F238E27FC236}">
                <a16:creationId xmlns:a16="http://schemas.microsoft.com/office/drawing/2014/main" id="{F33B084E-52EF-4570-AEFE-00CB497036C9}"/>
              </a:ext>
            </a:extLst>
          </p:cNvPr>
          <p:cNvSpPr>
            <a:spLocks/>
          </p:cNvSpPr>
          <p:nvPr/>
        </p:nvSpPr>
        <p:spPr bwMode="auto">
          <a:xfrm>
            <a:off x="7770814" y="3013967"/>
            <a:ext cx="31751" cy="46037"/>
          </a:xfrm>
          <a:custGeom>
            <a:avLst/>
            <a:gdLst>
              <a:gd name="T0" fmla="*/ 2147483647 w 20"/>
              <a:gd name="T1" fmla="*/ 2147483647 h 29"/>
              <a:gd name="T2" fmla="*/ 2147483647 w 20"/>
              <a:gd name="T3" fmla="*/ 2147483647 h 29"/>
              <a:gd name="T4" fmla="*/ 2147483647 w 20"/>
              <a:gd name="T5" fmla="*/ 0 h 29"/>
              <a:gd name="T6" fmla="*/ 0 w 20"/>
              <a:gd name="T7" fmla="*/ 2147483647 h 29"/>
              <a:gd name="T8" fmla="*/ 2147483647 w 20"/>
              <a:gd name="T9" fmla="*/ 2147483647 h 29"/>
              <a:gd name="T10" fmla="*/ 0 60000 65536"/>
              <a:gd name="T11" fmla="*/ 0 60000 65536"/>
              <a:gd name="T12" fmla="*/ 0 60000 65536"/>
              <a:gd name="T13" fmla="*/ 0 60000 65536"/>
              <a:gd name="T14" fmla="*/ 0 60000 65536"/>
              <a:gd name="T15" fmla="*/ 0 w 20"/>
              <a:gd name="T16" fmla="*/ 0 h 29"/>
              <a:gd name="T17" fmla="*/ 20 w 20"/>
              <a:gd name="T18" fmla="*/ 29 h 29"/>
            </a:gdLst>
            <a:ahLst/>
            <a:cxnLst>
              <a:cxn ang="T10">
                <a:pos x="T0" y="T1"/>
              </a:cxn>
              <a:cxn ang="T11">
                <a:pos x="T2" y="T3"/>
              </a:cxn>
              <a:cxn ang="T12">
                <a:pos x="T4" y="T5"/>
              </a:cxn>
              <a:cxn ang="T13">
                <a:pos x="T6" y="T7"/>
              </a:cxn>
              <a:cxn ang="T14">
                <a:pos x="T8" y="T9"/>
              </a:cxn>
            </a:cxnLst>
            <a:rect l="T15" t="T16" r="T17" b="T18"/>
            <a:pathLst>
              <a:path w="20" h="29">
                <a:moveTo>
                  <a:pt x="5" y="29"/>
                </a:moveTo>
                <a:lnTo>
                  <a:pt x="20" y="25"/>
                </a:lnTo>
                <a:lnTo>
                  <a:pt x="12" y="0"/>
                </a:lnTo>
                <a:lnTo>
                  <a:pt x="0" y="3"/>
                </a:lnTo>
                <a:lnTo>
                  <a:pt x="5" y="29"/>
                </a:lnTo>
                <a:close/>
              </a:path>
            </a:pathLst>
          </a:custGeom>
          <a:solidFill>
            <a:srgbClr val="DDDD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US"/>
          </a:p>
        </p:txBody>
      </p:sp>
      <p:sp>
        <p:nvSpPr>
          <p:cNvPr id="148" name="TextBox 147">
            <a:extLst>
              <a:ext uri="{FF2B5EF4-FFF2-40B4-BE49-F238E27FC236}">
                <a16:creationId xmlns:a16="http://schemas.microsoft.com/office/drawing/2014/main" id="{80C85ECA-AA9F-4A70-98DC-1174A26F7BC6}"/>
              </a:ext>
            </a:extLst>
          </p:cNvPr>
          <p:cNvSpPr txBox="1"/>
          <p:nvPr/>
        </p:nvSpPr>
        <p:spPr>
          <a:xfrm>
            <a:off x="1455739" y="3935319"/>
            <a:ext cx="2357439" cy="400110"/>
          </a:xfrm>
          <a:prstGeom prst="rect">
            <a:avLst/>
          </a:prstGeom>
          <a:noFill/>
          <a:effectLst>
            <a:outerShdw blurRad="50800" dist="38100" dir="2700000" algn="tl" rotWithShape="0">
              <a:prstClr val="black">
                <a:alpha val="40000"/>
              </a:prstClr>
            </a:outerShdw>
          </a:effectLst>
        </p:spPr>
        <p:txBody>
          <a:bodyPr>
            <a:spAutoFit/>
          </a:bodyPr>
          <a:lstStyle/>
          <a:p>
            <a:pPr defTabSz="914377">
              <a:defRPr/>
            </a:pPr>
            <a:r>
              <a:rPr lang="tr-TR" sz="2000" b="1">
                <a:latin typeface="Arial" charset="0"/>
              </a:rPr>
              <a:t>Yüksek doz statin</a:t>
            </a:r>
            <a:endParaRPr lang="tr-TR" sz="2000" b="1" dirty="0">
              <a:latin typeface="Arial" charset="0"/>
            </a:endParaRPr>
          </a:p>
        </p:txBody>
      </p:sp>
      <p:sp>
        <p:nvSpPr>
          <p:cNvPr id="149" name="TextBox 148">
            <a:extLst>
              <a:ext uri="{FF2B5EF4-FFF2-40B4-BE49-F238E27FC236}">
                <a16:creationId xmlns:a16="http://schemas.microsoft.com/office/drawing/2014/main" id="{34EAF2F3-58F3-4E41-84AC-E7B6677FA678}"/>
              </a:ext>
            </a:extLst>
          </p:cNvPr>
          <p:cNvSpPr txBox="1"/>
          <p:nvPr/>
        </p:nvSpPr>
        <p:spPr>
          <a:xfrm>
            <a:off x="8585203" y="3924465"/>
            <a:ext cx="2357439" cy="1569660"/>
          </a:xfrm>
          <a:prstGeom prst="rect">
            <a:avLst/>
          </a:prstGeom>
          <a:noFill/>
          <a:effectLst>
            <a:outerShdw blurRad="50800" dist="38100" dir="2700000" algn="tl" rotWithShape="0">
              <a:prstClr val="black">
                <a:alpha val="40000"/>
              </a:prstClr>
            </a:outerShdw>
          </a:effectLst>
        </p:spPr>
        <p:txBody>
          <a:bodyPr>
            <a:spAutoFit/>
          </a:bodyPr>
          <a:lstStyle>
            <a:defPPr>
              <a:defRPr lang="en-US"/>
            </a:defPPr>
            <a:lvl1pPr>
              <a:defRPr sz="3200" b="1">
                <a:solidFill>
                  <a:schemeClr val="bg1"/>
                </a:solidFill>
                <a:latin typeface="Arial" charset="0"/>
              </a:defRPr>
            </a:lvl1pPr>
          </a:lstStyle>
          <a:p>
            <a:pPr defTabSz="914377"/>
            <a:r>
              <a:rPr lang="tr-TR" sz="3200">
                <a:solidFill>
                  <a:schemeClr val="tx1"/>
                </a:solidFill>
              </a:rPr>
              <a:t>Yüksek etkili LDL düşürme</a:t>
            </a:r>
            <a:endParaRPr lang="tr-TR" sz="3200" dirty="0">
              <a:solidFill>
                <a:schemeClr val="tx1"/>
              </a:solidFill>
            </a:endParaRPr>
          </a:p>
        </p:txBody>
      </p:sp>
    </p:spTree>
    <p:extLst>
      <p:ext uri="{BB962C8B-B14F-4D97-AF65-F5344CB8AC3E}">
        <p14:creationId xmlns:p14="http://schemas.microsoft.com/office/powerpoint/2010/main" val="138672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83659BB7-B30C-DE47-8F1E-156CED907503}"/>
              </a:ext>
            </a:extLst>
          </p:cNvPr>
          <p:cNvSpPr/>
          <p:nvPr/>
        </p:nvSpPr>
        <p:spPr>
          <a:xfrm>
            <a:off x="-23278" y="4831076"/>
            <a:ext cx="4270079" cy="1950205"/>
          </a:xfrm>
          <a:prstGeom prst="roundRect">
            <a:avLst/>
          </a:prstGeom>
          <a:solidFill>
            <a:schemeClr val="bg1"/>
          </a:solidFill>
          <a:effectLst>
            <a:outerShdw blurRad="50800" dist="98339"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6" name="TextBox 5">
            <a:extLst>
              <a:ext uri="{FF2B5EF4-FFF2-40B4-BE49-F238E27FC236}">
                <a16:creationId xmlns:a16="http://schemas.microsoft.com/office/drawing/2014/main" id="{8EC2E72D-4A56-A44F-B1D6-0AF24534448D}"/>
              </a:ext>
            </a:extLst>
          </p:cNvPr>
          <p:cNvSpPr txBox="1"/>
          <p:nvPr/>
        </p:nvSpPr>
        <p:spPr>
          <a:xfrm>
            <a:off x="432108" y="5021316"/>
            <a:ext cx="4020591" cy="1631216"/>
          </a:xfrm>
          <a:prstGeom prst="rect">
            <a:avLst/>
          </a:prstGeom>
          <a:noFill/>
        </p:spPr>
        <p:txBody>
          <a:bodyPr wrap="square" rtlCol="0">
            <a:spAutoFit/>
          </a:bodyPr>
          <a:lstStyle/>
          <a:p>
            <a:r>
              <a:rPr lang="tr-TR" sz="2000" b="1" dirty="0"/>
              <a:t>LDL reseptörle temizlenmesi:</a:t>
            </a:r>
          </a:p>
          <a:p>
            <a:r>
              <a:rPr lang="tr-TR" sz="2000" b="1" dirty="0"/>
              <a:t>Ez</a:t>
            </a:r>
            <a:r>
              <a:rPr lang="en-US" sz="2000" b="1" dirty="0"/>
              <a:t>e</a:t>
            </a:r>
            <a:r>
              <a:rPr lang="tr-TR" sz="2000" b="1" dirty="0" err="1"/>
              <a:t>timibe</a:t>
            </a:r>
            <a:endParaRPr lang="tr-TR" sz="2000" b="1" dirty="0"/>
          </a:p>
          <a:p>
            <a:r>
              <a:rPr lang="tr-TR" sz="2000" b="1" dirty="0"/>
              <a:t>PCSK9 </a:t>
            </a:r>
            <a:r>
              <a:rPr lang="tr-TR" sz="2000" b="1" dirty="0" err="1"/>
              <a:t>inhibitors</a:t>
            </a:r>
            <a:r>
              <a:rPr lang="tr-TR" sz="2000" b="1" dirty="0"/>
              <a:t> (</a:t>
            </a:r>
            <a:r>
              <a:rPr lang="tr-TR" sz="2000" b="1" dirty="0" err="1"/>
              <a:t>MoAb</a:t>
            </a:r>
            <a:r>
              <a:rPr lang="tr-TR" sz="2000" b="1" dirty="0"/>
              <a:t> </a:t>
            </a:r>
            <a:r>
              <a:rPr lang="tr-TR" sz="2000" b="1" dirty="0" err="1"/>
              <a:t>and</a:t>
            </a:r>
            <a:r>
              <a:rPr lang="tr-TR" sz="2000" b="1" dirty="0"/>
              <a:t> </a:t>
            </a:r>
            <a:r>
              <a:rPr lang="tr-TR" sz="2000" b="1" dirty="0" err="1"/>
              <a:t>Inclisiran</a:t>
            </a:r>
            <a:r>
              <a:rPr lang="tr-TR" sz="2000" b="1" dirty="0"/>
              <a:t>)</a:t>
            </a:r>
            <a:endParaRPr lang="en-US" sz="2000" b="1" dirty="0"/>
          </a:p>
          <a:p>
            <a:r>
              <a:rPr lang="en-US" sz="2000" b="1" dirty="0" err="1"/>
              <a:t>Bempedoic</a:t>
            </a:r>
            <a:r>
              <a:rPr lang="en-US" sz="2000" b="1" dirty="0"/>
              <a:t> acid</a:t>
            </a:r>
            <a:endParaRPr lang="tr-TR" sz="2000" b="1" dirty="0"/>
          </a:p>
        </p:txBody>
      </p:sp>
      <p:sp>
        <p:nvSpPr>
          <p:cNvPr id="14" name="Rounded Rectangle 13">
            <a:extLst>
              <a:ext uri="{FF2B5EF4-FFF2-40B4-BE49-F238E27FC236}">
                <a16:creationId xmlns:a16="http://schemas.microsoft.com/office/drawing/2014/main" id="{B217E276-3C13-3D40-A668-722FAD7078F3}"/>
              </a:ext>
            </a:extLst>
          </p:cNvPr>
          <p:cNvSpPr/>
          <p:nvPr/>
        </p:nvSpPr>
        <p:spPr>
          <a:xfrm>
            <a:off x="8089899" y="4831075"/>
            <a:ext cx="2979059" cy="1525801"/>
          </a:xfrm>
          <a:prstGeom prst="roundRect">
            <a:avLst/>
          </a:prstGeom>
          <a:solidFill>
            <a:schemeClr val="bg1"/>
          </a:solidFill>
          <a:effectLst>
            <a:outerShdw blurRad="50800" dist="98339"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2" name="Rounded Rectangle 11">
            <a:extLst>
              <a:ext uri="{FF2B5EF4-FFF2-40B4-BE49-F238E27FC236}">
                <a16:creationId xmlns:a16="http://schemas.microsoft.com/office/drawing/2014/main" id="{2CA8444C-E5BD-4149-B7C4-F86DDC33FDF7}"/>
              </a:ext>
            </a:extLst>
          </p:cNvPr>
          <p:cNvSpPr/>
          <p:nvPr/>
        </p:nvSpPr>
        <p:spPr>
          <a:xfrm>
            <a:off x="4452700" y="4831075"/>
            <a:ext cx="3396834" cy="1950206"/>
          </a:xfrm>
          <a:prstGeom prst="roundRect">
            <a:avLst/>
          </a:prstGeom>
          <a:solidFill>
            <a:schemeClr val="bg1"/>
          </a:solidFill>
          <a:effectLst>
            <a:outerShdw blurRad="50800" dist="98339"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1" name="Rounded Rectangle 10">
            <a:extLst>
              <a:ext uri="{FF2B5EF4-FFF2-40B4-BE49-F238E27FC236}">
                <a16:creationId xmlns:a16="http://schemas.microsoft.com/office/drawing/2014/main" id="{E1270FA9-247F-7247-9F32-F3957B8229EC}"/>
              </a:ext>
            </a:extLst>
          </p:cNvPr>
          <p:cNvSpPr/>
          <p:nvPr/>
        </p:nvSpPr>
        <p:spPr>
          <a:xfrm>
            <a:off x="881744" y="3363516"/>
            <a:ext cx="10428512" cy="724182"/>
          </a:xfrm>
          <a:prstGeom prst="roundRect">
            <a:avLst/>
          </a:prstGeom>
          <a:solidFill>
            <a:srgbClr val="92D050"/>
          </a:solidFill>
          <a:effectLst>
            <a:outerShdw blurRad="50800" dist="98339"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0" name="Rounded Rectangle 9">
            <a:extLst>
              <a:ext uri="{FF2B5EF4-FFF2-40B4-BE49-F238E27FC236}">
                <a16:creationId xmlns:a16="http://schemas.microsoft.com/office/drawing/2014/main" id="{A4A9365A-DB92-B44E-9A9D-0F104DCEFE57}"/>
              </a:ext>
            </a:extLst>
          </p:cNvPr>
          <p:cNvSpPr/>
          <p:nvPr/>
        </p:nvSpPr>
        <p:spPr>
          <a:xfrm>
            <a:off x="925288" y="2378387"/>
            <a:ext cx="10428512" cy="724182"/>
          </a:xfrm>
          <a:prstGeom prst="roundRect">
            <a:avLst/>
          </a:prstGeom>
          <a:solidFill>
            <a:srgbClr val="FFFF00"/>
          </a:solidFill>
          <a:effectLst>
            <a:outerShdw blurRad="50800" dist="98339"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 name="Rounded Rectangle 8">
            <a:extLst>
              <a:ext uri="{FF2B5EF4-FFF2-40B4-BE49-F238E27FC236}">
                <a16:creationId xmlns:a16="http://schemas.microsoft.com/office/drawing/2014/main" id="{63649100-1AAC-A541-AD49-82543C1A0F6C}"/>
              </a:ext>
            </a:extLst>
          </p:cNvPr>
          <p:cNvSpPr/>
          <p:nvPr/>
        </p:nvSpPr>
        <p:spPr>
          <a:xfrm>
            <a:off x="907149" y="1422401"/>
            <a:ext cx="10428512" cy="724182"/>
          </a:xfrm>
          <a:prstGeom prst="roundRect">
            <a:avLst/>
          </a:prstGeom>
          <a:solidFill>
            <a:schemeClr val="accent1">
              <a:lumMod val="40000"/>
              <a:lumOff val="60000"/>
            </a:schemeClr>
          </a:solidFill>
          <a:effectLst>
            <a:outerShdw blurRad="50800" dist="98339"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 name="Title 1">
            <a:extLst>
              <a:ext uri="{FF2B5EF4-FFF2-40B4-BE49-F238E27FC236}">
                <a16:creationId xmlns:a16="http://schemas.microsoft.com/office/drawing/2014/main" id="{2359B0EA-863F-B24F-B0AE-F43B2DC455E7}"/>
              </a:ext>
            </a:extLst>
          </p:cNvPr>
          <p:cNvSpPr>
            <a:spLocks noGrp="1"/>
          </p:cNvSpPr>
          <p:nvPr>
            <p:ph type="title"/>
          </p:nvPr>
        </p:nvSpPr>
        <p:spPr>
          <a:xfrm>
            <a:off x="838200" y="205468"/>
            <a:ext cx="10515600" cy="1325563"/>
          </a:xfrm>
        </p:spPr>
        <p:txBody>
          <a:bodyPr>
            <a:normAutofit/>
          </a:bodyPr>
          <a:lstStyle/>
          <a:p>
            <a:r>
              <a:rPr lang="tr-TR" sz="3200" b="1" dirty="0">
                <a:latin typeface="Arial" panose="020B0604020202020204" pitchFamily="34" charset="0"/>
                <a:cs typeface="Arial" panose="020B0604020202020204" pitchFamily="34" charset="0"/>
              </a:rPr>
              <a:t>LDL-K düşürücü tedaviler</a:t>
            </a:r>
            <a:endParaRPr lang="en-TR"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24CE857-9902-BF4A-8312-284F838D6401}"/>
              </a:ext>
            </a:extLst>
          </p:cNvPr>
          <p:cNvSpPr txBox="1"/>
          <p:nvPr/>
        </p:nvSpPr>
        <p:spPr>
          <a:xfrm>
            <a:off x="2997200" y="1531031"/>
            <a:ext cx="6197600"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Yaşam tarzı düzenlenmesi</a:t>
            </a:r>
            <a:endParaRPr lang="en-TR"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74FA2ED-E3BF-DE43-AEBC-1526269D8454}"/>
              </a:ext>
            </a:extLst>
          </p:cNvPr>
          <p:cNvSpPr txBox="1"/>
          <p:nvPr/>
        </p:nvSpPr>
        <p:spPr>
          <a:xfrm>
            <a:off x="2024745" y="2448091"/>
            <a:ext cx="8171541"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S</a:t>
            </a:r>
            <a:r>
              <a:rPr lang="en-TR" sz="3200" b="1" dirty="0">
                <a:latin typeface="Arial" panose="020B0604020202020204" pitchFamily="34" charset="0"/>
                <a:cs typeface="Arial" panose="020B0604020202020204" pitchFamily="34" charset="0"/>
              </a:rPr>
              <a:t>tatin</a:t>
            </a:r>
            <a:r>
              <a:rPr lang="tr-TR" sz="3200" b="1" dirty="0" err="1">
                <a:latin typeface="Arial" panose="020B0604020202020204" pitchFamily="34" charset="0"/>
                <a:cs typeface="Arial" panose="020B0604020202020204" pitchFamily="34" charset="0"/>
              </a:rPr>
              <a:t>ler</a:t>
            </a:r>
            <a:endParaRPr lang="en-TR" sz="32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CFE5C19-C647-8E47-9AC2-85A2AEF31F1E}"/>
              </a:ext>
            </a:extLst>
          </p:cNvPr>
          <p:cNvSpPr txBox="1"/>
          <p:nvPr/>
        </p:nvSpPr>
        <p:spPr>
          <a:xfrm>
            <a:off x="2010229" y="3429000"/>
            <a:ext cx="8171541" cy="584775"/>
          </a:xfrm>
          <a:prstGeom prst="rect">
            <a:avLst/>
          </a:prstGeom>
          <a:noFill/>
        </p:spPr>
        <p:txBody>
          <a:bodyPr wrap="square" rtlCol="0">
            <a:spAutoFit/>
          </a:bodyPr>
          <a:lstStyle/>
          <a:p>
            <a:pPr algn="ctr"/>
            <a:r>
              <a:rPr lang="tr-TR" sz="3200" b="1" dirty="0">
                <a:latin typeface="Arial" panose="020B0604020202020204" pitchFamily="34" charset="0"/>
                <a:cs typeface="Arial" panose="020B0604020202020204" pitchFamily="34" charset="0"/>
              </a:rPr>
              <a:t>Kombinasyon tedavisi</a:t>
            </a:r>
            <a:endParaRPr lang="en-TR" sz="32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A7A9750-078D-304A-8E69-FCA7CD593309}"/>
              </a:ext>
            </a:extLst>
          </p:cNvPr>
          <p:cNvSpPr txBox="1"/>
          <p:nvPr/>
        </p:nvSpPr>
        <p:spPr>
          <a:xfrm>
            <a:off x="4452698" y="5088510"/>
            <a:ext cx="3828354" cy="1384995"/>
          </a:xfrm>
          <a:prstGeom prst="rect">
            <a:avLst/>
          </a:prstGeom>
          <a:noFill/>
        </p:spPr>
        <p:txBody>
          <a:bodyPr wrap="square" rtlCol="0">
            <a:spAutoFit/>
          </a:bodyPr>
          <a:lstStyle/>
          <a:p>
            <a:r>
              <a:rPr lang="tr-TR" sz="2000" b="1" dirty="0"/>
              <a:t>LDL üretimi önlemi:</a:t>
            </a:r>
          </a:p>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err="1">
                <a:ln>
                  <a:noFill/>
                </a:ln>
                <a:effectLst/>
                <a:uLnTx/>
                <a:uFillTx/>
                <a:latin typeface="Arial"/>
                <a:ea typeface="+mn-ea"/>
                <a:cs typeface="Arial"/>
              </a:rPr>
              <a:t>Lomitapide</a:t>
            </a:r>
            <a:endParaRPr kumimoji="0" lang="tr-TR" sz="2000" b="1" i="0" u="none" strike="noStrike" kern="1200" cap="none" spc="0" normalizeH="0" baseline="0" noProof="0" dirty="0">
              <a:ln>
                <a:noFill/>
              </a:ln>
              <a:effectLst/>
              <a:uLnTx/>
              <a:uFillTx/>
              <a:latin typeface="Arial"/>
              <a:ea typeface="+mn-ea"/>
              <a:cs typeface="Arial"/>
            </a:endParaRPr>
          </a:p>
          <a:p>
            <a:pPr marL="393700" marR="0" lvl="0" indent="-39370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err="1">
                <a:ln>
                  <a:noFill/>
                </a:ln>
                <a:effectLst/>
                <a:uLnTx/>
                <a:uFillTx/>
                <a:latin typeface="Arial"/>
                <a:ea typeface="+mn-ea"/>
                <a:cs typeface="Arial"/>
              </a:rPr>
              <a:t>Evinacumab</a:t>
            </a:r>
            <a:endParaRPr kumimoji="0" lang="tr-TR" sz="2000" b="1" i="0" u="none" strike="noStrike" kern="1200" cap="none" spc="0" normalizeH="0" baseline="0" noProof="0" dirty="0">
              <a:ln>
                <a:noFill/>
              </a:ln>
              <a:effectLst/>
              <a:uLnTx/>
              <a:uFillTx/>
              <a:latin typeface="Arial"/>
              <a:ea typeface="+mn-ea"/>
              <a:cs typeface="Arial"/>
            </a:endParaRPr>
          </a:p>
          <a:p>
            <a:endParaRPr lang="tr-TR" sz="2400" b="1" dirty="0"/>
          </a:p>
        </p:txBody>
      </p:sp>
      <p:sp>
        <p:nvSpPr>
          <p:cNvPr id="8" name="TextBox 7">
            <a:extLst>
              <a:ext uri="{FF2B5EF4-FFF2-40B4-BE49-F238E27FC236}">
                <a16:creationId xmlns:a16="http://schemas.microsoft.com/office/drawing/2014/main" id="{5D2E5C23-81E4-2C48-A769-3F8F815B7CB1}"/>
              </a:ext>
            </a:extLst>
          </p:cNvPr>
          <p:cNvSpPr txBox="1"/>
          <p:nvPr/>
        </p:nvSpPr>
        <p:spPr>
          <a:xfrm>
            <a:off x="8055431" y="4860479"/>
            <a:ext cx="3135084" cy="1323439"/>
          </a:xfrm>
          <a:prstGeom prst="rect">
            <a:avLst/>
          </a:prstGeom>
          <a:noFill/>
        </p:spPr>
        <p:txBody>
          <a:bodyPr wrap="square" rtlCol="0">
            <a:spAutoFit/>
          </a:bodyPr>
          <a:lstStyle/>
          <a:p>
            <a:pPr marL="444500" marR="0" lvl="0" indent="-444500" algn="l"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effectLst/>
              <a:uLnTx/>
              <a:uFillTx/>
              <a:latin typeface="Arial"/>
              <a:ea typeface="+mn-ea"/>
              <a:cs typeface="Arial"/>
            </a:endParaRPr>
          </a:p>
          <a:p>
            <a:pPr marL="444500" marR="0" lvl="0" indent="-444500" algn="l" defTabSz="914400" rtl="0" eaLnBrk="1" fontAlgn="auto" latinLnBrk="0" hangingPunct="1">
              <a:lnSpc>
                <a:spcPct val="100000"/>
              </a:lnSpc>
              <a:spcBef>
                <a:spcPts val="0"/>
              </a:spcBef>
              <a:spcAft>
                <a:spcPts val="0"/>
              </a:spcAft>
              <a:buClrTx/>
              <a:buSzTx/>
              <a:buFontTx/>
              <a:buNone/>
              <a:tabLst/>
              <a:defRPr/>
            </a:pPr>
            <a:r>
              <a:rPr lang="tr-TR" sz="2000" b="1" dirty="0">
                <a:latin typeface="Arial"/>
                <a:cs typeface="Arial"/>
              </a:rPr>
              <a:t>CETP inhibitörleri</a:t>
            </a:r>
            <a:endParaRPr kumimoji="0" lang="tr-TR" sz="2000" b="1" i="0" u="none" strike="noStrike" kern="1200" cap="none" spc="0" normalizeH="0" baseline="0" noProof="0" dirty="0">
              <a:ln>
                <a:noFill/>
              </a:ln>
              <a:effectLst/>
              <a:uLnTx/>
              <a:uFillTx/>
              <a:latin typeface="Arial"/>
              <a:ea typeface="+mn-ea"/>
              <a:cs typeface="Arial"/>
            </a:endParaRPr>
          </a:p>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effectLst/>
                <a:uLnTx/>
                <a:uFillTx/>
                <a:latin typeface="Arial"/>
                <a:ea typeface="+mn-ea"/>
                <a:cs typeface="Arial"/>
              </a:rPr>
              <a:t> </a:t>
            </a:r>
            <a:r>
              <a:rPr kumimoji="0" lang="tr-TR" sz="2000" b="1" i="0" u="none" strike="noStrike" kern="1200" cap="none" spc="0" normalizeH="0" baseline="0" noProof="0" dirty="0" err="1">
                <a:ln>
                  <a:noFill/>
                </a:ln>
                <a:effectLst/>
                <a:uLnTx/>
                <a:uFillTx/>
                <a:latin typeface="Arial"/>
                <a:ea typeface="+mn-ea"/>
                <a:cs typeface="Arial"/>
              </a:rPr>
              <a:t>Obicetrapib</a:t>
            </a:r>
            <a:endParaRPr kumimoji="0" lang="tr-TR" sz="2000" b="1" i="0" u="none" strike="noStrike" kern="1200" cap="none" spc="0" normalizeH="0" baseline="0" noProof="0" dirty="0">
              <a:ln>
                <a:noFill/>
              </a:ln>
              <a:effectLst/>
              <a:uLnTx/>
              <a:uFillTx/>
              <a:latin typeface="Arial"/>
              <a:ea typeface="+mn-ea"/>
              <a:cs typeface="Arial"/>
            </a:endParaRPr>
          </a:p>
          <a:p>
            <a:endParaRPr lang="tr-TR" sz="2000" b="1" dirty="0"/>
          </a:p>
        </p:txBody>
      </p:sp>
      <p:sp>
        <p:nvSpPr>
          <p:cNvPr id="16" name="Down Arrow 15">
            <a:extLst>
              <a:ext uri="{FF2B5EF4-FFF2-40B4-BE49-F238E27FC236}">
                <a16:creationId xmlns:a16="http://schemas.microsoft.com/office/drawing/2014/main" id="{9324EE8E-5FE9-4049-A878-494D6DB844CF}"/>
              </a:ext>
            </a:extLst>
          </p:cNvPr>
          <p:cNvSpPr/>
          <p:nvPr/>
        </p:nvSpPr>
        <p:spPr>
          <a:xfrm>
            <a:off x="2583543" y="4238171"/>
            <a:ext cx="246744" cy="4911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7" name="Down Arrow 16">
            <a:extLst>
              <a:ext uri="{FF2B5EF4-FFF2-40B4-BE49-F238E27FC236}">
                <a16:creationId xmlns:a16="http://schemas.microsoft.com/office/drawing/2014/main" id="{752FC1B0-BBD1-E340-903B-5CB7D51E03FD}"/>
              </a:ext>
            </a:extLst>
          </p:cNvPr>
          <p:cNvSpPr/>
          <p:nvPr/>
        </p:nvSpPr>
        <p:spPr>
          <a:xfrm>
            <a:off x="5958114" y="4238171"/>
            <a:ext cx="246744" cy="4911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8" name="Down Arrow 17">
            <a:extLst>
              <a:ext uri="{FF2B5EF4-FFF2-40B4-BE49-F238E27FC236}">
                <a16:creationId xmlns:a16="http://schemas.microsoft.com/office/drawing/2014/main" id="{0EF09892-F3CF-EA48-B65E-8612DA8B3046}"/>
              </a:ext>
            </a:extLst>
          </p:cNvPr>
          <p:cNvSpPr/>
          <p:nvPr/>
        </p:nvSpPr>
        <p:spPr>
          <a:xfrm>
            <a:off x="9332685" y="4238171"/>
            <a:ext cx="246744" cy="49119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51808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019B93C6-BBFE-4AC6-A0A6-2BA2E1932632}"/>
              </a:ext>
            </a:extLst>
          </p:cNvPr>
          <p:cNvSpPr>
            <a:spLocks noGrp="1"/>
          </p:cNvSpPr>
          <p:nvPr>
            <p:ph type="title"/>
          </p:nvPr>
        </p:nvSpPr>
        <p:spPr/>
        <p:txBody>
          <a:bodyPr/>
          <a:lstStyle/>
          <a:p>
            <a:endParaRPr lang="tr-TR"/>
          </a:p>
        </p:txBody>
      </p:sp>
      <p:pic>
        <p:nvPicPr>
          <p:cNvPr id="6" name="Content Placeholder 4" descr="Graphical user interface, text, application&#10;&#10;Description automatically generated">
            <a:extLst>
              <a:ext uri="{FF2B5EF4-FFF2-40B4-BE49-F238E27FC236}">
                <a16:creationId xmlns:a16="http://schemas.microsoft.com/office/drawing/2014/main" id="{5C9A2E77-14C9-4E06-8A76-CA3AEE50E3F1}"/>
              </a:ext>
            </a:extLst>
          </p:cNvPr>
          <p:cNvPicPr>
            <a:picLocks noGrp="1" noChangeAspect="1"/>
          </p:cNvPicPr>
          <p:nvPr>
            <p:ph sz="half" idx="1"/>
          </p:nvPr>
        </p:nvPicPr>
        <p:blipFill rotWithShape="1">
          <a:blip r:embed="rId2"/>
          <a:srcRect l="27098" t="11237" r="29191" b="15870"/>
          <a:stretch/>
        </p:blipFill>
        <p:spPr>
          <a:xfrm>
            <a:off x="6176" y="790575"/>
            <a:ext cx="5742222" cy="5386388"/>
          </a:xfrm>
        </p:spPr>
      </p:pic>
      <p:pic>
        <p:nvPicPr>
          <p:cNvPr id="2" name="Content Placeholder 4" descr="A picture containing timeline&#10;&#10;Description automatically generated">
            <a:extLst>
              <a:ext uri="{FF2B5EF4-FFF2-40B4-BE49-F238E27FC236}">
                <a16:creationId xmlns:a16="http://schemas.microsoft.com/office/drawing/2014/main" id="{12721E39-C335-5077-E53A-88EA36E19C88}"/>
              </a:ext>
            </a:extLst>
          </p:cNvPr>
          <p:cNvPicPr>
            <a:picLocks noGrp="1" noChangeAspect="1"/>
          </p:cNvPicPr>
          <p:nvPr>
            <p:ph sz="half" idx="2"/>
          </p:nvPr>
        </p:nvPicPr>
        <p:blipFill rotWithShape="1">
          <a:blip r:embed="rId3"/>
          <a:srcRect l="33946" t="16170" r="34240" b="8045"/>
          <a:stretch/>
        </p:blipFill>
        <p:spPr>
          <a:xfrm>
            <a:off x="6672943" y="285925"/>
            <a:ext cx="4789713" cy="6417961"/>
          </a:xfrm>
        </p:spPr>
      </p:pic>
    </p:spTree>
    <p:extLst>
      <p:ext uri="{BB962C8B-B14F-4D97-AF65-F5344CB8AC3E}">
        <p14:creationId xmlns:p14="http://schemas.microsoft.com/office/powerpoint/2010/main" val="3262181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8999561-06D8-2866-2318-5BC00964A8A6}"/>
              </a:ext>
            </a:extLst>
          </p:cNvPr>
          <p:cNvSpPr>
            <a:spLocks noGrp="1"/>
          </p:cNvSpPr>
          <p:nvPr>
            <p:ph type="title"/>
          </p:nvPr>
        </p:nvSpPr>
        <p:spPr/>
        <p:txBody>
          <a:bodyPr/>
          <a:lstStyle/>
          <a:p>
            <a:r>
              <a:rPr lang="en-US" dirty="0"/>
              <a:t>Disclaimer</a:t>
            </a:r>
            <a:r>
              <a:rPr lang="tr-TR" dirty="0"/>
              <a:t>:</a:t>
            </a:r>
          </a:p>
        </p:txBody>
      </p:sp>
      <p:sp>
        <p:nvSpPr>
          <p:cNvPr id="3" name="İçerik Yer Tutucusu 2">
            <a:extLst>
              <a:ext uri="{FF2B5EF4-FFF2-40B4-BE49-F238E27FC236}">
                <a16:creationId xmlns:a16="http://schemas.microsoft.com/office/drawing/2014/main" id="{2C5CB029-3E14-B2C0-229F-ADE01F0BE9E9}"/>
              </a:ext>
            </a:extLst>
          </p:cNvPr>
          <p:cNvSpPr>
            <a:spLocks noGrp="1"/>
          </p:cNvSpPr>
          <p:nvPr>
            <p:ph idx="1"/>
          </p:nvPr>
        </p:nvSpPr>
        <p:spPr/>
        <p:txBody>
          <a:bodyPr>
            <a:normAutofit fontScale="85000" lnSpcReduction="20000"/>
          </a:bodyPr>
          <a:lstStyle/>
          <a:p>
            <a:r>
              <a:rPr lang="en-US" dirty="0"/>
              <a:t>Information is designated for HCPs only. </a:t>
            </a:r>
            <a:endParaRPr lang="tr-TR" dirty="0"/>
          </a:p>
          <a:p>
            <a:r>
              <a:rPr lang="en-US" dirty="0"/>
              <a:t>This information is to be distributed at medical or pharmaceutical exhibitions, seminars, conferences and other similar events or directly to HCPs. Distribution of this information by any means which give an access to indefinite number of persons is prohibited. </a:t>
            </a:r>
            <a:endParaRPr lang="tr-TR" dirty="0"/>
          </a:p>
          <a:p>
            <a:r>
              <a:rPr lang="en-US" dirty="0"/>
              <a:t>The material was prepared in accordance with the requirements of the current local legislation, as well as the internal Novartis policies and procedures. </a:t>
            </a:r>
            <a:endParaRPr lang="tr-TR" dirty="0"/>
          </a:p>
          <a:p>
            <a:r>
              <a:rPr lang="en-US" dirty="0"/>
              <a:t>This clinical case is hypothetical and may be partially based on a real clinical case. The presentation is intended for educational purposes. Not all patients will have a similar clinical picture or response to therapy. </a:t>
            </a:r>
            <a:endParaRPr lang="tr-TR" dirty="0"/>
          </a:p>
          <a:p>
            <a:r>
              <a:rPr lang="en-US" dirty="0"/>
              <a:t>The presentation is based on the data provided by the Lale Tokgozoglu MD FACC FESC, Professor of Cardiology in </a:t>
            </a:r>
            <a:r>
              <a:rPr lang="en-US" dirty="0" err="1"/>
              <a:t>Hacettepe</a:t>
            </a:r>
            <a:r>
              <a:rPr lang="en-US" dirty="0"/>
              <a:t> University, Ankara-Turkey and received as a result of medical practice. Novartis Azerbaijan is not responsible for the accuracy of the data used in the presentation. </a:t>
            </a:r>
            <a:endParaRPr lang="tr-TR" dirty="0"/>
          </a:p>
        </p:txBody>
      </p:sp>
    </p:spTree>
    <p:extLst>
      <p:ext uri="{BB962C8B-B14F-4D97-AF65-F5344CB8AC3E}">
        <p14:creationId xmlns:p14="http://schemas.microsoft.com/office/powerpoint/2010/main" val="3211981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58A1E0-B195-4C6C-AD35-9F01311D431C}"/>
              </a:ext>
            </a:extLst>
          </p:cNvPr>
          <p:cNvSpPr>
            <a:spLocks noGrp="1"/>
          </p:cNvSpPr>
          <p:nvPr>
            <p:ph type="title"/>
          </p:nvPr>
        </p:nvSpPr>
        <p:spPr>
          <a:xfrm>
            <a:off x="695400" y="38098"/>
            <a:ext cx="10363200" cy="1143000"/>
          </a:xfrm>
        </p:spPr>
        <p:txBody>
          <a:bodyPr/>
          <a:lstStyle/>
          <a:p>
            <a:r>
              <a:rPr lang="tr-TR" altLang="tr-TR" sz="3600" b="1" dirty="0"/>
              <a:t>Mutlak KV risk düşüşü belirleyicileri</a:t>
            </a:r>
            <a:r>
              <a:rPr lang="en-US" altLang="tr-TR" sz="3600" b="1" dirty="0"/>
              <a:t>:</a:t>
            </a:r>
            <a:endParaRPr lang="en-US" sz="3600" b="1" dirty="0"/>
          </a:p>
        </p:txBody>
      </p:sp>
      <p:pic>
        <p:nvPicPr>
          <p:cNvPr id="6" name="Content Placeholder 5">
            <a:extLst>
              <a:ext uri="{FF2B5EF4-FFF2-40B4-BE49-F238E27FC236}">
                <a16:creationId xmlns:a16="http://schemas.microsoft.com/office/drawing/2014/main" id="{833172D8-DB5E-4C7D-BB73-764A1C0D97EE}"/>
              </a:ext>
            </a:extLst>
          </p:cNvPr>
          <p:cNvPicPr>
            <a:picLocks noGrp="1" noChangeAspect="1"/>
          </p:cNvPicPr>
          <p:nvPr>
            <p:ph idx="1"/>
          </p:nvPr>
        </p:nvPicPr>
        <p:blipFill>
          <a:blip r:embed="rId2"/>
          <a:stretch>
            <a:fillRect/>
          </a:stretch>
        </p:blipFill>
        <p:spPr>
          <a:xfrm>
            <a:off x="127591" y="2209800"/>
            <a:ext cx="6093138" cy="4038602"/>
          </a:xfrm>
          <a:prstGeom prst="rect">
            <a:avLst/>
          </a:prstGeom>
        </p:spPr>
      </p:pic>
      <p:sp>
        <p:nvSpPr>
          <p:cNvPr id="8" name="Text Placeholder 7">
            <a:extLst>
              <a:ext uri="{FF2B5EF4-FFF2-40B4-BE49-F238E27FC236}">
                <a16:creationId xmlns:a16="http://schemas.microsoft.com/office/drawing/2014/main" id="{C9FFDB26-B344-4903-BBFF-8ECDFD00357D}"/>
              </a:ext>
            </a:extLst>
          </p:cNvPr>
          <p:cNvSpPr>
            <a:spLocks noGrp="1"/>
          </p:cNvSpPr>
          <p:nvPr>
            <p:ph type="body" idx="4294967295"/>
          </p:nvPr>
        </p:nvSpPr>
        <p:spPr>
          <a:xfrm>
            <a:off x="1" y="2397125"/>
            <a:ext cx="4040188" cy="639763"/>
          </a:xfrm>
        </p:spPr>
        <p:txBody>
          <a:bodyPr>
            <a:normAutofit/>
          </a:bodyPr>
          <a:lstStyle/>
          <a:p>
            <a:endParaRPr lang="en-US" dirty="0">
              <a:solidFill>
                <a:srgbClr val="FFFF00"/>
              </a:solidFill>
            </a:endParaRPr>
          </a:p>
        </p:txBody>
      </p:sp>
      <p:sp>
        <p:nvSpPr>
          <p:cNvPr id="10" name="Content Placeholder 9">
            <a:extLst>
              <a:ext uri="{FF2B5EF4-FFF2-40B4-BE49-F238E27FC236}">
                <a16:creationId xmlns:a16="http://schemas.microsoft.com/office/drawing/2014/main" id="{EE949BDA-BE6F-4E69-9196-1B96342AFCE9}"/>
              </a:ext>
            </a:extLst>
          </p:cNvPr>
          <p:cNvSpPr>
            <a:spLocks noGrp="1"/>
          </p:cNvSpPr>
          <p:nvPr>
            <p:ph sz="quarter" idx="4294967295"/>
          </p:nvPr>
        </p:nvSpPr>
        <p:spPr>
          <a:xfrm>
            <a:off x="7158599" y="1588167"/>
            <a:ext cx="4905812" cy="3951288"/>
          </a:xfrm>
        </p:spPr>
        <p:txBody>
          <a:bodyPr>
            <a:normAutofit/>
          </a:bodyPr>
          <a:lstStyle/>
          <a:p>
            <a:pPr marL="0" indent="0">
              <a:buNone/>
            </a:pPr>
            <a:r>
              <a:rPr lang="tr-TR" altLang="tr-TR" dirty="0"/>
              <a:t>Hastanın riski</a:t>
            </a:r>
          </a:p>
          <a:p>
            <a:pPr marL="0" indent="0">
              <a:buNone/>
            </a:pPr>
            <a:r>
              <a:rPr lang="tr-TR" altLang="tr-TR" dirty="0"/>
              <a:t>Elde edilen mutlak LDL düşüşü</a:t>
            </a:r>
          </a:p>
          <a:p>
            <a:pPr marL="0" indent="0">
              <a:buNone/>
            </a:pPr>
            <a:r>
              <a:rPr lang="tr-TR" kern="1200" dirty="0">
                <a:cs typeface="Arial"/>
              </a:rPr>
              <a:t>Risk arttıkça tedaviyi güçlendir!!</a:t>
            </a:r>
            <a:endParaRPr lang="en-US" kern="1200" dirty="0">
              <a:cs typeface="Arial"/>
            </a:endParaRPr>
          </a:p>
        </p:txBody>
      </p:sp>
    </p:spTree>
    <p:extLst>
      <p:ext uri="{BB962C8B-B14F-4D97-AF65-F5344CB8AC3E}">
        <p14:creationId xmlns:p14="http://schemas.microsoft.com/office/powerpoint/2010/main" val="14432372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FB48B2-7254-434F-8321-35A913EB6C1B}"/>
              </a:ext>
            </a:extLst>
          </p:cNvPr>
          <p:cNvSpPr>
            <a:spLocks noGrp="1"/>
          </p:cNvSpPr>
          <p:nvPr>
            <p:ph type="title"/>
          </p:nvPr>
        </p:nvSpPr>
        <p:spPr/>
        <p:txBody>
          <a:bodyPr>
            <a:normAutofit fontScale="90000"/>
          </a:bodyPr>
          <a:lstStyle/>
          <a:p>
            <a:endParaRPr lang="tr-TR"/>
          </a:p>
        </p:txBody>
      </p:sp>
      <p:pic>
        <p:nvPicPr>
          <p:cNvPr id="4" name="Content Placeholder 4" descr="Graphical user interface, chart, treemap chart&#10;&#10;Description automatically generated">
            <a:extLst>
              <a:ext uri="{FF2B5EF4-FFF2-40B4-BE49-F238E27FC236}">
                <a16:creationId xmlns:a16="http://schemas.microsoft.com/office/drawing/2014/main" id="{CA063E0C-A32A-4A63-86E0-2762E71C9337}"/>
              </a:ext>
            </a:extLst>
          </p:cNvPr>
          <p:cNvPicPr>
            <a:picLocks noGrp="1" noChangeAspect="1"/>
          </p:cNvPicPr>
          <p:nvPr>
            <p:ph idx="1"/>
          </p:nvPr>
        </p:nvPicPr>
        <p:blipFill rotWithShape="1">
          <a:blip r:embed="rId2"/>
          <a:srcRect l="29191" t="18679" r="27714" b="12367"/>
          <a:stretch/>
        </p:blipFill>
        <p:spPr>
          <a:xfrm>
            <a:off x="4539091" y="331547"/>
            <a:ext cx="7251404" cy="6526453"/>
          </a:xfrm>
        </p:spPr>
      </p:pic>
      <p:sp>
        <p:nvSpPr>
          <p:cNvPr id="5" name="Metin kutusu 4">
            <a:extLst>
              <a:ext uri="{FF2B5EF4-FFF2-40B4-BE49-F238E27FC236}">
                <a16:creationId xmlns:a16="http://schemas.microsoft.com/office/drawing/2014/main" id="{2E1544FE-0703-5835-4E99-BEBA2719F30C}"/>
              </a:ext>
            </a:extLst>
          </p:cNvPr>
          <p:cNvSpPr txBox="1"/>
          <p:nvPr/>
        </p:nvSpPr>
        <p:spPr>
          <a:xfrm>
            <a:off x="609601" y="2525877"/>
            <a:ext cx="3537856" cy="2246769"/>
          </a:xfrm>
          <a:prstGeom prst="rect">
            <a:avLst/>
          </a:prstGeom>
          <a:noFill/>
        </p:spPr>
        <p:txBody>
          <a:bodyPr wrap="square">
            <a:spAutoFit/>
          </a:bodyPr>
          <a:lstStyle/>
          <a:p>
            <a:r>
              <a:rPr lang="tr-TR" sz="2800" b="1" dirty="0"/>
              <a:t>ASCVD,  DM,  CKD, FH varsa yüksek/çok yüksek risk!</a:t>
            </a:r>
          </a:p>
          <a:p>
            <a:r>
              <a:rPr lang="tr-TR" sz="2800" b="1" dirty="0"/>
              <a:t>Diğerlerini SCORE ile hesapla </a:t>
            </a:r>
          </a:p>
        </p:txBody>
      </p:sp>
    </p:spTree>
    <p:extLst>
      <p:ext uri="{BB962C8B-B14F-4D97-AF65-F5344CB8AC3E}">
        <p14:creationId xmlns:p14="http://schemas.microsoft.com/office/powerpoint/2010/main" val="27714299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CDE9-7DEB-4703-A4E0-C0FE1E95F214}"/>
              </a:ext>
            </a:extLst>
          </p:cNvPr>
          <p:cNvSpPr>
            <a:spLocks noGrp="1"/>
          </p:cNvSpPr>
          <p:nvPr>
            <p:ph type="title"/>
          </p:nvPr>
        </p:nvSpPr>
        <p:spPr>
          <a:xfrm>
            <a:off x="914400" y="260648"/>
            <a:ext cx="10363200" cy="1143000"/>
          </a:xfrm>
        </p:spPr>
        <p:txBody>
          <a:bodyPr>
            <a:normAutofit/>
          </a:bodyPr>
          <a:lstStyle/>
          <a:p>
            <a:r>
              <a:rPr lang="tr-TR" b="1" dirty="0"/>
              <a:t>LDL hedefleri:</a:t>
            </a:r>
            <a:endParaRPr lang="en-US" b="1" dirty="0"/>
          </a:p>
        </p:txBody>
      </p:sp>
      <p:pic>
        <p:nvPicPr>
          <p:cNvPr id="4" name="Content Placeholder 3">
            <a:extLst>
              <a:ext uri="{FF2B5EF4-FFF2-40B4-BE49-F238E27FC236}">
                <a16:creationId xmlns:a16="http://schemas.microsoft.com/office/drawing/2014/main" id="{7907074F-4AED-4814-B412-B992D41B1094}"/>
              </a:ext>
            </a:extLst>
          </p:cNvPr>
          <p:cNvPicPr>
            <a:picLocks noGrp="1" noChangeAspect="1"/>
          </p:cNvPicPr>
          <p:nvPr>
            <p:ph idx="1"/>
          </p:nvPr>
        </p:nvPicPr>
        <p:blipFill rotWithShape="1">
          <a:blip r:embed="rId2"/>
          <a:srcRect t="21185"/>
          <a:stretch/>
        </p:blipFill>
        <p:spPr>
          <a:xfrm>
            <a:off x="278786" y="1397901"/>
            <a:ext cx="11634427" cy="5157916"/>
          </a:xfrm>
          <a:prstGeom prst="rect">
            <a:avLst/>
          </a:prstGeom>
        </p:spPr>
      </p:pic>
    </p:spTree>
    <p:extLst>
      <p:ext uri="{BB962C8B-B14F-4D97-AF65-F5344CB8AC3E}">
        <p14:creationId xmlns:p14="http://schemas.microsoft.com/office/powerpoint/2010/main" val="86761527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18C50-8744-4E54-9C82-E2AF73AEA0FD}"/>
              </a:ext>
            </a:extLst>
          </p:cNvPr>
          <p:cNvSpPr>
            <a:spLocks noGrp="1"/>
          </p:cNvSpPr>
          <p:nvPr>
            <p:ph type="title"/>
          </p:nvPr>
        </p:nvSpPr>
        <p:spPr>
          <a:xfrm>
            <a:off x="80115" y="-81758"/>
            <a:ext cx="11421465" cy="1143000"/>
          </a:xfrm>
        </p:spPr>
        <p:txBody>
          <a:bodyPr/>
          <a:lstStyle/>
          <a:p>
            <a:r>
              <a:rPr lang="tr-TR" sz="3200" b="1" dirty="0"/>
              <a:t>Yüksek riskli hastaları niçin </a:t>
            </a:r>
            <a:r>
              <a:rPr lang="en-US" sz="3200" b="1" dirty="0"/>
              <a:t>55 mg/dL</a:t>
            </a:r>
            <a:r>
              <a:rPr lang="tr-TR" sz="3200" b="1" dirty="0"/>
              <a:t> altına inmek gerek?</a:t>
            </a:r>
            <a:endParaRPr lang="en-US" sz="3200" b="1" dirty="0"/>
          </a:p>
        </p:txBody>
      </p:sp>
      <p:graphicFrame>
        <p:nvGraphicFramePr>
          <p:cNvPr id="4" name="Table 4">
            <a:extLst>
              <a:ext uri="{FF2B5EF4-FFF2-40B4-BE49-F238E27FC236}">
                <a16:creationId xmlns:a16="http://schemas.microsoft.com/office/drawing/2014/main" id="{45A6D555-4702-43DF-8A5D-9E46474915B4}"/>
              </a:ext>
            </a:extLst>
          </p:cNvPr>
          <p:cNvGraphicFramePr>
            <a:graphicFrameLocks noGrp="1"/>
          </p:cNvGraphicFramePr>
          <p:nvPr>
            <p:ph idx="1"/>
          </p:nvPr>
        </p:nvGraphicFramePr>
        <p:xfrm>
          <a:off x="80115" y="887407"/>
          <a:ext cx="11528757" cy="6053642"/>
        </p:xfrm>
        <a:graphic>
          <a:graphicData uri="http://schemas.openxmlformats.org/drawingml/2006/table">
            <a:tbl>
              <a:tblPr firstRow="1" bandRow="1">
                <a:tableStyleId>{2D5ABB26-0587-4C30-8999-92F81FD0307C}</a:tableStyleId>
              </a:tblPr>
              <a:tblGrid>
                <a:gridCol w="3961660">
                  <a:extLst>
                    <a:ext uri="{9D8B030D-6E8A-4147-A177-3AD203B41FA5}">
                      <a16:colId xmlns:a16="http://schemas.microsoft.com/office/drawing/2014/main" val="2882579695"/>
                    </a:ext>
                  </a:extLst>
                </a:gridCol>
                <a:gridCol w="2459603">
                  <a:extLst>
                    <a:ext uri="{9D8B030D-6E8A-4147-A177-3AD203B41FA5}">
                      <a16:colId xmlns:a16="http://schemas.microsoft.com/office/drawing/2014/main" val="3606548010"/>
                    </a:ext>
                  </a:extLst>
                </a:gridCol>
                <a:gridCol w="2714045">
                  <a:extLst>
                    <a:ext uri="{9D8B030D-6E8A-4147-A177-3AD203B41FA5}">
                      <a16:colId xmlns:a16="http://schemas.microsoft.com/office/drawing/2014/main" val="299707524"/>
                    </a:ext>
                  </a:extLst>
                </a:gridCol>
                <a:gridCol w="2393449">
                  <a:extLst>
                    <a:ext uri="{9D8B030D-6E8A-4147-A177-3AD203B41FA5}">
                      <a16:colId xmlns:a16="http://schemas.microsoft.com/office/drawing/2014/main" val="2355909750"/>
                    </a:ext>
                  </a:extLst>
                </a:gridCol>
              </a:tblGrid>
              <a:tr h="1011588">
                <a:tc>
                  <a:txBody>
                    <a:bodyPr/>
                    <a:lstStyle/>
                    <a:p>
                      <a:r>
                        <a:rPr lang="en-US" sz="2100" b="1" dirty="0">
                          <a:solidFill>
                            <a:schemeClr val="tx1"/>
                          </a:solidFill>
                        </a:rPr>
                        <a:t>Source of evidence</a:t>
                      </a:r>
                    </a:p>
                  </a:txBody>
                  <a:tcPr marL="121920" marR="121920" marT="60960" marB="60960">
                    <a:lnB w="38100" cap="flat" cmpd="sng" algn="ctr">
                      <a:solidFill>
                        <a:srgbClr val="ED1C24"/>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100" b="1" dirty="0">
                          <a:solidFill>
                            <a:schemeClr val="tx1"/>
                          </a:solidFill>
                        </a:rPr>
                        <a:t>LDL cholesterol </a:t>
                      </a:r>
                      <a:r>
                        <a:rPr lang="en-US" sz="1600" b="1" dirty="0">
                          <a:solidFill>
                            <a:schemeClr val="tx1"/>
                          </a:solidFill>
                        </a:rPr>
                        <a:t>(placebo vs drug); mmol/L [mg/dl]</a:t>
                      </a:r>
                      <a:endParaRPr lang="en-US" sz="1600" b="1" kern="1200" dirty="0">
                        <a:solidFill>
                          <a:schemeClr val="tx1"/>
                        </a:solidFill>
                        <a:latin typeface="+mn-lt"/>
                        <a:ea typeface="+mn-ea"/>
                        <a:cs typeface="+mn-cs"/>
                      </a:endParaRPr>
                    </a:p>
                  </a:txBody>
                  <a:tcPr marL="121920" marR="121920" marT="60960" marB="60960">
                    <a:lnB w="38100" cap="flat" cmpd="sng" algn="ctr">
                      <a:solidFill>
                        <a:srgbClr val="ED1C24"/>
                      </a:solidFill>
                      <a:prstDash val="solid"/>
                      <a:round/>
                      <a:headEnd type="none" w="med" len="med"/>
                      <a:tailEnd type="none" w="med" len="med"/>
                    </a:lnB>
                  </a:tcPr>
                </a:tc>
                <a:tc>
                  <a:txBody>
                    <a:bodyPr/>
                    <a:lstStyle/>
                    <a:p>
                      <a:pPr algn="ctr"/>
                      <a:r>
                        <a:rPr lang="en-US" sz="2100" b="1" dirty="0">
                          <a:solidFill>
                            <a:schemeClr val="tx1"/>
                          </a:solidFill>
                        </a:rPr>
                        <a:t>Outcome</a:t>
                      </a:r>
                    </a:p>
                  </a:txBody>
                  <a:tcPr marL="121920" marR="121920" marT="60960" marB="60960">
                    <a:lnB w="38100" cap="flat" cmpd="sng" algn="ctr">
                      <a:solidFill>
                        <a:srgbClr val="ED1C24"/>
                      </a:solidFill>
                      <a:prstDash val="solid"/>
                      <a:round/>
                      <a:headEnd type="none" w="med" len="med"/>
                      <a:tailEnd type="none" w="med" len="med"/>
                    </a:lnB>
                  </a:tcPr>
                </a:tc>
                <a:tc>
                  <a:txBody>
                    <a:bodyPr/>
                    <a:lstStyle/>
                    <a:p>
                      <a:pPr algn="ctr"/>
                      <a:r>
                        <a:rPr lang="en-US" sz="2100" b="1" dirty="0">
                          <a:solidFill>
                            <a:schemeClr val="tx1"/>
                          </a:solidFill>
                        </a:rPr>
                        <a:t>RR (95% CI)</a:t>
                      </a:r>
                    </a:p>
                  </a:txBody>
                  <a:tcPr marL="121920" marR="121920" marT="60960" marB="60960">
                    <a:lnB w="38100" cap="flat" cmpd="sng" algn="ctr">
                      <a:solidFill>
                        <a:srgbClr val="ED1C24"/>
                      </a:solidFill>
                      <a:prstDash val="solid"/>
                      <a:round/>
                      <a:headEnd type="none" w="med" len="med"/>
                      <a:tailEnd type="none" w="med" len="med"/>
                    </a:lnB>
                  </a:tcPr>
                </a:tc>
                <a:extLst>
                  <a:ext uri="{0D108BD9-81ED-4DB2-BD59-A6C34878D82A}">
                    <a16:rowId xmlns:a16="http://schemas.microsoft.com/office/drawing/2014/main" val="2261671209"/>
                  </a:ext>
                </a:extLst>
              </a:tr>
              <a:tr h="1275419">
                <a:tc>
                  <a:txBody>
                    <a:bodyPr/>
                    <a:lstStyle/>
                    <a:p>
                      <a:r>
                        <a:rPr lang="en-US" sz="2400" dirty="0">
                          <a:solidFill>
                            <a:schemeClr val="tx1"/>
                          </a:solidFill>
                        </a:rPr>
                        <a:t>CTT meta-analysis</a:t>
                      </a:r>
                      <a:r>
                        <a:rPr lang="en-US" sz="2400" baseline="30000" dirty="0">
                          <a:solidFill>
                            <a:schemeClr val="tx1"/>
                          </a:solidFill>
                        </a:rPr>
                        <a:t>1</a:t>
                      </a:r>
                      <a:r>
                        <a:rPr lang="en-US" sz="2400" dirty="0">
                          <a:solidFill>
                            <a:schemeClr val="tx1"/>
                          </a:solidFill>
                        </a:rPr>
                        <a:t> (high intensity vs standard statin; subgroup &lt;2.0 mmol/L)</a:t>
                      </a:r>
                    </a:p>
                  </a:txBody>
                  <a:tcPr marL="121920" marR="121920" marT="60960" marB="60960">
                    <a:lnT w="38100" cap="flat" cmpd="sng" algn="ctr">
                      <a:solidFill>
                        <a:srgbClr val="ED1C24"/>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1.71 </a:t>
                      </a:r>
                      <a:r>
                        <a:rPr lang="en-US" sz="1800" dirty="0">
                          <a:solidFill>
                            <a:schemeClr val="tx1"/>
                          </a:solidFill>
                        </a:rPr>
                        <a:t>[66] vs 1.32 [50]</a:t>
                      </a:r>
                      <a:endParaRPr lang="en-US" sz="1800" kern="1200" dirty="0">
                        <a:solidFill>
                          <a:schemeClr val="tx1"/>
                        </a:solidFill>
                      </a:endParaRPr>
                    </a:p>
                    <a:p>
                      <a:endParaRPr lang="en-US" sz="2400" dirty="0">
                        <a:solidFill>
                          <a:schemeClr val="tx1"/>
                        </a:solidFill>
                      </a:endParaRPr>
                    </a:p>
                  </a:txBody>
                  <a:tcPr marL="121920" marR="121920" marT="60960" marB="60960">
                    <a:lnT w="38100" cap="flat" cmpd="sng" algn="ctr">
                      <a:solidFill>
                        <a:srgbClr val="ED1C24"/>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400" dirty="0">
                          <a:solidFill>
                            <a:schemeClr val="tx1"/>
                          </a:solidFill>
                        </a:rPr>
                        <a:t>MI, CHD death, stroke, Coronary </a:t>
                      </a:r>
                      <a:r>
                        <a:rPr lang="en-US" sz="2400" dirty="0" err="1">
                          <a:solidFill>
                            <a:schemeClr val="tx1"/>
                          </a:solidFill>
                        </a:rPr>
                        <a:t>revascs</a:t>
                      </a:r>
                      <a:r>
                        <a:rPr lang="en-US" sz="2400" dirty="0">
                          <a:solidFill>
                            <a:schemeClr val="tx1"/>
                          </a:solidFill>
                        </a:rPr>
                        <a:t>.</a:t>
                      </a:r>
                    </a:p>
                  </a:txBody>
                  <a:tcPr marL="121920" marR="121920" marT="60960" marB="60960">
                    <a:lnT w="38100" cap="flat" cmpd="sng" algn="ctr">
                      <a:solidFill>
                        <a:srgbClr val="ED1C24"/>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0.71 (0.56-0.91)</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[per mmol/L]</a:t>
                      </a:r>
                      <a:endParaRPr lang="en-US" sz="1800" kern="1200" dirty="0">
                        <a:solidFill>
                          <a:schemeClr val="tx1"/>
                        </a:solidFill>
                        <a:latin typeface="+mn-lt"/>
                        <a:ea typeface="+mn-ea"/>
                        <a:cs typeface="+mn-cs"/>
                      </a:endParaRPr>
                    </a:p>
                  </a:txBody>
                  <a:tcPr marL="121920" marR="121920" marT="60960" marB="60960">
                    <a:lnT w="38100" cap="flat" cmpd="sng" algn="ctr">
                      <a:solidFill>
                        <a:srgbClr val="ED1C24"/>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96492158"/>
                  </a:ext>
                </a:extLst>
              </a:tr>
              <a:tr h="1219200">
                <a:tc>
                  <a:txBody>
                    <a:bodyPr/>
                    <a:lstStyle/>
                    <a:p>
                      <a:r>
                        <a:rPr lang="en-US" sz="2400" dirty="0">
                          <a:solidFill>
                            <a:schemeClr val="tx1"/>
                          </a:solidFill>
                        </a:rPr>
                        <a:t>IMPROVE-IT</a:t>
                      </a:r>
                      <a:r>
                        <a:rPr lang="en-US" sz="2400" baseline="30000" dirty="0">
                          <a:solidFill>
                            <a:schemeClr val="tx1"/>
                          </a:solidFill>
                        </a:rPr>
                        <a:t>2</a:t>
                      </a:r>
                      <a:r>
                        <a:rPr lang="en-US" sz="2400" dirty="0">
                          <a:solidFill>
                            <a:schemeClr val="tx1"/>
                          </a:solidFill>
                        </a:rPr>
                        <a:t> (</a:t>
                      </a:r>
                      <a:r>
                        <a:rPr lang="en-US" sz="2400" dirty="0" err="1">
                          <a:solidFill>
                            <a:schemeClr val="tx1"/>
                          </a:solidFill>
                        </a:rPr>
                        <a:t>eze</a:t>
                      </a:r>
                      <a:r>
                        <a:rPr lang="en-US" sz="2400" dirty="0">
                          <a:solidFill>
                            <a:schemeClr val="tx1"/>
                          </a:solidFill>
                        </a:rPr>
                        <a:t> plus statin vs statin)</a:t>
                      </a:r>
                    </a:p>
                  </a:txBody>
                  <a:tcPr marL="121920" marR="121920" marT="60960" marB="6096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1.80 </a:t>
                      </a:r>
                      <a:r>
                        <a:rPr lang="en-US" sz="1800" dirty="0">
                          <a:solidFill>
                            <a:schemeClr val="tx1"/>
                          </a:solidFill>
                        </a:rPr>
                        <a:t>[70] vs 1.40 [54]</a:t>
                      </a:r>
                      <a:endParaRPr lang="en-US" sz="1800" kern="1200" dirty="0">
                        <a:solidFill>
                          <a:schemeClr val="tx1"/>
                        </a:solidFill>
                        <a:latin typeface="+mn-lt"/>
                        <a:ea typeface="+mn-ea"/>
                        <a:cs typeface="+mn-cs"/>
                      </a:endParaRPr>
                    </a:p>
                  </a:txBody>
                  <a:tcPr marL="121920" marR="121920" marT="60960" marB="6096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2400" dirty="0">
                          <a:solidFill>
                            <a:schemeClr val="tx1"/>
                          </a:solidFill>
                        </a:rPr>
                        <a:t>CV death, MI, stroke, UA, coronary </a:t>
                      </a:r>
                      <a:r>
                        <a:rPr lang="en-US" sz="2400" dirty="0" err="1">
                          <a:solidFill>
                            <a:schemeClr val="tx1"/>
                          </a:solidFill>
                        </a:rPr>
                        <a:t>revascs</a:t>
                      </a:r>
                      <a:r>
                        <a:rPr lang="en-US" sz="2400" dirty="0">
                          <a:solidFill>
                            <a:schemeClr val="tx1"/>
                          </a:solidFill>
                        </a:rPr>
                        <a:t>.</a:t>
                      </a:r>
                    </a:p>
                  </a:txBody>
                  <a:tcPr marL="121920" marR="121920" marT="60960" marB="6096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0.94 (0.89-0.99)</a:t>
                      </a:r>
                    </a:p>
                  </a:txBody>
                  <a:tcPr marL="121920" marR="121920" marT="60960" marB="6096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90854511"/>
                  </a:ext>
                </a:extLst>
              </a:tr>
              <a:tr h="132823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FOURIER</a:t>
                      </a:r>
                      <a:r>
                        <a:rPr lang="en-US" sz="2400" baseline="30000" dirty="0">
                          <a:solidFill>
                            <a:schemeClr val="tx1"/>
                          </a:solidFill>
                        </a:rPr>
                        <a:t>3</a:t>
                      </a:r>
                      <a:r>
                        <a:rPr lang="en-US" sz="2400" dirty="0">
                          <a:solidFill>
                            <a:schemeClr val="tx1"/>
                          </a:solidFill>
                        </a:rPr>
                        <a:t> (</a:t>
                      </a:r>
                      <a:r>
                        <a:rPr lang="en-US" sz="2400" dirty="0" err="1">
                          <a:solidFill>
                            <a:schemeClr val="tx1"/>
                          </a:solidFill>
                        </a:rPr>
                        <a:t>evolucumab</a:t>
                      </a:r>
                      <a:r>
                        <a:rPr lang="en-US" sz="2400" dirty="0">
                          <a:solidFill>
                            <a:schemeClr val="tx1"/>
                          </a:solidFill>
                        </a:rPr>
                        <a:t> plus high-dose statin </a:t>
                      </a:r>
                      <a:r>
                        <a:rPr lang="en-US" sz="1800" dirty="0">
                          <a:solidFill>
                            <a:schemeClr val="tx1"/>
                          </a:solidFill>
                        </a:rPr>
                        <a:t>±</a:t>
                      </a:r>
                      <a:r>
                        <a:rPr lang="en-US" sz="2400" dirty="0">
                          <a:solidFill>
                            <a:schemeClr val="tx1"/>
                          </a:solidFill>
                        </a:rPr>
                        <a:t> </a:t>
                      </a:r>
                      <a:r>
                        <a:rPr lang="en-US" sz="2400" dirty="0" err="1">
                          <a:solidFill>
                            <a:schemeClr val="tx1"/>
                          </a:solidFill>
                        </a:rPr>
                        <a:t>eze</a:t>
                      </a:r>
                      <a:r>
                        <a:rPr lang="en-US" sz="2400" dirty="0">
                          <a:solidFill>
                            <a:schemeClr val="tx1"/>
                          </a:solidFill>
                        </a:rPr>
                        <a:t> vs high-dose statin </a:t>
                      </a:r>
                      <a:r>
                        <a:rPr lang="en-US" sz="1800" dirty="0">
                          <a:solidFill>
                            <a:schemeClr val="tx1"/>
                          </a:solidFill>
                        </a:rPr>
                        <a:t>± </a:t>
                      </a:r>
                      <a:r>
                        <a:rPr lang="en-US" sz="1800" dirty="0" err="1">
                          <a:solidFill>
                            <a:schemeClr val="tx1"/>
                          </a:solidFill>
                        </a:rPr>
                        <a:t>eze</a:t>
                      </a:r>
                      <a:r>
                        <a:rPr lang="en-US" sz="1800" dirty="0">
                          <a:solidFill>
                            <a:schemeClr val="tx1"/>
                          </a:solidFill>
                        </a:rPr>
                        <a:t>)</a:t>
                      </a:r>
                      <a:endParaRPr lang="en-US" sz="1800" kern="1200" dirty="0">
                        <a:solidFill>
                          <a:schemeClr val="tx1"/>
                        </a:solidFill>
                        <a:latin typeface="+mn-lt"/>
                        <a:ea typeface="+mn-ea"/>
                        <a:cs typeface="+mn-cs"/>
                      </a:endParaRPr>
                    </a:p>
                  </a:txBody>
                  <a:tcPr marL="121920" marR="121920" marT="60960" marB="6096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2.37 </a:t>
                      </a:r>
                      <a:r>
                        <a:rPr lang="en-US" sz="1800" dirty="0">
                          <a:solidFill>
                            <a:schemeClr val="tx1"/>
                          </a:solidFill>
                        </a:rPr>
                        <a:t>[92] vs 0.78 [30]</a:t>
                      </a:r>
                      <a:endParaRPr lang="en-US" sz="1800" kern="1200" dirty="0">
                        <a:solidFill>
                          <a:schemeClr val="tx1"/>
                        </a:solidFill>
                        <a:latin typeface="+mn-lt"/>
                        <a:ea typeface="+mn-ea"/>
                        <a:cs typeface="+mn-cs"/>
                      </a:endParaRPr>
                    </a:p>
                  </a:txBody>
                  <a:tcPr marL="121920" marR="121920" marT="60960" marB="6096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CV death, MI, stroke, UA, coronary </a:t>
                      </a:r>
                      <a:r>
                        <a:rPr lang="en-US" sz="2400" dirty="0" err="1">
                          <a:solidFill>
                            <a:schemeClr val="tx1"/>
                          </a:solidFill>
                        </a:rPr>
                        <a:t>revascs</a:t>
                      </a:r>
                      <a:r>
                        <a:rPr lang="en-US" sz="2400" dirty="0">
                          <a:solidFill>
                            <a:schemeClr val="tx1"/>
                          </a:solidFill>
                        </a:rPr>
                        <a:t>.</a:t>
                      </a:r>
                    </a:p>
                  </a:txBody>
                  <a:tcPr marL="121920" marR="121920" marT="60960" marB="6096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0.85 (0.79-0.92)</a:t>
                      </a:r>
                    </a:p>
                  </a:txBody>
                  <a:tcPr marL="121920" marR="121920" marT="60960" marB="6096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90930096"/>
                  </a:ext>
                </a:extLst>
              </a:tr>
              <a:tr h="12192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ODYSSETOUTCOMES</a:t>
                      </a:r>
                      <a:r>
                        <a:rPr lang="en-US" sz="2400" baseline="30000" dirty="0">
                          <a:solidFill>
                            <a:schemeClr val="tx1"/>
                          </a:solidFill>
                        </a:rPr>
                        <a:t>4</a:t>
                      </a:r>
                      <a:r>
                        <a:rPr lang="en-US" sz="2400" dirty="0">
                          <a:solidFill>
                            <a:schemeClr val="tx1"/>
                          </a:solidFill>
                        </a:rPr>
                        <a:t> (alirocumab plus high-dose statin </a:t>
                      </a:r>
                      <a:r>
                        <a:rPr lang="en-US" sz="1800" dirty="0">
                          <a:solidFill>
                            <a:schemeClr val="tx1"/>
                          </a:solidFill>
                        </a:rPr>
                        <a:t>± </a:t>
                      </a:r>
                      <a:r>
                        <a:rPr lang="en-US" sz="1800" dirty="0" err="1">
                          <a:solidFill>
                            <a:schemeClr val="tx1"/>
                          </a:solidFill>
                        </a:rPr>
                        <a:t>eze</a:t>
                      </a:r>
                      <a:r>
                        <a:rPr lang="en-US" sz="1800" dirty="0">
                          <a:solidFill>
                            <a:schemeClr val="tx1"/>
                          </a:solidFill>
                        </a:rPr>
                        <a:t> vs high-dose statin ±</a:t>
                      </a:r>
                      <a:r>
                        <a:rPr lang="en-US" sz="1800" kern="1200" dirty="0">
                          <a:solidFill>
                            <a:schemeClr val="tx1"/>
                          </a:solidFill>
                        </a:rPr>
                        <a:t> </a:t>
                      </a:r>
                      <a:r>
                        <a:rPr lang="en-US" sz="1800" kern="1200" dirty="0" err="1">
                          <a:solidFill>
                            <a:schemeClr val="tx1"/>
                          </a:solidFill>
                        </a:rPr>
                        <a:t>eze</a:t>
                      </a:r>
                      <a:r>
                        <a:rPr lang="en-US" sz="1800" kern="1200" dirty="0">
                          <a:solidFill>
                            <a:schemeClr val="tx1"/>
                          </a:solidFill>
                        </a:rPr>
                        <a:t>)</a:t>
                      </a:r>
                      <a:endParaRPr lang="en-US" sz="1800" kern="1200" dirty="0">
                        <a:solidFill>
                          <a:schemeClr val="tx1"/>
                        </a:solidFill>
                        <a:latin typeface="+mn-lt"/>
                        <a:ea typeface="+mn-ea"/>
                        <a:cs typeface="+mn-cs"/>
                      </a:endParaRPr>
                    </a:p>
                  </a:txBody>
                  <a:tcPr marL="121920" marR="121920" marT="60960" marB="60960">
                    <a:lnT w="12700" cap="flat" cmpd="sng" algn="ctr">
                      <a:solidFill>
                        <a:schemeClr val="bg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2.37 </a:t>
                      </a:r>
                      <a:r>
                        <a:rPr lang="en-US" sz="1800" dirty="0">
                          <a:solidFill>
                            <a:schemeClr val="tx1"/>
                          </a:solidFill>
                        </a:rPr>
                        <a:t>[92] vs 1.37 [53]</a:t>
                      </a:r>
                      <a:endParaRPr lang="en-US" sz="1800" kern="1200" dirty="0">
                        <a:solidFill>
                          <a:schemeClr val="tx1"/>
                        </a:solidFill>
                        <a:latin typeface="+mn-lt"/>
                        <a:ea typeface="+mn-ea"/>
                        <a:cs typeface="+mn-cs"/>
                      </a:endParaRPr>
                    </a:p>
                  </a:txBody>
                  <a:tcPr marL="121920" marR="121920" marT="60960" marB="60960">
                    <a:lnT w="12700" cap="flat" cmpd="sng" algn="ctr">
                      <a:solidFill>
                        <a:schemeClr val="bg1"/>
                      </a:solidFill>
                      <a:prstDash val="solid"/>
                      <a:round/>
                      <a:headEnd type="none" w="med" len="med"/>
                      <a:tailEnd type="none" w="med" len="med"/>
                    </a:lnT>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dirty="0">
                          <a:solidFill>
                            <a:schemeClr val="tx1"/>
                          </a:solidFill>
                        </a:rPr>
                        <a:t>MI, CHD death, stroke, UA</a:t>
                      </a:r>
                    </a:p>
                  </a:txBody>
                  <a:tcPr marL="121920" marR="121920" marT="60960" marB="60960">
                    <a:lnT w="12700" cap="flat" cmpd="sng" algn="ctr">
                      <a:solidFill>
                        <a:schemeClr val="bg1"/>
                      </a:solidFill>
                      <a:prstDash val="solid"/>
                      <a:round/>
                      <a:headEnd type="none" w="med" len="med"/>
                      <a:tailEnd type="none" w="med" len="med"/>
                    </a:lnT>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0.85 (0.78-0.93)</a:t>
                      </a:r>
                    </a:p>
                  </a:txBody>
                  <a:tcPr marL="121920" marR="121920" marT="60960" marB="6096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209229985"/>
                  </a:ext>
                </a:extLst>
              </a:tr>
            </a:tbl>
          </a:graphicData>
        </a:graphic>
      </p:graphicFrame>
      <p:sp>
        <p:nvSpPr>
          <p:cNvPr id="6" name="TextBox 5">
            <a:extLst>
              <a:ext uri="{FF2B5EF4-FFF2-40B4-BE49-F238E27FC236}">
                <a16:creationId xmlns:a16="http://schemas.microsoft.com/office/drawing/2014/main" id="{992CBF0F-F695-4D63-964C-88507107102E}"/>
              </a:ext>
            </a:extLst>
          </p:cNvPr>
          <p:cNvSpPr txBox="1"/>
          <p:nvPr/>
        </p:nvSpPr>
        <p:spPr>
          <a:xfrm>
            <a:off x="3860258" y="6550223"/>
            <a:ext cx="9627476" cy="307777"/>
          </a:xfrm>
          <a:prstGeom prst="rect">
            <a:avLst/>
          </a:prstGeom>
          <a:noFill/>
        </p:spPr>
        <p:txBody>
          <a:bodyPr wrap="square" rtlCol="0">
            <a:spAutoFit/>
          </a:bodyPr>
          <a:lstStyle/>
          <a:p>
            <a:r>
              <a:rPr lang="en-US" sz="1400" dirty="0"/>
              <a:t>1: Lancet 2010;3776:1670-81; 2: NEJM 2015;372:2387-97; 3: NEJM 2017;376:1713-22; 4: NEJM 2018;379:2097-107</a:t>
            </a:r>
          </a:p>
        </p:txBody>
      </p:sp>
    </p:spTree>
    <p:extLst>
      <p:ext uri="{BB962C8B-B14F-4D97-AF65-F5344CB8AC3E}">
        <p14:creationId xmlns:p14="http://schemas.microsoft.com/office/powerpoint/2010/main" val="26509381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75F1-C570-42FA-8984-1590EDA555D5}"/>
              </a:ext>
            </a:extLst>
          </p:cNvPr>
          <p:cNvSpPr>
            <a:spLocks noGrp="1"/>
          </p:cNvSpPr>
          <p:nvPr>
            <p:ph type="title" idx="4294967295"/>
          </p:nvPr>
        </p:nvSpPr>
        <p:spPr>
          <a:xfrm>
            <a:off x="370115" y="201111"/>
            <a:ext cx="11201400" cy="1143000"/>
          </a:xfrm>
        </p:spPr>
        <p:txBody>
          <a:bodyPr>
            <a:normAutofit/>
          </a:bodyPr>
          <a:lstStyle/>
          <a:p>
            <a:r>
              <a:rPr lang="tr-TR" sz="4000" b="1" dirty="0"/>
              <a:t>Kılavuz önerileri</a:t>
            </a:r>
            <a:endParaRPr lang="en-US" sz="4000" b="1" dirty="0"/>
          </a:p>
        </p:txBody>
      </p:sp>
      <p:sp>
        <p:nvSpPr>
          <p:cNvPr id="4" name="TextBox 3">
            <a:extLst>
              <a:ext uri="{FF2B5EF4-FFF2-40B4-BE49-F238E27FC236}">
                <a16:creationId xmlns:a16="http://schemas.microsoft.com/office/drawing/2014/main" id="{9B5B6887-9518-4138-BA62-1954035401B0}"/>
              </a:ext>
            </a:extLst>
          </p:cNvPr>
          <p:cNvSpPr txBox="1"/>
          <p:nvPr/>
        </p:nvSpPr>
        <p:spPr>
          <a:xfrm>
            <a:off x="1904998" y="2227890"/>
            <a:ext cx="4474029" cy="461665"/>
          </a:xfrm>
          <a:prstGeom prst="rect">
            <a:avLst/>
          </a:prstGeom>
          <a:solidFill>
            <a:schemeClr val="accent1">
              <a:lumMod val="20000"/>
              <a:lumOff val="80000"/>
            </a:schemeClr>
          </a:solidFill>
        </p:spPr>
        <p:txBody>
          <a:bodyPr wrap="square" rtlCol="0">
            <a:spAutoFit/>
          </a:bodyPr>
          <a:lstStyle/>
          <a:p>
            <a:r>
              <a:rPr lang="tr-TR" sz="2400" b="1" dirty="0"/>
              <a:t>Yüksek doz </a:t>
            </a:r>
            <a:r>
              <a:rPr lang="tr-TR" sz="2400" b="1" dirty="0" err="1"/>
              <a:t>statin</a:t>
            </a:r>
            <a:endParaRPr lang="en-US" sz="2400" b="1" dirty="0"/>
          </a:p>
        </p:txBody>
      </p:sp>
      <p:sp>
        <p:nvSpPr>
          <p:cNvPr id="5" name="TextBox 4">
            <a:extLst>
              <a:ext uri="{FF2B5EF4-FFF2-40B4-BE49-F238E27FC236}">
                <a16:creationId xmlns:a16="http://schemas.microsoft.com/office/drawing/2014/main" id="{B7A479C6-1327-4C8F-88F1-2819B9012925}"/>
              </a:ext>
            </a:extLst>
          </p:cNvPr>
          <p:cNvSpPr txBox="1"/>
          <p:nvPr/>
        </p:nvSpPr>
        <p:spPr>
          <a:xfrm>
            <a:off x="1992084" y="4016828"/>
            <a:ext cx="2906485" cy="461665"/>
          </a:xfrm>
          <a:prstGeom prst="rect">
            <a:avLst/>
          </a:prstGeom>
          <a:solidFill>
            <a:schemeClr val="accent1">
              <a:lumMod val="20000"/>
              <a:lumOff val="80000"/>
            </a:schemeClr>
          </a:solidFill>
        </p:spPr>
        <p:txBody>
          <a:bodyPr wrap="square" rtlCol="0">
            <a:spAutoFit/>
          </a:bodyPr>
          <a:lstStyle/>
          <a:p>
            <a:r>
              <a:rPr lang="en-US" sz="2400" b="1" dirty="0"/>
              <a:t>S</a:t>
            </a:r>
            <a:r>
              <a:rPr lang="tr-TR" sz="2400" b="1" dirty="0" err="1"/>
              <a:t>tatin</a:t>
            </a:r>
            <a:r>
              <a:rPr lang="en-US" sz="2400" b="1" dirty="0"/>
              <a:t> + Ezetimibe</a:t>
            </a:r>
          </a:p>
        </p:txBody>
      </p:sp>
      <p:sp>
        <p:nvSpPr>
          <p:cNvPr id="6" name="TextBox 5">
            <a:extLst>
              <a:ext uri="{FF2B5EF4-FFF2-40B4-BE49-F238E27FC236}">
                <a16:creationId xmlns:a16="http://schemas.microsoft.com/office/drawing/2014/main" id="{812E4023-9676-4150-AF6F-7D121DCB9AE9}"/>
              </a:ext>
            </a:extLst>
          </p:cNvPr>
          <p:cNvSpPr txBox="1"/>
          <p:nvPr/>
        </p:nvSpPr>
        <p:spPr>
          <a:xfrm flipH="1">
            <a:off x="2144485" y="5600114"/>
            <a:ext cx="4929052" cy="461665"/>
          </a:xfrm>
          <a:prstGeom prst="rect">
            <a:avLst/>
          </a:prstGeom>
          <a:solidFill>
            <a:schemeClr val="accent1">
              <a:lumMod val="20000"/>
              <a:lumOff val="80000"/>
            </a:schemeClr>
          </a:solidFill>
        </p:spPr>
        <p:txBody>
          <a:bodyPr wrap="square" rtlCol="0">
            <a:spAutoFit/>
          </a:bodyPr>
          <a:lstStyle/>
          <a:p>
            <a:r>
              <a:rPr lang="en-US" sz="2400" b="1" dirty="0"/>
              <a:t>S</a:t>
            </a:r>
            <a:r>
              <a:rPr lang="tr-TR" sz="2400" b="1" dirty="0" err="1"/>
              <a:t>tatin</a:t>
            </a:r>
            <a:r>
              <a:rPr lang="en-US" sz="2400" b="1" dirty="0"/>
              <a:t> + Ezetimibe + PCSK9i</a:t>
            </a:r>
          </a:p>
        </p:txBody>
      </p:sp>
      <p:sp>
        <p:nvSpPr>
          <p:cNvPr id="7" name="TextBox 6">
            <a:extLst>
              <a:ext uri="{FF2B5EF4-FFF2-40B4-BE49-F238E27FC236}">
                <a16:creationId xmlns:a16="http://schemas.microsoft.com/office/drawing/2014/main" id="{E8DD8A43-997A-4D20-98A5-6E4AACB29065}"/>
              </a:ext>
            </a:extLst>
          </p:cNvPr>
          <p:cNvSpPr txBox="1"/>
          <p:nvPr/>
        </p:nvSpPr>
        <p:spPr>
          <a:xfrm flipH="1">
            <a:off x="5682342" y="2961001"/>
            <a:ext cx="3439886" cy="369332"/>
          </a:xfrm>
          <a:prstGeom prst="rect">
            <a:avLst/>
          </a:prstGeom>
          <a:solidFill>
            <a:srgbClr val="FFC000"/>
          </a:solidFill>
        </p:spPr>
        <p:txBody>
          <a:bodyPr wrap="square" rtlCol="0">
            <a:spAutoFit/>
          </a:bodyPr>
          <a:lstStyle/>
          <a:p>
            <a:r>
              <a:rPr lang="en-US" dirty="0"/>
              <a:t>4</a:t>
            </a:r>
            <a:r>
              <a:rPr lang="tr-TR" dirty="0"/>
              <a:t> haftaya kontrol</a:t>
            </a:r>
            <a:endParaRPr lang="en-US" dirty="0"/>
          </a:p>
        </p:txBody>
      </p:sp>
      <p:sp>
        <p:nvSpPr>
          <p:cNvPr id="9" name="TextBox 8">
            <a:extLst>
              <a:ext uri="{FF2B5EF4-FFF2-40B4-BE49-F238E27FC236}">
                <a16:creationId xmlns:a16="http://schemas.microsoft.com/office/drawing/2014/main" id="{78ACBCD2-F0C5-4B72-BB79-70CC2ECA69D7}"/>
              </a:ext>
            </a:extLst>
          </p:cNvPr>
          <p:cNvSpPr txBox="1"/>
          <p:nvPr/>
        </p:nvSpPr>
        <p:spPr>
          <a:xfrm>
            <a:off x="5682342" y="4762305"/>
            <a:ext cx="3439886" cy="369332"/>
          </a:xfrm>
          <a:prstGeom prst="rect">
            <a:avLst/>
          </a:prstGeom>
          <a:solidFill>
            <a:srgbClr val="FFC000"/>
          </a:solidFill>
        </p:spPr>
        <p:txBody>
          <a:bodyPr wrap="square">
            <a:spAutoFit/>
          </a:bodyPr>
          <a:lstStyle/>
          <a:p>
            <a:r>
              <a:rPr lang="en-US" dirty="0"/>
              <a:t>4</a:t>
            </a:r>
            <a:r>
              <a:rPr lang="tr-TR" dirty="0"/>
              <a:t> haftaya kontrol</a:t>
            </a:r>
            <a:endParaRPr lang="en-US" dirty="0"/>
          </a:p>
        </p:txBody>
      </p:sp>
      <p:sp>
        <p:nvSpPr>
          <p:cNvPr id="10" name="Arrow: Down 9">
            <a:extLst>
              <a:ext uri="{FF2B5EF4-FFF2-40B4-BE49-F238E27FC236}">
                <a16:creationId xmlns:a16="http://schemas.microsoft.com/office/drawing/2014/main" id="{CA54A47C-A8E9-4072-AC93-EB7249F3FCF1}"/>
              </a:ext>
            </a:extLst>
          </p:cNvPr>
          <p:cNvSpPr/>
          <p:nvPr/>
        </p:nvSpPr>
        <p:spPr>
          <a:xfrm>
            <a:off x="3445326" y="3079874"/>
            <a:ext cx="495303" cy="685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F04DE73A-413C-417B-A6F3-E45BB5CB4FBA}"/>
              </a:ext>
            </a:extLst>
          </p:cNvPr>
          <p:cNvSpPr/>
          <p:nvPr/>
        </p:nvSpPr>
        <p:spPr>
          <a:xfrm>
            <a:off x="3445326" y="4729863"/>
            <a:ext cx="495303" cy="685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520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792078-52BC-48FE-AF03-A612EF6BC771}"/>
              </a:ext>
            </a:extLst>
          </p:cNvPr>
          <p:cNvSpPr>
            <a:spLocks noGrp="1"/>
          </p:cNvSpPr>
          <p:nvPr>
            <p:ph type="title"/>
          </p:nvPr>
        </p:nvSpPr>
        <p:spPr/>
        <p:txBody>
          <a:bodyPr/>
          <a:lstStyle/>
          <a:p>
            <a:endParaRPr lang="en-US"/>
          </a:p>
        </p:txBody>
      </p:sp>
      <p:pic>
        <p:nvPicPr>
          <p:cNvPr id="5" name="İçerik Yer Tutucusu 4" descr="metin içeren bir resim&#10;&#10;Açıklama otomatik olarak oluşturuldu">
            <a:extLst>
              <a:ext uri="{FF2B5EF4-FFF2-40B4-BE49-F238E27FC236}">
                <a16:creationId xmlns:a16="http://schemas.microsoft.com/office/drawing/2014/main" id="{62653C1F-AEA4-E648-820E-C1FF3D4E578B}"/>
              </a:ext>
            </a:extLst>
          </p:cNvPr>
          <p:cNvPicPr>
            <a:picLocks noGrp="1" noChangeAspect="1"/>
          </p:cNvPicPr>
          <p:nvPr>
            <p:ph sz="half" idx="2"/>
          </p:nvPr>
        </p:nvPicPr>
        <p:blipFill rotWithShape="1">
          <a:blip r:embed="rId2"/>
          <a:srcRect l="29561" t="23276" r="11337" b="24626"/>
          <a:stretch/>
        </p:blipFill>
        <p:spPr>
          <a:xfrm>
            <a:off x="4904861" y="3196224"/>
            <a:ext cx="7450861" cy="3694433"/>
          </a:xfrm>
          <a:prstGeom prst="rect">
            <a:avLst/>
          </a:prstGeom>
        </p:spPr>
      </p:pic>
      <p:pic>
        <p:nvPicPr>
          <p:cNvPr id="6" name="İçerik Yer Tutucusu 4">
            <a:extLst>
              <a:ext uri="{FF2B5EF4-FFF2-40B4-BE49-F238E27FC236}">
                <a16:creationId xmlns:a16="http://schemas.microsoft.com/office/drawing/2014/main" id="{AA3AE7C1-88E6-CD55-184F-95DBA95F9079}"/>
              </a:ext>
            </a:extLst>
          </p:cNvPr>
          <p:cNvPicPr>
            <a:picLocks noGrp="1" noChangeAspect="1"/>
          </p:cNvPicPr>
          <p:nvPr>
            <p:ph sz="half" idx="1"/>
          </p:nvPr>
        </p:nvPicPr>
        <p:blipFill rotWithShape="1">
          <a:blip r:embed="rId3"/>
          <a:srcRect l="40149" t="29343" r="18479" b="20123"/>
          <a:stretch/>
        </p:blipFill>
        <p:spPr>
          <a:xfrm>
            <a:off x="92938" y="11437"/>
            <a:ext cx="5813845" cy="3994506"/>
          </a:xfrm>
        </p:spPr>
      </p:pic>
    </p:spTree>
    <p:extLst>
      <p:ext uri="{BB962C8B-B14F-4D97-AF65-F5344CB8AC3E}">
        <p14:creationId xmlns:p14="http://schemas.microsoft.com/office/powerpoint/2010/main" val="4236583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a:extLst>
              <a:ext uri="{FF2B5EF4-FFF2-40B4-BE49-F238E27FC236}">
                <a16:creationId xmlns:a16="http://schemas.microsoft.com/office/drawing/2014/main" id="{1483105D-4B3D-3CED-8362-51423439055B}"/>
              </a:ext>
            </a:extLst>
          </p:cNvPr>
          <p:cNvSpPr>
            <a:spLocks noGrp="1"/>
          </p:cNvSpPr>
          <p:nvPr>
            <p:ph type="title"/>
          </p:nvPr>
        </p:nvSpPr>
        <p:spPr/>
        <p:txBody>
          <a:bodyPr/>
          <a:lstStyle/>
          <a:p>
            <a:r>
              <a:rPr lang="tr-TR" b="1" dirty="0"/>
              <a:t>Karşılanmamış gereksinimler:</a:t>
            </a:r>
          </a:p>
        </p:txBody>
      </p:sp>
      <p:graphicFrame>
        <p:nvGraphicFramePr>
          <p:cNvPr id="8" name="İçerik Yer Tutucusu 3">
            <a:extLst>
              <a:ext uri="{FF2B5EF4-FFF2-40B4-BE49-F238E27FC236}">
                <a16:creationId xmlns:a16="http://schemas.microsoft.com/office/drawing/2014/main" id="{4C6D3988-285B-E5E1-ED06-41BDEB5400EA}"/>
              </a:ext>
            </a:extLst>
          </p:cNvPr>
          <p:cNvGraphicFramePr>
            <a:graphicFrameLocks noGrp="1"/>
          </p:cNvGraphicFramePr>
          <p:nvPr>
            <p:ph sz="half" idx="1"/>
            <p:extLst>
              <p:ext uri="{D42A27DB-BD31-4B8C-83A1-F6EECF244321}">
                <p14:modId xmlns:p14="http://schemas.microsoft.com/office/powerpoint/2010/main" val="3260437160"/>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İçerik Yer Tutucusu 1">
            <a:extLst>
              <a:ext uri="{FF2B5EF4-FFF2-40B4-BE49-F238E27FC236}">
                <a16:creationId xmlns:a16="http://schemas.microsoft.com/office/drawing/2014/main" id="{78131FEE-3805-E0F5-313A-598C98710621}"/>
              </a:ext>
            </a:extLst>
          </p:cNvPr>
          <p:cNvSpPr>
            <a:spLocks noGrp="1"/>
          </p:cNvSpPr>
          <p:nvPr>
            <p:ph sz="half" idx="2"/>
          </p:nvPr>
        </p:nvSpPr>
        <p:spPr>
          <a:xfrm>
            <a:off x="6422572" y="2271940"/>
            <a:ext cx="5181600" cy="4351338"/>
          </a:xfrm>
        </p:spPr>
        <p:txBody>
          <a:bodyPr/>
          <a:lstStyle/>
          <a:p>
            <a:endParaRPr lang="tr-TR" dirty="0"/>
          </a:p>
        </p:txBody>
      </p:sp>
    </p:spTree>
    <p:extLst>
      <p:ext uri="{BB962C8B-B14F-4D97-AF65-F5344CB8AC3E}">
        <p14:creationId xmlns:p14="http://schemas.microsoft.com/office/powerpoint/2010/main" val="2750125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3584A35-672D-2B02-8D1E-361245C5695E}"/>
              </a:ext>
            </a:extLst>
          </p:cNvPr>
          <p:cNvSpPr>
            <a:spLocks noGrp="1"/>
          </p:cNvSpPr>
          <p:nvPr>
            <p:ph type="title"/>
          </p:nvPr>
        </p:nvSpPr>
        <p:spPr>
          <a:xfrm>
            <a:off x="761591" y="328181"/>
            <a:ext cx="10515600" cy="1325563"/>
          </a:xfrm>
        </p:spPr>
        <p:txBody>
          <a:bodyPr>
            <a:normAutofit/>
          </a:bodyPr>
          <a:lstStyle/>
          <a:p>
            <a:r>
              <a:rPr lang="tr-TR" sz="2800" dirty="0" err="1"/>
              <a:t>There</a:t>
            </a:r>
            <a:r>
              <a:rPr lang="tr-TR" sz="2800" dirty="0"/>
              <a:t> is </a:t>
            </a:r>
            <a:r>
              <a:rPr lang="tr-TR" sz="2800" dirty="0" err="1"/>
              <a:t>misinformation</a:t>
            </a:r>
            <a:r>
              <a:rPr lang="tr-TR" sz="2800" dirty="0"/>
              <a:t> on </a:t>
            </a:r>
            <a:r>
              <a:rPr lang="tr-TR" sz="2800" dirty="0" err="1"/>
              <a:t>effect</a:t>
            </a:r>
            <a:r>
              <a:rPr lang="tr-TR" sz="2800" dirty="0"/>
              <a:t> of </a:t>
            </a:r>
            <a:r>
              <a:rPr lang="tr-TR" sz="2800" dirty="0" err="1"/>
              <a:t>statins</a:t>
            </a:r>
            <a:r>
              <a:rPr lang="tr-TR" sz="2800" dirty="0"/>
              <a:t> on </a:t>
            </a:r>
            <a:r>
              <a:rPr lang="tr-TR" sz="2800" dirty="0" err="1"/>
              <a:t>muscle</a:t>
            </a:r>
            <a:r>
              <a:rPr lang="tr-TR" sz="2800" dirty="0"/>
              <a:t> </a:t>
            </a:r>
            <a:r>
              <a:rPr lang="tr-TR" sz="2800" dirty="0" err="1"/>
              <a:t>symptoms</a:t>
            </a:r>
            <a:r>
              <a:rPr lang="tr-TR" sz="2800" dirty="0"/>
              <a:t> </a:t>
            </a:r>
            <a:r>
              <a:rPr lang="tr-TR" sz="2800" dirty="0" err="1"/>
              <a:t>from</a:t>
            </a:r>
            <a:r>
              <a:rPr lang="tr-TR" sz="2800" dirty="0"/>
              <a:t> </a:t>
            </a:r>
            <a:r>
              <a:rPr lang="tr-TR" sz="2800" dirty="0" err="1"/>
              <a:t>non-randomised</a:t>
            </a:r>
            <a:r>
              <a:rPr lang="tr-TR" sz="2800" dirty="0"/>
              <a:t> </a:t>
            </a:r>
            <a:r>
              <a:rPr lang="tr-TR" sz="2800" dirty="0" err="1"/>
              <a:t>studies</a:t>
            </a:r>
            <a:br>
              <a:rPr lang="tr-TR" sz="2800" dirty="0"/>
            </a:br>
            <a:r>
              <a:rPr lang="tr-TR" sz="2800" dirty="0"/>
              <a:t>CTT </a:t>
            </a:r>
            <a:r>
              <a:rPr lang="tr-TR" sz="2800" dirty="0" err="1"/>
              <a:t>established</a:t>
            </a:r>
            <a:r>
              <a:rPr lang="tr-TR" sz="2800" dirty="0"/>
              <a:t> a program </a:t>
            </a:r>
            <a:r>
              <a:rPr lang="tr-TR" sz="2800" dirty="0" err="1"/>
              <a:t>to</a:t>
            </a:r>
            <a:r>
              <a:rPr lang="tr-TR" sz="2800" dirty="0"/>
              <a:t> </a:t>
            </a:r>
            <a:r>
              <a:rPr lang="tr-TR" sz="2800" dirty="0" err="1"/>
              <a:t>collect,validate,analyse</a:t>
            </a:r>
            <a:r>
              <a:rPr lang="tr-TR" sz="2800" dirty="0"/>
              <a:t> data </a:t>
            </a:r>
            <a:r>
              <a:rPr lang="tr-TR" sz="2800" dirty="0" err="1"/>
              <a:t>from</a:t>
            </a:r>
            <a:r>
              <a:rPr lang="tr-TR" sz="2800" dirty="0"/>
              <a:t> </a:t>
            </a:r>
            <a:r>
              <a:rPr lang="tr-TR" sz="2800" dirty="0" err="1"/>
              <a:t>RCTs</a:t>
            </a:r>
            <a:endParaRPr lang="tr-TR" sz="2800" dirty="0"/>
          </a:p>
        </p:txBody>
      </p:sp>
      <p:pic>
        <p:nvPicPr>
          <p:cNvPr id="5" name="İçerik Yer Tutucusu 4">
            <a:extLst>
              <a:ext uri="{FF2B5EF4-FFF2-40B4-BE49-F238E27FC236}">
                <a16:creationId xmlns:a16="http://schemas.microsoft.com/office/drawing/2014/main" id="{94182FF4-BC4F-D4C0-3ED4-28F241192477}"/>
              </a:ext>
            </a:extLst>
          </p:cNvPr>
          <p:cNvPicPr>
            <a:picLocks noGrp="1" noChangeAspect="1"/>
          </p:cNvPicPr>
          <p:nvPr>
            <p:ph idx="1"/>
          </p:nvPr>
        </p:nvPicPr>
        <p:blipFill rotWithShape="1">
          <a:blip r:embed="rId2"/>
          <a:srcRect l="42837" t="42526" r="22179" b="25422"/>
          <a:stretch/>
        </p:blipFill>
        <p:spPr>
          <a:xfrm>
            <a:off x="1565293" y="1769748"/>
            <a:ext cx="9083416" cy="4681214"/>
          </a:xfrm>
        </p:spPr>
      </p:pic>
      <p:pic>
        <p:nvPicPr>
          <p:cNvPr id="3" name="İçerik Yer Tutucusu 4">
            <a:extLst>
              <a:ext uri="{FF2B5EF4-FFF2-40B4-BE49-F238E27FC236}">
                <a16:creationId xmlns:a16="http://schemas.microsoft.com/office/drawing/2014/main" id="{2795630F-EEAA-E6E5-DEC3-F980C2A5360D}"/>
              </a:ext>
            </a:extLst>
          </p:cNvPr>
          <p:cNvPicPr>
            <a:picLocks noGrp="1" noChangeAspect="1"/>
          </p:cNvPicPr>
          <p:nvPr>
            <p:ph idx="1"/>
          </p:nvPr>
        </p:nvPicPr>
        <p:blipFill rotWithShape="1">
          <a:blip r:embed="rId3"/>
          <a:srcRect l="26717" t="39766" r="8091" b="43041"/>
          <a:stretch/>
        </p:blipFill>
        <p:spPr>
          <a:xfrm>
            <a:off x="64730" y="-34724"/>
            <a:ext cx="11909323" cy="1766766"/>
          </a:xfrm>
        </p:spPr>
      </p:pic>
      <p:sp>
        <p:nvSpPr>
          <p:cNvPr id="8" name="Metin kutusu 7">
            <a:extLst>
              <a:ext uri="{FF2B5EF4-FFF2-40B4-BE49-F238E27FC236}">
                <a16:creationId xmlns:a16="http://schemas.microsoft.com/office/drawing/2014/main" id="{75B0DEC5-45E1-73DB-B9D7-C5C89C559FFD}"/>
              </a:ext>
            </a:extLst>
          </p:cNvPr>
          <p:cNvSpPr txBox="1"/>
          <p:nvPr/>
        </p:nvSpPr>
        <p:spPr>
          <a:xfrm>
            <a:off x="64730" y="6488668"/>
            <a:ext cx="6094070" cy="369332"/>
          </a:xfrm>
          <a:prstGeom prst="rect">
            <a:avLst/>
          </a:prstGeom>
          <a:noFill/>
        </p:spPr>
        <p:txBody>
          <a:bodyPr wrap="square">
            <a:spAutoFit/>
          </a:bodyPr>
          <a:lstStyle/>
          <a:p>
            <a:r>
              <a:rPr lang="nl-NL"/>
              <a:t>www.thelancet.com Vol 400 September 10, 2022</a:t>
            </a:r>
            <a:endParaRPr lang="tr-TR" dirty="0"/>
          </a:p>
        </p:txBody>
      </p:sp>
      <p:sp>
        <p:nvSpPr>
          <p:cNvPr id="10" name="Metin kutusu 9">
            <a:extLst>
              <a:ext uri="{FF2B5EF4-FFF2-40B4-BE49-F238E27FC236}">
                <a16:creationId xmlns:a16="http://schemas.microsoft.com/office/drawing/2014/main" id="{BCF17D1F-3DAB-5B31-12A2-EEB6F57D6A89}"/>
              </a:ext>
            </a:extLst>
          </p:cNvPr>
          <p:cNvSpPr txBox="1"/>
          <p:nvPr/>
        </p:nvSpPr>
        <p:spPr>
          <a:xfrm>
            <a:off x="5466144" y="6450962"/>
            <a:ext cx="6094070" cy="369332"/>
          </a:xfrm>
          <a:prstGeom prst="rect">
            <a:avLst/>
          </a:prstGeom>
          <a:noFill/>
        </p:spPr>
        <p:txBody>
          <a:bodyPr wrap="square">
            <a:spAutoFit/>
          </a:bodyPr>
          <a:lstStyle/>
          <a:p>
            <a:r>
              <a:rPr lang="en-US" dirty="0"/>
              <a:t>Statin therapy caused a small excess of mostly mild muscle pain</a:t>
            </a:r>
            <a:endParaRPr lang="tr-TR" dirty="0"/>
          </a:p>
        </p:txBody>
      </p:sp>
    </p:spTree>
    <p:extLst>
      <p:ext uri="{BB962C8B-B14F-4D97-AF65-F5344CB8AC3E}">
        <p14:creationId xmlns:p14="http://schemas.microsoft.com/office/powerpoint/2010/main" val="955391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218F-F47C-47A2-8CC5-A18654CE3FC0}"/>
              </a:ext>
            </a:extLst>
          </p:cNvPr>
          <p:cNvSpPr>
            <a:spLocks noGrp="1"/>
          </p:cNvSpPr>
          <p:nvPr>
            <p:ph type="title"/>
          </p:nvPr>
        </p:nvSpPr>
        <p:spPr>
          <a:xfrm>
            <a:off x="0" y="40716"/>
            <a:ext cx="12192000" cy="767910"/>
          </a:xfrm>
          <a:solidFill>
            <a:srgbClr val="002060"/>
          </a:solidFill>
        </p:spPr>
        <p:txBody>
          <a:bodyPr>
            <a:normAutofit/>
          </a:bodyPr>
          <a:lstStyle/>
          <a:p>
            <a:pPr algn="ctr"/>
            <a:r>
              <a:rPr lang="en-GB" sz="3600" b="1" dirty="0">
                <a:solidFill>
                  <a:schemeClr val="bg1"/>
                </a:solidFill>
              </a:rPr>
              <a:t>Patient enrolment</a:t>
            </a:r>
            <a:r>
              <a:rPr lang="en-GB" sz="3600" dirty="0">
                <a:solidFill>
                  <a:schemeClr val="bg1"/>
                </a:solidFill>
              </a:rPr>
              <a:t>	</a:t>
            </a:r>
          </a:p>
        </p:txBody>
      </p:sp>
      <p:sp>
        <p:nvSpPr>
          <p:cNvPr id="9" name="TextBox 8">
            <a:extLst>
              <a:ext uri="{FF2B5EF4-FFF2-40B4-BE49-F238E27FC236}">
                <a16:creationId xmlns:a16="http://schemas.microsoft.com/office/drawing/2014/main" id="{3BF4202A-0C78-4DEA-9505-541AB6503B31}"/>
              </a:ext>
            </a:extLst>
          </p:cNvPr>
          <p:cNvSpPr txBox="1"/>
          <p:nvPr/>
        </p:nvSpPr>
        <p:spPr>
          <a:xfrm>
            <a:off x="9504852" y="4636923"/>
            <a:ext cx="16718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primary </a:t>
            </a:r>
            <a:b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care sites</a:t>
            </a:r>
          </a:p>
        </p:txBody>
      </p:sp>
      <p:pic>
        <p:nvPicPr>
          <p:cNvPr id="10" name="Graphic 9" descr="Doctor">
            <a:extLst>
              <a:ext uri="{FF2B5EF4-FFF2-40B4-BE49-F238E27FC236}">
                <a16:creationId xmlns:a16="http://schemas.microsoft.com/office/drawing/2014/main" id="{FB610665-EA7A-4761-9CC7-46265517F99F}"/>
              </a:ext>
            </a:extLst>
          </p:cNvPr>
          <p:cNvPicPr preferRelativeResize="0">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98746" y="4241069"/>
            <a:ext cx="1782801" cy="1778400"/>
          </a:xfrm>
          <a:prstGeom prst="rect">
            <a:avLst/>
          </a:prstGeom>
        </p:spPr>
      </p:pic>
      <p:sp>
        <p:nvSpPr>
          <p:cNvPr id="11" name="TextBox 10">
            <a:extLst>
              <a:ext uri="{FF2B5EF4-FFF2-40B4-BE49-F238E27FC236}">
                <a16:creationId xmlns:a16="http://schemas.microsoft.com/office/drawing/2014/main" id="{29DD17F8-1F85-46C0-8DD9-5B7C2ECB05D4}"/>
              </a:ext>
            </a:extLst>
          </p:cNvPr>
          <p:cNvSpPr txBox="1"/>
          <p:nvPr/>
        </p:nvSpPr>
        <p:spPr>
          <a:xfrm>
            <a:off x="9545742" y="2806167"/>
            <a:ext cx="15900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74%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secondary care sites</a:t>
            </a:r>
          </a:p>
        </p:txBody>
      </p:sp>
      <p:pic>
        <p:nvPicPr>
          <p:cNvPr id="12" name="Graphic 11" descr="Hospital">
            <a:extLst>
              <a:ext uri="{FF2B5EF4-FFF2-40B4-BE49-F238E27FC236}">
                <a16:creationId xmlns:a16="http://schemas.microsoft.com/office/drawing/2014/main" id="{8CF50C30-8B8C-4667-90A9-C3AFF97BA5EB}"/>
              </a:ext>
            </a:extLst>
          </p:cNvPr>
          <p:cNvPicPr preferRelativeResize="0">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23660" y="2318481"/>
            <a:ext cx="1932973" cy="1783368"/>
          </a:xfrm>
          <a:prstGeom prst="rect">
            <a:avLst/>
          </a:prstGeom>
        </p:spPr>
      </p:pic>
      <p:sp>
        <p:nvSpPr>
          <p:cNvPr id="18" name="Arrow: Right 17">
            <a:extLst>
              <a:ext uri="{FF2B5EF4-FFF2-40B4-BE49-F238E27FC236}">
                <a16:creationId xmlns:a16="http://schemas.microsoft.com/office/drawing/2014/main" id="{6F15A313-396B-4985-8275-140FD98A9A59}"/>
              </a:ext>
            </a:extLst>
          </p:cNvPr>
          <p:cNvSpPr/>
          <p:nvPr/>
        </p:nvSpPr>
        <p:spPr>
          <a:xfrm>
            <a:off x="6008914" y="3776698"/>
            <a:ext cx="1198739" cy="68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7327675-4FE2-461F-A2FC-8DDB6E3FB0F8}"/>
              </a:ext>
            </a:extLst>
          </p:cNvPr>
          <p:cNvSpPr txBox="1"/>
          <p:nvPr/>
        </p:nvSpPr>
        <p:spPr>
          <a:xfrm>
            <a:off x="3444039" y="6590744"/>
            <a:ext cx="7667908" cy="261610"/>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pitchFamily="34" charset="0"/>
                <a:ea typeface="PMingLiU" panose="02020500000000000000" pitchFamily="18" charset="-120"/>
                <a:cs typeface="+mn-cs"/>
              </a:rPr>
              <a:t>*Patients enrolled at a single visit between June 2017 and November 2018 </a:t>
            </a:r>
          </a:p>
        </p:txBody>
      </p:sp>
      <mc:AlternateContent xmlns:mc="http://schemas.openxmlformats.org/markup-compatibility/2006" xmlns:cx4="http://schemas.microsoft.com/office/drawing/2016/5/10/chartex">
        <mc:Choice Requires="cx4">
          <p:graphicFrame>
            <p:nvGraphicFramePr>
              <p:cNvPr id="16" name="Chart 15">
                <a:extLst>
                  <a:ext uri="{FF2B5EF4-FFF2-40B4-BE49-F238E27FC236}">
                    <a16:creationId xmlns:a16="http://schemas.microsoft.com/office/drawing/2014/main" id="{1C34BCB3-2535-45DC-87C9-93FB2D0D6F0C}"/>
                  </a:ext>
                </a:extLst>
              </p:cNvPr>
              <p:cNvGraphicFramePr/>
              <p:nvPr/>
            </p:nvGraphicFramePr>
            <p:xfrm>
              <a:off x="-476060" y="1125538"/>
              <a:ext cx="6189427" cy="5100550"/>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16" name="Chart 15">
                <a:extLst>
                  <a:ext uri="{FF2B5EF4-FFF2-40B4-BE49-F238E27FC236}">
                    <a16:creationId xmlns:a16="http://schemas.microsoft.com/office/drawing/2014/main" id="{1C34BCB3-2535-45DC-87C9-93FB2D0D6F0C}"/>
                  </a:ext>
                </a:extLst>
              </p:cNvPr>
              <p:cNvPicPr>
                <a:picLocks noGrp="1" noRot="1" noChangeAspect="1" noMove="1" noResize="1" noEditPoints="1" noAdjustHandles="1" noChangeArrowheads="1" noChangeShapeType="1"/>
              </p:cNvPicPr>
              <p:nvPr/>
            </p:nvPicPr>
            <p:blipFill>
              <a:blip r:embed="rId8"/>
              <a:stretch>
                <a:fillRect/>
              </a:stretch>
            </p:blipFill>
            <p:spPr>
              <a:xfrm>
                <a:off x="-476060" y="1125538"/>
                <a:ext cx="6189427" cy="5100550"/>
              </a:xfrm>
              <a:prstGeom prst="rect">
                <a:avLst/>
              </a:prstGeom>
            </p:spPr>
          </p:pic>
        </mc:Fallback>
      </mc:AlternateContent>
      <p:sp>
        <p:nvSpPr>
          <p:cNvPr id="4" name="Rectangle 3">
            <a:extLst>
              <a:ext uri="{FF2B5EF4-FFF2-40B4-BE49-F238E27FC236}">
                <a16:creationId xmlns:a16="http://schemas.microsoft.com/office/drawing/2014/main" id="{F19C1B5B-0354-488C-A42A-2C1E2C2580AD}"/>
              </a:ext>
            </a:extLst>
          </p:cNvPr>
          <p:cNvSpPr/>
          <p:nvPr/>
        </p:nvSpPr>
        <p:spPr>
          <a:xfrm>
            <a:off x="4571999" y="5878286"/>
            <a:ext cx="1393371" cy="478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7">
            <a:extLst>
              <a:ext uri="{FF2B5EF4-FFF2-40B4-BE49-F238E27FC236}">
                <a16:creationId xmlns:a16="http://schemas.microsoft.com/office/drawing/2014/main" id="{8B974DC2-E283-45B9-80BF-DAFC138131F2}"/>
              </a:ext>
            </a:extLst>
          </p:cNvPr>
          <p:cNvSpPr txBox="1">
            <a:spLocks/>
          </p:cNvSpPr>
          <p:nvPr/>
        </p:nvSpPr>
        <p:spPr>
          <a:xfrm>
            <a:off x="0" y="1967533"/>
            <a:ext cx="12192000" cy="680177"/>
          </a:xfrm>
          <a:prstGeom prst="rect">
            <a:avLst/>
          </a:prstGeom>
          <a:solidFill>
            <a:srgbClr val="0070C0"/>
          </a:solidFill>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5888 patients enrolled across 18 EU countries and 128 sites*</a:t>
            </a:r>
          </a:p>
        </p:txBody>
      </p:sp>
      <p:pic>
        <p:nvPicPr>
          <p:cNvPr id="5" name="Resim 4">
            <a:extLst>
              <a:ext uri="{FF2B5EF4-FFF2-40B4-BE49-F238E27FC236}">
                <a16:creationId xmlns:a16="http://schemas.microsoft.com/office/drawing/2014/main" id="{1081068B-372C-581B-DB72-6A67B217E203}"/>
              </a:ext>
            </a:extLst>
          </p:cNvPr>
          <p:cNvPicPr>
            <a:picLocks noChangeAspect="1"/>
          </p:cNvPicPr>
          <p:nvPr/>
        </p:nvPicPr>
        <p:blipFill rotWithShape="1">
          <a:blip r:embed="rId9"/>
          <a:srcRect t="40918" b="24698"/>
          <a:stretch/>
        </p:blipFill>
        <p:spPr>
          <a:xfrm>
            <a:off x="0" y="-237483"/>
            <a:ext cx="12192000" cy="2358037"/>
          </a:xfrm>
          <a:prstGeom prst="rect">
            <a:avLst/>
          </a:prstGeom>
        </p:spPr>
      </p:pic>
    </p:spTree>
    <p:extLst>
      <p:ext uri="{BB962C8B-B14F-4D97-AF65-F5344CB8AC3E}">
        <p14:creationId xmlns:p14="http://schemas.microsoft.com/office/powerpoint/2010/main" val="1425523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2E10A9C0-93F2-42CE-8EA9-A711A1C5425D}"/>
              </a:ext>
            </a:extLst>
          </p:cNvPr>
          <p:cNvGraphicFramePr>
            <a:graphicFrameLocks noGrp="1"/>
          </p:cNvGraphicFramePr>
          <p:nvPr>
            <p:ph idx="1"/>
          </p:nvPr>
        </p:nvGraphicFramePr>
        <p:xfrm>
          <a:off x="29428" y="988459"/>
          <a:ext cx="5988050" cy="34398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Chart 26">
            <a:extLst>
              <a:ext uri="{FF2B5EF4-FFF2-40B4-BE49-F238E27FC236}">
                <a16:creationId xmlns:a16="http://schemas.microsoft.com/office/drawing/2014/main" id="{37264386-AE6A-4721-9A1A-B57587D505D2}"/>
              </a:ext>
            </a:extLst>
          </p:cNvPr>
          <p:cNvGraphicFramePr/>
          <p:nvPr/>
        </p:nvGraphicFramePr>
        <p:xfrm>
          <a:off x="6494724" y="1155311"/>
          <a:ext cx="5210978" cy="2581274"/>
        </p:xfrm>
        <a:graphic>
          <a:graphicData uri="http://schemas.openxmlformats.org/drawingml/2006/chart">
            <c:chart xmlns:c="http://schemas.openxmlformats.org/drawingml/2006/chart" xmlns:r="http://schemas.openxmlformats.org/officeDocument/2006/relationships" r:id="rId4"/>
          </a:graphicData>
        </a:graphic>
      </p:graphicFrame>
      <p:sp>
        <p:nvSpPr>
          <p:cNvPr id="28" name="Content Placeholder 2">
            <a:extLst>
              <a:ext uri="{FF2B5EF4-FFF2-40B4-BE49-F238E27FC236}">
                <a16:creationId xmlns:a16="http://schemas.microsoft.com/office/drawing/2014/main" id="{B4A16052-6F96-4162-A943-1E9D838F4CBB}"/>
              </a:ext>
            </a:extLst>
          </p:cNvPr>
          <p:cNvSpPr txBox="1">
            <a:spLocks/>
          </p:cNvSpPr>
          <p:nvPr/>
        </p:nvSpPr>
        <p:spPr>
          <a:xfrm>
            <a:off x="2284829" y="-298710"/>
            <a:ext cx="4706548" cy="1114595"/>
          </a:xfrm>
          <a:prstGeom prst="rect">
            <a:avLst/>
          </a:prstGeom>
          <a:noFill/>
        </p:spPr>
        <p:txBody>
          <a:bodyPr vert="horz" lIns="91440" tIns="45720" rIns="91440" bIns="45720" rtlCol="0">
            <a:normAutofit/>
          </a:bodyPr>
          <a:lstStyle>
            <a:defPPr>
              <a:defRPr lang="fr-FR"/>
            </a:defPPr>
            <a:lvl1pPr marL="179388" indent="-179388">
              <a:lnSpc>
                <a:spcPct val="90000"/>
              </a:lnSpc>
              <a:spcBef>
                <a:spcPts val="1000"/>
              </a:spcBef>
              <a:buFont typeface="Arial"/>
              <a:buChar char="•"/>
              <a:defRPr sz="1600"/>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179388" marR="0" lvl="0" indent="-179388" algn="l" defTabSz="914400" rtl="0" eaLnBrk="1" fontAlgn="auto" latinLnBrk="0" hangingPunct="1">
              <a:lnSpc>
                <a:spcPct val="90000"/>
              </a:lnSpc>
              <a:spcBef>
                <a:spcPts val="1000"/>
              </a:spcBef>
              <a:spcAft>
                <a:spcPts val="0"/>
              </a:spcAft>
              <a:buClrTx/>
              <a:buSzTx/>
              <a:buFont typeface="Arial"/>
              <a:buChar char="•"/>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3AF494D-3A3A-410C-96AA-9E7001947646}"/>
              </a:ext>
            </a:extLst>
          </p:cNvPr>
          <p:cNvSpPr txBox="1"/>
          <p:nvPr/>
        </p:nvSpPr>
        <p:spPr>
          <a:xfrm>
            <a:off x="3444039" y="6390689"/>
            <a:ext cx="7667908" cy="461665"/>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*Stabilised LLT at time of LDL-C measurement. combo, combination; LDL-C, low-density lipoprotein cholesterol; LLT, lipid lowering therapy; PCSK9i; proprotein convertase subtilisin/</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kexin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type 9 inhibitor</a:t>
            </a:r>
          </a:p>
        </p:txBody>
      </p:sp>
      <p:sp>
        <p:nvSpPr>
          <p:cNvPr id="5" name="Rectangle 4">
            <a:extLst>
              <a:ext uri="{FF2B5EF4-FFF2-40B4-BE49-F238E27FC236}">
                <a16:creationId xmlns:a16="http://schemas.microsoft.com/office/drawing/2014/main" id="{DF3EA1E4-E76A-469A-9FF8-AB1408263890}"/>
              </a:ext>
            </a:extLst>
          </p:cNvPr>
          <p:cNvSpPr/>
          <p:nvPr/>
        </p:nvSpPr>
        <p:spPr>
          <a:xfrm>
            <a:off x="358045" y="4296234"/>
            <a:ext cx="5637399" cy="2094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Hastaların çoğu orta güçte </a:t>
            </a:r>
            <a:r>
              <a:rPr kumimoji="0" lang="tr-TR" sz="2400" b="1" i="0" u="none" strike="noStrike" kern="1200" cap="none" spc="0" normalizeH="0" baseline="0" noProof="0" dirty="0" err="1">
                <a:ln>
                  <a:noFill/>
                </a:ln>
                <a:solidFill>
                  <a:prstClr val="white"/>
                </a:solidFill>
                <a:effectLst/>
                <a:uLnTx/>
                <a:uFillTx/>
                <a:latin typeface="Calibri" panose="020F0502020204030204"/>
                <a:ea typeface="+mn-ea"/>
                <a:cs typeface="+mn-cs"/>
              </a:rPr>
              <a:t>statin</a:t>
            </a: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 alıyor</a:t>
            </a:r>
            <a:endPar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Sadece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28% </a:t>
            </a: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hasta yüksek doz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statin </a:t>
            </a: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alıyor</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Sadece %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9% ezetimibe </a:t>
            </a: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alıyor</a:t>
            </a:r>
            <a:endPar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1% PCSK9i </a:t>
            </a: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alıyor</a:t>
            </a:r>
            <a:endPar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DB1596B-42FE-4611-8379-32366446F772}"/>
              </a:ext>
            </a:extLst>
          </p:cNvPr>
          <p:cNvSpPr/>
          <p:nvPr/>
        </p:nvSpPr>
        <p:spPr>
          <a:xfrm>
            <a:off x="6281514" y="4296234"/>
            <a:ext cx="5637399" cy="165008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Sadece üçte bir hasta </a:t>
            </a: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2019 LDL-C </a:t>
            </a:r>
            <a:r>
              <a:rPr kumimoji="0" lang="tr-TR" sz="2400" b="1" i="0" u="none" strike="noStrike" kern="1200" cap="none" spc="0" normalizeH="0" baseline="0" noProof="0" dirty="0">
                <a:ln>
                  <a:noFill/>
                </a:ln>
                <a:solidFill>
                  <a:prstClr val="white"/>
                </a:solidFill>
                <a:effectLst/>
                <a:uLnTx/>
                <a:uFillTx/>
                <a:latin typeface="Calibri" panose="020F0502020204030204"/>
                <a:ea typeface="+mn-ea"/>
                <a:cs typeface="+mn-cs"/>
              </a:rPr>
              <a:t>hedefinde</a:t>
            </a:r>
            <a:endPar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84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err="1"/>
              <a:t>Disclosures</a:t>
            </a:r>
            <a:r>
              <a:rPr lang="tr-TR" b="1" dirty="0"/>
              <a:t>:</a:t>
            </a:r>
          </a:p>
        </p:txBody>
      </p:sp>
      <p:sp>
        <p:nvSpPr>
          <p:cNvPr id="3" name="İçerik Yer Tutucusu 2"/>
          <p:cNvSpPr>
            <a:spLocks noGrp="1"/>
          </p:cNvSpPr>
          <p:nvPr>
            <p:ph idx="1"/>
          </p:nvPr>
        </p:nvSpPr>
        <p:spPr/>
        <p:txBody>
          <a:bodyPr/>
          <a:lstStyle/>
          <a:p>
            <a:pPr marL="0" indent="0">
              <a:buNone/>
            </a:pPr>
            <a:r>
              <a:rPr lang="tr-TR" dirty="0" err="1"/>
              <a:t>Speaker</a:t>
            </a:r>
            <a:r>
              <a:rPr lang="tr-TR" dirty="0"/>
              <a:t>/ </a:t>
            </a:r>
            <a:r>
              <a:rPr lang="tr-TR" dirty="0" err="1"/>
              <a:t>Advisory</a:t>
            </a:r>
            <a:r>
              <a:rPr lang="tr-TR" dirty="0"/>
              <a:t> Board:</a:t>
            </a:r>
          </a:p>
          <a:p>
            <a:pPr marL="0" indent="0">
              <a:buNone/>
            </a:pPr>
            <a:endParaRPr lang="tr-TR" dirty="0"/>
          </a:p>
          <a:p>
            <a:pPr marL="0" indent="0">
              <a:buNone/>
            </a:pPr>
            <a:r>
              <a:rPr lang="tr-TR" dirty="0"/>
              <a:t>Abbott,</a:t>
            </a:r>
            <a:r>
              <a:rPr lang="en-US" dirty="0"/>
              <a:t> </a:t>
            </a:r>
            <a:r>
              <a:rPr lang="tr-TR" dirty="0"/>
              <a:t>Amgen,</a:t>
            </a:r>
            <a:r>
              <a:rPr lang="en-US" dirty="0"/>
              <a:t> </a:t>
            </a:r>
            <a:r>
              <a:rPr lang="tr-TR" dirty="0"/>
              <a:t>AstraZeneca, Bayer,</a:t>
            </a:r>
            <a:r>
              <a:rPr lang="en-US" dirty="0"/>
              <a:t> </a:t>
            </a:r>
            <a:r>
              <a:rPr lang="tr-TR" dirty="0" err="1"/>
              <a:t>Daiichi</a:t>
            </a:r>
            <a:r>
              <a:rPr lang="tr-TR" dirty="0"/>
              <a:t> </a:t>
            </a:r>
            <a:r>
              <a:rPr lang="tr-TR" dirty="0" err="1"/>
              <a:t>Sankyo</a:t>
            </a:r>
            <a:r>
              <a:rPr lang="tr-TR" dirty="0"/>
              <a:t>,</a:t>
            </a:r>
            <a:r>
              <a:rPr lang="en-US" dirty="0"/>
              <a:t>Janssen, </a:t>
            </a:r>
            <a:r>
              <a:rPr lang="tr-TR" dirty="0"/>
              <a:t>MSD,</a:t>
            </a:r>
            <a:r>
              <a:rPr lang="en-US" dirty="0"/>
              <a:t> </a:t>
            </a:r>
            <a:r>
              <a:rPr lang="tr-TR" dirty="0"/>
              <a:t>Mylan,</a:t>
            </a:r>
            <a:r>
              <a:rPr lang="en-US" dirty="0"/>
              <a:t> </a:t>
            </a:r>
            <a:r>
              <a:rPr lang="tr-TR" dirty="0"/>
              <a:t>Novartis, Novo Nordisk, Pfizer,</a:t>
            </a:r>
            <a:r>
              <a:rPr lang="en-US" dirty="0"/>
              <a:t> </a:t>
            </a:r>
            <a:r>
              <a:rPr lang="tr-TR" dirty="0"/>
              <a:t>Recordati, Sanofi, Servier</a:t>
            </a:r>
          </a:p>
        </p:txBody>
      </p:sp>
    </p:spTree>
    <p:extLst>
      <p:ext uri="{BB962C8B-B14F-4D97-AF65-F5344CB8AC3E}">
        <p14:creationId xmlns:p14="http://schemas.microsoft.com/office/powerpoint/2010/main" val="25460463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C4D4D9-F4DB-46EB-87BB-1941C1F24EED}"/>
              </a:ext>
            </a:extLst>
          </p:cNvPr>
          <p:cNvSpPr>
            <a:spLocks noGrp="1"/>
          </p:cNvSpPr>
          <p:nvPr>
            <p:ph type="title"/>
          </p:nvPr>
        </p:nvSpPr>
        <p:spPr>
          <a:xfrm>
            <a:off x="281890" y="128839"/>
            <a:ext cx="12142381" cy="1143000"/>
          </a:xfrm>
        </p:spPr>
        <p:txBody>
          <a:bodyPr/>
          <a:lstStyle/>
          <a:p>
            <a:r>
              <a:rPr lang="tr-TR" sz="3600" b="1" dirty="0"/>
              <a:t>Yeni yolakların keşfedilmesi </a:t>
            </a:r>
            <a:r>
              <a:rPr lang="tr-TR" sz="3600" b="1" dirty="0" err="1"/>
              <a:t>statin</a:t>
            </a:r>
            <a:r>
              <a:rPr lang="tr-TR" sz="3600" b="1" dirty="0"/>
              <a:t> dışı tedavilerin yolunu açtı</a:t>
            </a:r>
            <a:endParaRPr lang="en-US" sz="3600" b="1" dirty="0"/>
          </a:p>
        </p:txBody>
      </p:sp>
      <p:sp>
        <p:nvSpPr>
          <p:cNvPr id="5" name="Content Placeholder 4">
            <a:extLst>
              <a:ext uri="{FF2B5EF4-FFF2-40B4-BE49-F238E27FC236}">
                <a16:creationId xmlns:a16="http://schemas.microsoft.com/office/drawing/2014/main" id="{FE7A7ACB-A917-4D8C-B35E-BF075BF42386}"/>
              </a:ext>
            </a:extLst>
          </p:cNvPr>
          <p:cNvSpPr>
            <a:spLocks noGrp="1"/>
          </p:cNvSpPr>
          <p:nvPr>
            <p:ph sz="half" idx="1"/>
          </p:nvPr>
        </p:nvSpPr>
        <p:spPr>
          <a:xfrm>
            <a:off x="49619" y="1345176"/>
            <a:ext cx="5181600" cy="4351338"/>
          </a:xfrm>
        </p:spPr>
        <p:txBody>
          <a:bodyPr/>
          <a:lstStyle/>
          <a:p>
            <a:r>
              <a:rPr lang="en-US" sz="2400" dirty="0" err="1"/>
              <a:t>Geneti</a:t>
            </a:r>
            <a:r>
              <a:rPr lang="tr-TR" sz="2400" dirty="0"/>
              <a:t>k kanıtlar</a:t>
            </a:r>
            <a:r>
              <a:rPr lang="en-US" sz="2400" dirty="0"/>
              <a:t>:</a:t>
            </a:r>
            <a:br>
              <a:rPr lang="en-US" sz="2400" dirty="0"/>
            </a:br>
            <a:r>
              <a:rPr lang="en-US" sz="2400" dirty="0"/>
              <a:t>Mendelian randomization</a:t>
            </a:r>
            <a:endParaRPr lang="tr-TR" sz="2400" dirty="0"/>
          </a:p>
          <a:p>
            <a:r>
              <a:rPr lang="en-US" sz="2400" dirty="0"/>
              <a:t>A</a:t>
            </a:r>
            <a:r>
              <a:rPr lang="tr-TR" sz="2400" dirty="0" err="1"/>
              <a:t>nalitik</a:t>
            </a:r>
            <a:r>
              <a:rPr lang="tr-TR" sz="2400" dirty="0"/>
              <a:t> tekniklerde gelişmeler</a:t>
            </a:r>
            <a:endParaRPr lang="en-US" sz="2400" dirty="0"/>
          </a:p>
          <a:p>
            <a:r>
              <a:rPr lang="tr-TR" sz="2400" dirty="0"/>
              <a:t>Sinyal moleküllerinin anlaşılması</a:t>
            </a:r>
            <a:endParaRPr lang="en-US" sz="2400" dirty="0"/>
          </a:p>
          <a:p>
            <a:endParaRPr lang="en-US" sz="2400" dirty="0"/>
          </a:p>
          <a:p>
            <a:endParaRPr lang="en-US" sz="2400" dirty="0"/>
          </a:p>
          <a:p>
            <a:r>
              <a:rPr lang="tr-TR" sz="2400" dirty="0"/>
              <a:t>Akıllı hedeflenmiş biyolojik tedaviler</a:t>
            </a:r>
            <a:endParaRPr lang="en-US" sz="2400" dirty="0"/>
          </a:p>
        </p:txBody>
      </p:sp>
      <p:pic>
        <p:nvPicPr>
          <p:cNvPr id="7" name="Content Placeholder 6">
            <a:extLst>
              <a:ext uri="{FF2B5EF4-FFF2-40B4-BE49-F238E27FC236}">
                <a16:creationId xmlns:a16="http://schemas.microsoft.com/office/drawing/2014/main" id="{6F5FAC7D-79C0-4F17-8E06-12FE1169CDD4}"/>
              </a:ext>
            </a:extLst>
          </p:cNvPr>
          <p:cNvPicPr>
            <a:picLocks noGrp="1" noChangeAspect="1"/>
          </p:cNvPicPr>
          <p:nvPr>
            <p:ph sz="half" idx="2"/>
          </p:nvPr>
        </p:nvPicPr>
        <p:blipFill rotWithShape="1">
          <a:blip r:embed="rId2"/>
          <a:srcRect l="24574" t="30135" r="29763" b="8166"/>
          <a:stretch/>
        </p:blipFill>
        <p:spPr>
          <a:xfrm>
            <a:off x="5354775" y="1429610"/>
            <a:ext cx="6492231" cy="4934387"/>
          </a:xfrm>
          <a:prstGeom prst="rect">
            <a:avLst/>
          </a:prstGeom>
        </p:spPr>
      </p:pic>
      <p:sp>
        <p:nvSpPr>
          <p:cNvPr id="8" name="Rectangle 7">
            <a:extLst>
              <a:ext uri="{FF2B5EF4-FFF2-40B4-BE49-F238E27FC236}">
                <a16:creationId xmlns:a16="http://schemas.microsoft.com/office/drawing/2014/main" id="{FB800925-B146-4107-97A3-A6B7A863727B}"/>
              </a:ext>
            </a:extLst>
          </p:cNvPr>
          <p:cNvSpPr/>
          <p:nvPr/>
        </p:nvSpPr>
        <p:spPr>
          <a:xfrm>
            <a:off x="8600890" y="6379131"/>
            <a:ext cx="2408032" cy="338554"/>
          </a:xfrm>
          <a:prstGeom prst="rect">
            <a:avLst/>
          </a:prstGeom>
        </p:spPr>
        <p:txBody>
          <a:bodyPr wrap="none">
            <a:spAutoFit/>
          </a:bodyPr>
          <a:lstStyle/>
          <a:p>
            <a:r>
              <a:rPr lang="en-US" sz="1600" b="1" i="1" dirty="0">
                <a:solidFill>
                  <a:srgbClr val="66FFFF"/>
                </a:solidFill>
                <a:latin typeface="+mj-lt"/>
              </a:rPr>
              <a:t>Circ Res</a:t>
            </a:r>
            <a:r>
              <a:rPr lang="en-US" sz="1600" b="1" dirty="0">
                <a:solidFill>
                  <a:srgbClr val="66FFFF"/>
                </a:solidFill>
                <a:latin typeface="+mj-lt"/>
              </a:rPr>
              <a:t>. 2019;124:386</a:t>
            </a:r>
            <a:endParaRPr lang="en-US" sz="1600" dirty="0">
              <a:solidFill>
                <a:srgbClr val="66FFFF"/>
              </a:solidFill>
              <a:latin typeface="+mj-lt"/>
            </a:endParaRPr>
          </a:p>
        </p:txBody>
      </p:sp>
      <p:cxnSp>
        <p:nvCxnSpPr>
          <p:cNvPr id="6" name="Straight Arrow Connector 5">
            <a:extLst>
              <a:ext uri="{FF2B5EF4-FFF2-40B4-BE49-F238E27FC236}">
                <a16:creationId xmlns:a16="http://schemas.microsoft.com/office/drawing/2014/main" id="{DEF4CA5E-DE57-49E4-8139-50267753B508}"/>
              </a:ext>
            </a:extLst>
          </p:cNvPr>
          <p:cNvCxnSpPr>
            <a:cxnSpLocks/>
          </p:cNvCxnSpPr>
          <p:nvPr/>
        </p:nvCxnSpPr>
        <p:spPr>
          <a:xfrm>
            <a:off x="2262944" y="3049952"/>
            <a:ext cx="0" cy="758095"/>
          </a:xfrm>
          <a:prstGeom prst="straightConnector1">
            <a:avLst/>
          </a:prstGeom>
          <a:ln w="1143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9ACCFFA-CF01-4668-AD00-E0D8EB552774}"/>
              </a:ext>
            </a:extLst>
          </p:cNvPr>
          <p:cNvGrpSpPr/>
          <p:nvPr/>
        </p:nvGrpSpPr>
        <p:grpSpPr>
          <a:xfrm>
            <a:off x="6719582" y="3495734"/>
            <a:ext cx="4616741" cy="2941387"/>
            <a:chOff x="6719582" y="3495734"/>
            <a:chExt cx="4616741" cy="2941387"/>
          </a:xfrm>
        </p:grpSpPr>
        <p:sp>
          <p:nvSpPr>
            <p:cNvPr id="2" name="TextBox 1">
              <a:extLst>
                <a:ext uri="{FF2B5EF4-FFF2-40B4-BE49-F238E27FC236}">
                  <a16:creationId xmlns:a16="http://schemas.microsoft.com/office/drawing/2014/main" id="{A6AB2C13-026C-4E1E-BF11-A3B0E821AEC6}"/>
                </a:ext>
              </a:extLst>
            </p:cNvPr>
            <p:cNvSpPr txBox="1"/>
            <p:nvPr/>
          </p:nvSpPr>
          <p:spPr>
            <a:xfrm>
              <a:off x="6719582" y="3495734"/>
              <a:ext cx="4093826" cy="646331"/>
            </a:xfrm>
            <a:prstGeom prst="rect">
              <a:avLst/>
            </a:prstGeom>
            <a:solidFill>
              <a:srgbClr val="FF0000"/>
            </a:solidFill>
          </p:spPr>
          <p:txBody>
            <a:bodyPr wrap="square" rtlCol="0">
              <a:spAutoFit/>
            </a:bodyPr>
            <a:lstStyle/>
            <a:p>
              <a:r>
                <a:rPr lang="en-US" b="1" dirty="0">
                  <a:solidFill>
                    <a:schemeClr val="bg1"/>
                  </a:solidFill>
                </a:rPr>
                <a:t>Targeting PCSK9 with monoclonal antibodies or siRNA</a:t>
              </a:r>
            </a:p>
          </p:txBody>
        </p:sp>
        <p:sp>
          <p:nvSpPr>
            <p:cNvPr id="10" name="TextBox 9">
              <a:extLst>
                <a:ext uri="{FF2B5EF4-FFF2-40B4-BE49-F238E27FC236}">
                  <a16:creationId xmlns:a16="http://schemas.microsoft.com/office/drawing/2014/main" id="{87793046-578E-4E97-B63A-1343D8588F35}"/>
                </a:ext>
              </a:extLst>
            </p:cNvPr>
            <p:cNvSpPr txBox="1"/>
            <p:nvPr/>
          </p:nvSpPr>
          <p:spPr>
            <a:xfrm>
              <a:off x="7242497" y="5790790"/>
              <a:ext cx="4093826" cy="646331"/>
            </a:xfrm>
            <a:prstGeom prst="rect">
              <a:avLst/>
            </a:prstGeom>
            <a:solidFill>
              <a:srgbClr val="FF0000"/>
            </a:solidFill>
          </p:spPr>
          <p:txBody>
            <a:bodyPr wrap="square" rtlCol="0">
              <a:spAutoFit/>
            </a:bodyPr>
            <a:lstStyle>
              <a:defPPr>
                <a:defRPr lang="en-US"/>
              </a:defPPr>
              <a:lvl1pPr>
                <a:defRPr b="1">
                  <a:solidFill>
                    <a:schemeClr val="bg1"/>
                  </a:solidFill>
                </a:defRPr>
              </a:lvl1pPr>
            </a:lstStyle>
            <a:p>
              <a:r>
                <a:rPr lang="en-US" dirty="0"/>
                <a:t>Targeting </a:t>
              </a:r>
              <a:r>
                <a:rPr lang="en-US" b="1" dirty="0"/>
                <a:t>Angiopoietin-like protein 3 with </a:t>
              </a:r>
              <a:r>
                <a:rPr lang="en-US" b="1" dirty="0" err="1"/>
                <a:t>evinacumab</a:t>
              </a:r>
              <a:endParaRPr lang="en-US" b="1" dirty="0"/>
            </a:p>
          </p:txBody>
        </p:sp>
      </p:grpSp>
      <p:grpSp>
        <p:nvGrpSpPr>
          <p:cNvPr id="13" name="Group 12">
            <a:extLst>
              <a:ext uri="{FF2B5EF4-FFF2-40B4-BE49-F238E27FC236}">
                <a16:creationId xmlns:a16="http://schemas.microsoft.com/office/drawing/2014/main" id="{A13C2A57-2713-47F4-971E-444D3DB2CC3F}"/>
              </a:ext>
            </a:extLst>
          </p:cNvPr>
          <p:cNvGrpSpPr/>
          <p:nvPr/>
        </p:nvGrpSpPr>
        <p:grpSpPr>
          <a:xfrm>
            <a:off x="4538443" y="1282935"/>
            <a:ext cx="6614740" cy="4482235"/>
            <a:chOff x="4538443" y="1282935"/>
            <a:chExt cx="6614740" cy="4482235"/>
          </a:xfrm>
        </p:grpSpPr>
        <p:sp>
          <p:nvSpPr>
            <p:cNvPr id="9" name="TextBox 8">
              <a:extLst>
                <a:ext uri="{FF2B5EF4-FFF2-40B4-BE49-F238E27FC236}">
                  <a16:creationId xmlns:a16="http://schemas.microsoft.com/office/drawing/2014/main" id="{EA878390-A8E5-416E-9104-C02A041916FE}"/>
                </a:ext>
              </a:extLst>
            </p:cNvPr>
            <p:cNvSpPr txBox="1"/>
            <p:nvPr/>
          </p:nvSpPr>
          <p:spPr>
            <a:xfrm>
              <a:off x="4538443" y="1282935"/>
              <a:ext cx="3629277" cy="646331"/>
            </a:xfrm>
            <a:prstGeom prst="rect">
              <a:avLst/>
            </a:prstGeom>
            <a:solidFill>
              <a:srgbClr val="FF0000"/>
            </a:solidFill>
          </p:spPr>
          <p:txBody>
            <a:bodyPr wrap="square" rtlCol="0">
              <a:spAutoFit/>
            </a:bodyPr>
            <a:lstStyle>
              <a:defPPr>
                <a:defRPr lang="en-US"/>
              </a:defPPr>
              <a:lvl1pPr>
                <a:defRPr b="1">
                  <a:solidFill>
                    <a:schemeClr val="bg1"/>
                  </a:solidFill>
                </a:defRPr>
              </a:lvl1pPr>
            </a:lstStyle>
            <a:p>
              <a:r>
                <a:rPr lang="en-US" dirty="0"/>
                <a:t>Targeting ATP citrate lyase with </a:t>
              </a:r>
              <a:r>
                <a:rPr lang="en-US" dirty="0" err="1"/>
                <a:t>bempedoic</a:t>
              </a:r>
              <a:r>
                <a:rPr lang="en-US" dirty="0"/>
                <a:t> acid</a:t>
              </a:r>
            </a:p>
          </p:txBody>
        </p:sp>
        <p:sp>
          <p:nvSpPr>
            <p:cNvPr id="12" name="TextBox 11">
              <a:extLst>
                <a:ext uri="{FF2B5EF4-FFF2-40B4-BE49-F238E27FC236}">
                  <a16:creationId xmlns:a16="http://schemas.microsoft.com/office/drawing/2014/main" id="{BC809B7A-7CC7-4F7F-A751-12CEB773ACB0}"/>
                </a:ext>
              </a:extLst>
            </p:cNvPr>
            <p:cNvSpPr txBox="1"/>
            <p:nvPr/>
          </p:nvSpPr>
          <p:spPr>
            <a:xfrm>
              <a:off x="6727992" y="5395838"/>
              <a:ext cx="4425191" cy="369332"/>
            </a:xfrm>
            <a:prstGeom prst="rect">
              <a:avLst/>
            </a:prstGeom>
            <a:solidFill>
              <a:srgbClr val="FF0000"/>
            </a:solidFill>
          </p:spPr>
          <p:txBody>
            <a:bodyPr wrap="square" rtlCol="0">
              <a:spAutoFit/>
            </a:bodyPr>
            <a:lstStyle>
              <a:defPPr>
                <a:defRPr lang="en-US"/>
              </a:defPPr>
              <a:lvl1pPr>
                <a:defRPr b="1">
                  <a:solidFill>
                    <a:schemeClr val="bg1"/>
                  </a:solidFill>
                </a:defRPr>
              </a:lvl1pPr>
            </a:lstStyle>
            <a:p>
              <a:r>
                <a:rPr lang="en-US" b="1" dirty="0"/>
                <a:t>Targeting Apo C-III with </a:t>
              </a:r>
              <a:r>
                <a:rPr lang="en-US" b="1" dirty="0" err="1"/>
                <a:t>Volanesorsen</a:t>
              </a:r>
              <a:endParaRPr lang="en-US" b="1" dirty="0"/>
            </a:p>
          </p:txBody>
        </p:sp>
      </p:grpSp>
    </p:spTree>
    <p:extLst>
      <p:ext uri="{BB962C8B-B14F-4D97-AF65-F5344CB8AC3E}">
        <p14:creationId xmlns:p14="http://schemas.microsoft.com/office/powerpoint/2010/main" val="28336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p:cNvSpPr>
          <p:nvPr>
            <p:ph type="title"/>
          </p:nvPr>
        </p:nvSpPr>
        <p:spPr>
          <a:xfrm>
            <a:off x="192859" y="381000"/>
            <a:ext cx="11378655" cy="914400"/>
          </a:xfrm>
          <a:prstGeom prst="rect">
            <a:avLst/>
          </a:prstGeom>
        </p:spPr>
        <p:txBody>
          <a:bodyPr>
            <a:normAutofit fontScale="90000"/>
          </a:bodyPr>
          <a:lstStyle/>
          <a:p>
            <a:r>
              <a:rPr lang="en-GB" sz="3600" b="1" dirty="0"/>
              <a:t>PCSK9 LDL</a:t>
            </a:r>
            <a:r>
              <a:rPr lang="tr-TR" sz="3600" b="1" dirty="0"/>
              <a:t> reseptör geri dönüşümünü engelleyerek </a:t>
            </a:r>
            <a:r>
              <a:rPr lang="en-GB" sz="3600" b="1" dirty="0"/>
              <a:t>LDL-</a:t>
            </a:r>
            <a:r>
              <a:rPr lang="tr-TR" sz="3600" b="1" dirty="0"/>
              <a:t>K arttırır</a:t>
            </a:r>
            <a:endParaRPr lang="en-GB" sz="3600" b="1" dirty="0"/>
          </a:p>
        </p:txBody>
      </p:sp>
      <p:sp>
        <p:nvSpPr>
          <p:cNvPr id="6" name="Shape 169"/>
          <p:cNvSpPr/>
          <p:nvPr/>
        </p:nvSpPr>
        <p:spPr>
          <a:xfrm>
            <a:off x="1957829" y="6477000"/>
            <a:ext cx="7484866" cy="27699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b">
            <a:spAutoFit/>
          </a:bodyPr>
          <a:lstStyle>
            <a:lvl1pPr indent="-228600">
              <a:buSzPct val="100000"/>
              <a:buAutoNum type="arabicPeriod"/>
              <a:defRPr sz="1200">
                <a:solidFill>
                  <a:srgbClr val="A7A7A7"/>
                </a:solidFill>
                <a:latin typeface="+mj-lt"/>
                <a:ea typeface="+mj-ea"/>
                <a:cs typeface="+mj-cs"/>
                <a:sym typeface="Arial"/>
              </a:defRPr>
            </a:lvl1pPr>
          </a:lstStyle>
          <a:p>
            <a:pPr indent="0" defTabSz="304365" eaLnBrk="0" fontAlgn="base" hangingPunct="0">
              <a:spcBef>
                <a:spcPct val="0"/>
              </a:spcBef>
              <a:spcAft>
                <a:spcPct val="0"/>
              </a:spcAft>
              <a:buNone/>
              <a:defRPr/>
            </a:pPr>
            <a:r>
              <a:rPr lang="en-US" b="1" dirty="0">
                <a:solidFill>
                  <a:srgbClr val="FFFFFF"/>
                </a:solidFill>
              </a:rPr>
              <a:t>Horton et al. J Lipid Res 2009;50:S172–S177. </a:t>
            </a:r>
            <a:endParaRPr lang="en-US" b="1" dirty="0">
              <a:solidFill>
                <a:srgbClr val="FFFFFF"/>
              </a:solidFill>
              <a:ea typeface="MS PGothic" pitchFamily="34" charset="-128"/>
              <a:cs typeface="Arial" pitchFamily="34" charset="0"/>
            </a:endParaRPr>
          </a:p>
        </p:txBody>
      </p:sp>
      <p:grpSp>
        <p:nvGrpSpPr>
          <p:cNvPr id="7" name="Group 6"/>
          <p:cNvGrpSpPr/>
          <p:nvPr/>
        </p:nvGrpSpPr>
        <p:grpSpPr>
          <a:xfrm>
            <a:off x="192859" y="1513115"/>
            <a:ext cx="7993198" cy="4702639"/>
            <a:chOff x="421459" y="1745672"/>
            <a:chExt cx="8301082" cy="4883727"/>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635"/>
            <a:stretch/>
          </p:blipFill>
          <p:spPr>
            <a:xfrm>
              <a:off x="421459" y="1745672"/>
              <a:ext cx="8301082" cy="4883727"/>
            </a:xfrm>
            <a:prstGeom prst="rect">
              <a:avLst/>
            </a:prstGeom>
          </p:spPr>
        </p:pic>
        <p:sp>
          <p:nvSpPr>
            <p:cNvPr id="9" name="TextBox 8"/>
            <p:cNvSpPr txBox="1"/>
            <p:nvPr/>
          </p:nvSpPr>
          <p:spPr>
            <a:xfrm>
              <a:off x="2696697" y="2001160"/>
              <a:ext cx="947175" cy="523220"/>
            </a:xfrm>
            <a:prstGeom prst="rect">
              <a:avLst/>
            </a:prstGeom>
            <a:noFill/>
          </p:spPr>
          <p:txBody>
            <a:bodyPr wrap="square" rtlCol="0">
              <a:spAutoFit/>
            </a:bodyPr>
            <a:lstStyle/>
            <a:p>
              <a:pPr eaLnBrk="0" fontAlgn="base" hangingPunct="0">
                <a:spcBef>
                  <a:spcPct val="0"/>
                </a:spcBef>
                <a:spcAft>
                  <a:spcPct val="0"/>
                </a:spcAft>
              </a:pPr>
              <a:r>
                <a:rPr lang="en-US" sz="1400" b="1" dirty="0">
                  <a:solidFill>
                    <a:prstClr val="black"/>
                  </a:solidFill>
                  <a:ea typeface="ＭＳ Ｐゴシック" charset="0"/>
                  <a:cs typeface="Calibri" pitchFamily="34" charset="0"/>
                </a:rPr>
                <a:t>LDL particles</a:t>
              </a:r>
            </a:p>
          </p:txBody>
        </p:sp>
        <p:sp>
          <p:nvSpPr>
            <p:cNvPr id="10" name="TextBox 9"/>
            <p:cNvSpPr txBox="1"/>
            <p:nvPr/>
          </p:nvSpPr>
          <p:spPr>
            <a:xfrm>
              <a:off x="1973422" y="4441106"/>
              <a:ext cx="723275" cy="307777"/>
            </a:xfrm>
            <a:prstGeom prst="rect">
              <a:avLst/>
            </a:prstGeom>
            <a:noFill/>
          </p:spPr>
          <p:txBody>
            <a:bodyPr wrap="none" rtlCol="0">
              <a:spAutoFit/>
            </a:bodyPr>
            <a:lstStyle/>
            <a:p>
              <a:pPr eaLnBrk="0" fontAlgn="base" hangingPunct="0">
                <a:spcBef>
                  <a:spcPct val="0"/>
                </a:spcBef>
                <a:spcAft>
                  <a:spcPct val="0"/>
                </a:spcAft>
              </a:pPr>
              <a:r>
                <a:rPr lang="en-US" sz="1400" b="1" dirty="0">
                  <a:solidFill>
                    <a:prstClr val="black"/>
                  </a:solidFill>
                  <a:ea typeface="ＭＳ Ｐゴシック" charset="0"/>
                  <a:cs typeface="Calibri" pitchFamily="34" charset="0"/>
                </a:rPr>
                <a:t>LDL-R</a:t>
              </a:r>
            </a:p>
          </p:txBody>
        </p:sp>
        <p:sp>
          <p:nvSpPr>
            <p:cNvPr id="11" name="TextBox 10"/>
            <p:cNvSpPr txBox="1"/>
            <p:nvPr/>
          </p:nvSpPr>
          <p:spPr>
            <a:xfrm>
              <a:off x="2732834" y="6221778"/>
              <a:ext cx="1631476" cy="307777"/>
            </a:xfrm>
            <a:prstGeom prst="rect">
              <a:avLst/>
            </a:prstGeom>
            <a:noFill/>
          </p:spPr>
          <p:txBody>
            <a:bodyPr wrap="none" rtlCol="0">
              <a:spAutoFit/>
            </a:bodyPr>
            <a:lstStyle/>
            <a:p>
              <a:pPr eaLnBrk="0" fontAlgn="base" hangingPunct="0">
                <a:spcBef>
                  <a:spcPct val="0"/>
                </a:spcBef>
                <a:spcAft>
                  <a:spcPct val="0"/>
                </a:spcAft>
              </a:pPr>
              <a:r>
                <a:rPr lang="en-US" sz="1400" b="1" dirty="0">
                  <a:solidFill>
                    <a:prstClr val="black"/>
                  </a:solidFill>
                  <a:ea typeface="ＭＳ Ｐゴシック" charset="0"/>
                  <a:cs typeface="Calibri" pitchFamily="34" charset="0"/>
                </a:rPr>
                <a:t>PCSK9 secretion</a:t>
              </a:r>
            </a:p>
          </p:txBody>
        </p:sp>
        <p:sp>
          <p:nvSpPr>
            <p:cNvPr id="12" name="TextBox 11"/>
            <p:cNvSpPr txBox="1"/>
            <p:nvPr/>
          </p:nvSpPr>
          <p:spPr>
            <a:xfrm>
              <a:off x="3885839" y="3841423"/>
              <a:ext cx="1430200" cy="911019"/>
            </a:xfrm>
            <a:prstGeom prst="rect">
              <a:avLst/>
            </a:prstGeom>
            <a:noFill/>
          </p:spPr>
          <p:txBody>
            <a:bodyPr wrap="none" rtlCol="0">
              <a:spAutoFit/>
            </a:bodyPr>
            <a:lstStyle/>
            <a:p>
              <a:pPr eaLnBrk="0" fontAlgn="base" hangingPunct="0">
                <a:lnSpc>
                  <a:spcPct val="95000"/>
                </a:lnSpc>
                <a:spcBef>
                  <a:spcPct val="0"/>
                </a:spcBef>
                <a:spcAft>
                  <a:spcPct val="0"/>
                </a:spcAft>
              </a:pPr>
              <a:r>
                <a:rPr lang="en-US" sz="1400" b="1" dirty="0">
                  <a:solidFill>
                    <a:prstClr val="black"/>
                  </a:solidFill>
                  <a:ea typeface="ＭＳ Ｐゴシック" charset="0"/>
                  <a:cs typeface="Calibri" pitchFamily="34" charset="0"/>
                </a:rPr>
                <a:t>PCSK9 routes </a:t>
              </a:r>
              <a:br>
                <a:rPr lang="en-US" sz="1400" b="1" dirty="0">
                  <a:solidFill>
                    <a:prstClr val="black"/>
                  </a:solidFill>
                  <a:ea typeface="ＭＳ Ｐゴシック" charset="0"/>
                  <a:cs typeface="Calibri" pitchFamily="34" charset="0"/>
                </a:rPr>
              </a:br>
              <a:r>
                <a:rPr lang="en-US" sz="1400" b="1" dirty="0">
                  <a:solidFill>
                    <a:prstClr val="black"/>
                  </a:solidFill>
                  <a:ea typeface="ＭＳ Ｐゴシック" charset="0"/>
                  <a:cs typeface="Calibri" pitchFamily="34" charset="0"/>
                </a:rPr>
                <a:t>LDL-R for </a:t>
              </a:r>
              <a:br>
                <a:rPr lang="en-US" sz="1400" b="1" dirty="0">
                  <a:solidFill>
                    <a:prstClr val="black"/>
                  </a:solidFill>
                  <a:ea typeface="ＭＳ Ｐゴシック" charset="0"/>
                  <a:cs typeface="Calibri" pitchFamily="34" charset="0"/>
                </a:rPr>
              </a:br>
              <a:r>
                <a:rPr lang="en-US" sz="1400" b="1" dirty="0">
                  <a:solidFill>
                    <a:prstClr val="black"/>
                  </a:solidFill>
                  <a:ea typeface="ＭＳ Ｐゴシック" charset="0"/>
                  <a:cs typeface="Calibri" pitchFamily="34" charset="0"/>
                </a:rPr>
                <a:t>lysosomal </a:t>
              </a:r>
              <a:br>
                <a:rPr lang="en-US" sz="1400" b="1" dirty="0">
                  <a:solidFill>
                    <a:prstClr val="black"/>
                  </a:solidFill>
                  <a:ea typeface="ＭＳ Ｐゴシック" charset="0"/>
                  <a:cs typeface="Calibri" pitchFamily="34" charset="0"/>
                </a:rPr>
              </a:br>
              <a:r>
                <a:rPr lang="en-US" sz="1400" b="1" dirty="0">
                  <a:solidFill>
                    <a:prstClr val="black"/>
                  </a:solidFill>
                  <a:ea typeface="ＭＳ Ｐゴシック" charset="0"/>
                  <a:cs typeface="Calibri" pitchFamily="34" charset="0"/>
                </a:rPr>
                <a:t>degradation</a:t>
              </a:r>
            </a:p>
          </p:txBody>
        </p:sp>
        <p:sp>
          <p:nvSpPr>
            <p:cNvPr id="13" name="TextBox 12"/>
            <p:cNvSpPr txBox="1"/>
            <p:nvPr/>
          </p:nvSpPr>
          <p:spPr>
            <a:xfrm>
              <a:off x="7013155" y="4916078"/>
              <a:ext cx="1225979" cy="738664"/>
            </a:xfrm>
            <a:prstGeom prst="rect">
              <a:avLst/>
            </a:prstGeom>
            <a:noFill/>
          </p:spPr>
          <p:txBody>
            <a:bodyPr wrap="square" rtlCol="0">
              <a:spAutoFit/>
            </a:bodyPr>
            <a:lstStyle/>
            <a:p>
              <a:pPr eaLnBrk="0" fontAlgn="base" hangingPunct="0">
                <a:spcBef>
                  <a:spcPct val="0"/>
                </a:spcBef>
                <a:spcAft>
                  <a:spcPct val="0"/>
                </a:spcAft>
              </a:pPr>
              <a:r>
                <a:rPr lang="en-US" sz="1400" b="1" dirty="0">
                  <a:solidFill>
                    <a:prstClr val="black"/>
                  </a:solidFill>
                  <a:ea typeface="ＭＳ Ｐゴシック" charset="0"/>
                  <a:cs typeface="Calibri" pitchFamily="34" charset="0"/>
                </a:rPr>
                <a:t>LDL-R recycling blocked</a:t>
              </a:r>
            </a:p>
          </p:txBody>
        </p:sp>
        <p:sp>
          <p:nvSpPr>
            <p:cNvPr id="14" name="Multiply 13"/>
            <p:cNvSpPr/>
            <p:nvPr/>
          </p:nvSpPr>
          <p:spPr>
            <a:xfrm>
              <a:off x="6958940" y="4403410"/>
              <a:ext cx="667205" cy="698063"/>
            </a:xfrm>
            <a:prstGeom prst="mathMultiply">
              <a:avLst>
                <a:gd name="adj1" fmla="val 7502"/>
              </a:avLst>
            </a:prstGeom>
            <a:solidFill>
              <a:schemeClr val="tx2">
                <a:lumMod val="90000"/>
                <a:lumOff val="10000"/>
              </a:schemeClr>
            </a:solidFill>
          </p:spPr>
          <p:txBody>
            <a:bodyPr wrap="square" rtlCol="0" anchor="ctr">
              <a:spAutoFit/>
            </a:bodyPr>
            <a:lstStyle/>
            <a:p>
              <a:pPr algn="ctr" eaLnBrk="0" fontAlgn="base" hangingPunct="0">
                <a:spcBef>
                  <a:spcPct val="30000"/>
                </a:spcBef>
                <a:spcAft>
                  <a:spcPct val="0"/>
                </a:spcAft>
              </a:pPr>
              <a:endParaRPr lang="en-US" sz="2000" b="1" dirty="0">
                <a:solidFill>
                  <a:prstClr val="black"/>
                </a:solidFill>
                <a:ea typeface="ＭＳ Ｐゴシック" charset="0"/>
              </a:endParaRPr>
            </a:p>
          </p:txBody>
        </p:sp>
      </p:grpSp>
      <p:sp>
        <p:nvSpPr>
          <p:cNvPr id="2" name="Metin kutusu 1">
            <a:extLst>
              <a:ext uri="{FF2B5EF4-FFF2-40B4-BE49-F238E27FC236}">
                <a16:creationId xmlns:a16="http://schemas.microsoft.com/office/drawing/2014/main" id="{896B8BEF-F595-06E1-FDC1-F932301C5399}"/>
              </a:ext>
            </a:extLst>
          </p:cNvPr>
          <p:cNvSpPr txBox="1"/>
          <p:nvPr/>
        </p:nvSpPr>
        <p:spPr>
          <a:xfrm flipH="1">
            <a:off x="8327571" y="2090057"/>
            <a:ext cx="3570514" cy="2062103"/>
          </a:xfrm>
          <a:prstGeom prst="rect">
            <a:avLst/>
          </a:prstGeom>
          <a:noFill/>
        </p:spPr>
        <p:txBody>
          <a:bodyPr wrap="square" rtlCol="0">
            <a:spAutoFit/>
          </a:bodyPr>
          <a:lstStyle/>
          <a:p>
            <a:r>
              <a:rPr lang="tr-TR" sz="3200" dirty="0"/>
              <a:t>PCSK9 engellenmesi </a:t>
            </a:r>
            <a:r>
              <a:rPr lang="tr-TR" sz="3200" dirty="0" err="1"/>
              <a:t>LDL’nin</a:t>
            </a:r>
            <a:r>
              <a:rPr lang="tr-TR" sz="3200" dirty="0"/>
              <a:t> temizlenmesini sağlar</a:t>
            </a:r>
          </a:p>
        </p:txBody>
      </p:sp>
    </p:spTree>
    <p:extLst>
      <p:ext uri="{BB962C8B-B14F-4D97-AF65-F5344CB8AC3E}">
        <p14:creationId xmlns:p14="http://schemas.microsoft.com/office/powerpoint/2010/main" val="293717388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33905560-3A4E-688D-8EC2-8D8D4AD6A59C}"/>
              </a:ext>
            </a:extLst>
          </p:cNvPr>
          <p:cNvSpPr>
            <a:spLocks noGrp="1"/>
          </p:cNvSpPr>
          <p:nvPr>
            <p:ph type="title"/>
          </p:nvPr>
        </p:nvSpPr>
        <p:spPr/>
        <p:txBody>
          <a:bodyPr/>
          <a:lstStyle/>
          <a:p>
            <a:r>
              <a:rPr lang="tr-TR" b="1" dirty="0"/>
              <a:t>PCSK9 Monoklonal Ab ile düşürülmesi:</a:t>
            </a:r>
          </a:p>
        </p:txBody>
      </p:sp>
      <p:pic>
        <p:nvPicPr>
          <p:cNvPr id="7" name="İçerik Yer Tutucusu 4">
            <a:extLst>
              <a:ext uri="{FF2B5EF4-FFF2-40B4-BE49-F238E27FC236}">
                <a16:creationId xmlns:a16="http://schemas.microsoft.com/office/drawing/2014/main" id="{DF64BC30-A200-1704-3AAE-993EA0F6F3F3}"/>
              </a:ext>
            </a:extLst>
          </p:cNvPr>
          <p:cNvPicPr>
            <a:picLocks noGrp="1" noChangeAspect="1"/>
          </p:cNvPicPr>
          <p:nvPr>
            <p:ph sz="half" idx="1"/>
          </p:nvPr>
        </p:nvPicPr>
        <p:blipFill rotWithShape="1">
          <a:blip r:embed="rId2"/>
          <a:srcRect l="11975" t="21028" r="13236"/>
          <a:stretch/>
        </p:blipFill>
        <p:spPr>
          <a:xfrm>
            <a:off x="0" y="1821393"/>
            <a:ext cx="6911825" cy="4105313"/>
          </a:xfrm>
        </p:spPr>
      </p:pic>
      <p:pic>
        <p:nvPicPr>
          <p:cNvPr id="8" name="İçerik Yer Tutucusu 4">
            <a:extLst>
              <a:ext uri="{FF2B5EF4-FFF2-40B4-BE49-F238E27FC236}">
                <a16:creationId xmlns:a16="http://schemas.microsoft.com/office/drawing/2014/main" id="{7BD7E83B-B3D2-5A0C-B584-5209D4E6E3E6}"/>
              </a:ext>
            </a:extLst>
          </p:cNvPr>
          <p:cNvPicPr>
            <a:picLocks noGrp="1" noChangeAspect="1"/>
          </p:cNvPicPr>
          <p:nvPr>
            <p:ph sz="half" idx="2"/>
          </p:nvPr>
        </p:nvPicPr>
        <p:blipFill rotWithShape="1">
          <a:blip r:embed="rId3"/>
          <a:srcRect l="37185" t="37088" r="12185" b="7263"/>
          <a:stretch/>
        </p:blipFill>
        <p:spPr>
          <a:xfrm>
            <a:off x="7398193" y="1940151"/>
            <a:ext cx="4282178" cy="2647485"/>
          </a:xfrm>
        </p:spPr>
      </p:pic>
      <p:sp>
        <p:nvSpPr>
          <p:cNvPr id="3" name="TextBox 2">
            <a:extLst>
              <a:ext uri="{FF2B5EF4-FFF2-40B4-BE49-F238E27FC236}">
                <a16:creationId xmlns:a16="http://schemas.microsoft.com/office/drawing/2014/main" id="{8AB9FC22-3999-B59E-D271-99990921F093}"/>
              </a:ext>
            </a:extLst>
          </p:cNvPr>
          <p:cNvSpPr txBox="1"/>
          <p:nvPr/>
        </p:nvSpPr>
        <p:spPr>
          <a:xfrm>
            <a:off x="142875" y="6169709"/>
            <a:ext cx="6098720" cy="646331"/>
          </a:xfrm>
          <a:prstGeom prst="rect">
            <a:avLst/>
          </a:prstGeom>
          <a:noFill/>
        </p:spPr>
        <p:txBody>
          <a:bodyPr wrap="square">
            <a:spAutoFit/>
          </a:bodyPr>
          <a:lstStyle/>
          <a:p>
            <a:r>
              <a:rPr lang="en-US" dirty="0"/>
              <a:t>N </a:t>
            </a:r>
            <a:r>
              <a:rPr lang="en-US" dirty="0" err="1"/>
              <a:t>Engl</a:t>
            </a:r>
            <a:r>
              <a:rPr lang="en-US" dirty="0"/>
              <a:t> J Med 2018; 379:2097</a:t>
            </a:r>
          </a:p>
          <a:p>
            <a:r>
              <a:rPr lang="tr-TR" dirty="0"/>
              <a:t>N </a:t>
            </a:r>
            <a:r>
              <a:rPr lang="tr-TR" dirty="0" err="1"/>
              <a:t>Engl</a:t>
            </a:r>
            <a:r>
              <a:rPr lang="tr-TR" dirty="0"/>
              <a:t> J </a:t>
            </a:r>
            <a:r>
              <a:rPr lang="tr-TR" dirty="0" err="1"/>
              <a:t>Med</a:t>
            </a:r>
            <a:r>
              <a:rPr lang="tr-TR" dirty="0"/>
              <a:t> 2017;376: 1713</a:t>
            </a:r>
            <a:endParaRPr lang="en-US" dirty="0"/>
          </a:p>
        </p:txBody>
      </p:sp>
      <p:sp>
        <p:nvSpPr>
          <p:cNvPr id="2" name="Metin kutusu 1">
            <a:extLst>
              <a:ext uri="{FF2B5EF4-FFF2-40B4-BE49-F238E27FC236}">
                <a16:creationId xmlns:a16="http://schemas.microsoft.com/office/drawing/2014/main" id="{C96D24AD-A115-C56A-600F-2C0FDD37F3E7}"/>
              </a:ext>
            </a:extLst>
          </p:cNvPr>
          <p:cNvSpPr txBox="1"/>
          <p:nvPr/>
        </p:nvSpPr>
        <p:spPr>
          <a:xfrm>
            <a:off x="7398193" y="4837099"/>
            <a:ext cx="4060372" cy="1569660"/>
          </a:xfrm>
          <a:prstGeom prst="rect">
            <a:avLst/>
          </a:prstGeom>
          <a:noFill/>
        </p:spPr>
        <p:txBody>
          <a:bodyPr wrap="square" rtlCol="0">
            <a:spAutoFit/>
          </a:bodyPr>
          <a:lstStyle/>
          <a:p>
            <a:r>
              <a:rPr lang="tr-TR" sz="2400" b="1" dirty="0"/>
              <a:t>Güçlü LDL düşüşü</a:t>
            </a:r>
          </a:p>
          <a:p>
            <a:r>
              <a:rPr lang="tr-TR" sz="2400" b="1" dirty="0"/>
              <a:t>Güvenli</a:t>
            </a:r>
          </a:p>
          <a:p>
            <a:r>
              <a:rPr lang="tr-TR" sz="2400" b="1" dirty="0"/>
              <a:t>Ayda 1-2 enjeksiyon</a:t>
            </a:r>
          </a:p>
          <a:p>
            <a:r>
              <a:rPr lang="tr-TR" sz="2400" b="1" dirty="0"/>
              <a:t>Pahalı</a:t>
            </a:r>
          </a:p>
        </p:txBody>
      </p:sp>
    </p:spTree>
    <p:extLst>
      <p:ext uri="{BB962C8B-B14F-4D97-AF65-F5344CB8AC3E}">
        <p14:creationId xmlns:p14="http://schemas.microsoft.com/office/powerpoint/2010/main" val="1245270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185057" y="152718"/>
            <a:ext cx="12006943" cy="1143000"/>
          </a:xfrm>
        </p:spPr>
        <p:txBody>
          <a:bodyPr>
            <a:normAutofit/>
          </a:bodyPr>
          <a:lstStyle/>
          <a:p>
            <a:r>
              <a:rPr lang="tr-TR" sz="4000" b="1" dirty="0"/>
              <a:t>PCSK9 KV sonlanım çalışmaları:</a:t>
            </a:r>
          </a:p>
        </p:txBody>
      </p:sp>
      <p:sp>
        <p:nvSpPr>
          <p:cNvPr id="4" name="Metin Yer Tutucusu 3"/>
          <p:cNvSpPr>
            <a:spLocks noGrp="1"/>
          </p:cNvSpPr>
          <p:nvPr>
            <p:ph type="body" idx="1"/>
          </p:nvPr>
        </p:nvSpPr>
        <p:spPr/>
        <p:txBody>
          <a:bodyPr/>
          <a:lstStyle/>
          <a:p>
            <a:r>
              <a:rPr lang="tr-TR" dirty="0"/>
              <a:t>FOURIER</a:t>
            </a:r>
          </a:p>
        </p:txBody>
      </p:sp>
      <p:sp>
        <p:nvSpPr>
          <p:cNvPr id="6" name="Metin Yer Tutucusu 5"/>
          <p:cNvSpPr>
            <a:spLocks noGrp="1"/>
          </p:cNvSpPr>
          <p:nvPr>
            <p:ph type="body" sz="quarter" idx="3"/>
          </p:nvPr>
        </p:nvSpPr>
        <p:spPr/>
        <p:txBody>
          <a:bodyPr/>
          <a:lstStyle/>
          <a:p>
            <a:r>
              <a:rPr lang="tr-TR" dirty="0"/>
              <a:t>ODYSSEY </a:t>
            </a:r>
            <a:r>
              <a:rPr lang="tr-TR" dirty="0" err="1"/>
              <a:t>Outcomes</a:t>
            </a:r>
            <a:endParaRPr lang="tr-TR" dirty="0"/>
          </a:p>
        </p:txBody>
      </p:sp>
      <p:pic>
        <p:nvPicPr>
          <p:cNvPr id="8" name="Picture 2"/>
          <p:cNvPicPr>
            <a:picLocks noGrp="1" noChangeAspect="1" noChangeArrowheads="1"/>
          </p:cNvPicPr>
          <p:nvPr>
            <p:ph sz="quarter" idx="4"/>
          </p:nvPr>
        </p:nvPicPr>
        <p:blipFill rotWithShape="1">
          <a:blip r:embed="rId2" cstate="print">
            <a:extLst>
              <a:ext uri="{28A0092B-C50C-407E-A947-70E740481C1C}">
                <a14:useLocalDpi xmlns:a14="http://schemas.microsoft.com/office/drawing/2010/main" val="0"/>
              </a:ext>
            </a:extLst>
          </a:blip>
          <a:srcRect l="8269" t="12023" r="11346" b="7293"/>
          <a:stretch/>
        </p:blipFill>
        <p:spPr bwMode="auto">
          <a:xfrm>
            <a:off x="5379916" y="2616067"/>
            <a:ext cx="4764888" cy="303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CE2D377C-B426-48F2-95EB-733404D17861}"/>
              </a:ext>
            </a:extLst>
          </p:cNvPr>
          <p:cNvSpPr/>
          <p:nvPr/>
        </p:nvSpPr>
        <p:spPr>
          <a:xfrm>
            <a:off x="7300517" y="6058951"/>
            <a:ext cx="4572000" cy="646331"/>
          </a:xfrm>
          <a:prstGeom prst="rect">
            <a:avLst/>
          </a:prstGeom>
        </p:spPr>
        <p:txBody>
          <a:bodyPr>
            <a:spAutoFit/>
          </a:bodyPr>
          <a:lstStyle/>
          <a:p>
            <a:r>
              <a:rPr lang="en-US" dirty="0"/>
              <a:t>N </a:t>
            </a:r>
            <a:r>
              <a:rPr lang="en-US" dirty="0" err="1"/>
              <a:t>Engl</a:t>
            </a:r>
            <a:r>
              <a:rPr lang="en-US" dirty="0"/>
              <a:t> J Med 2018; 379:2097</a:t>
            </a:r>
          </a:p>
          <a:p>
            <a:r>
              <a:rPr lang="tr-TR" dirty="0"/>
              <a:t>N Engl J Med 2017;376: 1713</a:t>
            </a:r>
            <a:endParaRPr lang="en-US" dirty="0"/>
          </a:p>
        </p:txBody>
      </p:sp>
      <p:pic>
        <p:nvPicPr>
          <p:cNvPr id="5" name="Picture 4">
            <a:extLst>
              <a:ext uri="{FF2B5EF4-FFF2-40B4-BE49-F238E27FC236}">
                <a16:creationId xmlns:a16="http://schemas.microsoft.com/office/drawing/2014/main" id="{8FB912AF-3759-46EA-83AA-0B9EF386C6E3}"/>
              </a:ext>
            </a:extLst>
          </p:cNvPr>
          <p:cNvPicPr>
            <a:picLocks noChangeAspect="1"/>
          </p:cNvPicPr>
          <p:nvPr/>
        </p:nvPicPr>
        <p:blipFill rotWithShape="1">
          <a:blip r:embed="rId3"/>
          <a:srcRect l="12777" t="22625" r="35778" b="13179"/>
          <a:stretch/>
        </p:blipFill>
        <p:spPr>
          <a:xfrm>
            <a:off x="314145" y="2519930"/>
            <a:ext cx="4318000" cy="3030929"/>
          </a:xfrm>
          <a:prstGeom prst="rect">
            <a:avLst/>
          </a:prstGeom>
        </p:spPr>
      </p:pic>
      <p:sp>
        <p:nvSpPr>
          <p:cNvPr id="10" name="Content Placeholder 9">
            <a:extLst>
              <a:ext uri="{FF2B5EF4-FFF2-40B4-BE49-F238E27FC236}">
                <a16:creationId xmlns:a16="http://schemas.microsoft.com/office/drawing/2014/main" id="{A51A6CB1-1688-43E6-89D1-FB7EEA9BF6D8}"/>
              </a:ext>
            </a:extLst>
          </p:cNvPr>
          <p:cNvSpPr>
            <a:spLocks noGrp="1"/>
          </p:cNvSpPr>
          <p:nvPr>
            <p:ph sz="half" idx="2"/>
          </p:nvPr>
        </p:nvSpPr>
        <p:spPr/>
        <p:txBody>
          <a:bodyPr/>
          <a:lstStyle/>
          <a:p>
            <a:endParaRPr lang="en-US" dirty="0"/>
          </a:p>
          <a:p>
            <a:endParaRPr lang="en-US" dirty="0"/>
          </a:p>
        </p:txBody>
      </p:sp>
    </p:spTree>
    <p:extLst>
      <p:ext uri="{BB962C8B-B14F-4D97-AF65-F5344CB8AC3E}">
        <p14:creationId xmlns:p14="http://schemas.microsoft.com/office/powerpoint/2010/main" val="391281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90A9F-49D9-4CAE-8F53-CF06CB5ECBB6}"/>
              </a:ext>
            </a:extLst>
          </p:cNvPr>
          <p:cNvSpPr>
            <a:spLocks noGrp="1"/>
          </p:cNvSpPr>
          <p:nvPr>
            <p:ph type="title"/>
          </p:nvPr>
        </p:nvSpPr>
        <p:spPr>
          <a:xfrm>
            <a:off x="577227" y="511865"/>
            <a:ext cx="10947421" cy="1143000"/>
          </a:xfrm>
        </p:spPr>
        <p:txBody>
          <a:bodyPr>
            <a:normAutofit fontScale="90000"/>
          </a:bodyPr>
          <a:lstStyle/>
          <a:p>
            <a:r>
              <a:rPr lang="tr-TR" sz="4267" dirty="0">
                <a:latin typeface="Arial" pitchFamily="34" charset="0"/>
                <a:cs typeface="Arial" pitchFamily="34" charset="0"/>
              </a:rPr>
              <a:t>LDL çok düşse de yarar devam ediyor, eşik veya J eğrisi yok ! </a:t>
            </a:r>
            <a:endParaRPr lang="en-US" sz="4267" dirty="0"/>
          </a:p>
        </p:txBody>
      </p:sp>
      <p:pic>
        <p:nvPicPr>
          <p:cNvPr id="5" name="Content Placeholder 4">
            <a:extLst>
              <a:ext uri="{FF2B5EF4-FFF2-40B4-BE49-F238E27FC236}">
                <a16:creationId xmlns:a16="http://schemas.microsoft.com/office/drawing/2014/main" id="{BAEA6A4A-3447-47B5-A02D-17848ECADD62}"/>
              </a:ext>
            </a:extLst>
          </p:cNvPr>
          <p:cNvPicPr>
            <a:picLocks noGrp="1" noChangeAspect="1"/>
          </p:cNvPicPr>
          <p:nvPr>
            <p:ph sz="half" idx="1"/>
          </p:nvPr>
        </p:nvPicPr>
        <p:blipFill rotWithShape="1">
          <a:blip r:embed="rId2"/>
          <a:srcRect l="24025" t="17273" r="51014" b="48051"/>
          <a:stretch/>
        </p:blipFill>
        <p:spPr>
          <a:xfrm>
            <a:off x="6294785" y="2633870"/>
            <a:ext cx="4061241" cy="3173661"/>
          </a:xfrm>
          <a:prstGeom prst="rect">
            <a:avLst/>
          </a:prstGeom>
        </p:spPr>
      </p:pic>
      <p:sp>
        <p:nvSpPr>
          <p:cNvPr id="2" name="Content Placeholder 1">
            <a:extLst>
              <a:ext uri="{FF2B5EF4-FFF2-40B4-BE49-F238E27FC236}">
                <a16:creationId xmlns:a16="http://schemas.microsoft.com/office/drawing/2014/main" id="{580A57E7-31AD-4D6F-939D-BB3B3F75BEF5}"/>
              </a:ext>
            </a:extLst>
          </p:cNvPr>
          <p:cNvSpPr>
            <a:spLocks noGrp="1"/>
          </p:cNvSpPr>
          <p:nvPr>
            <p:ph sz="half" idx="2"/>
          </p:nvPr>
        </p:nvSpPr>
        <p:spPr/>
        <p:txBody>
          <a:bodyPr/>
          <a:lstStyle/>
          <a:p>
            <a:pPr marL="0" indent="0">
              <a:buNone/>
            </a:pPr>
            <a:r>
              <a:rPr lang="en-US" dirty="0"/>
              <a:t>10 ODYSSEY trials</a:t>
            </a:r>
          </a:p>
        </p:txBody>
      </p:sp>
      <p:sp>
        <p:nvSpPr>
          <p:cNvPr id="6" name="Rectangle 5">
            <a:extLst>
              <a:ext uri="{FF2B5EF4-FFF2-40B4-BE49-F238E27FC236}">
                <a16:creationId xmlns:a16="http://schemas.microsoft.com/office/drawing/2014/main" id="{F58CB693-0B1B-47BC-94FD-5E9DF6745511}"/>
              </a:ext>
            </a:extLst>
          </p:cNvPr>
          <p:cNvSpPr/>
          <p:nvPr/>
        </p:nvSpPr>
        <p:spPr>
          <a:xfrm>
            <a:off x="1524001" y="6139278"/>
            <a:ext cx="2877711" cy="646331"/>
          </a:xfrm>
          <a:prstGeom prst="rect">
            <a:avLst/>
          </a:prstGeom>
        </p:spPr>
        <p:txBody>
          <a:bodyPr wrap="none">
            <a:spAutoFit/>
          </a:bodyPr>
          <a:lstStyle/>
          <a:p>
            <a:pPr defTabSz="914377">
              <a:defRPr/>
            </a:pPr>
            <a:r>
              <a:rPr lang="it-IT" b="1" dirty="0">
                <a:solidFill>
                  <a:srgbClr val="FFFFFF"/>
                </a:solidFill>
              </a:rPr>
              <a:t>Lancet. 2017;390:1962-1971</a:t>
            </a:r>
            <a:endParaRPr lang="en-US" b="1" dirty="0">
              <a:solidFill>
                <a:srgbClr val="FFFFFF"/>
              </a:solidFill>
            </a:endParaRPr>
          </a:p>
          <a:p>
            <a:pPr defTabSz="914377">
              <a:defRPr/>
            </a:pPr>
            <a:r>
              <a:rPr lang="en-US" b="1" dirty="0">
                <a:solidFill>
                  <a:srgbClr val="FFFFFF"/>
                </a:solidFill>
              </a:rPr>
              <a:t>Circulation. 2016;134:1931</a:t>
            </a:r>
          </a:p>
        </p:txBody>
      </p:sp>
      <p:pic>
        <p:nvPicPr>
          <p:cNvPr id="7" name="Picture 6">
            <a:extLst>
              <a:ext uri="{FF2B5EF4-FFF2-40B4-BE49-F238E27FC236}">
                <a16:creationId xmlns:a16="http://schemas.microsoft.com/office/drawing/2014/main" id="{1C373CBB-6A53-44F4-B253-5C9AA6227091}"/>
              </a:ext>
            </a:extLst>
          </p:cNvPr>
          <p:cNvPicPr>
            <a:picLocks noChangeAspect="1"/>
          </p:cNvPicPr>
          <p:nvPr/>
        </p:nvPicPr>
        <p:blipFill>
          <a:blip r:embed="rId3"/>
          <a:stretch>
            <a:fillRect/>
          </a:stretch>
        </p:blipFill>
        <p:spPr>
          <a:xfrm>
            <a:off x="1812293" y="2563750"/>
            <a:ext cx="4089939" cy="3375935"/>
          </a:xfrm>
          <a:prstGeom prst="rect">
            <a:avLst/>
          </a:prstGeom>
        </p:spPr>
      </p:pic>
      <p:sp>
        <p:nvSpPr>
          <p:cNvPr id="4" name="TextBox 3">
            <a:extLst>
              <a:ext uri="{FF2B5EF4-FFF2-40B4-BE49-F238E27FC236}">
                <a16:creationId xmlns:a16="http://schemas.microsoft.com/office/drawing/2014/main" id="{D9FE56EE-5095-45E9-B6EB-A2571D439F27}"/>
              </a:ext>
            </a:extLst>
          </p:cNvPr>
          <p:cNvSpPr txBox="1"/>
          <p:nvPr/>
        </p:nvSpPr>
        <p:spPr>
          <a:xfrm>
            <a:off x="2239618" y="1981200"/>
            <a:ext cx="2226215" cy="523220"/>
          </a:xfrm>
          <a:prstGeom prst="rect">
            <a:avLst/>
          </a:prstGeom>
          <a:noFill/>
        </p:spPr>
        <p:txBody>
          <a:bodyPr wrap="square" rtlCol="0">
            <a:spAutoFit/>
          </a:bodyPr>
          <a:lstStyle/>
          <a:p>
            <a:pPr defTabSz="914377"/>
            <a:r>
              <a:rPr lang="en-US" sz="2800" b="1" dirty="0">
                <a:solidFill>
                  <a:srgbClr val="FFFFFF"/>
                </a:solidFill>
              </a:rPr>
              <a:t>FOURIER</a:t>
            </a:r>
          </a:p>
        </p:txBody>
      </p:sp>
    </p:spTree>
    <p:extLst>
      <p:ext uri="{BB962C8B-B14F-4D97-AF65-F5344CB8AC3E}">
        <p14:creationId xmlns:p14="http://schemas.microsoft.com/office/powerpoint/2010/main" val="3804797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2EBC45-B8D3-DA42-83E9-1A3002B75D8B}"/>
              </a:ext>
            </a:extLst>
          </p:cNvPr>
          <p:cNvSpPr>
            <a:spLocks noGrp="1"/>
          </p:cNvSpPr>
          <p:nvPr>
            <p:ph type="title"/>
          </p:nvPr>
        </p:nvSpPr>
        <p:spPr>
          <a:xfrm>
            <a:off x="135038" y="708083"/>
            <a:ext cx="10972800" cy="1143000"/>
          </a:xfrm>
        </p:spPr>
        <p:txBody>
          <a:bodyPr>
            <a:normAutofit fontScale="90000"/>
          </a:bodyPr>
          <a:lstStyle/>
          <a:p>
            <a:r>
              <a:rPr lang="en-US" b="0" i="0" dirty="0">
                <a:effectLst/>
                <a:latin typeface="HelveticaNeue"/>
              </a:rPr>
              <a:t>FOURIER-OLE</a:t>
            </a:r>
            <a:r>
              <a:rPr lang="tr-TR" b="0" i="0" dirty="0">
                <a:effectLst/>
                <a:latin typeface="HelveticaNeue"/>
              </a:rPr>
              <a:t> 6,635 hasta</a:t>
            </a:r>
            <a:r>
              <a:rPr lang="tr-TR" sz="4000" b="0" i="0" dirty="0">
                <a:effectLst/>
                <a:latin typeface="HelveticaNeue"/>
              </a:rPr>
              <a:t>;</a:t>
            </a:r>
            <a:r>
              <a:rPr lang="tr-TR" sz="4000" dirty="0">
                <a:solidFill>
                  <a:srgbClr val="FFFF00"/>
                </a:solidFill>
              </a:rPr>
              <a:t> </a:t>
            </a:r>
            <a:r>
              <a:rPr lang="tr-TR" sz="4000" i="0" dirty="0">
                <a:effectLst/>
                <a:latin typeface="HelveticaNeue"/>
              </a:rPr>
              <a:t>8.4 yıl izlem</a:t>
            </a:r>
            <a:br>
              <a:rPr lang="tr-TR" dirty="0"/>
            </a:br>
            <a:endParaRPr lang="tr-TR" dirty="0"/>
          </a:p>
        </p:txBody>
      </p:sp>
      <p:sp>
        <p:nvSpPr>
          <p:cNvPr id="3" name="Metin Yer Tutucusu 2">
            <a:extLst>
              <a:ext uri="{FF2B5EF4-FFF2-40B4-BE49-F238E27FC236}">
                <a16:creationId xmlns:a16="http://schemas.microsoft.com/office/drawing/2014/main" id="{4A6FF4FD-7E17-2600-BCEA-F119EDD2C793}"/>
              </a:ext>
            </a:extLst>
          </p:cNvPr>
          <p:cNvSpPr>
            <a:spLocks noGrp="1"/>
          </p:cNvSpPr>
          <p:nvPr>
            <p:ph type="body" idx="1"/>
          </p:nvPr>
        </p:nvSpPr>
        <p:spPr>
          <a:xfrm>
            <a:off x="463651" y="1192413"/>
            <a:ext cx="5157787" cy="823912"/>
          </a:xfrm>
        </p:spPr>
        <p:txBody>
          <a:bodyPr/>
          <a:lstStyle/>
          <a:p>
            <a:r>
              <a:rPr lang="en-US" b="0" i="0" dirty="0">
                <a:effectLst/>
                <a:latin typeface="HelveticaNeue"/>
              </a:rPr>
              <a:t>median LDL-C 30 mg/dl </a:t>
            </a:r>
            <a:endParaRPr lang="tr-TR" dirty="0"/>
          </a:p>
        </p:txBody>
      </p:sp>
      <p:sp>
        <p:nvSpPr>
          <p:cNvPr id="5" name="Metin Yer Tutucusu 4">
            <a:extLst>
              <a:ext uri="{FF2B5EF4-FFF2-40B4-BE49-F238E27FC236}">
                <a16:creationId xmlns:a16="http://schemas.microsoft.com/office/drawing/2014/main" id="{6C1A4A42-4280-EF74-D8BC-BD748F751650}"/>
              </a:ext>
            </a:extLst>
          </p:cNvPr>
          <p:cNvSpPr>
            <a:spLocks noGrp="1"/>
          </p:cNvSpPr>
          <p:nvPr>
            <p:ph type="body" sz="quarter" idx="3"/>
          </p:nvPr>
        </p:nvSpPr>
        <p:spPr>
          <a:xfrm>
            <a:off x="6193368" y="1535113"/>
            <a:ext cx="5389033" cy="639762"/>
          </a:xfrm>
        </p:spPr>
        <p:txBody>
          <a:bodyPr/>
          <a:lstStyle/>
          <a:p>
            <a:endParaRPr lang="tr-TR" dirty="0"/>
          </a:p>
        </p:txBody>
      </p:sp>
      <p:pic>
        <p:nvPicPr>
          <p:cNvPr id="10" name="İçerik Yer Tutucusu 9">
            <a:extLst>
              <a:ext uri="{FF2B5EF4-FFF2-40B4-BE49-F238E27FC236}">
                <a16:creationId xmlns:a16="http://schemas.microsoft.com/office/drawing/2014/main" id="{269ADF3F-EBE0-D1B7-8464-9A15EDF8FC1F}"/>
              </a:ext>
            </a:extLst>
          </p:cNvPr>
          <p:cNvPicPr>
            <a:picLocks noGrp="1" noChangeAspect="1"/>
          </p:cNvPicPr>
          <p:nvPr>
            <p:ph sz="quarter" idx="4"/>
          </p:nvPr>
        </p:nvPicPr>
        <p:blipFill rotWithShape="1">
          <a:blip r:embed="rId2"/>
          <a:srcRect l="26624" t="20378" r="27418" b="32431"/>
          <a:stretch/>
        </p:blipFill>
        <p:spPr>
          <a:xfrm>
            <a:off x="6615275" y="2323753"/>
            <a:ext cx="5395493" cy="3116296"/>
          </a:xfrm>
        </p:spPr>
      </p:pic>
      <p:sp>
        <p:nvSpPr>
          <p:cNvPr id="12" name="Metin kutusu 11">
            <a:extLst>
              <a:ext uri="{FF2B5EF4-FFF2-40B4-BE49-F238E27FC236}">
                <a16:creationId xmlns:a16="http://schemas.microsoft.com/office/drawing/2014/main" id="{8CA5743C-8BD7-AC07-8E8A-D87F7FC17D01}"/>
              </a:ext>
            </a:extLst>
          </p:cNvPr>
          <p:cNvSpPr txBox="1"/>
          <p:nvPr/>
        </p:nvSpPr>
        <p:spPr>
          <a:xfrm>
            <a:off x="256023" y="6211669"/>
            <a:ext cx="6094070" cy="369332"/>
          </a:xfrm>
          <a:prstGeom prst="rect">
            <a:avLst/>
          </a:prstGeom>
          <a:noFill/>
        </p:spPr>
        <p:txBody>
          <a:bodyPr wrap="square">
            <a:spAutoFit/>
          </a:bodyPr>
          <a:lstStyle/>
          <a:p>
            <a:r>
              <a:rPr lang="tr-TR" b="0" i="0" u="none" strike="noStrike" dirty="0">
                <a:solidFill>
                  <a:srgbClr val="CCCCFF"/>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/CIRCULATIONAHA.</a:t>
            </a:r>
            <a:r>
              <a:rPr lang="tr-TR" b="0" i="0" u="none" strike="noStrike" dirty="0">
                <a:solidFill>
                  <a:schemeClr val="bg1"/>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122.061620</a:t>
            </a:r>
            <a:r>
              <a:rPr lang="tr-TR" b="0" i="0" u="none" strike="noStrike" dirty="0">
                <a:solidFill>
                  <a:schemeClr val="bg1"/>
                </a:solidFill>
                <a:effectLst/>
                <a:latin typeface="Helvetica" panose="020B0604020202020204" pitchFamily="34" charset="0"/>
              </a:rPr>
              <a:t> </a:t>
            </a:r>
            <a:r>
              <a:rPr lang="tr-TR" b="0" i="0" dirty="0">
                <a:solidFill>
                  <a:schemeClr val="bg1"/>
                </a:solidFill>
                <a:effectLst/>
                <a:latin typeface="Helvetica" panose="020B0604020202020204" pitchFamily="34" charset="0"/>
              </a:rPr>
              <a:t>; 2022</a:t>
            </a:r>
            <a:endParaRPr lang="tr-TR" dirty="0">
              <a:solidFill>
                <a:schemeClr val="bg1"/>
              </a:solidFill>
            </a:endParaRPr>
          </a:p>
        </p:txBody>
      </p:sp>
      <p:pic>
        <p:nvPicPr>
          <p:cNvPr id="6" name="İçerik Yer Tutucusu 7">
            <a:extLst>
              <a:ext uri="{FF2B5EF4-FFF2-40B4-BE49-F238E27FC236}">
                <a16:creationId xmlns:a16="http://schemas.microsoft.com/office/drawing/2014/main" id="{B7E4F653-1072-3578-9330-49546CFDECF1}"/>
              </a:ext>
            </a:extLst>
          </p:cNvPr>
          <p:cNvPicPr>
            <a:picLocks noGrp="1" noChangeAspect="1"/>
          </p:cNvPicPr>
          <p:nvPr>
            <p:ph sz="half" idx="2"/>
          </p:nvPr>
        </p:nvPicPr>
        <p:blipFill rotWithShape="1">
          <a:blip r:embed="rId4"/>
          <a:srcRect l="31445" t="34495" r="22999" b="18516"/>
          <a:stretch/>
        </p:blipFill>
        <p:spPr>
          <a:xfrm>
            <a:off x="0" y="2271855"/>
            <a:ext cx="6350093" cy="3684284"/>
          </a:xfrm>
        </p:spPr>
      </p:pic>
    </p:spTree>
    <p:extLst>
      <p:ext uri="{BB962C8B-B14F-4D97-AF65-F5344CB8AC3E}">
        <p14:creationId xmlns:p14="http://schemas.microsoft.com/office/powerpoint/2010/main" val="1085863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D755-7475-491B-8757-C564A97C4A11}"/>
              </a:ext>
            </a:extLst>
          </p:cNvPr>
          <p:cNvSpPr>
            <a:spLocks noGrp="1"/>
          </p:cNvSpPr>
          <p:nvPr>
            <p:ph type="title"/>
          </p:nvPr>
        </p:nvSpPr>
        <p:spPr>
          <a:xfrm>
            <a:off x="248575" y="0"/>
            <a:ext cx="11108924" cy="1143000"/>
          </a:xfrm>
        </p:spPr>
        <p:txBody>
          <a:bodyPr/>
          <a:lstStyle/>
          <a:p>
            <a:endParaRPr lang="en-US" sz="4000" dirty="0"/>
          </a:p>
        </p:txBody>
      </p:sp>
      <p:pic>
        <p:nvPicPr>
          <p:cNvPr id="4" name="Content Placeholder 3">
            <a:extLst>
              <a:ext uri="{FF2B5EF4-FFF2-40B4-BE49-F238E27FC236}">
                <a16:creationId xmlns:a16="http://schemas.microsoft.com/office/drawing/2014/main" id="{E42918C8-D288-467B-A420-E7B4B756D102}"/>
              </a:ext>
            </a:extLst>
          </p:cNvPr>
          <p:cNvPicPr>
            <a:picLocks noGrp="1" noChangeAspect="1"/>
          </p:cNvPicPr>
          <p:nvPr>
            <p:ph idx="1"/>
          </p:nvPr>
        </p:nvPicPr>
        <p:blipFill rotWithShape="1">
          <a:blip r:embed="rId2"/>
          <a:srcRect l="27225" t="33378" r="27872" b="16110"/>
          <a:stretch/>
        </p:blipFill>
        <p:spPr>
          <a:xfrm>
            <a:off x="2650602" y="108585"/>
            <a:ext cx="8008531" cy="6380083"/>
          </a:xfrm>
          <a:prstGeom prst="rect">
            <a:avLst/>
          </a:prstGeom>
        </p:spPr>
      </p:pic>
      <p:sp>
        <p:nvSpPr>
          <p:cNvPr id="6" name="TextBox 5">
            <a:extLst>
              <a:ext uri="{FF2B5EF4-FFF2-40B4-BE49-F238E27FC236}">
                <a16:creationId xmlns:a16="http://schemas.microsoft.com/office/drawing/2014/main" id="{5117ABEB-6E17-476F-996A-2AF4CE0B51D4}"/>
              </a:ext>
            </a:extLst>
          </p:cNvPr>
          <p:cNvSpPr txBox="1"/>
          <p:nvPr/>
        </p:nvSpPr>
        <p:spPr>
          <a:xfrm>
            <a:off x="0" y="6488668"/>
            <a:ext cx="6094520" cy="307777"/>
          </a:xfrm>
          <a:prstGeom prst="rect">
            <a:avLst/>
          </a:prstGeom>
          <a:noFill/>
        </p:spPr>
        <p:txBody>
          <a:bodyPr wrap="square">
            <a:spAutoFit/>
          </a:bodyPr>
          <a:lstStyle/>
          <a:p>
            <a:r>
              <a:rPr lang="en-US" sz="1400" dirty="0" err="1">
                <a:solidFill>
                  <a:schemeClr val="bg1"/>
                </a:solidFill>
              </a:rPr>
              <a:t>Cardiovas</a:t>
            </a:r>
            <a:r>
              <a:rPr lang="en-US" sz="1400" dirty="0">
                <a:solidFill>
                  <a:schemeClr val="bg1"/>
                </a:solidFill>
              </a:rPr>
              <a:t> Research 2019; 115:510</a:t>
            </a:r>
          </a:p>
        </p:txBody>
      </p:sp>
    </p:spTree>
    <p:extLst>
      <p:ext uri="{BB962C8B-B14F-4D97-AF65-F5344CB8AC3E}">
        <p14:creationId xmlns:p14="http://schemas.microsoft.com/office/powerpoint/2010/main" val="940293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C46E14-9E5C-2258-EC51-724BDA895DAC}"/>
              </a:ext>
            </a:extLst>
          </p:cNvPr>
          <p:cNvSpPr>
            <a:spLocks noGrp="1"/>
          </p:cNvSpPr>
          <p:nvPr>
            <p:ph type="title"/>
          </p:nvPr>
        </p:nvSpPr>
        <p:spPr/>
        <p:txBody>
          <a:bodyPr/>
          <a:lstStyle/>
          <a:p>
            <a:r>
              <a:rPr lang="tr-TR" b="1" dirty="0"/>
              <a:t>Yeni Çağ: Nükleik asit bazlı tedaviler</a:t>
            </a:r>
          </a:p>
        </p:txBody>
      </p:sp>
      <p:sp>
        <p:nvSpPr>
          <p:cNvPr id="7" name="İçerik Yer Tutucusu 6">
            <a:extLst>
              <a:ext uri="{FF2B5EF4-FFF2-40B4-BE49-F238E27FC236}">
                <a16:creationId xmlns:a16="http://schemas.microsoft.com/office/drawing/2014/main" id="{10EFB585-EE28-8063-2572-32B595B71AF7}"/>
              </a:ext>
            </a:extLst>
          </p:cNvPr>
          <p:cNvSpPr>
            <a:spLocks noGrp="1"/>
          </p:cNvSpPr>
          <p:nvPr>
            <p:ph idx="1"/>
          </p:nvPr>
        </p:nvSpPr>
        <p:spPr/>
        <p:txBody>
          <a:bodyPr/>
          <a:lstStyle/>
          <a:p>
            <a:r>
              <a:rPr lang="tr-TR" dirty="0"/>
              <a:t>Hedeflediğimiz proteinin kodlanmasını önler</a:t>
            </a:r>
          </a:p>
        </p:txBody>
      </p:sp>
      <p:pic>
        <p:nvPicPr>
          <p:cNvPr id="8" name="Content Placeholder 4">
            <a:extLst>
              <a:ext uri="{FF2B5EF4-FFF2-40B4-BE49-F238E27FC236}">
                <a16:creationId xmlns:a16="http://schemas.microsoft.com/office/drawing/2014/main" id="{9DC5950D-7ED8-8623-B80F-07AD11ADAF29}"/>
              </a:ext>
            </a:extLst>
          </p:cNvPr>
          <p:cNvPicPr>
            <a:picLocks noChangeAspect="1"/>
          </p:cNvPicPr>
          <p:nvPr/>
        </p:nvPicPr>
        <p:blipFill rotWithShape="1">
          <a:blip r:embed="rId2"/>
          <a:srcRect l="18750" t="20106" r="62135" b="43800"/>
          <a:stretch/>
        </p:blipFill>
        <p:spPr>
          <a:xfrm>
            <a:off x="838200" y="2396713"/>
            <a:ext cx="4049486" cy="4301105"/>
          </a:xfrm>
          <a:prstGeom prst="rect">
            <a:avLst/>
          </a:prstGeom>
        </p:spPr>
      </p:pic>
      <p:pic>
        <p:nvPicPr>
          <p:cNvPr id="9" name="Content Placeholder 4">
            <a:extLst>
              <a:ext uri="{FF2B5EF4-FFF2-40B4-BE49-F238E27FC236}">
                <a16:creationId xmlns:a16="http://schemas.microsoft.com/office/drawing/2014/main" id="{C7859A4A-ED2C-F723-10AE-64C7254AFC71}"/>
              </a:ext>
            </a:extLst>
          </p:cNvPr>
          <p:cNvPicPr>
            <a:picLocks noChangeAspect="1"/>
          </p:cNvPicPr>
          <p:nvPr/>
        </p:nvPicPr>
        <p:blipFill rotWithShape="1">
          <a:blip r:embed="rId2"/>
          <a:srcRect l="18750" t="56347" r="62135" b="7672"/>
          <a:stretch/>
        </p:blipFill>
        <p:spPr>
          <a:xfrm>
            <a:off x="6313713" y="2404614"/>
            <a:ext cx="3940629" cy="4172383"/>
          </a:xfrm>
          <a:prstGeom prst="rect">
            <a:avLst/>
          </a:prstGeom>
        </p:spPr>
      </p:pic>
      <p:sp>
        <p:nvSpPr>
          <p:cNvPr id="11" name="Metin kutusu 10">
            <a:extLst>
              <a:ext uri="{FF2B5EF4-FFF2-40B4-BE49-F238E27FC236}">
                <a16:creationId xmlns:a16="http://schemas.microsoft.com/office/drawing/2014/main" id="{35754287-F34F-98F5-1138-D1518AA25211}"/>
              </a:ext>
            </a:extLst>
          </p:cNvPr>
          <p:cNvSpPr txBox="1"/>
          <p:nvPr/>
        </p:nvSpPr>
        <p:spPr>
          <a:xfrm>
            <a:off x="5442857" y="6492875"/>
            <a:ext cx="6096000" cy="369332"/>
          </a:xfrm>
          <a:prstGeom prst="rect">
            <a:avLst/>
          </a:prstGeom>
          <a:noFill/>
        </p:spPr>
        <p:txBody>
          <a:bodyPr wrap="square">
            <a:spAutoFit/>
          </a:bodyPr>
          <a:lstStyle/>
          <a:p>
            <a:pPr defTabSz="1219170">
              <a:buClr>
                <a:srgbClr val="000000"/>
              </a:buClr>
            </a:pPr>
            <a:r>
              <a:rPr lang="en-US" sz="1800" kern="0" dirty="0">
                <a:latin typeface="AdvOTb7819099"/>
                <a:cs typeface="Arial"/>
                <a:sym typeface="Arial"/>
              </a:rPr>
              <a:t>European Heart Journal (2020) </a:t>
            </a:r>
            <a:r>
              <a:rPr lang="en-US" sz="1800" kern="0" dirty="0">
                <a:latin typeface="AdvP3E7259"/>
                <a:cs typeface="Arial"/>
                <a:sym typeface="Arial"/>
              </a:rPr>
              <a:t>41</a:t>
            </a:r>
            <a:r>
              <a:rPr lang="en-US" sz="1800" kern="0" dirty="0">
                <a:latin typeface="AdvOTb7819099"/>
                <a:cs typeface="Arial"/>
                <a:sym typeface="Arial"/>
              </a:rPr>
              <a:t>, 3884–3899</a:t>
            </a:r>
            <a:endParaRPr lang="en-US" sz="1800" kern="0" dirty="0">
              <a:latin typeface="Arial"/>
              <a:cs typeface="Arial"/>
              <a:sym typeface="Arial"/>
            </a:endParaRPr>
          </a:p>
        </p:txBody>
      </p:sp>
    </p:spTree>
    <p:extLst>
      <p:ext uri="{BB962C8B-B14F-4D97-AF65-F5344CB8AC3E}">
        <p14:creationId xmlns:p14="http://schemas.microsoft.com/office/powerpoint/2010/main" val="709774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4F6D-6234-42D9-9C23-6BE1160D5186}"/>
              </a:ext>
            </a:extLst>
          </p:cNvPr>
          <p:cNvSpPr>
            <a:spLocks noGrp="1"/>
          </p:cNvSpPr>
          <p:nvPr>
            <p:ph type="title"/>
          </p:nvPr>
        </p:nvSpPr>
        <p:spPr/>
        <p:txBody>
          <a:bodyPr>
            <a:noAutofit/>
          </a:bodyPr>
          <a:lstStyle/>
          <a:p>
            <a:pPr lvl="1">
              <a:spcBef>
                <a:spcPct val="20000"/>
              </a:spcBef>
              <a:buClr>
                <a:srgbClr val="00CC99"/>
              </a:buClr>
              <a:buSzPct val="100000"/>
              <a:defRPr/>
            </a:pPr>
            <a:br>
              <a:rPr lang="tr-TR" sz="2400" dirty="0">
                <a:solidFill>
                  <a:schemeClr val="tx1"/>
                </a:solidFill>
              </a:rPr>
            </a:br>
            <a:endParaRPr lang="en-US" sz="2400" dirty="0">
              <a:solidFill>
                <a:schemeClr val="tx1"/>
              </a:solidFill>
            </a:endParaRPr>
          </a:p>
        </p:txBody>
      </p:sp>
      <p:sp>
        <p:nvSpPr>
          <p:cNvPr id="8" name="İçerik Yer Tutucusu 7">
            <a:extLst>
              <a:ext uri="{FF2B5EF4-FFF2-40B4-BE49-F238E27FC236}">
                <a16:creationId xmlns:a16="http://schemas.microsoft.com/office/drawing/2014/main" id="{23EE8441-FD75-AD57-5684-E747279821D1}"/>
              </a:ext>
            </a:extLst>
          </p:cNvPr>
          <p:cNvSpPr>
            <a:spLocks noGrp="1"/>
          </p:cNvSpPr>
          <p:nvPr>
            <p:ph sz="half" idx="1"/>
          </p:nvPr>
        </p:nvSpPr>
        <p:spPr/>
        <p:txBody>
          <a:bodyPr/>
          <a:lstStyle/>
          <a:p>
            <a:endParaRPr lang="tr-TR"/>
          </a:p>
        </p:txBody>
      </p:sp>
      <p:sp>
        <p:nvSpPr>
          <p:cNvPr id="9" name="İçerik Yer Tutucusu 8">
            <a:extLst>
              <a:ext uri="{FF2B5EF4-FFF2-40B4-BE49-F238E27FC236}">
                <a16:creationId xmlns:a16="http://schemas.microsoft.com/office/drawing/2014/main" id="{F4C8B5BE-C7B9-8269-A62E-2E674DC49CD2}"/>
              </a:ext>
            </a:extLst>
          </p:cNvPr>
          <p:cNvSpPr>
            <a:spLocks noGrp="1"/>
          </p:cNvSpPr>
          <p:nvPr>
            <p:ph sz="half" idx="2"/>
          </p:nvPr>
        </p:nvSpPr>
        <p:spPr>
          <a:xfrm>
            <a:off x="6890657" y="1847061"/>
            <a:ext cx="5181600" cy="4351338"/>
          </a:xfrm>
        </p:spPr>
        <p:txBody>
          <a:bodyPr/>
          <a:lstStyle/>
          <a:p>
            <a:r>
              <a:rPr lang="en-US" sz="2800" kern="1200" dirty="0">
                <a:solidFill>
                  <a:schemeClr val="tx1"/>
                </a:solidFill>
                <a:latin typeface="Calibri"/>
                <a:ea typeface="+mn-ea"/>
                <a:cs typeface="+mn-cs"/>
              </a:rPr>
              <a:t>N-acetyl galactosamine (</a:t>
            </a:r>
            <a:r>
              <a:rPr lang="en-US" sz="2800" kern="1200" dirty="0" err="1">
                <a:solidFill>
                  <a:schemeClr val="tx1"/>
                </a:solidFill>
                <a:latin typeface="Calibri"/>
                <a:ea typeface="+mn-ea"/>
                <a:cs typeface="+mn-cs"/>
              </a:rPr>
              <a:t>GalNAc</a:t>
            </a:r>
            <a:r>
              <a:rPr lang="en-US" sz="2800" kern="1200" dirty="0">
                <a:solidFill>
                  <a:schemeClr val="tx1"/>
                </a:solidFill>
                <a:latin typeface="Calibri"/>
                <a:ea typeface="+mn-ea"/>
                <a:cs typeface="+mn-cs"/>
              </a:rPr>
              <a:t>)</a:t>
            </a:r>
            <a:r>
              <a:rPr lang="tr-TR" sz="2800" kern="1200" dirty="0">
                <a:solidFill>
                  <a:schemeClr val="tx1"/>
                </a:solidFill>
                <a:latin typeface="Calibri"/>
                <a:ea typeface="+mn-ea"/>
                <a:cs typeface="+mn-cs"/>
              </a:rPr>
              <a:t> sayesinde nükleik asit bazlı ilaç direkt hepatositlere ulaşır</a:t>
            </a:r>
            <a:endParaRPr lang="tr-TR" dirty="0"/>
          </a:p>
        </p:txBody>
      </p:sp>
      <p:sp>
        <p:nvSpPr>
          <p:cNvPr id="7" name="TextBox 6">
            <a:extLst>
              <a:ext uri="{FF2B5EF4-FFF2-40B4-BE49-F238E27FC236}">
                <a16:creationId xmlns:a16="http://schemas.microsoft.com/office/drawing/2014/main" id="{5C5AB1C5-0EAD-4FD8-9167-2642D162B394}"/>
              </a:ext>
            </a:extLst>
          </p:cNvPr>
          <p:cNvSpPr txBox="1"/>
          <p:nvPr/>
        </p:nvSpPr>
        <p:spPr>
          <a:xfrm>
            <a:off x="185057" y="6339350"/>
            <a:ext cx="6096000" cy="379656"/>
          </a:xfrm>
          <a:prstGeom prst="rect">
            <a:avLst/>
          </a:prstGeom>
          <a:noFill/>
        </p:spPr>
        <p:txBody>
          <a:bodyPr wrap="square">
            <a:spAutoFit/>
          </a:bodyPr>
          <a:lstStyle/>
          <a:p>
            <a:pPr defTabSz="1219170">
              <a:buClr>
                <a:srgbClr val="000000"/>
              </a:buClr>
            </a:pPr>
            <a:r>
              <a:rPr lang="en-US" sz="1867" kern="0" dirty="0">
                <a:latin typeface="AdvOTb7819099"/>
                <a:cs typeface="Arial"/>
                <a:sym typeface="Arial"/>
              </a:rPr>
              <a:t>European Heart Journal (2020) </a:t>
            </a:r>
            <a:r>
              <a:rPr lang="en-US" sz="1867" kern="0" dirty="0">
                <a:latin typeface="AdvP3E7259"/>
                <a:cs typeface="Arial"/>
                <a:sym typeface="Arial"/>
              </a:rPr>
              <a:t>41</a:t>
            </a:r>
            <a:r>
              <a:rPr lang="en-US" sz="1867" kern="0" dirty="0">
                <a:latin typeface="AdvOTb7819099"/>
                <a:cs typeface="Arial"/>
                <a:sym typeface="Arial"/>
              </a:rPr>
              <a:t>, 3884–3899</a:t>
            </a:r>
            <a:endParaRPr lang="en-US" sz="1867" kern="0" dirty="0">
              <a:latin typeface="Arial"/>
              <a:cs typeface="Arial"/>
              <a:sym typeface="Arial"/>
            </a:endParaRPr>
          </a:p>
        </p:txBody>
      </p:sp>
      <p:pic>
        <p:nvPicPr>
          <p:cNvPr id="6" name="İçerik Yer Tutucusu 5">
            <a:extLst>
              <a:ext uri="{FF2B5EF4-FFF2-40B4-BE49-F238E27FC236}">
                <a16:creationId xmlns:a16="http://schemas.microsoft.com/office/drawing/2014/main" id="{F16E9CC7-86E2-44C4-AC18-B72956AB0283}"/>
              </a:ext>
            </a:extLst>
          </p:cNvPr>
          <p:cNvPicPr>
            <a:picLocks noChangeAspect="1"/>
          </p:cNvPicPr>
          <p:nvPr/>
        </p:nvPicPr>
        <p:blipFill rotWithShape="1">
          <a:blip r:embed="rId2"/>
          <a:srcRect l="59013" t="17224" b="12667"/>
          <a:stretch/>
        </p:blipFill>
        <p:spPr bwMode="auto">
          <a:xfrm>
            <a:off x="838200" y="741009"/>
            <a:ext cx="5649686" cy="5435954"/>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926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sz="3200" b="1" dirty="0">
                <a:latin typeface="+mn-lt"/>
              </a:rPr>
              <a:t>Küçük engelleyici RNA :</a:t>
            </a:r>
          </a:p>
        </p:txBody>
      </p:sp>
      <p:sp>
        <p:nvSpPr>
          <p:cNvPr id="24" name="Footer Placeholder 3"/>
          <p:cNvSpPr>
            <a:spLocks noGrp="1"/>
          </p:cNvSpPr>
          <p:nvPr>
            <p:ph type="ftr" sz="quarter" idx="10"/>
          </p:nvPr>
        </p:nvSpPr>
        <p:spPr>
          <a:xfrm>
            <a:off x="-40009" y="6125042"/>
            <a:ext cx="4258723" cy="618556"/>
          </a:xfrm>
        </p:spPr>
        <p:txBody>
          <a:bodyPr/>
          <a:lstStyle/>
          <a:p>
            <a:r>
              <a:rPr lang="tr-TR" dirty="0"/>
              <a:t>1. </a:t>
            </a:r>
            <a:r>
              <a:rPr lang="tr-TR" dirty="0" err="1"/>
              <a:t>Aryal</a:t>
            </a:r>
            <a:r>
              <a:rPr lang="tr-TR" dirty="0"/>
              <a:t> </a:t>
            </a:r>
            <a:r>
              <a:rPr lang="tr-TR" dirty="0" err="1"/>
              <a:t>and</a:t>
            </a:r>
            <a:r>
              <a:rPr lang="tr-TR" dirty="0"/>
              <a:t> </a:t>
            </a:r>
            <a:r>
              <a:rPr lang="tr-TR" dirty="0" err="1"/>
              <a:t>Suarez</a:t>
            </a:r>
            <a:r>
              <a:rPr lang="tr-TR" dirty="0"/>
              <a:t>. </a:t>
            </a:r>
            <a:r>
              <a:rPr lang="tr-TR" dirty="0" err="1"/>
              <a:t>Vascul</a:t>
            </a:r>
            <a:r>
              <a:rPr lang="tr-TR" dirty="0"/>
              <a:t> </a:t>
            </a:r>
            <a:r>
              <a:rPr lang="tr-TR" dirty="0" err="1"/>
              <a:t>Pharmacol</a:t>
            </a:r>
            <a:r>
              <a:rPr lang="tr-TR" dirty="0"/>
              <a:t>. 2019;114:64-75; 2. Lam JKW, et al. Mol </a:t>
            </a:r>
            <a:r>
              <a:rPr lang="tr-TR" dirty="0" err="1"/>
              <a:t>Ther</a:t>
            </a:r>
            <a:r>
              <a:rPr lang="tr-TR" dirty="0"/>
              <a:t> </a:t>
            </a:r>
            <a:r>
              <a:rPr lang="tr-TR" dirty="0" err="1"/>
              <a:t>Nucleic</a:t>
            </a:r>
            <a:r>
              <a:rPr lang="tr-TR" dirty="0"/>
              <a:t> </a:t>
            </a:r>
            <a:r>
              <a:rPr lang="tr-TR" dirty="0" err="1"/>
              <a:t>Acids</a:t>
            </a:r>
            <a:r>
              <a:rPr lang="tr-TR" dirty="0"/>
              <a:t>. 2015;4:e252; 3. Wilson RC </a:t>
            </a:r>
            <a:r>
              <a:rPr lang="tr-TR" dirty="0" err="1"/>
              <a:t>and</a:t>
            </a:r>
            <a:r>
              <a:rPr lang="tr-TR" dirty="0"/>
              <a:t> </a:t>
            </a:r>
            <a:r>
              <a:rPr lang="tr-TR" dirty="0" err="1"/>
              <a:t>Doudna</a:t>
            </a:r>
            <a:r>
              <a:rPr lang="tr-TR" dirty="0"/>
              <a:t> JA. </a:t>
            </a:r>
            <a:r>
              <a:rPr lang="tr-TR" dirty="0" err="1"/>
              <a:t>Annu</a:t>
            </a:r>
            <a:r>
              <a:rPr lang="tr-TR" dirty="0"/>
              <a:t> </a:t>
            </a:r>
            <a:r>
              <a:rPr lang="tr-TR" dirty="0" err="1"/>
              <a:t>Rev</a:t>
            </a:r>
            <a:r>
              <a:rPr lang="tr-TR" dirty="0"/>
              <a:t> </a:t>
            </a:r>
            <a:r>
              <a:rPr lang="tr-TR" dirty="0" err="1"/>
              <a:t>Biophys</a:t>
            </a:r>
            <a:r>
              <a:rPr lang="tr-TR" dirty="0"/>
              <a:t>. 2013;42:217-239</a:t>
            </a:r>
          </a:p>
        </p:txBody>
      </p:sp>
      <p:sp>
        <p:nvSpPr>
          <p:cNvPr id="6" name="Slide Number Placeholder 5"/>
          <p:cNvSpPr>
            <a:spLocks noGrp="1"/>
          </p:cNvSpPr>
          <p:nvPr>
            <p:ph type="sldNum" sz="quarter" idx="11"/>
          </p:nvPr>
        </p:nvSpPr>
        <p:spPr>
          <a:xfrm>
            <a:off x="1017998" y="18323346"/>
            <a:ext cx="1097364" cy="504404"/>
          </a:xfrm>
          <a:prstGeom prst="rect">
            <a:avLst/>
          </a:prstGeom>
        </p:spPr>
        <p:txBody>
          <a:bodyPr lIns="0" tIns="0" rIns="0" bIns="0" anchor="b"/>
          <a:lstStyle>
            <a:defPPr>
              <a:defRPr lang="en-US"/>
            </a:defPPr>
            <a:lvl1pPr marL="0" algn="l" defTabSz="2600598" rtl="0" eaLnBrk="1" latinLnBrk="0" hangingPunct="1">
              <a:defRPr lang="uk-UA" sz="2199"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fld id="{47547CF9-5B10-D24F-A8D7-45A9778164F7}" type="slidenum">
              <a:rPr lang="en-US" smtClean="0"/>
              <a:pPr/>
              <a:t>39</a:t>
            </a:fld>
            <a:endParaRPr lang="en-US"/>
          </a:p>
        </p:txBody>
      </p:sp>
      <p:sp>
        <p:nvSpPr>
          <p:cNvPr id="61" name="Rectangle 60"/>
          <p:cNvSpPr/>
          <p:nvPr/>
        </p:nvSpPr>
        <p:spPr>
          <a:xfrm>
            <a:off x="7736476" y="1645028"/>
            <a:ext cx="3922124" cy="923330"/>
          </a:xfrm>
          <a:prstGeom prst="rect">
            <a:avLst/>
          </a:prstGeom>
        </p:spPr>
        <p:txBody>
          <a:bodyPr wrap="square">
            <a:spAutoFit/>
          </a:bodyPr>
          <a:lstStyle/>
          <a:p>
            <a:pPr algn="r">
              <a:spcBef>
                <a:spcPts val="1055"/>
              </a:spcBef>
            </a:pPr>
            <a:r>
              <a:rPr lang="tr-TR" dirty="0"/>
              <a:t>Küçük </a:t>
            </a:r>
            <a:r>
              <a:rPr lang="tr-TR" dirty="0" err="1"/>
              <a:t>interferans</a:t>
            </a:r>
            <a:r>
              <a:rPr lang="tr-TR" dirty="0"/>
              <a:t> RNA’lar (</a:t>
            </a:r>
            <a:r>
              <a:rPr lang="tr-TR" dirty="0" err="1"/>
              <a:t>siRNA</a:t>
            </a:r>
            <a:r>
              <a:rPr lang="tr-TR" dirty="0"/>
              <a:t>), gen susturulmasında işlevi olan çift zincirli ncRNA’lardır</a:t>
            </a:r>
            <a:r>
              <a:rPr lang="tr-TR" baseline="30000" dirty="0"/>
              <a:t>2,3</a:t>
            </a:r>
          </a:p>
        </p:txBody>
      </p:sp>
      <p:sp>
        <p:nvSpPr>
          <p:cNvPr id="62" name="Rectangle 61"/>
          <p:cNvSpPr/>
          <p:nvPr/>
        </p:nvSpPr>
        <p:spPr>
          <a:xfrm>
            <a:off x="7637638" y="4845930"/>
            <a:ext cx="4258723" cy="923330"/>
          </a:xfrm>
          <a:prstGeom prst="rect">
            <a:avLst/>
          </a:prstGeom>
        </p:spPr>
        <p:txBody>
          <a:bodyPr wrap="square">
            <a:spAutoFit/>
          </a:bodyPr>
          <a:lstStyle/>
          <a:p>
            <a:pPr algn="r">
              <a:spcBef>
                <a:spcPts val="1055"/>
              </a:spcBef>
            </a:pPr>
            <a:r>
              <a:rPr lang="tr-TR" dirty="0" err="1"/>
              <a:t>siRNA’lar</a:t>
            </a:r>
            <a:r>
              <a:rPr lang="tr-TR" dirty="0"/>
              <a:t> RNA </a:t>
            </a:r>
            <a:r>
              <a:rPr lang="tr-TR" dirty="0" err="1"/>
              <a:t>interferans</a:t>
            </a:r>
            <a:r>
              <a:rPr lang="tr-TR" dirty="0"/>
              <a:t> adı verilen doğal bir mekanizmayla benzersiz hedef </a:t>
            </a:r>
            <a:r>
              <a:rPr lang="tr-TR" dirty="0" err="1"/>
              <a:t>mRNA’yı</a:t>
            </a:r>
            <a:r>
              <a:rPr lang="tr-TR" dirty="0"/>
              <a:t> baskılayarak </a:t>
            </a:r>
            <a:r>
              <a:rPr lang="tr-TR" b="1" dirty="0">
                <a:solidFill>
                  <a:srgbClr val="0460A9"/>
                </a:solidFill>
              </a:rPr>
              <a:t>protein sentezini engeller</a:t>
            </a:r>
            <a:r>
              <a:rPr lang="tr-TR" baseline="30000" dirty="0"/>
              <a:t>2,3</a:t>
            </a:r>
          </a:p>
        </p:txBody>
      </p:sp>
      <p:sp>
        <p:nvSpPr>
          <p:cNvPr id="37" name="Freeform 28"/>
          <p:cNvSpPr>
            <a:spLocks/>
          </p:cNvSpPr>
          <p:nvPr/>
        </p:nvSpPr>
        <p:spPr bwMode="auto">
          <a:xfrm>
            <a:off x="2601710" y="1609177"/>
            <a:ext cx="1184773" cy="1185379"/>
          </a:xfrm>
          <a:custGeom>
            <a:avLst/>
            <a:gdLst>
              <a:gd name="T0" fmla="*/ 981 w 1954"/>
              <a:gd name="T1" fmla="*/ 0 h 1955"/>
              <a:gd name="T2" fmla="*/ 1178 w 1954"/>
              <a:gd name="T3" fmla="*/ 22 h 1955"/>
              <a:gd name="T4" fmla="*/ 1361 w 1954"/>
              <a:gd name="T5" fmla="*/ 80 h 1955"/>
              <a:gd name="T6" fmla="*/ 1522 w 1954"/>
              <a:gd name="T7" fmla="*/ 168 h 1955"/>
              <a:gd name="T8" fmla="*/ 1669 w 1954"/>
              <a:gd name="T9" fmla="*/ 285 h 1955"/>
              <a:gd name="T10" fmla="*/ 1793 w 1954"/>
              <a:gd name="T11" fmla="*/ 432 h 1955"/>
              <a:gd name="T12" fmla="*/ 1881 w 1954"/>
              <a:gd name="T13" fmla="*/ 600 h 1955"/>
              <a:gd name="T14" fmla="*/ 1940 w 1954"/>
              <a:gd name="T15" fmla="*/ 783 h 1955"/>
              <a:gd name="T16" fmla="*/ 1954 w 1954"/>
              <a:gd name="T17" fmla="*/ 981 h 1955"/>
              <a:gd name="T18" fmla="*/ 1954 w 1954"/>
              <a:gd name="T19" fmla="*/ 1076 h 1955"/>
              <a:gd name="T20" fmla="*/ 1910 w 1954"/>
              <a:gd name="T21" fmla="*/ 1267 h 1955"/>
              <a:gd name="T22" fmla="*/ 1837 w 1954"/>
              <a:gd name="T23" fmla="*/ 1442 h 1955"/>
              <a:gd name="T24" fmla="*/ 1735 w 1954"/>
              <a:gd name="T25" fmla="*/ 1603 h 1955"/>
              <a:gd name="T26" fmla="*/ 1603 w 1954"/>
              <a:gd name="T27" fmla="*/ 1735 h 1955"/>
              <a:gd name="T28" fmla="*/ 1442 w 1954"/>
              <a:gd name="T29" fmla="*/ 1838 h 1955"/>
              <a:gd name="T30" fmla="*/ 1273 w 1954"/>
              <a:gd name="T31" fmla="*/ 1911 h 1955"/>
              <a:gd name="T32" fmla="*/ 1076 w 1954"/>
              <a:gd name="T33" fmla="*/ 1955 h 1955"/>
              <a:gd name="T34" fmla="*/ 981 w 1954"/>
              <a:gd name="T35" fmla="*/ 1955 h 1955"/>
              <a:gd name="T36" fmla="*/ 783 w 1954"/>
              <a:gd name="T37" fmla="*/ 1940 h 1955"/>
              <a:gd name="T38" fmla="*/ 600 w 1954"/>
              <a:gd name="T39" fmla="*/ 1882 h 1955"/>
              <a:gd name="T40" fmla="*/ 432 w 1954"/>
              <a:gd name="T41" fmla="*/ 1786 h 1955"/>
              <a:gd name="T42" fmla="*/ 285 w 1954"/>
              <a:gd name="T43" fmla="*/ 1669 h 1955"/>
              <a:gd name="T44" fmla="*/ 168 w 1954"/>
              <a:gd name="T45" fmla="*/ 1523 h 1955"/>
              <a:gd name="T46" fmla="*/ 80 w 1954"/>
              <a:gd name="T47" fmla="*/ 1362 h 1955"/>
              <a:gd name="T48" fmla="*/ 22 w 1954"/>
              <a:gd name="T49" fmla="*/ 1179 h 1955"/>
              <a:gd name="T50" fmla="*/ 0 w 1954"/>
              <a:gd name="T51" fmla="*/ 981 h 1955"/>
              <a:gd name="T52" fmla="*/ 7 w 1954"/>
              <a:gd name="T53" fmla="*/ 878 h 1955"/>
              <a:gd name="T54" fmla="*/ 44 w 1954"/>
              <a:gd name="T55" fmla="*/ 688 h 1955"/>
              <a:gd name="T56" fmla="*/ 117 w 1954"/>
              <a:gd name="T57" fmla="*/ 512 h 1955"/>
              <a:gd name="T58" fmla="*/ 227 w 1954"/>
              <a:gd name="T59" fmla="*/ 359 h 1955"/>
              <a:gd name="T60" fmla="*/ 358 w 1954"/>
              <a:gd name="T61" fmla="*/ 227 h 1955"/>
              <a:gd name="T62" fmla="*/ 512 w 1954"/>
              <a:gd name="T63" fmla="*/ 117 h 1955"/>
              <a:gd name="T64" fmla="*/ 688 w 1954"/>
              <a:gd name="T65" fmla="*/ 44 h 1955"/>
              <a:gd name="T66" fmla="*/ 878 w 1954"/>
              <a:gd name="T67" fmla="*/ 7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4" h="1955">
                <a:moveTo>
                  <a:pt x="981" y="0"/>
                </a:moveTo>
                <a:lnTo>
                  <a:pt x="981" y="0"/>
                </a:lnTo>
                <a:lnTo>
                  <a:pt x="1076" y="7"/>
                </a:lnTo>
                <a:lnTo>
                  <a:pt x="1178" y="22"/>
                </a:lnTo>
                <a:lnTo>
                  <a:pt x="1273" y="44"/>
                </a:lnTo>
                <a:lnTo>
                  <a:pt x="1361" y="80"/>
                </a:lnTo>
                <a:lnTo>
                  <a:pt x="1442" y="117"/>
                </a:lnTo>
                <a:lnTo>
                  <a:pt x="1522" y="168"/>
                </a:lnTo>
                <a:lnTo>
                  <a:pt x="1603" y="227"/>
                </a:lnTo>
                <a:lnTo>
                  <a:pt x="1669" y="285"/>
                </a:lnTo>
                <a:lnTo>
                  <a:pt x="1735" y="359"/>
                </a:lnTo>
                <a:lnTo>
                  <a:pt x="1793" y="432"/>
                </a:lnTo>
                <a:lnTo>
                  <a:pt x="1837" y="512"/>
                </a:lnTo>
                <a:lnTo>
                  <a:pt x="1881" y="600"/>
                </a:lnTo>
                <a:lnTo>
                  <a:pt x="1910" y="688"/>
                </a:lnTo>
                <a:lnTo>
                  <a:pt x="1940" y="783"/>
                </a:lnTo>
                <a:lnTo>
                  <a:pt x="1954" y="878"/>
                </a:lnTo>
                <a:lnTo>
                  <a:pt x="1954" y="981"/>
                </a:lnTo>
                <a:lnTo>
                  <a:pt x="1954" y="981"/>
                </a:lnTo>
                <a:lnTo>
                  <a:pt x="1954" y="1076"/>
                </a:lnTo>
                <a:lnTo>
                  <a:pt x="1940" y="1179"/>
                </a:lnTo>
                <a:lnTo>
                  <a:pt x="1910" y="1267"/>
                </a:lnTo>
                <a:lnTo>
                  <a:pt x="1881" y="1362"/>
                </a:lnTo>
                <a:lnTo>
                  <a:pt x="1837" y="1442"/>
                </a:lnTo>
                <a:lnTo>
                  <a:pt x="1793" y="1523"/>
                </a:lnTo>
                <a:lnTo>
                  <a:pt x="1735" y="1603"/>
                </a:lnTo>
                <a:lnTo>
                  <a:pt x="1669" y="1669"/>
                </a:lnTo>
                <a:lnTo>
                  <a:pt x="1603" y="1735"/>
                </a:lnTo>
                <a:lnTo>
                  <a:pt x="1522" y="1786"/>
                </a:lnTo>
                <a:lnTo>
                  <a:pt x="1442" y="1838"/>
                </a:lnTo>
                <a:lnTo>
                  <a:pt x="1361" y="1882"/>
                </a:lnTo>
                <a:lnTo>
                  <a:pt x="1273" y="1911"/>
                </a:lnTo>
                <a:lnTo>
                  <a:pt x="1178" y="1940"/>
                </a:lnTo>
                <a:lnTo>
                  <a:pt x="1076" y="1955"/>
                </a:lnTo>
                <a:lnTo>
                  <a:pt x="981" y="1955"/>
                </a:lnTo>
                <a:lnTo>
                  <a:pt x="981" y="1955"/>
                </a:lnTo>
                <a:lnTo>
                  <a:pt x="878" y="1955"/>
                </a:lnTo>
                <a:lnTo>
                  <a:pt x="783" y="1940"/>
                </a:lnTo>
                <a:lnTo>
                  <a:pt x="688" y="1911"/>
                </a:lnTo>
                <a:lnTo>
                  <a:pt x="600" y="1882"/>
                </a:lnTo>
                <a:lnTo>
                  <a:pt x="512" y="1838"/>
                </a:lnTo>
                <a:lnTo>
                  <a:pt x="432" y="1786"/>
                </a:lnTo>
                <a:lnTo>
                  <a:pt x="358" y="1735"/>
                </a:lnTo>
                <a:lnTo>
                  <a:pt x="285" y="1669"/>
                </a:lnTo>
                <a:lnTo>
                  <a:pt x="227" y="1603"/>
                </a:lnTo>
                <a:lnTo>
                  <a:pt x="168" y="1523"/>
                </a:lnTo>
                <a:lnTo>
                  <a:pt x="117" y="1442"/>
                </a:lnTo>
                <a:lnTo>
                  <a:pt x="80" y="1362"/>
                </a:lnTo>
                <a:lnTo>
                  <a:pt x="44" y="1267"/>
                </a:lnTo>
                <a:lnTo>
                  <a:pt x="22" y="1179"/>
                </a:lnTo>
                <a:lnTo>
                  <a:pt x="7" y="1076"/>
                </a:lnTo>
                <a:lnTo>
                  <a:pt x="0" y="981"/>
                </a:lnTo>
                <a:lnTo>
                  <a:pt x="0" y="981"/>
                </a:lnTo>
                <a:lnTo>
                  <a:pt x="7" y="878"/>
                </a:lnTo>
                <a:lnTo>
                  <a:pt x="22" y="783"/>
                </a:lnTo>
                <a:lnTo>
                  <a:pt x="44" y="688"/>
                </a:lnTo>
                <a:lnTo>
                  <a:pt x="80" y="600"/>
                </a:lnTo>
                <a:lnTo>
                  <a:pt x="117" y="512"/>
                </a:lnTo>
                <a:lnTo>
                  <a:pt x="168" y="432"/>
                </a:lnTo>
                <a:lnTo>
                  <a:pt x="227" y="359"/>
                </a:lnTo>
                <a:lnTo>
                  <a:pt x="285" y="285"/>
                </a:lnTo>
                <a:lnTo>
                  <a:pt x="358" y="227"/>
                </a:lnTo>
                <a:lnTo>
                  <a:pt x="432" y="168"/>
                </a:lnTo>
                <a:lnTo>
                  <a:pt x="512" y="117"/>
                </a:lnTo>
                <a:lnTo>
                  <a:pt x="600" y="80"/>
                </a:lnTo>
                <a:lnTo>
                  <a:pt x="688" y="44"/>
                </a:lnTo>
                <a:lnTo>
                  <a:pt x="783" y="22"/>
                </a:lnTo>
                <a:lnTo>
                  <a:pt x="878" y="7"/>
                </a:lnTo>
                <a:lnTo>
                  <a:pt x="9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38" name="Freeform 29"/>
          <p:cNvSpPr>
            <a:spLocks/>
          </p:cNvSpPr>
          <p:nvPr/>
        </p:nvSpPr>
        <p:spPr bwMode="auto">
          <a:xfrm>
            <a:off x="2548353" y="1555819"/>
            <a:ext cx="1291487" cy="1292094"/>
          </a:xfrm>
          <a:custGeom>
            <a:avLst/>
            <a:gdLst>
              <a:gd name="T0" fmla="*/ 1069 w 2130"/>
              <a:gd name="T1" fmla="*/ 0 h 2131"/>
              <a:gd name="T2" fmla="*/ 849 w 2130"/>
              <a:gd name="T3" fmla="*/ 22 h 2131"/>
              <a:gd name="T4" fmla="*/ 651 w 2130"/>
              <a:gd name="T5" fmla="*/ 88 h 2131"/>
              <a:gd name="T6" fmla="*/ 468 w 2130"/>
              <a:gd name="T7" fmla="*/ 183 h 2131"/>
              <a:gd name="T8" fmla="*/ 315 w 2130"/>
              <a:gd name="T9" fmla="*/ 315 h 2131"/>
              <a:gd name="T10" fmla="*/ 183 w 2130"/>
              <a:gd name="T11" fmla="*/ 469 h 2131"/>
              <a:gd name="T12" fmla="*/ 88 w 2130"/>
              <a:gd name="T13" fmla="*/ 652 h 2131"/>
              <a:gd name="T14" fmla="*/ 22 w 2130"/>
              <a:gd name="T15" fmla="*/ 849 h 2131"/>
              <a:gd name="T16" fmla="*/ 0 w 2130"/>
              <a:gd name="T17" fmla="*/ 1069 h 2131"/>
              <a:gd name="T18" fmla="*/ 7 w 2130"/>
              <a:gd name="T19" fmla="*/ 1179 h 2131"/>
              <a:gd name="T20" fmla="*/ 51 w 2130"/>
              <a:gd name="T21" fmla="*/ 1384 h 2131"/>
              <a:gd name="T22" fmla="*/ 132 w 2130"/>
              <a:gd name="T23" fmla="*/ 1574 h 2131"/>
              <a:gd name="T24" fmla="*/ 242 w 2130"/>
              <a:gd name="T25" fmla="*/ 1743 h 2131"/>
              <a:gd name="T26" fmla="*/ 388 w 2130"/>
              <a:gd name="T27" fmla="*/ 1889 h 2131"/>
              <a:gd name="T28" fmla="*/ 556 w 2130"/>
              <a:gd name="T29" fmla="*/ 2006 h 2131"/>
              <a:gd name="T30" fmla="*/ 754 w 2130"/>
              <a:gd name="T31" fmla="*/ 2087 h 2131"/>
              <a:gd name="T32" fmla="*/ 959 w 2130"/>
              <a:gd name="T33" fmla="*/ 2131 h 2131"/>
              <a:gd name="T34" fmla="*/ 1069 w 2130"/>
              <a:gd name="T35" fmla="*/ 2131 h 2131"/>
              <a:gd name="T36" fmla="*/ 1281 w 2130"/>
              <a:gd name="T37" fmla="*/ 2109 h 2131"/>
              <a:gd name="T38" fmla="*/ 1479 w 2130"/>
              <a:gd name="T39" fmla="*/ 2050 h 2131"/>
              <a:gd name="T40" fmla="*/ 1662 w 2130"/>
              <a:gd name="T41" fmla="*/ 1948 h 2131"/>
              <a:gd name="T42" fmla="*/ 1823 w 2130"/>
              <a:gd name="T43" fmla="*/ 1823 h 2131"/>
              <a:gd name="T44" fmla="*/ 1954 w 2130"/>
              <a:gd name="T45" fmla="*/ 1662 h 2131"/>
              <a:gd name="T46" fmla="*/ 2049 w 2130"/>
              <a:gd name="T47" fmla="*/ 1479 h 2131"/>
              <a:gd name="T48" fmla="*/ 2108 w 2130"/>
              <a:gd name="T49" fmla="*/ 1281 h 2131"/>
              <a:gd name="T50" fmla="*/ 2130 w 2130"/>
              <a:gd name="T51" fmla="*/ 1069 h 2131"/>
              <a:gd name="T52" fmla="*/ 2130 w 2130"/>
              <a:gd name="T53" fmla="*/ 959 h 2131"/>
              <a:gd name="T54" fmla="*/ 2086 w 2130"/>
              <a:gd name="T55" fmla="*/ 747 h 2131"/>
              <a:gd name="T56" fmla="*/ 2006 w 2130"/>
              <a:gd name="T57" fmla="*/ 556 h 2131"/>
              <a:gd name="T58" fmla="*/ 1888 w 2130"/>
              <a:gd name="T59" fmla="*/ 388 h 2131"/>
              <a:gd name="T60" fmla="*/ 1742 w 2130"/>
              <a:gd name="T61" fmla="*/ 242 h 2131"/>
              <a:gd name="T62" fmla="*/ 1574 w 2130"/>
              <a:gd name="T63" fmla="*/ 132 h 2131"/>
              <a:gd name="T64" fmla="*/ 1383 w 2130"/>
              <a:gd name="T65" fmla="*/ 51 h 2131"/>
              <a:gd name="T66" fmla="*/ 1178 w 2130"/>
              <a:gd name="T67" fmla="*/ 7 h 2131"/>
              <a:gd name="T68" fmla="*/ 1069 w 2130"/>
              <a:gd name="T69"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0" h="2131">
                <a:moveTo>
                  <a:pt x="1069" y="0"/>
                </a:moveTo>
                <a:lnTo>
                  <a:pt x="1069" y="0"/>
                </a:lnTo>
                <a:lnTo>
                  <a:pt x="959" y="7"/>
                </a:lnTo>
                <a:lnTo>
                  <a:pt x="849" y="22"/>
                </a:lnTo>
                <a:lnTo>
                  <a:pt x="754" y="51"/>
                </a:lnTo>
                <a:lnTo>
                  <a:pt x="651" y="88"/>
                </a:lnTo>
                <a:lnTo>
                  <a:pt x="556" y="132"/>
                </a:lnTo>
                <a:lnTo>
                  <a:pt x="468" y="183"/>
                </a:lnTo>
                <a:lnTo>
                  <a:pt x="388" y="242"/>
                </a:lnTo>
                <a:lnTo>
                  <a:pt x="315" y="315"/>
                </a:lnTo>
                <a:lnTo>
                  <a:pt x="242" y="388"/>
                </a:lnTo>
                <a:lnTo>
                  <a:pt x="183" y="469"/>
                </a:lnTo>
                <a:lnTo>
                  <a:pt x="132" y="556"/>
                </a:lnTo>
                <a:lnTo>
                  <a:pt x="88" y="652"/>
                </a:lnTo>
                <a:lnTo>
                  <a:pt x="51" y="747"/>
                </a:lnTo>
                <a:lnTo>
                  <a:pt x="22" y="849"/>
                </a:lnTo>
                <a:lnTo>
                  <a:pt x="7" y="959"/>
                </a:lnTo>
                <a:lnTo>
                  <a:pt x="0" y="1069"/>
                </a:lnTo>
                <a:lnTo>
                  <a:pt x="0" y="1069"/>
                </a:lnTo>
                <a:lnTo>
                  <a:pt x="7" y="1179"/>
                </a:lnTo>
                <a:lnTo>
                  <a:pt x="22" y="1281"/>
                </a:lnTo>
                <a:lnTo>
                  <a:pt x="51" y="1384"/>
                </a:lnTo>
                <a:lnTo>
                  <a:pt x="88" y="1479"/>
                </a:lnTo>
                <a:lnTo>
                  <a:pt x="132" y="1574"/>
                </a:lnTo>
                <a:lnTo>
                  <a:pt x="183" y="1662"/>
                </a:lnTo>
                <a:lnTo>
                  <a:pt x="242" y="1743"/>
                </a:lnTo>
                <a:lnTo>
                  <a:pt x="315" y="1823"/>
                </a:lnTo>
                <a:lnTo>
                  <a:pt x="388" y="1889"/>
                </a:lnTo>
                <a:lnTo>
                  <a:pt x="468" y="1948"/>
                </a:lnTo>
                <a:lnTo>
                  <a:pt x="556" y="2006"/>
                </a:lnTo>
                <a:lnTo>
                  <a:pt x="651" y="2050"/>
                </a:lnTo>
                <a:lnTo>
                  <a:pt x="754" y="2087"/>
                </a:lnTo>
                <a:lnTo>
                  <a:pt x="849" y="2109"/>
                </a:lnTo>
                <a:lnTo>
                  <a:pt x="959" y="2131"/>
                </a:lnTo>
                <a:lnTo>
                  <a:pt x="1069" y="2131"/>
                </a:lnTo>
                <a:lnTo>
                  <a:pt x="1069" y="2131"/>
                </a:lnTo>
                <a:lnTo>
                  <a:pt x="1178" y="2131"/>
                </a:lnTo>
                <a:lnTo>
                  <a:pt x="1281" y="2109"/>
                </a:lnTo>
                <a:lnTo>
                  <a:pt x="1383" y="2087"/>
                </a:lnTo>
                <a:lnTo>
                  <a:pt x="1479" y="2050"/>
                </a:lnTo>
                <a:lnTo>
                  <a:pt x="1574" y="2006"/>
                </a:lnTo>
                <a:lnTo>
                  <a:pt x="1662" y="1948"/>
                </a:lnTo>
                <a:lnTo>
                  <a:pt x="1742" y="1889"/>
                </a:lnTo>
                <a:lnTo>
                  <a:pt x="1823" y="1823"/>
                </a:lnTo>
                <a:lnTo>
                  <a:pt x="1888" y="1743"/>
                </a:lnTo>
                <a:lnTo>
                  <a:pt x="1954" y="1662"/>
                </a:lnTo>
                <a:lnTo>
                  <a:pt x="2006" y="1574"/>
                </a:lnTo>
                <a:lnTo>
                  <a:pt x="2049" y="1479"/>
                </a:lnTo>
                <a:lnTo>
                  <a:pt x="2086" y="1384"/>
                </a:lnTo>
                <a:lnTo>
                  <a:pt x="2108" y="1281"/>
                </a:lnTo>
                <a:lnTo>
                  <a:pt x="2130" y="1179"/>
                </a:lnTo>
                <a:lnTo>
                  <a:pt x="2130" y="1069"/>
                </a:lnTo>
                <a:lnTo>
                  <a:pt x="2130" y="1069"/>
                </a:lnTo>
                <a:lnTo>
                  <a:pt x="2130" y="959"/>
                </a:lnTo>
                <a:lnTo>
                  <a:pt x="2108" y="849"/>
                </a:lnTo>
                <a:lnTo>
                  <a:pt x="2086" y="747"/>
                </a:lnTo>
                <a:lnTo>
                  <a:pt x="2049" y="652"/>
                </a:lnTo>
                <a:lnTo>
                  <a:pt x="2006" y="556"/>
                </a:lnTo>
                <a:lnTo>
                  <a:pt x="1954" y="469"/>
                </a:lnTo>
                <a:lnTo>
                  <a:pt x="1888" y="388"/>
                </a:lnTo>
                <a:lnTo>
                  <a:pt x="1823" y="315"/>
                </a:lnTo>
                <a:lnTo>
                  <a:pt x="1742" y="242"/>
                </a:lnTo>
                <a:lnTo>
                  <a:pt x="1662" y="183"/>
                </a:lnTo>
                <a:lnTo>
                  <a:pt x="1574" y="132"/>
                </a:lnTo>
                <a:lnTo>
                  <a:pt x="1479" y="88"/>
                </a:lnTo>
                <a:lnTo>
                  <a:pt x="1383" y="51"/>
                </a:lnTo>
                <a:lnTo>
                  <a:pt x="1281" y="22"/>
                </a:lnTo>
                <a:lnTo>
                  <a:pt x="1178" y="7"/>
                </a:lnTo>
                <a:lnTo>
                  <a:pt x="1069" y="0"/>
                </a:lnTo>
                <a:lnTo>
                  <a:pt x="10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41" name="Freeform 32"/>
          <p:cNvSpPr>
            <a:spLocks/>
          </p:cNvSpPr>
          <p:nvPr/>
        </p:nvSpPr>
        <p:spPr bwMode="auto">
          <a:xfrm>
            <a:off x="8158137" y="4636593"/>
            <a:ext cx="1184773" cy="1185379"/>
          </a:xfrm>
          <a:custGeom>
            <a:avLst/>
            <a:gdLst>
              <a:gd name="T0" fmla="*/ 981 w 1954"/>
              <a:gd name="T1" fmla="*/ 0 h 1955"/>
              <a:gd name="T2" fmla="*/ 1171 w 1954"/>
              <a:gd name="T3" fmla="*/ 15 h 1955"/>
              <a:gd name="T4" fmla="*/ 1361 w 1954"/>
              <a:gd name="T5" fmla="*/ 73 h 1955"/>
              <a:gd name="T6" fmla="*/ 1522 w 1954"/>
              <a:gd name="T7" fmla="*/ 161 h 1955"/>
              <a:gd name="T8" fmla="*/ 1669 w 1954"/>
              <a:gd name="T9" fmla="*/ 286 h 1955"/>
              <a:gd name="T10" fmla="*/ 1786 w 1954"/>
              <a:gd name="T11" fmla="*/ 432 h 1955"/>
              <a:gd name="T12" fmla="*/ 1881 w 1954"/>
              <a:gd name="T13" fmla="*/ 593 h 1955"/>
              <a:gd name="T14" fmla="*/ 1932 w 1954"/>
              <a:gd name="T15" fmla="*/ 776 h 1955"/>
              <a:gd name="T16" fmla="*/ 1954 w 1954"/>
              <a:gd name="T17" fmla="*/ 974 h 1955"/>
              <a:gd name="T18" fmla="*/ 1947 w 1954"/>
              <a:gd name="T19" fmla="*/ 1077 h 1955"/>
              <a:gd name="T20" fmla="*/ 1910 w 1954"/>
              <a:gd name="T21" fmla="*/ 1267 h 1955"/>
              <a:gd name="T22" fmla="*/ 1837 w 1954"/>
              <a:gd name="T23" fmla="*/ 1443 h 1955"/>
              <a:gd name="T24" fmla="*/ 1735 w 1954"/>
              <a:gd name="T25" fmla="*/ 1596 h 1955"/>
              <a:gd name="T26" fmla="*/ 1603 w 1954"/>
              <a:gd name="T27" fmla="*/ 1728 h 1955"/>
              <a:gd name="T28" fmla="*/ 1442 w 1954"/>
              <a:gd name="T29" fmla="*/ 1838 h 1955"/>
              <a:gd name="T30" fmla="*/ 1266 w 1954"/>
              <a:gd name="T31" fmla="*/ 1911 h 1955"/>
              <a:gd name="T32" fmla="*/ 1076 w 1954"/>
              <a:gd name="T33" fmla="*/ 1948 h 1955"/>
              <a:gd name="T34" fmla="*/ 981 w 1954"/>
              <a:gd name="T35" fmla="*/ 1955 h 1955"/>
              <a:gd name="T36" fmla="*/ 783 w 1954"/>
              <a:gd name="T37" fmla="*/ 1933 h 1955"/>
              <a:gd name="T38" fmla="*/ 600 w 1954"/>
              <a:gd name="T39" fmla="*/ 1875 h 1955"/>
              <a:gd name="T40" fmla="*/ 432 w 1954"/>
              <a:gd name="T41" fmla="*/ 1787 h 1955"/>
              <a:gd name="T42" fmla="*/ 285 w 1954"/>
              <a:gd name="T43" fmla="*/ 1670 h 1955"/>
              <a:gd name="T44" fmla="*/ 168 w 1954"/>
              <a:gd name="T45" fmla="*/ 1523 h 1955"/>
              <a:gd name="T46" fmla="*/ 80 w 1954"/>
              <a:gd name="T47" fmla="*/ 1355 h 1955"/>
              <a:gd name="T48" fmla="*/ 22 w 1954"/>
              <a:gd name="T49" fmla="*/ 1172 h 1955"/>
              <a:gd name="T50" fmla="*/ 0 w 1954"/>
              <a:gd name="T51" fmla="*/ 974 h 1955"/>
              <a:gd name="T52" fmla="*/ 7 w 1954"/>
              <a:gd name="T53" fmla="*/ 879 h 1955"/>
              <a:gd name="T54" fmla="*/ 44 w 1954"/>
              <a:gd name="T55" fmla="*/ 681 h 1955"/>
              <a:gd name="T56" fmla="*/ 117 w 1954"/>
              <a:gd name="T57" fmla="*/ 513 h 1955"/>
              <a:gd name="T58" fmla="*/ 227 w 1954"/>
              <a:gd name="T59" fmla="*/ 352 h 1955"/>
              <a:gd name="T60" fmla="*/ 359 w 1954"/>
              <a:gd name="T61" fmla="*/ 220 h 1955"/>
              <a:gd name="T62" fmla="*/ 512 w 1954"/>
              <a:gd name="T63" fmla="*/ 117 h 1955"/>
              <a:gd name="T64" fmla="*/ 688 w 1954"/>
              <a:gd name="T65" fmla="*/ 44 h 1955"/>
              <a:gd name="T66" fmla="*/ 878 w 1954"/>
              <a:gd name="T67" fmla="*/ 0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4" h="1955">
                <a:moveTo>
                  <a:pt x="981" y="0"/>
                </a:moveTo>
                <a:lnTo>
                  <a:pt x="981" y="0"/>
                </a:lnTo>
                <a:lnTo>
                  <a:pt x="1076" y="0"/>
                </a:lnTo>
                <a:lnTo>
                  <a:pt x="1171" y="15"/>
                </a:lnTo>
                <a:lnTo>
                  <a:pt x="1266" y="44"/>
                </a:lnTo>
                <a:lnTo>
                  <a:pt x="1361" y="73"/>
                </a:lnTo>
                <a:lnTo>
                  <a:pt x="1442" y="117"/>
                </a:lnTo>
                <a:lnTo>
                  <a:pt x="1522" y="161"/>
                </a:lnTo>
                <a:lnTo>
                  <a:pt x="1603" y="220"/>
                </a:lnTo>
                <a:lnTo>
                  <a:pt x="1669" y="286"/>
                </a:lnTo>
                <a:lnTo>
                  <a:pt x="1735" y="352"/>
                </a:lnTo>
                <a:lnTo>
                  <a:pt x="1786" y="432"/>
                </a:lnTo>
                <a:lnTo>
                  <a:pt x="1837" y="513"/>
                </a:lnTo>
                <a:lnTo>
                  <a:pt x="1881" y="593"/>
                </a:lnTo>
                <a:lnTo>
                  <a:pt x="1910" y="681"/>
                </a:lnTo>
                <a:lnTo>
                  <a:pt x="1932" y="776"/>
                </a:lnTo>
                <a:lnTo>
                  <a:pt x="1947" y="879"/>
                </a:lnTo>
                <a:lnTo>
                  <a:pt x="1954" y="974"/>
                </a:lnTo>
                <a:lnTo>
                  <a:pt x="1954" y="974"/>
                </a:lnTo>
                <a:lnTo>
                  <a:pt x="1947" y="1077"/>
                </a:lnTo>
                <a:lnTo>
                  <a:pt x="1932" y="1172"/>
                </a:lnTo>
                <a:lnTo>
                  <a:pt x="1910" y="1267"/>
                </a:lnTo>
                <a:lnTo>
                  <a:pt x="1881" y="1355"/>
                </a:lnTo>
                <a:lnTo>
                  <a:pt x="1837" y="1443"/>
                </a:lnTo>
                <a:lnTo>
                  <a:pt x="1786" y="1523"/>
                </a:lnTo>
                <a:lnTo>
                  <a:pt x="1735" y="1596"/>
                </a:lnTo>
                <a:lnTo>
                  <a:pt x="1669" y="1670"/>
                </a:lnTo>
                <a:lnTo>
                  <a:pt x="1603" y="1728"/>
                </a:lnTo>
                <a:lnTo>
                  <a:pt x="1522" y="1787"/>
                </a:lnTo>
                <a:lnTo>
                  <a:pt x="1442" y="1838"/>
                </a:lnTo>
                <a:lnTo>
                  <a:pt x="1361" y="1875"/>
                </a:lnTo>
                <a:lnTo>
                  <a:pt x="1266" y="1911"/>
                </a:lnTo>
                <a:lnTo>
                  <a:pt x="1171" y="1933"/>
                </a:lnTo>
                <a:lnTo>
                  <a:pt x="1076" y="1948"/>
                </a:lnTo>
                <a:lnTo>
                  <a:pt x="981" y="1955"/>
                </a:lnTo>
                <a:lnTo>
                  <a:pt x="981" y="1955"/>
                </a:lnTo>
                <a:lnTo>
                  <a:pt x="878" y="1948"/>
                </a:lnTo>
                <a:lnTo>
                  <a:pt x="783" y="1933"/>
                </a:lnTo>
                <a:lnTo>
                  <a:pt x="688" y="1911"/>
                </a:lnTo>
                <a:lnTo>
                  <a:pt x="600" y="1875"/>
                </a:lnTo>
                <a:lnTo>
                  <a:pt x="512" y="1838"/>
                </a:lnTo>
                <a:lnTo>
                  <a:pt x="432" y="1787"/>
                </a:lnTo>
                <a:lnTo>
                  <a:pt x="359" y="1728"/>
                </a:lnTo>
                <a:lnTo>
                  <a:pt x="285" y="1670"/>
                </a:lnTo>
                <a:lnTo>
                  <a:pt x="227" y="1596"/>
                </a:lnTo>
                <a:lnTo>
                  <a:pt x="168" y="1523"/>
                </a:lnTo>
                <a:lnTo>
                  <a:pt x="117" y="1443"/>
                </a:lnTo>
                <a:lnTo>
                  <a:pt x="80" y="1355"/>
                </a:lnTo>
                <a:lnTo>
                  <a:pt x="44" y="1267"/>
                </a:lnTo>
                <a:lnTo>
                  <a:pt x="22" y="1172"/>
                </a:lnTo>
                <a:lnTo>
                  <a:pt x="7" y="1077"/>
                </a:lnTo>
                <a:lnTo>
                  <a:pt x="0" y="974"/>
                </a:lnTo>
                <a:lnTo>
                  <a:pt x="0" y="974"/>
                </a:lnTo>
                <a:lnTo>
                  <a:pt x="7" y="879"/>
                </a:lnTo>
                <a:lnTo>
                  <a:pt x="22" y="776"/>
                </a:lnTo>
                <a:lnTo>
                  <a:pt x="44" y="681"/>
                </a:lnTo>
                <a:lnTo>
                  <a:pt x="80" y="593"/>
                </a:lnTo>
                <a:lnTo>
                  <a:pt x="117" y="513"/>
                </a:lnTo>
                <a:lnTo>
                  <a:pt x="168" y="432"/>
                </a:lnTo>
                <a:lnTo>
                  <a:pt x="227" y="352"/>
                </a:lnTo>
                <a:lnTo>
                  <a:pt x="285" y="286"/>
                </a:lnTo>
                <a:lnTo>
                  <a:pt x="359" y="220"/>
                </a:lnTo>
                <a:lnTo>
                  <a:pt x="432" y="161"/>
                </a:lnTo>
                <a:lnTo>
                  <a:pt x="512" y="117"/>
                </a:lnTo>
                <a:lnTo>
                  <a:pt x="600" y="73"/>
                </a:lnTo>
                <a:lnTo>
                  <a:pt x="688" y="44"/>
                </a:lnTo>
                <a:lnTo>
                  <a:pt x="783" y="15"/>
                </a:lnTo>
                <a:lnTo>
                  <a:pt x="878" y="0"/>
                </a:lnTo>
                <a:lnTo>
                  <a:pt x="9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42" name="Freeform 33"/>
          <p:cNvSpPr>
            <a:spLocks/>
          </p:cNvSpPr>
          <p:nvPr/>
        </p:nvSpPr>
        <p:spPr bwMode="auto">
          <a:xfrm>
            <a:off x="8104780" y="4583235"/>
            <a:ext cx="1291487" cy="1292094"/>
          </a:xfrm>
          <a:custGeom>
            <a:avLst/>
            <a:gdLst>
              <a:gd name="T0" fmla="*/ 1069 w 2130"/>
              <a:gd name="T1" fmla="*/ 0 h 2131"/>
              <a:gd name="T2" fmla="*/ 849 w 2130"/>
              <a:gd name="T3" fmla="*/ 22 h 2131"/>
              <a:gd name="T4" fmla="*/ 651 w 2130"/>
              <a:gd name="T5" fmla="*/ 81 h 2131"/>
              <a:gd name="T6" fmla="*/ 468 w 2130"/>
              <a:gd name="T7" fmla="*/ 176 h 2131"/>
              <a:gd name="T8" fmla="*/ 315 w 2130"/>
              <a:gd name="T9" fmla="*/ 308 h 2131"/>
              <a:gd name="T10" fmla="*/ 183 w 2130"/>
              <a:gd name="T11" fmla="*/ 469 h 2131"/>
              <a:gd name="T12" fmla="*/ 81 w 2130"/>
              <a:gd name="T13" fmla="*/ 652 h 2131"/>
              <a:gd name="T14" fmla="*/ 22 w 2130"/>
              <a:gd name="T15" fmla="*/ 850 h 2131"/>
              <a:gd name="T16" fmla="*/ 0 w 2130"/>
              <a:gd name="T17" fmla="*/ 1062 h 2131"/>
              <a:gd name="T18" fmla="*/ 7 w 2130"/>
              <a:gd name="T19" fmla="*/ 1172 h 2131"/>
              <a:gd name="T20" fmla="*/ 51 w 2130"/>
              <a:gd name="T21" fmla="*/ 1377 h 2131"/>
              <a:gd name="T22" fmla="*/ 132 w 2130"/>
              <a:gd name="T23" fmla="*/ 1575 h 2131"/>
              <a:gd name="T24" fmla="*/ 242 w 2130"/>
              <a:gd name="T25" fmla="*/ 1743 h 2131"/>
              <a:gd name="T26" fmla="*/ 388 w 2130"/>
              <a:gd name="T27" fmla="*/ 1882 h 2131"/>
              <a:gd name="T28" fmla="*/ 556 w 2130"/>
              <a:gd name="T29" fmla="*/ 1999 h 2131"/>
              <a:gd name="T30" fmla="*/ 747 w 2130"/>
              <a:gd name="T31" fmla="*/ 2080 h 2131"/>
              <a:gd name="T32" fmla="*/ 959 w 2130"/>
              <a:gd name="T33" fmla="*/ 2124 h 2131"/>
              <a:gd name="T34" fmla="*/ 1069 w 2130"/>
              <a:gd name="T35" fmla="*/ 2131 h 2131"/>
              <a:gd name="T36" fmla="*/ 1281 w 2130"/>
              <a:gd name="T37" fmla="*/ 2109 h 2131"/>
              <a:gd name="T38" fmla="*/ 1479 w 2130"/>
              <a:gd name="T39" fmla="*/ 2043 h 2131"/>
              <a:gd name="T40" fmla="*/ 1662 w 2130"/>
              <a:gd name="T41" fmla="*/ 1948 h 2131"/>
              <a:gd name="T42" fmla="*/ 1823 w 2130"/>
              <a:gd name="T43" fmla="*/ 1816 h 2131"/>
              <a:gd name="T44" fmla="*/ 1947 w 2130"/>
              <a:gd name="T45" fmla="*/ 1662 h 2131"/>
              <a:gd name="T46" fmla="*/ 2049 w 2130"/>
              <a:gd name="T47" fmla="*/ 1479 h 2131"/>
              <a:gd name="T48" fmla="*/ 2108 w 2130"/>
              <a:gd name="T49" fmla="*/ 1282 h 2131"/>
              <a:gd name="T50" fmla="*/ 2130 w 2130"/>
              <a:gd name="T51" fmla="*/ 1062 h 2131"/>
              <a:gd name="T52" fmla="*/ 2123 w 2130"/>
              <a:gd name="T53" fmla="*/ 952 h 2131"/>
              <a:gd name="T54" fmla="*/ 2086 w 2130"/>
              <a:gd name="T55" fmla="*/ 747 h 2131"/>
              <a:gd name="T56" fmla="*/ 2006 w 2130"/>
              <a:gd name="T57" fmla="*/ 557 h 2131"/>
              <a:gd name="T58" fmla="*/ 1888 w 2130"/>
              <a:gd name="T59" fmla="*/ 388 h 2131"/>
              <a:gd name="T60" fmla="*/ 1742 w 2130"/>
              <a:gd name="T61" fmla="*/ 242 h 2131"/>
              <a:gd name="T62" fmla="*/ 1574 w 2130"/>
              <a:gd name="T63" fmla="*/ 125 h 2131"/>
              <a:gd name="T64" fmla="*/ 1383 w 2130"/>
              <a:gd name="T65" fmla="*/ 44 h 2131"/>
              <a:gd name="T66" fmla="*/ 1171 w 2130"/>
              <a:gd name="T67" fmla="*/ 0 h 2131"/>
              <a:gd name="T68" fmla="*/ 1069 w 2130"/>
              <a:gd name="T69"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0" h="2131">
                <a:moveTo>
                  <a:pt x="1069" y="0"/>
                </a:moveTo>
                <a:lnTo>
                  <a:pt x="1069" y="0"/>
                </a:lnTo>
                <a:lnTo>
                  <a:pt x="959" y="0"/>
                </a:lnTo>
                <a:lnTo>
                  <a:pt x="849" y="22"/>
                </a:lnTo>
                <a:lnTo>
                  <a:pt x="747" y="44"/>
                </a:lnTo>
                <a:lnTo>
                  <a:pt x="651" y="81"/>
                </a:lnTo>
                <a:lnTo>
                  <a:pt x="556" y="125"/>
                </a:lnTo>
                <a:lnTo>
                  <a:pt x="468" y="176"/>
                </a:lnTo>
                <a:lnTo>
                  <a:pt x="388" y="242"/>
                </a:lnTo>
                <a:lnTo>
                  <a:pt x="315" y="308"/>
                </a:lnTo>
                <a:lnTo>
                  <a:pt x="242" y="388"/>
                </a:lnTo>
                <a:lnTo>
                  <a:pt x="183" y="469"/>
                </a:lnTo>
                <a:lnTo>
                  <a:pt x="132" y="557"/>
                </a:lnTo>
                <a:lnTo>
                  <a:pt x="81" y="652"/>
                </a:lnTo>
                <a:lnTo>
                  <a:pt x="51" y="747"/>
                </a:lnTo>
                <a:lnTo>
                  <a:pt x="22" y="850"/>
                </a:lnTo>
                <a:lnTo>
                  <a:pt x="7" y="952"/>
                </a:lnTo>
                <a:lnTo>
                  <a:pt x="0" y="1062"/>
                </a:lnTo>
                <a:lnTo>
                  <a:pt x="0" y="1062"/>
                </a:lnTo>
                <a:lnTo>
                  <a:pt x="7" y="1172"/>
                </a:lnTo>
                <a:lnTo>
                  <a:pt x="22" y="1282"/>
                </a:lnTo>
                <a:lnTo>
                  <a:pt x="51" y="1377"/>
                </a:lnTo>
                <a:lnTo>
                  <a:pt x="81" y="1479"/>
                </a:lnTo>
                <a:lnTo>
                  <a:pt x="132" y="1575"/>
                </a:lnTo>
                <a:lnTo>
                  <a:pt x="183" y="1662"/>
                </a:lnTo>
                <a:lnTo>
                  <a:pt x="242" y="1743"/>
                </a:lnTo>
                <a:lnTo>
                  <a:pt x="315" y="1816"/>
                </a:lnTo>
                <a:lnTo>
                  <a:pt x="388" y="1882"/>
                </a:lnTo>
                <a:lnTo>
                  <a:pt x="468" y="1948"/>
                </a:lnTo>
                <a:lnTo>
                  <a:pt x="556" y="1999"/>
                </a:lnTo>
                <a:lnTo>
                  <a:pt x="651" y="2043"/>
                </a:lnTo>
                <a:lnTo>
                  <a:pt x="747" y="2080"/>
                </a:lnTo>
                <a:lnTo>
                  <a:pt x="849" y="2109"/>
                </a:lnTo>
                <a:lnTo>
                  <a:pt x="959" y="2124"/>
                </a:lnTo>
                <a:lnTo>
                  <a:pt x="1069" y="2131"/>
                </a:lnTo>
                <a:lnTo>
                  <a:pt x="1069" y="2131"/>
                </a:lnTo>
                <a:lnTo>
                  <a:pt x="1171" y="2124"/>
                </a:lnTo>
                <a:lnTo>
                  <a:pt x="1281" y="2109"/>
                </a:lnTo>
                <a:lnTo>
                  <a:pt x="1383" y="2080"/>
                </a:lnTo>
                <a:lnTo>
                  <a:pt x="1479" y="2043"/>
                </a:lnTo>
                <a:lnTo>
                  <a:pt x="1574" y="1999"/>
                </a:lnTo>
                <a:lnTo>
                  <a:pt x="1662" y="1948"/>
                </a:lnTo>
                <a:lnTo>
                  <a:pt x="1742" y="1882"/>
                </a:lnTo>
                <a:lnTo>
                  <a:pt x="1823" y="1816"/>
                </a:lnTo>
                <a:lnTo>
                  <a:pt x="1888" y="1743"/>
                </a:lnTo>
                <a:lnTo>
                  <a:pt x="1947" y="1662"/>
                </a:lnTo>
                <a:lnTo>
                  <a:pt x="2006" y="1575"/>
                </a:lnTo>
                <a:lnTo>
                  <a:pt x="2049" y="1479"/>
                </a:lnTo>
                <a:lnTo>
                  <a:pt x="2086" y="1377"/>
                </a:lnTo>
                <a:lnTo>
                  <a:pt x="2108" y="1282"/>
                </a:lnTo>
                <a:lnTo>
                  <a:pt x="2123" y="1172"/>
                </a:lnTo>
                <a:lnTo>
                  <a:pt x="2130" y="1062"/>
                </a:lnTo>
                <a:lnTo>
                  <a:pt x="2130" y="1062"/>
                </a:lnTo>
                <a:lnTo>
                  <a:pt x="2123" y="952"/>
                </a:lnTo>
                <a:lnTo>
                  <a:pt x="2108" y="850"/>
                </a:lnTo>
                <a:lnTo>
                  <a:pt x="2086" y="747"/>
                </a:lnTo>
                <a:lnTo>
                  <a:pt x="2049" y="652"/>
                </a:lnTo>
                <a:lnTo>
                  <a:pt x="2006" y="557"/>
                </a:lnTo>
                <a:lnTo>
                  <a:pt x="1947" y="469"/>
                </a:lnTo>
                <a:lnTo>
                  <a:pt x="1888" y="388"/>
                </a:lnTo>
                <a:lnTo>
                  <a:pt x="1823" y="308"/>
                </a:lnTo>
                <a:lnTo>
                  <a:pt x="1742" y="242"/>
                </a:lnTo>
                <a:lnTo>
                  <a:pt x="1662" y="176"/>
                </a:lnTo>
                <a:lnTo>
                  <a:pt x="1574" y="125"/>
                </a:lnTo>
                <a:lnTo>
                  <a:pt x="1479" y="81"/>
                </a:lnTo>
                <a:lnTo>
                  <a:pt x="1383" y="44"/>
                </a:lnTo>
                <a:lnTo>
                  <a:pt x="1281" y="22"/>
                </a:lnTo>
                <a:lnTo>
                  <a:pt x="1171" y="0"/>
                </a:lnTo>
                <a:lnTo>
                  <a:pt x="1069" y="0"/>
                </a:lnTo>
                <a:lnTo>
                  <a:pt x="10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45" name="Freeform 36"/>
          <p:cNvSpPr>
            <a:spLocks/>
          </p:cNvSpPr>
          <p:nvPr/>
        </p:nvSpPr>
        <p:spPr bwMode="auto">
          <a:xfrm>
            <a:off x="2601710" y="4636593"/>
            <a:ext cx="1184773" cy="1185379"/>
          </a:xfrm>
          <a:custGeom>
            <a:avLst/>
            <a:gdLst>
              <a:gd name="T0" fmla="*/ 981 w 1954"/>
              <a:gd name="T1" fmla="*/ 0 h 1955"/>
              <a:gd name="T2" fmla="*/ 1178 w 1954"/>
              <a:gd name="T3" fmla="*/ 15 h 1955"/>
              <a:gd name="T4" fmla="*/ 1361 w 1954"/>
              <a:gd name="T5" fmla="*/ 73 h 1955"/>
              <a:gd name="T6" fmla="*/ 1522 w 1954"/>
              <a:gd name="T7" fmla="*/ 161 h 1955"/>
              <a:gd name="T8" fmla="*/ 1669 w 1954"/>
              <a:gd name="T9" fmla="*/ 286 h 1955"/>
              <a:gd name="T10" fmla="*/ 1793 w 1954"/>
              <a:gd name="T11" fmla="*/ 432 h 1955"/>
              <a:gd name="T12" fmla="*/ 1881 w 1954"/>
              <a:gd name="T13" fmla="*/ 593 h 1955"/>
              <a:gd name="T14" fmla="*/ 1940 w 1954"/>
              <a:gd name="T15" fmla="*/ 776 h 1955"/>
              <a:gd name="T16" fmla="*/ 1954 w 1954"/>
              <a:gd name="T17" fmla="*/ 974 h 1955"/>
              <a:gd name="T18" fmla="*/ 1954 w 1954"/>
              <a:gd name="T19" fmla="*/ 1077 h 1955"/>
              <a:gd name="T20" fmla="*/ 1910 w 1954"/>
              <a:gd name="T21" fmla="*/ 1267 h 1955"/>
              <a:gd name="T22" fmla="*/ 1837 w 1954"/>
              <a:gd name="T23" fmla="*/ 1443 h 1955"/>
              <a:gd name="T24" fmla="*/ 1735 w 1954"/>
              <a:gd name="T25" fmla="*/ 1596 h 1955"/>
              <a:gd name="T26" fmla="*/ 1603 w 1954"/>
              <a:gd name="T27" fmla="*/ 1728 h 1955"/>
              <a:gd name="T28" fmla="*/ 1442 w 1954"/>
              <a:gd name="T29" fmla="*/ 1838 h 1955"/>
              <a:gd name="T30" fmla="*/ 1273 w 1954"/>
              <a:gd name="T31" fmla="*/ 1911 h 1955"/>
              <a:gd name="T32" fmla="*/ 1076 w 1954"/>
              <a:gd name="T33" fmla="*/ 1948 h 1955"/>
              <a:gd name="T34" fmla="*/ 981 w 1954"/>
              <a:gd name="T35" fmla="*/ 1955 h 1955"/>
              <a:gd name="T36" fmla="*/ 783 w 1954"/>
              <a:gd name="T37" fmla="*/ 1933 h 1955"/>
              <a:gd name="T38" fmla="*/ 600 w 1954"/>
              <a:gd name="T39" fmla="*/ 1875 h 1955"/>
              <a:gd name="T40" fmla="*/ 432 w 1954"/>
              <a:gd name="T41" fmla="*/ 1787 h 1955"/>
              <a:gd name="T42" fmla="*/ 285 w 1954"/>
              <a:gd name="T43" fmla="*/ 1670 h 1955"/>
              <a:gd name="T44" fmla="*/ 168 w 1954"/>
              <a:gd name="T45" fmla="*/ 1523 h 1955"/>
              <a:gd name="T46" fmla="*/ 80 w 1954"/>
              <a:gd name="T47" fmla="*/ 1355 h 1955"/>
              <a:gd name="T48" fmla="*/ 22 w 1954"/>
              <a:gd name="T49" fmla="*/ 1172 h 1955"/>
              <a:gd name="T50" fmla="*/ 0 w 1954"/>
              <a:gd name="T51" fmla="*/ 974 h 1955"/>
              <a:gd name="T52" fmla="*/ 7 w 1954"/>
              <a:gd name="T53" fmla="*/ 879 h 1955"/>
              <a:gd name="T54" fmla="*/ 44 w 1954"/>
              <a:gd name="T55" fmla="*/ 681 h 1955"/>
              <a:gd name="T56" fmla="*/ 117 w 1954"/>
              <a:gd name="T57" fmla="*/ 513 h 1955"/>
              <a:gd name="T58" fmla="*/ 227 w 1954"/>
              <a:gd name="T59" fmla="*/ 352 h 1955"/>
              <a:gd name="T60" fmla="*/ 358 w 1954"/>
              <a:gd name="T61" fmla="*/ 220 h 1955"/>
              <a:gd name="T62" fmla="*/ 512 w 1954"/>
              <a:gd name="T63" fmla="*/ 117 h 1955"/>
              <a:gd name="T64" fmla="*/ 688 w 1954"/>
              <a:gd name="T65" fmla="*/ 44 h 1955"/>
              <a:gd name="T66" fmla="*/ 878 w 1954"/>
              <a:gd name="T67" fmla="*/ 0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4" h="1955">
                <a:moveTo>
                  <a:pt x="981" y="0"/>
                </a:moveTo>
                <a:lnTo>
                  <a:pt x="981" y="0"/>
                </a:lnTo>
                <a:lnTo>
                  <a:pt x="1076" y="0"/>
                </a:lnTo>
                <a:lnTo>
                  <a:pt x="1178" y="15"/>
                </a:lnTo>
                <a:lnTo>
                  <a:pt x="1273" y="44"/>
                </a:lnTo>
                <a:lnTo>
                  <a:pt x="1361" y="73"/>
                </a:lnTo>
                <a:lnTo>
                  <a:pt x="1442" y="117"/>
                </a:lnTo>
                <a:lnTo>
                  <a:pt x="1522" y="161"/>
                </a:lnTo>
                <a:lnTo>
                  <a:pt x="1603" y="220"/>
                </a:lnTo>
                <a:lnTo>
                  <a:pt x="1669" y="286"/>
                </a:lnTo>
                <a:lnTo>
                  <a:pt x="1735" y="352"/>
                </a:lnTo>
                <a:lnTo>
                  <a:pt x="1793" y="432"/>
                </a:lnTo>
                <a:lnTo>
                  <a:pt x="1837" y="513"/>
                </a:lnTo>
                <a:lnTo>
                  <a:pt x="1881" y="593"/>
                </a:lnTo>
                <a:lnTo>
                  <a:pt x="1910" y="681"/>
                </a:lnTo>
                <a:lnTo>
                  <a:pt x="1940" y="776"/>
                </a:lnTo>
                <a:lnTo>
                  <a:pt x="1954" y="879"/>
                </a:lnTo>
                <a:lnTo>
                  <a:pt x="1954" y="974"/>
                </a:lnTo>
                <a:lnTo>
                  <a:pt x="1954" y="974"/>
                </a:lnTo>
                <a:lnTo>
                  <a:pt x="1954" y="1077"/>
                </a:lnTo>
                <a:lnTo>
                  <a:pt x="1940" y="1172"/>
                </a:lnTo>
                <a:lnTo>
                  <a:pt x="1910" y="1267"/>
                </a:lnTo>
                <a:lnTo>
                  <a:pt x="1881" y="1355"/>
                </a:lnTo>
                <a:lnTo>
                  <a:pt x="1837" y="1443"/>
                </a:lnTo>
                <a:lnTo>
                  <a:pt x="1793" y="1523"/>
                </a:lnTo>
                <a:lnTo>
                  <a:pt x="1735" y="1596"/>
                </a:lnTo>
                <a:lnTo>
                  <a:pt x="1669" y="1670"/>
                </a:lnTo>
                <a:lnTo>
                  <a:pt x="1603" y="1728"/>
                </a:lnTo>
                <a:lnTo>
                  <a:pt x="1522" y="1787"/>
                </a:lnTo>
                <a:lnTo>
                  <a:pt x="1442" y="1838"/>
                </a:lnTo>
                <a:lnTo>
                  <a:pt x="1361" y="1875"/>
                </a:lnTo>
                <a:lnTo>
                  <a:pt x="1273" y="1911"/>
                </a:lnTo>
                <a:lnTo>
                  <a:pt x="1178" y="1933"/>
                </a:lnTo>
                <a:lnTo>
                  <a:pt x="1076" y="1948"/>
                </a:lnTo>
                <a:lnTo>
                  <a:pt x="981" y="1955"/>
                </a:lnTo>
                <a:lnTo>
                  <a:pt x="981" y="1955"/>
                </a:lnTo>
                <a:lnTo>
                  <a:pt x="878" y="1948"/>
                </a:lnTo>
                <a:lnTo>
                  <a:pt x="783" y="1933"/>
                </a:lnTo>
                <a:lnTo>
                  <a:pt x="688" y="1911"/>
                </a:lnTo>
                <a:lnTo>
                  <a:pt x="600" y="1875"/>
                </a:lnTo>
                <a:lnTo>
                  <a:pt x="512" y="1838"/>
                </a:lnTo>
                <a:lnTo>
                  <a:pt x="432" y="1787"/>
                </a:lnTo>
                <a:lnTo>
                  <a:pt x="358" y="1728"/>
                </a:lnTo>
                <a:lnTo>
                  <a:pt x="285" y="1670"/>
                </a:lnTo>
                <a:lnTo>
                  <a:pt x="227" y="1596"/>
                </a:lnTo>
                <a:lnTo>
                  <a:pt x="168" y="1523"/>
                </a:lnTo>
                <a:lnTo>
                  <a:pt x="117" y="1443"/>
                </a:lnTo>
                <a:lnTo>
                  <a:pt x="80" y="1355"/>
                </a:lnTo>
                <a:lnTo>
                  <a:pt x="44" y="1267"/>
                </a:lnTo>
                <a:lnTo>
                  <a:pt x="22" y="1172"/>
                </a:lnTo>
                <a:lnTo>
                  <a:pt x="7" y="1077"/>
                </a:lnTo>
                <a:lnTo>
                  <a:pt x="0" y="974"/>
                </a:lnTo>
                <a:lnTo>
                  <a:pt x="0" y="974"/>
                </a:lnTo>
                <a:lnTo>
                  <a:pt x="7" y="879"/>
                </a:lnTo>
                <a:lnTo>
                  <a:pt x="22" y="776"/>
                </a:lnTo>
                <a:lnTo>
                  <a:pt x="44" y="681"/>
                </a:lnTo>
                <a:lnTo>
                  <a:pt x="80" y="593"/>
                </a:lnTo>
                <a:lnTo>
                  <a:pt x="117" y="513"/>
                </a:lnTo>
                <a:lnTo>
                  <a:pt x="168" y="432"/>
                </a:lnTo>
                <a:lnTo>
                  <a:pt x="227" y="352"/>
                </a:lnTo>
                <a:lnTo>
                  <a:pt x="285" y="286"/>
                </a:lnTo>
                <a:lnTo>
                  <a:pt x="358" y="220"/>
                </a:lnTo>
                <a:lnTo>
                  <a:pt x="432" y="161"/>
                </a:lnTo>
                <a:lnTo>
                  <a:pt x="512" y="117"/>
                </a:lnTo>
                <a:lnTo>
                  <a:pt x="600" y="73"/>
                </a:lnTo>
                <a:lnTo>
                  <a:pt x="688" y="44"/>
                </a:lnTo>
                <a:lnTo>
                  <a:pt x="783" y="15"/>
                </a:lnTo>
                <a:lnTo>
                  <a:pt x="878" y="0"/>
                </a:lnTo>
                <a:lnTo>
                  <a:pt x="9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46" name="Freeform 37"/>
          <p:cNvSpPr>
            <a:spLocks/>
          </p:cNvSpPr>
          <p:nvPr/>
        </p:nvSpPr>
        <p:spPr bwMode="auto">
          <a:xfrm>
            <a:off x="2548353" y="4583235"/>
            <a:ext cx="1291487" cy="1292094"/>
          </a:xfrm>
          <a:custGeom>
            <a:avLst/>
            <a:gdLst>
              <a:gd name="T0" fmla="*/ 1069 w 2130"/>
              <a:gd name="T1" fmla="*/ 0 h 2131"/>
              <a:gd name="T2" fmla="*/ 849 w 2130"/>
              <a:gd name="T3" fmla="*/ 22 h 2131"/>
              <a:gd name="T4" fmla="*/ 651 w 2130"/>
              <a:gd name="T5" fmla="*/ 81 h 2131"/>
              <a:gd name="T6" fmla="*/ 468 w 2130"/>
              <a:gd name="T7" fmla="*/ 176 h 2131"/>
              <a:gd name="T8" fmla="*/ 315 w 2130"/>
              <a:gd name="T9" fmla="*/ 308 h 2131"/>
              <a:gd name="T10" fmla="*/ 183 w 2130"/>
              <a:gd name="T11" fmla="*/ 469 h 2131"/>
              <a:gd name="T12" fmla="*/ 88 w 2130"/>
              <a:gd name="T13" fmla="*/ 652 h 2131"/>
              <a:gd name="T14" fmla="*/ 22 w 2130"/>
              <a:gd name="T15" fmla="*/ 850 h 2131"/>
              <a:gd name="T16" fmla="*/ 0 w 2130"/>
              <a:gd name="T17" fmla="*/ 1062 h 2131"/>
              <a:gd name="T18" fmla="*/ 7 w 2130"/>
              <a:gd name="T19" fmla="*/ 1172 h 2131"/>
              <a:gd name="T20" fmla="*/ 51 w 2130"/>
              <a:gd name="T21" fmla="*/ 1377 h 2131"/>
              <a:gd name="T22" fmla="*/ 132 w 2130"/>
              <a:gd name="T23" fmla="*/ 1575 h 2131"/>
              <a:gd name="T24" fmla="*/ 242 w 2130"/>
              <a:gd name="T25" fmla="*/ 1743 h 2131"/>
              <a:gd name="T26" fmla="*/ 388 w 2130"/>
              <a:gd name="T27" fmla="*/ 1882 h 2131"/>
              <a:gd name="T28" fmla="*/ 556 w 2130"/>
              <a:gd name="T29" fmla="*/ 1999 h 2131"/>
              <a:gd name="T30" fmla="*/ 754 w 2130"/>
              <a:gd name="T31" fmla="*/ 2080 h 2131"/>
              <a:gd name="T32" fmla="*/ 959 w 2130"/>
              <a:gd name="T33" fmla="*/ 2124 h 2131"/>
              <a:gd name="T34" fmla="*/ 1069 w 2130"/>
              <a:gd name="T35" fmla="*/ 2131 h 2131"/>
              <a:gd name="T36" fmla="*/ 1281 w 2130"/>
              <a:gd name="T37" fmla="*/ 2109 h 2131"/>
              <a:gd name="T38" fmla="*/ 1479 w 2130"/>
              <a:gd name="T39" fmla="*/ 2043 h 2131"/>
              <a:gd name="T40" fmla="*/ 1662 w 2130"/>
              <a:gd name="T41" fmla="*/ 1948 h 2131"/>
              <a:gd name="T42" fmla="*/ 1823 w 2130"/>
              <a:gd name="T43" fmla="*/ 1816 h 2131"/>
              <a:gd name="T44" fmla="*/ 1954 w 2130"/>
              <a:gd name="T45" fmla="*/ 1662 h 2131"/>
              <a:gd name="T46" fmla="*/ 2049 w 2130"/>
              <a:gd name="T47" fmla="*/ 1479 h 2131"/>
              <a:gd name="T48" fmla="*/ 2108 w 2130"/>
              <a:gd name="T49" fmla="*/ 1282 h 2131"/>
              <a:gd name="T50" fmla="*/ 2130 w 2130"/>
              <a:gd name="T51" fmla="*/ 1062 h 2131"/>
              <a:gd name="T52" fmla="*/ 2130 w 2130"/>
              <a:gd name="T53" fmla="*/ 952 h 2131"/>
              <a:gd name="T54" fmla="*/ 2086 w 2130"/>
              <a:gd name="T55" fmla="*/ 747 h 2131"/>
              <a:gd name="T56" fmla="*/ 2006 w 2130"/>
              <a:gd name="T57" fmla="*/ 557 h 2131"/>
              <a:gd name="T58" fmla="*/ 1888 w 2130"/>
              <a:gd name="T59" fmla="*/ 388 h 2131"/>
              <a:gd name="T60" fmla="*/ 1742 w 2130"/>
              <a:gd name="T61" fmla="*/ 242 h 2131"/>
              <a:gd name="T62" fmla="*/ 1574 w 2130"/>
              <a:gd name="T63" fmla="*/ 125 h 2131"/>
              <a:gd name="T64" fmla="*/ 1383 w 2130"/>
              <a:gd name="T65" fmla="*/ 44 h 2131"/>
              <a:gd name="T66" fmla="*/ 1178 w 2130"/>
              <a:gd name="T67" fmla="*/ 0 h 2131"/>
              <a:gd name="T68" fmla="*/ 1069 w 2130"/>
              <a:gd name="T69"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0" h="2131">
                <a:moveTo>
                  <a:pt x="1069" y="0"/>
                </a:moveTo>
                <a:lnTo>
                  <a:pt x="1069" y="0"/>
                </a:lnTo>
                <a:lnTo>
                  <a:pt x="959" y="0"/>
                </a:lnTo>
                <a:lnTo>
                  <a:pt x="849" y="22"/>
                </a:lnTo>
                <a:lnTo>
                  <a:pt x="754" y="44"/>
                </a:lnTo>
                <a:lnTo>
                  <a:pt x="651" y="81"/>
                </a:lnTo>
                <a:lnTo>
                  <a:pt x="556" y="125"/>
                </a:lnTo>
                <a:lnTo>
                  <a:pt x="468" y="176"/>
                </a:lnTo>
                <a:lnTo>
                  <a:pt x="388" y="242"/>
                </a:lnTo>
                <a:lnTo>
                  <a:pt x="315" y="308"/>
                </a:lnTo>
                <a:lnTo>
                  <a:pt x="242" y="388"/>
                </a:lnTo>
                <a:lnTo>
                  <a:pt x="183" y="469"/>
                </a:lnTo>
                <a:lnTo>
                  <a:pt x="132" y="557"/>
                </a:lnTo>
                <a:lnTo>
                  <a:pt x="88" y="652"/>
                </a:lnTo>
                <a:lnTo>
                  <a:pt x="51" y="747"/>
                </a:lnTo>
                <a:lnTo>
                  <a:pt x="22" y="850"/>
                </a:lnTo>
                <a:lnTo>
                  <a:pt x="7" y="952"/>
                </a:lnTo>
                <a:lnTo>
                  <a:pt x="0" y="1062"/>
                </a:lnTo>
                <a:lnTo>
                  <a:pt x="0" y="1062"/>
                </a:lnTo>
                <a:lnTo>
                  <a:pt x="7" y="1172"/>
                </a:lnTo>
                <a:lnTo>
                  <a:pt x="22" y="1282"/>
                </a:lnTo>
                <a:lnTo>
                  <a:pt x="51" y="1377"/>
                </a:lnTo>
                <a:lnTo>
                  <a:pt x="88" y="1479"/>
                </a:lnTo>
                <a:lnTo>
                  <a:pt x="132" y="1575"/>
                </a:lnTo>
                <a:lnTo>
                  <a:pt x="183" y="1662"/>
                </a:lnTo>
                <a:lnTo>
                  <a:pt x="242" y="1743"/>
                </a:lnTo>
                <a:lnTo>
                  <a:pt x="315" y="1816"/>
                </a:lnTo>
                <a:lnTo>
                  <a:pt x="388" y="1882"/>
                </a:lnTo>
                <a:lnTo>
                  <a:pt x="468" y="1948"/>
                </a:lnTo>
                <a:lnTo>
                  <a:pt x="556" y="1999"/>
                </a:lnTo>
                <a:lnTo>
                  <a:pt x="651" y="2043"/>
                </a:lnTo>
                <a:lnTo>
                  <a:pt x="754" y="2080"/>
                </a:lnTo>
                <a:lnTo>
                  <a:pt x="849" y="2109"/>
                </a:lnTo>
                <a:lnTo>
                  <a:pt x="959" y="2124"/>
                </a:lnTo>
                <a:lnTo>
                  <a:pt x="1069" y="2131"/>
                </a:lnTo>
                <a:lnTo>
                  <a:pt x="1069" y="2131"/>
                </a:lnTo>
                <a:lnTo>
                  <a:pt x="1178" y="2124"/>
                </a:lnTo>
                <a:lnTo>
                  <a:pt x="1281" y="2109"/>
                </a:lnTo>
                <a:lnTo>
                  <a:pt x="1383" y="2080"/>
                </a:lnTo>
                <a:lnTo>
                  <a:pt x="1479" y="2043"/>
                </a:lnTo>
                <a:lnTo>
                  <a:pt x="1574" y="1999"/>
                </a:lnTo>
                <a:lnTo>
                  <a:pt x="1662" y="1948"/>
                </a:lnTo>
                <a:lnTo>
                  <a:pt x="1742" y="1882"/>
                </a:lnTo>
                <a:lnTo>
                  <a:pt x="1823" y="1816"/>
                </a:lnTo>
                <a:lnTo>
                  <a:pt x="1888" y="1743"/>
                </a:lnTo>
                <a:lnTo>
                  <a:pt x="1954" y="1662"/>
                </a:lnTo>
                <a:lnTo>
                  <a:pt x="2006" y="1575"/>
                </a:lnTo>
                <a:lnTo>
                  <a:pt x="2049" y="1479"/>
                </a:lnTo>
                <a:lnTo>
                  <a:pt x="2086" y="1377"/>
                </a:lnTo>
                <a:lnTo>
                  <a:pt x="2108" y="1282"/>
                </a:lnTo>
                <a:lnTo>
                  <a:pt x="2130" y="1172"/>
                </a:lnTo>
                <a:lnTo>
                  <a:pt x="2130" y="1062"/>
                </a:lnTo>
                <a:lnTo>
                  <a:pt x="2130" y="1062"/>
                </a:lnTo>
                <a:lnTo>
                  <a:pt x="2130" y="952"/>
                </a:lnTo>
                <a:lnTo>
                  <a:pt x="2108" y="850"/>
                </a:lnTo>
                <a:lnTo>
                  <a:pt x="2086" y="747"/>
                </a:lnTo>
                <a:lnTo>
                  <a:pt x="2049" y="652"/>
                </a:lnTo>
                <a:lnTo>
                  <a:pt x="2006" y="557"/>
                </a:lnTo>
                <a:lnTo>
                  <a:pt x="1954" y="469"/>
                </a:lnTo>
                <a:lnTo>
                  <a:pt x="1888" y="388"/>
                </a:lnTo>
                <a:lnTo>
                  <a:pt x="1823" y="308"/>
                </a:lnTo>
                <a:lnTo>
                  <a:pt x="1742" y="242"/>
                </a:lnTo>
                <a:lnTo>
                  <a:pt x="1662" y="176"/>
                </a:lnTo>
                <a:lnTo>
                  <a:pt x="1574" y="125"/>
                </a:lnTo>
                <a:lnTo>
                  <a:pt x="1479" y="81"/>
                </a:lnTo>
                <a:lnTo>
                  <a:pt x="1383" y="44"/>
                </a:lnTo>
                <a:lnTo>
                  <a:pt x="1281" y="22"/>
                </a:lnTo>
                <a:lnTo>
                  <a:pt x="1178" y="0"/>
                </a:lnTo>
                <a:lnTo>
                  <a:pt x="1069" y="0"/>
                </a:lnTo>
                <a:lnTo>
                  <a:pt x="10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49" name="Freeform 40"/>
          <p:cNvSpPr>
            <a:spLocks/>
          </p:cNvSpPr>
          <p:nvPr/>
        </p:nvSpPr>
        <p:spPr bwMode="auto">
          <a:xfrm>
            <a:off x="8158137" y="1609177"/>
            <a:ext cx="1184773" cy="1185379"/>
          </a:xfrm>
          <a:custGeom>
            <a:avLst/>
            <a:gdLst>
              <a:gd name="T0" fmla="*/ 981 w 1954"/>
              <a:gd name="T1" fmla="*/ 0 h 1955"/>
              <a:gd name="T2" fmla="*/ 1171 w 1954"/>
              <a:gd name="T3" fmla="*/ 22 h 1955"/>
              <a:gd name="T4" fmla="*/ 1361 w 1954"/>
              <a:gd name="T5" fmla="*/ 80 h 1955"/>
              <a:gd name="T6" fmla="*/ 1522 w 1954"/>
              <a:gd name="T7" fmla="*/ 168 h 1955"/>
              <a:gd name="T8" fmla="*/ 1669 w 1954"/>
              <a:gd name="T9" fmla="*/ 285 h 1955"/>
              <a:gd name="T10" fmla="*/ 1786 w 1954"/>
              <a:gd name="T11" fmla="*/ 432 h 1955"/>
              <a:gd name="T12" fmla="*/ 1881 w 1954"/>
              <a:gd name="T13" fmla="*/ 600 h 1955"/>
              <a:gd name="T14" fmla="*/ 1932 w 1954"/>
              <a:gd name="T15" fmla="*/ 783 h 1955"/>
              <a:gd name="T16" fmla="*/ 1954 w 1954"/>
              <a:gd name="T17" fmla="*/ 981 h 1955"/>
              <a:gd name="T18" fmla="*/ 1947 w 1954"/>
              <a:gd name="T19" fmla="*/ 1076 h 1955"/>
              <a:gd name="T20" fmla="*/ 1910 w 1954"/>
              <a:gd name="T21" fmla="*/ 1267 h 1955"/>
              <a:gd name="T22" fmla="*/ 1837 w 1954"/>
              <a:gd name="T23" fmla="*/ 1442 h 1955"/>
              <a:gd name="T24" fmla="*/ 1735 w 1954"/>
              <a:gd name="T25" fmla="*/ 1603 h 1955"/>
              <a:gd name="T26" fmla="*/ 1603 w 1954"/>
              <a:gd name="T27" fmla="*/ 1735 h 1955"/>
              <a:gd name="T28" fmla="*/ 1442 w 1954"/>
              <a:gd name="T29" fmla="*/ 1838 h 1955"/>
              <a:gd name="T30" fmla="*/ 1266 w 1954"/>
              <a:gd name="T31" fmla="*/ 1911 h 1955"/>
              <a:gd name="T32" fmla="*/ 1076 w 1954"/>
              <a:gd name="T33" fmla="*/ 1955 h 1955"/>
              <a:gd name="T34" fmla="*/ 981 w 1954"/>
              <a:gd name="T35" fmla="*/ 1955 h 1955"/>
              <a:gd name="T36" fmla="*/ 783 w 1954"/>
              <a:gd name="T37" fmla="*/ 1940 h 1955"/>
              <a:gd name="T38" fmla="*/ 600 w 1954"/>
              <a:gd name="T39" fmla="*/ 1882 h 1955"/>
              <a:gd name="T40" fmla="*/ 432 w 1954"/>
              <a:gd name="T41" fmla="*/ 1786 h 1955"/>
              <a:gd name="T42" fmla="*/ 285 w 1954"/>
              <a:gd name="T43" fmla="*/ 1669 h 1955"/>
              <a:gd name="T44" fmla="*/ 168 w 1954"/>
              <a:gd name="T45" fmla="*/ 1523 h 1955"/>
              <a:gd name="T46" fmla="*/ 80 w 1954"/>
              <a:gd name="T47" fmla="*/ 1362 h 1955"/>
              <a:gd name="T48" fmla="*/ 22 w 1954"/>
              <a:gd name="T49" fmla="*/ 1179 h 1955"/>
              <a:gd name="T50" fmla="*/ 0 w 1954"/>
              <a:gd name="T51" fmla="*/ 981 h 1955"/>
              <a:gd name="T52" fmla="*/ 7 w 1954"/>
              <a:gd name="T53" fmla="*/ 878 h 1955"/>
              <a:gd name="T54" fmla="*/ 44 w 1954"/>
              <a:gd name="T55" fmla="*/ 688 h 1955"/>
              <a:gd name="T56" fmla="*/ 117 w 1954"/>
              <a:gd name="T57" fmla="*/ 512 h 1955"/>
              <a:gd name="T58" fmla="*/ 227 w 1954"/>
              <a:gd name="T59" fmla="*/ 359 h 1955"/>
              <a:gd name="T60" fmla="*/ 359 w 1954"/>
              <a:gd name="T61" fmla="*/ 227 h 1955"/>
              <a:gd name="T62" fmla="*/ 512 w 1954"/>
              <a:gd name="T63" fmla="*/ 117 h 1955"/>
              <a:gd name="T64" fmla="*/ 688 w 1954"/>
              <a:gd name="T65" fmla="*/ 44 h 1955"/>
              <a:gd name="T66" fmla="*/ 878 w 1954"/>
              <a:gd name="T67" fmla="*/ 7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4" h="1955">
                <a:moveTo>
                  <a:pt x="981" y="0"/>
                </a:moveTo>
                <a:lnTo>
                  <a:pt x="981" y="0"/>
                </a:lnTo>
                <a:lnTo>
                  <a:pt x="1076" y="7"/>
                </a:lnTo>
                <a:lnTo>
                  <a:pt x="1171" y="22"/>
                </a:lnTo>
                <a:lnTo>
                  <a:pt x="1266" y="44"/>
                </a:lnTo>
                <a:lnTo>
                  <a:pt x="1361" y="80"/>
                </a:lnTo>
                <a:lnTo>
                  <a:pt x="1442" y="117"/>
                </a:lnTo>
                <a:lnTo>
                  <a:pt x="1522" y="168"/>
                </a:lnTo>
                <a:lnTo>
                  <a:pt x="1603" y="227"/>
                </a:lnTo>
                <a:lnTo>
                  <a:pt x="1669" y="285"/>
                </a:lnTo>
                <a:lnTo>
                  <a:pt x="1735" y="359"/>
                </a:lnTo>
                <a:lnTo>
                  <a:pt x="1786" y="432"/>
                </a:lnTo>
                <a:lnTo>
                  <a:pt x="1837" y="512"/>
                </a:lnTo>
                <a:lnTo>
                  <a:pt x="1881" y="600"/>
                </a:lnTo>
                <a:lnTo>
                  <a:pt x="1910" y="688"/>
                </a:lnTo>
                <a:lnTo>
                  <a:pt x="1932" y="783"/>
                </a:lnTo>
                <a:lnTo>
                  <a:pt x="1947" y="878"/>
                </a:lnTo>
                <a:lnTo>
                  <a:pt x="1954" y="981"/>
                </a:lnTo>
                <a:lnTo>
                  <a:pt x="1954" y="981"/>
                </a:lnTo>
                <a:lnTo>
                  <a:pt x="1947" y="1076"/>
                </a:lnTo>
                <a:lnTo>
                  <a:pt x="1932" y="1179"/>
                </a:lnTo>
                <a:lnTo>
                  <a:pt x="1910" y="1267"/>
                </a:lnTo>
                <a:lnTo>
                  <a:pt x="1881" y="1362"/>
                </a:lnTo>
                <a:lnTo>
                  <a:pt x="1837" y="1442"/>
                </a:lnTo>
                <a:lnTo>
                  <a:pt x="1786" y="1523"/>
                </a:lnTo>
                <a:lnTo>
                  <a:pt x="1735" y="1603"/>
                </a:lnTo>
                <a:lnTo>
                  <a:pt x="1669" y="1669"/>
                </a:lnTo>
                <a:lnTo>
                  <a:pt x="1603" y="1735"/>
                </a:lnTo>
                <a:lnTo>
                  <a:pt x="1522" y="1786"/>
                </a:lnTo>
                <a:lnTo>
                  <a:pt x="1442" y="1838"/>
                </a:lnTo>
                <a:lnTo>
                  <a:pt x="1361" y="1882"/>
                </a:lnTo>
                <a:lnTo>
                  <a:pt x="1266" y="1911"/>
                </a:lnTo>
                <a:lnTo>
                  <a:pt x="1171" y="1940"/>
                </a:lnTo>
                <a:lnTo>
                  <a:pt x="1076" y="1955"/>
                </a:lnTo>
                <a:lnTo>
                  <a:pt x="981" y="1955"/>
                </a:lnTo>
                <a:lnTo>
                  <a:pt x="981" y="1955"/>
                </a:lnTo>
                <a:lnTo>
                  <a:pt x="878" y="1955"/>
                </a:lnTo>
                <a:lnTo>
                  <a:pt x="783" y="1940"/>
                </a:lnTo>
                <a:lnTo>
                  <a:pt x="688" y="1911"/>
                </a:lnTo>
                <a:lnTo>
                  <a:pt x="600" y="1882"/>
                </a:lnTo>
                <a:lnTo>
                  <a:pt x="512" y="1838"/>
                </a:lnTo>
                <a:lnTo>
                  <a:pt x="432" y="1786"/>
                </a:lnTo>
                <a:lnTo>
                  <a:pt x="359" y="1735"/>
                </a:lnTo>
                <a:lnTo>
                  <a:pt x="285" y="1669"/>
                </a:lnTo>
                <a:lnTo>
                  <a:pt x="227" y="1603"/>
                </a:lnTo>
                <a:lnTo>
                  <a:pt x="168" y="1523"/>
                </a:lnTo>
                <a:lnTo>
                  <a:pt x="117" y="1442"/>
                </a:lnTo>
                <a:lnTo>
                  <a:pt x="80" y="1362"/>
                </a:lnTo>
                <a:lnTo>
                  <a:pt x="44" y="1267"/>
                </a:lnTo>
                <a:lnTo>
                  <a:pt x="22" y="1179"/>
                </a:lnTo>
                <a:lnTo>
                  <a:pt x="7" y="1076"/>
                </a:lnTo>
                <a:lnTo>
                  <a:pt x="0" y="981"/>
                </a:lnTo>
                <a:lnTo>
                  <a:pt x="0" y="981"/>
                </a:lnTo>
                <a:lnTo>
                  <a:pt x="7" y="878"/>
                </a:lnTo>
                <a:lnTo>
                  <a:pt x="22" y="783"/>
                </a:lnTo>
                <a:lnTo>
                  <a:pt x="44" y="688"/>
                </a:lnTo>
                <a:lnTo>
                  <a:pt x="80" y="600"/>
                </a:lnTo>
                <a:lnTo>
                  <a:pt x="117" y="512"/>
                </a:lnTo>
                <a:lnTo>
                  <a:pt x="168" y="432"/>
                </a:lnTo>
                <a:lnTo>
                  <a:pt x="227" y="359"/>
                </a:lnTo>
                <a:lnTo>
                  <a:pt x="285" y="285"/>
                </a:lnTo>
                <a:lnTo>
                  <a:pt x="359" y="227"/>
                </a:lnTo>
                <a:lnTo>
                  <a:pt x="432" y="168"/>
                </a:lnTo>
                <a:lnTo>
                  <a:pt x="512" y="117"/>
                </a:lnTo>
                <a:lnTo>
                  <a:pt x="600" y="80"/>
                </a:lnTo>
                <a:lnTo>
                  <a:pt x="688" y="44"/>
                </a:lnTo>
                <a:lnTo>
                  <a:pt x="783" y="22"/>
                </a:lnTo>
                <a:lnTo>
                  <a:pt x="878" y="7"/>
                </a:lnTo>
                <a:lnTo>
                  <a:pt x="9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50" name="Freeform 41"/>
          <p:cNvSpPr>
            <a:spLocks/>
          </p:cNvSpPr>
          <p:nvPr/>
        </p:nvSpPr>
        <p:spPr bwMode="auto">
          <a:xfrm>
            <a:off x="8104780" y="1555819"/>
            <a:ext cx="1291487" cy="1292094"/>
          </a:xfrm>
          <a:custGeom>
            <a:avLst/>
            <a:gdLst>
              <a:gd name="T0" fmla="*/ 1069 w 2130"/>
              <a:gd name="T1" fmla="*/ 0 h 2131"/>
              <a:gd name="T2" fmla="*/ 849 w 2130"/>
              <a:gd name="T3" fmla="*/ 22 h 2131"/>
              <a:gd name="T4" fmla="*/ 651 w 2130"/>
              <a:gd name="T5" fmla="*/ 88 h 2131"/>
              <a:gd name="T6" fmla="*/ 468 w 2130"/>
              <a:gd name="T7" fmla="*/ 183 h 2131"/>
              <a:gd name="T8" fmla="*/ 315 w 2130"/>
              <a:gd name="T9" fmla="*/ 315 h 2131"/>
              <a:gd name="T10" fmla="*/ 183 w 2130"/>
              <a:gd name="T11" fmla="*/ 469 h 2131"/>
              <a:gd name="T12" fmla="*/ 81 w 2130"/>
              <a:gd name="T13" fmla="*/ 652 h 2131"/>
              <a:gd name="T14" fmla="*/ 22 w 2130"/>
              <a:gd name="T15" fmla="*/ 849 h 2131"/>
              <a:gd name="T16" fmla="*/ 0 w 2130"/>
              <a:gd name="T17" fmla="*/ 1069 h 2131"/>
              <a:gd name="T18" fmla="*/ 7 w 2130"/>
              <a:gd name="T19" fmla="*/ 1179 h 2131"/>
              <a:gd name="T20" fmla="*/ 51 w 2130"/>
              <a:gd name="T21" fmla="*/ 1384 h 2131"/>
              <a:gd name="T22" fmla="*/ 132 w 2130"/>
              <a:gd name="T23" fmla="*/ 1574 h 2131"/>
              <a:gd name="T24" fmla="*/ 242 w 2130"/>
              <a:gd name="T25" fmla="*/ 1743 h 2131"/>
              <a:gd name="T26" fmla="*/ 388 w 2130"/>
              <a:gd name="T27" fmla="*/ 1889 h 2131"/>
              <a:gd name="T28" fmla="*/ 556 w 2130"/>
              <a:gd name="T29" fmla="*/ 2006 h 2131"/>
              <a:gd name="T30" fmla="*/ 747 w 2130"/>
              <a:gd name="T31" fmla="*/ 2087 h 2131"/>
              <a:gd name="T32" fmla="*/ 959 w 2130"/>
              <a:gd name="T33" fmla="*/ 2131 h 2131"/>
              <a:gd name="T34" fmla="*/ 1069 w 2130"/>
              <a:gd name="T35" fmla="*/ 2131 h 2131"/>
              <a:gd name="T36" fmla="*/ 1281 w 2130"/>
              <a:gd name="T37" fmla="*/ 2109 h 2131"/>
              <a:gd name="T38" fmla="*/ 1479 w 2130"/>
              <a:gd name="T39" fmla="*/ 2050 h 2131"/>
              <a:gd name="T40" fmla="*/ 1662 w 2130"/>
              <a:gd name="T41" fmla="*/ 1948 h 2131"/>
              <a:gd name="T42" fmla="*/ 1823 w 2130"/>
              <a:gd name="T43" fmla="*/ 1823 h 2131"/>
              <a:gd name="T44" fmla="*/ 1947 w 2130"/>
              <a:gd name="T45" fmla="*/ 1662 h 2131"/>
              <a:gd name="T46" fmla="*/ 2049 w 2130"/>
              <a:gd name="T47" fmla="*/ 1479 h 2131"/>
              <a:gd name="T48" fmla="*/ 2108 w 2130"/>
              <a:gd name="T49" fmla="*/ 1281 h 2131"/>
              <a:gd name="T50" fmla="*/ 2130 w 2130"/>
              <a:gd name="T51" fmla="*/ 1069 h 2131"/>
              <a:gd name="T52" fmla="*/ 2123 w 2130"/>
              <a:gd name="T53" fmla="*/ 959 h 2131"/>
              <a:gd name="T54" fmla="*/ 2086 w 2130"/>
              <a:gd name="T55" fmla="*/ 747 h 2131"/>
              <a:gd name="T56" fmla="*/ 2006 w 2130"/>
              <a:gd name="T57" fmla="*/ 556 h 2131"/>
              <a:gd name="T58" fmla="*/ 1888 w 2130"/>
              <a:gd name="T59" fmla="*/ 388 h 2131"/>
              <a:gd name="T60" fmla="*/ 1742 w 2130"/>
              <a:gd name="T61" fmla="*/ 242 h 2131"/>
              <a:gd name="T62" fmla="*/ 1574 w 2130"/>
              <a:gd name="T63" fmla="*/ 132 h 2131"/>
              <a:gd name="T64" fmla="*/ 1383 w 2130"/>
              <a:gd name="T65" fmla="*/ 51 h 2131"/>
              <a:gd name="T66" fmla="*/ 1171 w 2130"/>
              <a:gd name="T67" fmla="*/ 7 h 2131"/>
              <a:gd name="T68" fmla="*/ 1069 w 2130"/>
              <a:gd name="T69"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0" h="2131">
                <a:moveTo>
                  <a:pt x="1069" y="0"/>
                </a:moveTo>
                <a:lnTo>
                  <a:pt x="1069" y="0"/>
                </a:lnTo>
                <a:lnTo>
                  <a:pt x="959" y="7"/>
                </a:lnTo>
                <a:lnTo>
                  <a:pt x="849" y="22"/>
                </a:lnTo>
                <a:lnTo>
                  <a:pt x="747" y="51"/>
                </a:lnTo>
                <a:lnTo>
                  <a:pt x="651" y="88"/>
                </a:lnTo>
                <a:lnTo>
                  <a:pt x="556" y="132"/>
                </a:lnTo>
                <a:lnTo>
                  <a:pt x="468" y="183"/>
                </a:lnTo>
                <a:lnTo>
                  <a:pt x="388" y="242"/>
                </a:lnTo>
                <a:lnTo>
                  <a:pt x="315" y="315"/>
                </a:lnTo>
                <a:lnTo>
                  <a:pt x="242" y="388"/>
                </a:lnTo>
                <a:lnTo>
                  <a:pt x="183" y="469"/>
                </a:lnTo>
                <a:lnTo>
                  <a:pt x="132" y="556"/>
                </a:lnTo>
                <a:lnTo>
                  <a:pt x="81" y="652"/>
                </a:lnTo>
                <a:lnTo>
                  <a:pt x="51" y="747"/>
                </a:lnTo>
                <a:lnTo>
                  <a:pt x="22" y="849"/>
                </a:lnTo>
                <a:lnTo>
                  <a:pt x="7" y="959"/>
                </a:lnTo>
                <a:lnTo>
                  <a:pt x="0" y="1069"/>
                </a:lnTo>
                <a:lnTo>
                  <a:pt x="0" y="1069"/>
                </a:lnTo>
                <a:lnTo>
                  <a:pt x="7" y="1179"/>
                </a:lnTo>
                <a:lnTo>
                  <a:pt x="22" y="1281"/>
                </a:lnTo>
                <a:lnTo>
                  <a:pt x="51" y="1384"/>
                </a:lnTo>
                <a:lnTo>
                  <a:pt x="81" y="1479"/>
                </a:lnTo>
                <a:lnTo>
                  <a:pt x="132" y="1574"/>
                </a:lnTo>
                <a:lnTo>
                  <a:pt x="183" y="1662"/>
                </a:lnTo>
                <a:lnTo>
                  <a:pt x="242" y="1743"/>
                </a:lnTo>
                <a:lnTo>
                  <a:pt x="315" y="1823"/>
                </a:lnTo>
                <a:lnTo>
                  <a:pt x="388" y="1889"/>
                </a:lnTo>
                <a:lnTo>
                  <a:pt x="468" y="1948"/>
                </a:lnTo>
                <a:lnTo>
                  <a:pt x="556" y="2006"/>
                </a:lnTo>
                <a:lnTo>
                  <a:pt x="651" y="2050"/>
                </a:lnTo>
                <a:lnTo>
                  <a:pt x="747" y="2087"/>
                </a:lnTo>
                <a:lnTo>
                  <a:pt x="849" y="2109"/>
                </a:lnTo>
                <a:lnTo>
                  <a:pt x="959" y="2131"/>
                </a:lnTo>
                <a:lnTo>
                  <a:pt x="1069" y="2131"/>
                </a:lnTo>
                <a:lnTo>
                  <a:pt x="1069" y="2131"/>
                </a:lnTo>
                <a:lnTo>
                  <a:pt x="1171" y="2131"/>
                </a:lnTo>
                <a:lnTo>
                  <a:pt x="1281" y="2109"/>
                </a:lnTo>
                <a:lnTo>
                  <a:pt x="1383" y="2087"/>
                </a:lnTo>
                <a:lnTo>
                  <a:pt x="1479" y="2050"/>
                </a:lnTo>
                <a:lnTo>
                  <a:pt x="1574" y="2006"/>
                </a:lnTo>
                <a:lnTo>
                  <a:pt x="1662" y="1948"/>
                </a:lnTo>
                <a:lnTo>
                  <a:pt x="1742" y="1889"/>
                </a:lnTo>
                <a:lnTo>
                  <a:pt x="1823" y="1823"/>
                </a:lnTo>
                <a:lnTo>
                  <a:pt x="1888" y="1743"/>
                </a:lnTo>
                <a:lnTo>
                  <a:pt x="1947" y="1662"/>
                </a:lnTo>
                <a:lnTo>
                  <a:pt x="2006" y="1574"/>
                </a:lnTo>
                <a:lnTo>
                  <a:pt x="2049" y="1479"/>
                </a:lnTo>
                <a:lnTo>
                  <a:pt x="2086" y="1384"/>
                </a:lnTo>
                <a:lnTo>
                  <a:pt x="2108" y="1281"/>
                </a:lnTo>
                <a:lnTo>
                  <a:pt x="2123" y="1179"/>
                </a:lnTo>
                <a:lnTo>
                  <a:pt x="2130" y="1069"/>
                </a:lnTo>
                <a:lnTo>
                  <a:pt x="2130" y="1069"/>
                </a:lnTo>
                <a:lnTo>
                  <a:pt x="2123" y="959"/>
                </a:lnTo>
                <a:lnTo>
                  <a:pt x="2108" y="849"/>
                </a:lnTo>
                <a:lnTo>
                  <a:pt x="2086" y="747"/>
                </a:lnTo>
                <a:lnTo>
                  <a:pt x="2049" y="652"/>
                </a:lnTo>
                <a:lnTo>
                  <a:pt x="2006" y="556"/>
                </a:lnTo>
                <a:lnTo>
                  <a:pt x="1947" y="469"/>
                </a:lnTo>
                <a:lnTo>
                  <a:pt x="1888" y="388"/>
                </a:lnTo>
                <a:lnTo>
                  <a:pt x="1823" y="315"/>
                </a:lnTo>
                <a:lnTo>
                  <a:pt x="1742" y="242"/>
                </a:lnTo>
                <a:lnTo>
                  <a:pt x="1662" y="183"/>
                </a:lnTo>
                <a:lnTo>
                  <a:pt x="1574" y="132"/>
                </a:lnTo>
                <a:lnTo>
                  <a:pt x="1479" y="88"/>
                </a:lnTo>
                <a:lnTo>
                  <a:pt x="1383" y="51"/>
                </a:lnTo>
                <a:lnTo>
                  <a:pt x="1281" y="22"/>
                </a:lnTo>
                <a:lnTo>
                  <a:pt x="1171" y="7"/>
                </a:lnTo>
                <a:lnTo>
                  <a:pt x="1069" y="0"/>
                </a:lnTo>
                <a:lnTo>
                  <a:pt x="10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nvGrpSpPr>
          <p:cNvPr id="290" name="Group 289"/>
          <p:cNvGrpSpPr/>
          <p:nvPr/>
        </p:nvGrpSpPr>
        <p:grpSpPr>
          <a:xfrm>
            <a:off x="4404825" y="1828800"/>
            <a:ext cx="3382350" cy="3604149"/>
            <a:chOff x="8786339" y="5867751"/>
            <a:chExt cx="9621690" cy="9644551"/>
          </a:xfrm>
        </p:grpSpPr>
        <p:sp>
          <p:nvSpPr>
            <p:cNvPr id="102" name="Freeform 5"/>
            <p:cNvSpPr>
              <a:spLocks/>
            </p:cNvSpPr>
            <p:nvPr/>
          </p:nvSpPr>
          <p:spPr bwMode="auto">
            <a:xfrm>
              <a:off x="8786339" y="5867751"/>
              <a:ext cx="9621690" cy="9644551"/>
            </a:xfrm>
            <a:custGeom>
              <a:avLst/>
              <a:gdLst>
                <a:gd name="T0" fmla="*/ 3367 w 3367"/>
                <a:gd name="T1" fmla="*/ 1684 h 3375"/>
                <a:gd name="T2" fmla="*/ 3360 w 3367"/>
                <a:gd name="T3" fmla="*/ 1859 h 3375"/>
                <a:gd name="T4" fmla="*/ 3294 w 3367"/>
                <a:gd name="T5" fmla="*/ 2189 h 3375"/>
                <a:gd name="T6" fmla="*/ 3162 w 3367"/>
                <a:gd name="T7" fmla="*/ 2489 h 3375"/>
                <a:gd name="T8" fmla="*/ 2986 w 3367"/>
                <a:gd name="T9" fmla="*/ 2760 h 3375"/>
                <a:gd name="T10" fmla="*/ 2752 w 3367"/>
                <a:gd name="T11" fmla="*/ 2987 h 3375"/>
                <a:gd name="T12" fmla="*/ 2489 w 3367"/>
                <a:gd name="T13" fmla="*/ 3170 h 3375"/>
                <a:gd name="T14" fmla="*/ 2181 w 3367"/>
                <a:gd name="T15" fmla="*/ 3294 h 3375"/>
                <a:gd name="T16" fmla="*/ 1852 w 3367"/>
                <a:gd name="T17" fmla="*/ 3360 h 3375"/>
                <a:gd name="T18" fmla="*/ 1684 w 3367"/>
                <a:gd name="T19" fmla="*/ 3375 h 3375"/>
                <a:gd name="T20" fmla="*/ 1596 w 3367"/>
                <a:gd name="T21" fmla="*/ 3368 h 3375"/>
                <a:gd name="T22" fmla="*/ 1347 w 3367"/>
                <a:gd name="T23" fmla="*/ 3338 h 3375"/>
                <a:gd name="T24" fmla="*/ 1025 w 3367"/>
                <a:gd name="T25" fmla="*/ 3236 h 3375"/>
                <a:gd name="T26" fmla="*/ 739 w 3367"/>
                <a:gd name="T27" fmla="*/ 3082 h 3375"/>
                <a:gd name="T28" fmla="*/ 490 w 3367"/>
                <a:gd name="T29" fmla="*/ 2877 h 3375"/>
                <a:gd name="T30" fmla="*/ 286 w 3367"/>
                <a:gd name="T31" fmla="*/ 2628 h 3375"/>
                <a:gd name="T32" fmla="*/ 132 w 3367"/>
                <a:gd name="T33" fmla="*/ 2343 h 3375"/>
                <a:gd name="T34" fmla="*/ 29 w 3367"/>
                <a:gd name="T35" fmla="*/ 2028 h 3375"/>
                <a:gd name="T36" fmla="*/ 0 w 3367"/>
                <a:gd name="T37" fmla="*/ 1771 h 3375"/>
                <a:gd name="T38" fmla="*/ 0 w 3367"/>
                <a:gd name="T39" fmla="*/ 1684 h 3375"/>
                <a:gd name="T40" fmla="*/ 7 w 3367"/>
                <a:gd name="T41" fmla="*/ 1515 h 3375"/>
                <a:gd name="T42" fmla="*/ 73 w 3367"/>
                <a:gd name="T43" fmla="*/ 1186 h 3375"/>
                <a:gd name="T44" fmla="*/ 205 w 3367"/>
                <a:gd name="T45" fmla="*/ 886 h 3375"/>
                <a:gd name="T46" fmla="*/ 381 w 3367"/>
                <a:gd name="T47" fmla="*/ 615 h 3375"/>
                <a:gd name="T48" fmla="*/ 608 w 3367"/>
                <a:gd name="T49" fmla="*/ 388 h 3375"/>
                <a:gd name="T50" fmla="*/ 878 w 3367"/>
                <a:gd name="T51" fmla="*/ 205 h 3375"/>
                <a:gd name="T52" fmla="*/ 1179 w 3367"/>
                <a:gd name="T53" fmla="*/ 80 h 3375"/>
                <a:gd name="T54" fmla="*/ 1508 w 3367"/>
                <a:gd name="T55" fmla="*/ 7 h 3375"/>
                <a:gd name="T56" fmla="*/ 1684 w 3367"/>
                <a:gd name="T57" fmla="*/ 0 h 3375"/>
                <a:gd name="T58" fmla="*/ 1771 w 3367"/>
                <a:gd name="T59" fmla="*/ 0 h 3375"/>
                <a:gd name="T60" fmla="*/ 2020 w 3367"/>
                <a:gd name="T61" fmla="*/ 36 h 3375"/>
                <a:gd name="T62" fmla="*/ 2342 w 3367"/>
                <a:gd name="T63" fmla="*/ 131 h 3375"/>
                <a:gd name="T64" fmla="*/ 2628 w 3367"/>
                <a:gd name="T65" fmla="*/ 285 h 3375"/>
                <a:gd name="T66" fmla="*/ 2877 w 3367"/>
                <a:gd name="T67" fmla="*/ 498 h 3375"/>
                <a:gd name="T68" fmla="*/ 3082 w 3367"/>
                <a:gd name="T69" fmla="*/ 746 h 3375"/>
                <a:gd name="T70" fmla="*/ 3235 w 3367"/>
                <a:gd name="T71" fmla="*/ 1032 h 3375"/>
                <a:gd name="T72" fmla="*/ 3330 w 3367"/>
                <a:gd name="T73" fmla="*/ 1347 h 3375"/>
                <a:gd name="T74" fmla="*/ 3367 w 3367"/>
                <a:gd name="T75" fmla="*/ 1596 h 3375"/>
                <a:gd name="T76" fmla="*/ 3367 w 3367"/>
                <a:gd name="T77" fmla="*/ 1684 h 3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367" h="3375">
                  <a:moveTo>
                    <a:pt x="3367" y="1684"/>
                  </a:moveTo>
                  <a:lnTo>
                    <a:pt x="3367" y="1684"/>
                  </a:lnTo>
                  <a:lnTo>
                    <a:pt x="3367" y="1771"/>
                  </a:lnTo>
                  <a:lnTo>
                    <a:pt x="3360" y="1859"/>
                  </a:lnTo>
                  <a:lnTo>
                    <a:pt x="3330" y="2028"/>
                  </a:lnTo>
                  <a:lnTo>
                    <a:pt x="3294" y="2189"/>
                  </a:lnTo>
                  <a:lnTo>
                    <a:pt x="3235" y="2343"/>
                  </a:lnTo>
                  <a:lnTo>
                    <a:pt x="3162" y="2489"/>
                  </a:lnTo>
                  <a:lnTo>
                    <a:pt x="3082" y="2628"/>
                  </a:lnTo>
                  <a:lnTo>
                    <a:pt x="2986" y="2760"/>
                  </a:lnTo>
                  <a:lnTo>
                    <a:pt x="2877" y="2877"/>
                  </a:lnTo>
                  <a:lnTo>
                    <a:pt x="2752" y="2987"/>
                  </a:lnTo>
                  <a:lnTo>
                    <a:pt x="2628" y="3082"/>
                  </a:lnTo>
                  <a:lnTo>
                    <a:pt x="2489" y="3170"/>
                  </a:lnTo>
                  <a:lnTo>
                    <a:pt x="2342" y="3236"/>
                  </a:lnTo>
                  <a:lnTo>
                    <a:pt x="2181" y="3294"/>
                  </a:lnTo>
                  <a:lnTo>
                    <a:pt x="2020" y="3338"/>
                  </a:lnTo>
                  <a:lnTo>
                    <a:pt x="1852" y="3360"/>
                  </a:lnTo>
                  <a:lnTo>
                    <a:pt x="1771" y="3368"/>
                  </a:lnTo>
                  <a:lnTo>
                    <a:pt x="1684" y="3375"/>
                  </a:lnTo>
                  <a:lnTo>
                    <a:pt x="1684" y="3375"/>
                  </a:lnTo>
                  <a:lnTo>
                    <a:pt x="1596" y="3368"/>
                  </a:lnTo>
                  <a:lnTo>
                    <a:pt x="1508" y="3360"/>
                  </a:lnTo>
                  <a:lnTo>
                    <a:pt x="1347" y="3338"/>
                  </a:lnTo>
                  <a:lnTo>
                    <a:pt x="1179" y="3294"/>
                  </a:lnTo>
                  <a:lnTo>
                    <a:pt x="1025" y="3236"/>
                  </a:lnTo>
                  <a:lnTo>
                    <a:pt x="878" y="3170"/>
                  </a:lnTo>
                  <a:lnTo>
                    <a:pt x="739" y="3082"/>
                  </a:lnTo>
                  <a:lnTo>
                    <a:pt x="608" y="2987"/>
                  </a:lnTo>
                  <a:lnTo>
                    <a:pt x="490" y="2877"/>
                  </a:lnTo>
                  <a:lnTo>
                    <a:pt x="381" y="2760"/>
                  </a:lnTo>
                  <a:lnTo>
                    <a:pt x="286" y="2628"/>
                  </a:lnTo>
                  <a:lnTo>
                    <a:pt x="205" y="2489"/>
                  </a:lnTo>
                  <a:lnTo>
                    <a:pt x="132" y="2343"/>
                  </a:lnTo>
                  <a:lnTo>
                    <a:pt x="73" y="2189"/>
                  </a:lnTo>
                  <a:lnTo>
                    <a:pt x="29" y="2028"/>
                  </a:lnTo>
                  <a:lnTo>
                    <a:pt x="7" y="1859"/>
                  </a:lnTo>
                  <a:lnTo>
                    <a:pt x="0" y="1771"/>
                  </a:lnTo>
                  <a:lnTo>
                    <a:pt x="0" y="1684"/>
                  </a:lnTo>
                  <a:lnTo>
                    <a:pt x="0" y="1684"/>
                  </a:lnTo>
                  <a:lnTo>
                    <a:pt x="0" y="1596"/>
                  </a:lnTo>
                  <a:lnTo>
                    <a:pt x="7" y="1515"/>
                  </a:lnTo>
                  <a:lnTo>
                    <a:pt x="29" y="1347"/>
                  </a:lnTo>
                  <a:lnTo>
                    <a:pt x="73" y="1186"/>
                  </a:lnTo>
                  <a:lnTo>
                    <a:pt x="132" y="1032"/>
                  </a:lnTo>
                  <a:lnTo>
                    <a:pt x="205" y="886"/>
                  </a:lnTo>
                  <a:lnTo>
                    <a:pt x="286" y="746"/>
                  </a:lnTo>
                  <a:lnTo>
                    <a:pt x="381" y="615"/>
                  </a:lnTo>
                  <a:lnTo>
                    <a:pt x="490" y="498"/>
                  </a:lnTo>
                  <a:lnTo>
                    <a:pt x="608" y="388"/>
                  </a:lnTo>
                  <a:lnTo>
                    <a:pt x="739" y="285"/>
                  </a:lnTo>
                  <a:lnTo>
                    <a:pt x="878" y="205"/>
                  </a:lnTo>
                  <a:lnTo>
                    <a:pt x="1025" y="131"/>
                  </a:lnTo>
                  <a:lnTo>
                    <a:pt x="1179" y="80"/>
                  </a:lnTo>
                  <a:lnTo>
                    <a:pt x="1347" y="36"/>
                  </a:lnTo>
                  <a:lnTo>
                    <a:pt x="1508" y="7"/>
                  </a:lnTo>
                  <a:lnTo>
                    <a:pt x="1596" y="0"/>
                  </a:lnTo>
                  <a:lnTo>
                    <a:pt x="1684" y="0"/>
                  </a:lnTo>
                  <a:lnTo>
                    <a:pt x="1684" y="0"/>
                  </a:lnTo>
                  <a:lnTo>
                    <a:pt x="1771" y="0"/>
                  </a:lnTo>
                  <a:lnTo>
                    <a:pt x="1852" y="7"/>
                  </a:lnTo>
                  <a:lnTo>
                    <a:pt x="2020" y="36"/>
                  </a:lnTo>
                  <a:lnTo>
                    <a:pt x="2181" y="80"/>
                  </a:lnTo>
                  <a:lnTo>
                    <a:pt x="2342" y="131"/>
                  </a:lnTo>
                  <a:lnTo>
                    <a:pt x="2489" y="205"/>
                  </a:lnTo>
                  <a:lnTo>
                    <a:pt x="2628" y="285"/>
                  </a:lnTo>
                  <a:lnTo>
                    <a:pt x="2752" y="388"/>
                  </a:lnTo>
                  <a:lnTo>
                    <a:pt x="2877" y="498"/>
                  </a:lnTo>
                  <a:lnTo>
                    <a:pt x="2986" y="615"/>
                  </a:lnTo>
                  <a:lnTo>
                    <a:pt x="3082" y="746"/>
                  </a:lnTo>
                  <a:lnTo>
                    <a:pt x="3162" y="886"/>
                  </a:lnTo>
                  <a:lnTo>
                    <a:pt x="3235" y="1032"/>
                  </a:lnTo>
                  <a:lnTo>
                    <a:pt x="3294" y="1186"/>
                  </a:lnTo>
                  <a:lnTo>
                    <a:pt x="3330" y="1347"/>
                  </a:lnTo>
                  <a:lnTo>
                    <a:pt x="3360" y="1515"/>
                  </a:lnTo>
                  <a:lnTo>
                    <a:pt x="3367" y="1596"/>
                  </a:lnTo>
                  <a:lnTo>
                    <a:pt x="3367" y="1684"/>
                  </a:lnTo>
                  <a:lnTo>
                    <a:pt x="3367" y="1684"/>
                  </a:lnTo>
                  <a:close/>
                </a:path>
              </a:pathLst>
            </a:custGeom>
            <a:solidFill>
              <a:schemeClr val="bg1"/>
            </a:solidFill>
            <a:ln w="12700">
              <a:solidFill>
                <a:schemeClr val="tx1">
                  <a:lumMod val="50000"/>
                  <a:lumOff val="50000"/>
                </a:schemeClr>
              </a:solidFill>
              <a:prstDash val="dash"/>
            </a:ln>
          </p:spPr>
          <p:txBody>
            <a:bodyPr vert="horz" wrap="square" lIns="32144" tIns="16072" rIns="32144" bIns="16072" numCol="1" anchor="t" anchorCtr="0" compatLnSpc="1">
              <a:prstTxWarp prst="textNoShape">
                <a:avLst/>
              </a:prstTxWarp>
            </a:bodyPr>
            <a:lstStyle/>
            <a:p>
              <a:endParaRPr lang="en-US" sz="633"/>
            </a:p>
          </p:txBody>
        </p:sp>
        <p:sp>
          <p:nvSpPr>
            <p:cNvPr id="8" name="Oval 5"/>
            <p:cNvSpPr>
              <a:spLocks noChangeArrowheads="1"/>
            </p:cNvSpPr>
            <p:nvPr/>
          </p:nvSpPr>
          <p:spPr bwMode="auto">
            <a:xfrm>
              <a:off x="9002165" y="6083101"/>
              <a:ext cx="9190038" cy="9213850"/>
            </a:xfrm>
            <a:prstGeom prst="ellipse">
              <a:avLst/>
            </a:prstGeom>
            <a:solidFill>
              <a:schemeClr val="bg1"/>
            </a:solidFill>
            <a:ln>
              <a:noFill/>
            </a:ln>
            <a:effectLst>
              <a:innerShdw blurRad="901700">
                <a:schemeClr val="bg1">
                  <a:lumMod val="85000"/>
                </a:schemeClr>
              </a:innerShdw>
            </a:effectLst>
          </p:spPr>
          <p:txBody>
            <a:bodyPr vert="horz" wrap="square" lIns="32144" tIns="16072" rIns="32144" bIns="16072" numCol="1" anchor="t" anchorCtr="0" compatLnSpc="1">
              <a:prstTxWarp prst="textNoShape">
                <a:avLst/>
              </a:prstTxWarp>
            </a:bodyPr>
            <a:lstStyle/>
            <a:p>
              <a:endParaRPr lang="en-US" sz="633"/>
            </a:p>
          </p:txBody>
        </p:sp>
      </p:grpSp>
      <p:sp>
        <p:nvSpPr>
          <p:cNvPr id="12" name="Freeform 6"/>
          <p:cNvSpPr>
            <a:spLocks/>
          </p:cNvSpPr>
          <p:nvPr/>
        </p:nvSpPr>
        <p:spPr bwMode="auto">
          <a:xfrm>
            <a:off x="4482953" y="1843989"/>
            <a:ext cx="3230610" cy="920241"/>
          </a:xfrm>
          <a:custGeom>
            <a:avLst/>
            <a:gdLst>
              <a:gd name="T0" fmla="*/ 2 w 460"/>
              <a:gd name="T1" fmla="*/ 131 h 131"/>
              <a:gd name="T2" fmla="*/ 1 w 460"/>
              <a:gd name="T3" fmla="*/ 131 h 131"/>
              <a:gd name="T4" fmla="*/ 1 w 460"/>
              <a:gd name="T5" fmla="*/ 128 h 131"/>
              <a:gd name="T6" fmla="*/ 230 w 460"/>
              <a:gd name="T7" fmla="*/ 0 h 131"/>
              <a:gd name="T8" fmla="*/ 459 w 460"/>
              <a:gd name="T9" fmla="*/ 128 h 131"/>
              <a:gd name="T10" fmla="*/ 458 w 460"/>
              <a:gd name="T11" fmla="*/ 131 h 131"/>
              <a:gd name="T12" fmla="*/ 456 w 460"/>
              <a:gd name="T13" fmla="*/ 130 h 131"/>
              <a:gd name="T14" fmla="*/ 230 w 460"/>
              <a:gd name="T15" fmla="*/ 4 h 131"/>
              <a:gd name="T16" fmla="*/ 4 w 460"/>
              <a:gd name="T17" fmla="*/ 130 h 131"/>
              <a:gd name="T18" fmla="*/ 2 w 460"/>
              <a:gd name="T1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0" h="131">
                <a:moveTo>
                  <a:pt x="2" y="131"/>
                </a:moveTo>
                <a:cubicBezTo>
                  <a:pt x="2" y="131"/>
                  <a:pt x="2" y="131"/>
                  <a:pt x="1" y="131"/>
                </a:cubicBezTo>
                <a:cubicBezTo>
                  <a:pt x="0" y="130"/>
                  <a:pt x="0" y="129"/>
                  <a:pt x="1" y="128"/>
                </a:cubicBezTo>
                <a:cubicBezTo>
                  <a:pt x="50" y="48"/>
                  <a:pt x="136" y="0"/>
                  <a:pt x="230" y="0"/>
                </a:cubicBezTo>
                <a:cubicBezTo>
                  <a:pt x="324" y="0"/>
                  <a:pt x="410" y="48"/>
                  <a:pt x="459" y="128"/>
                </a:cubicBezTo>
                <a:cubicBezTo>
                  <a:pt x="460" y="129"/>
                  <a:pt x="459" y="130"/>
                  <a:pt x="458" y="131"/>
                </a:cubicBezTo>
                <a:cubicBezTo>
                  <a:pt x="457" y="131"/>
                  <a:pt x="456" y="131"/>
                  <a:pt x="456" y="130"/>
                </a:cubicBezTo>
                <a:cubicBezTo>
                  <a:pt x="407" y="51"/>
                  <a:pt x="323" y="4"/>
                  <a:pt x="230" y="4"/>
                </a:cubicBezTo>
                <a:cubicBezTo>
                  <a:pt x="137" y="4"/>
                  <a:pt x="53" y="51"/>
                  <a:pt x="4" y="130"/>
                </a:cubicBezTo>
                <a:cubicBezTo>
                  <a:pt x="4" y="131"/>
                  <a:pt x="3" y="131"/>
                  <a:pt x="2" y="1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35" name="Freeform 7"/>
          <p:cNvSpPr>
            <a:spLocks/>
          </p:cNvSpPr>
          <p:nvPr/>
        </p:nvSpPr>
        <p:spPr bwMode="auto">
          <a:xfrm>
            <a:off x="4391990" y="4542208"/>
            <a:ext cx="3413095" cy="1088775"/>
          </a:xfrm>
          <a:custGeom>
            <a:avLst/>
            <a:gdLst>
              <a:gd name="T0" fmla="*/ 243 w 486"/>
              <a:gd name="T1" fmla="*/ 155 h 155"/>
              <a:gd name="T2" fmla="*/ 1 w 486"/>
              <a:gd name="T3" fmla="*/ 3 h 155"/>
              <a:gd name="T4" fmla="*/ 2 w 486"/>
              <a:gd name="T5" fmla="*/ 0 h 155"/>
              <a:gd name="T6" fmla="*/ 4 w 486"/>
              <a:gd name="T7" fmla="*/ 1 h 155"/>
              <a:gd name="T8" fmla="*/ 243 w 486"/>
              <a:gd name="T9" fmla="*/ 151 h 155"/>
              <a:gd name="T10" fmla="*/ 481 w 486"/>
              <a:gd name="T11" fmla="*/ 1 h 155"/>
              <a:gd name="T12" fmla="*/ 484 w 486"/>
              <a:gd name="T13" fmla="*/ 0 h 155"/>
              <a:gd name="T14" fmla="*/ 485 w 486"/>
              <a:gd name="T15" fmla="*/ 3 h 155"/>
              <a:gd name="T16" fmla="*/ 243 w 486"/>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155">
                <a:moveTo>
                  <a:pt x="243" y="155"/>
                </a:moveTo>
                <a:cubicBezTo>
                  <a:pt x="139" y="155"/>
                  <a:pt x="46" y="96"/>
                  <a:pt x="1" y="3"/>
                </a:cubicBezTo>
                <a:cubicBezTo>
                  <a:pt x="0" y="2"/>
                  <a:pt x="1" y="1"/>
                  <a:pt x="2" y="0"/>
                </a:cubicBezTo>
                <a:cubicBezTo>
                  <a:pt x="3" y="0"/>
                  <a:pt x="4" y="0"/>
                  <a:pt x="4" y="1"/>
                </a:cubicBezTo>
                <a:cubicBezTo>
                  <a:pt x="49" y="93"/>
                  <a:pt x="141" y="151"/>
                  <a:pt x="243" y="151"/>
                </a:cubicBezTo>
                <a:cubicBezTo>
                  <a:pt x="345" y="151"/>
                  <a:pt x="437" y="93"/>
                  <a:pt x="481" y="1"/>
                </a:cubicBezTo>
                <a:cubicBezTo>
                  <a:pt x="482" y="0"/>
                  <a:pt x="483" y="0"/>
                  <a:pt x="484" y="0"/>
                </a:cubicBezTo>
                <a:cubicBezTo>
                  <a:pt x="485" y="1"/>
                  <a:pt x="486" y="2"/>
                  <a:pt x="485" y="3"/>
                </a:cubicBezTo>
                <a:cubicBezTo>
                  <a:pt x="440" y="96"/>
                  <a:pt x="347" y="155"/>
                  <a:pt x="243" y="1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57" name="Freeform 20"/>
          <p:cNvSpPr>
            <a:spLocks/>
          </p:cNvSpPr>
          <p:nvPr/>
        </p:nvSpPr>
        <p:spPr bwMode="auto">
          <a:xfrm>
            <a:off x="7938463" y="4078462"/>
            <a:ext cx="1798069" cy="730500"/>
          </a:xfrm>
          <a:custGeom>
            <a:avLst/>
            <a:gdLst>
              <a:gd name="T0" fmla="*/ 254 w 256"/>
              <a:gd name="T1" fmla="*/ 104 h 104"/>
              <a:gd name="T2" fmla="*/ 252 w 256"/>
              <a:gd name="T3" fmla="*/ 102 h 104"/>
              <a:gd name="T4" fmla="*/ 252 w 256"/>
              <a:gd name="T5" fmla="*/ 58 h 104"/>
              <a:gd name="T6" fmla="*/ 197 w 256"/>
              <a:gd name="T7" fmla="*/ 4 h 104"/>
              <a:gd name="T8" fmla="*/ 2 w 256"/>
              <a:gd name="T9" fmla="*/ 4 h 104"/>
              <a:gd name="T10" fmla="*/ 0 w 256"/>
              <a:gd name="T11" fmla="*/ 2 h 104"/>
              <a:gd name="T12" fmla="*/ 2 w 256"/>
              <a:gd name="T13" fmla="*/ 0 h 104"/>
              <a:gd name="T14" fmla="*/ 197 w 256"/>
              <a:gd name="T15" fmla="*/ 0 h 104"/>
              <a:gd name="T16" fmla="*/ 256 w 256"/>
              <a:gd name="T17" fmla="*/ 58 h 104"/>
              <a:gd name="T18" fmla="*/ 256 w 256"/>
              <a:gd name="T19" fmla="*/ 102 h 104"/>
              <a:gd name="T20" fmla="*/ 254 w 256"/>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104">
                <a:moveTo>
                  <a:pt x="254" y="104"/>
                </a:moveTo>
                <a:cubicBezTo>
                  <a:pt x="253" y="104"/>
                  <a:pt x="252" y="103"/>
                  <a:pt x="252" y="102"/>
                </a:cubicBezTo>
                <a:cubicBezTo>
                  <a:pt x="252" y="58"/>
                  <a:pt x="252" y="58"/>
                  <a:pt x="252" y="58"/>
                </a:cubicBezTo>
                <a:cubicBezTo>
                  <a:pt x="252" y="28"/>
                  <a:pt x="227" y="4"/>
                  <a:pt x="197" y="4"/>
                </a:cubicBezTo>
                <a:cubicBezTo>
                  <a:pt x="2" y="4"/>
                  <a:pt x="2" y="4"/>
                  <a:pt x="2" y="4"/>
                </a:cubicBezTo>
                <a:cubicBezTo>
                  <a:pt x="1" y="4"/>
                  <a:pt x="0" y="3"/>
                  <a:pt x="0" y="2"/>
                </a:cubicBezTo>
                <a:cubicBezTo>
                  <a:pt x="0" y="1"/>
                  <a:pt x="1" y="0"/>
                  <a:pt x="2" y="0"/>
                </a:cubicBezTo>
                <a:cubicBezTo>
                  <a:pt x="197" y="0"/>
                  <a:pt x="197" y="0"/>
                  <a:pt x="197" y="0"/>
                </a:cubicBezTo>
                <a:cubicBezTo>
                  <a:pt x="230" y="0"/>
                  <a:pt x="256" y="26"/>
                  <a:pt x="256" y="58"/>
                </a:cubicBezTo>
                <a:cubicBezTo>
                  <a:pt x="256" y="102"/>
                  <a:pt x="256" y="102"/>
                  <a:pt x="256" y="102"/>
                </a:cubicBezTo>
                <a:cubicBezTo>
                  <a:pt x="256" y="103"/>
                  <a:pt x="255" y="104"/>
                  <a:pt x="254"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58" name="Oval 21"/>
          <p:cNvSpPr>
            <a:spLocks noChangeArrowheads="1"/>
          </p:cNvSpPr>
          <p:nvPr/>
        </p:nvSpPr>
        <p:spPr bwMode="auto">
          <a:xfrm>
            <a:off x="9666215" y="4738647"/>
            <a:ext cx="105474" cy="1054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59" name="Oval 22"/>
          <p:cNvSpPr>
            <a:spLocks noChangeArrowheads="1"/>
          </p:cNvSpPr>
          <p:nvPr/>
        </p:nvSpPr>
        <p:spPr bwMode="auto">
          <a:xfrm>
            <a:off x="7903303" y="4043304"/>
            <a:ext cx="105474" cy="1054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63" name="Freeform 23"/>
          <p:cNvSpPr>
            <a:spLocks/>
          </p:cNvSpPr>
          <p:nvPr/>
        </p:nvSpPr>
        <p:spPr bwMode="auto">
          <a:xfrm>
            <a:off x="7938463" y="2589000"/>
            <a:ext cx="1798069" cy="730500"/>
          </a:xfrm>
          <a:custGeom>
            <a:avLst/>
            <a:gdLst>
              <a:gd name="T0" fmla="*/ 197 w 256"/>
              <a:gd name="T1" fmla="*/ 104 h 104"/>
              <a:gd name="T2" fmla="*/ 2 w 256"/>
              <a:gd name="T3" fmla="*/ 104 h 104"/>
              <a:gd name="T4" fmla="*/ 0 w 256"/>
              <a:gd name="T5" fmla="*/ 102 h 104"/>
              <a:gd name="T6" fmla="*/ 2 w 256"/>
              <a:gd name="T7" fmla="*/ 100 h 104"/>
              <a:gd name="T8" fmla="*/ 197 w 256"/>
              <a:gd name="T9" fmla="*/ 100 h 104"/>
              <a:gd name="T10" fmla="*/ 252 w 256"/>
              <a:gd name="T11" fmla="*/ 45 h 104"/>
              <a:gd name="T12" fmla="*/ 252 w 256"/>
              <a:gd name="T13" fmla="*/ 2 h 104"/>
              <a:gd name="T14" fmla="*/ 254 w 256"/>
              <a:gd name="T15" fmla="*/ 0 h 104"/>
              <a:gd name="T16" fmla="*/ 256 w 256"/>
              <a:gd name="T17" fmla="*/ 2 h 104"/>
              <a:gd name="T18" fmla="*/ 256 w 256"/>
              <a:gd name="T19" fmla="*/ 45 h 104"/>
              <a:gd name="T20" fmla="*/ 197 w 256"/>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6" h="104">
                <a:moveTo>
                  <a:pt x="197" y="104"/>
                </a:moveTo>
                <a:cubicBezTo>
                  <a:pt x="2" y="104"/>
                  <a:pt x="2" y="104"/>
                  <a:pt x="2" y="104"/>
                </a:cubicBezTo>
                <a:cubicBezTo>
                  <a:pt x="1" y="104"/>
                  <a:pt x="0" y="103"/>
                  <a:pt x="0" y="102"/>
                </a:cubicBezTo>
                <a:cubicBezTo>
                  <a:pt x="0" y="101"/>
                  <a:pt x="1" y="100"/>
                  <a:pt x="2" y="100"/>
                </a:cubicBezTo>
                <a:cubicBezTo>
                  <a:pt x="197" y="100"/>
                  <a:pt x="197" y="100"/>
                  <a:pt x="197" y="100"/>
                </a:cubicBezTo>
                <a:cubicBezTo>
                  <a:pt x="227" y="100"/>
                  <a:pt x="252" y="75"/>
                  <a:pt x="252" y="45"/>
                </a:cubicBezTo>
                <a:cubicBezTo>
                  <a:pt x="252" y="2"/>
                  <a:pt x="252" y="2"/>
                  <a:pt x="252" y="2"/>
                </a:cubicBezTo>
                <a:cubicBezTo>
                  <a:pt x="252" y="1"/>
                  <a:pt x="253" y="0"/>
                  <a:pt x="254" y="0"/>
                </a:cubicBezTo>
                <a:cubicBezTo>
                  <a:pt x="255" y="0"/>
                  <a:pt x="256" y="1"/>
                  <a:pt x="256" y="2"/>
                </a:cubicBezTo>
                <a:cubicBezTo>
                  <a:pt x="256" y="45"/>
                  <a:pt x="256" y="45"/>
                  <a:pt x="256" y="45"/>
                </a:cubicBezTo>
                <a:cubicBezTo>
                  <a:pt x="256" y="78"/>
                  <a:pt x="230" y="104"/>
                  <a:pt x="197" y="10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288" name="Oval 24"/>
          <p:cNvSpPr>
            <a:spLocks noChangeArrowheads="1"/>
          </p:cNvSpPr>
          <p:nvPr/>
        </p:nvSpPr>
        <p:spPr bwMode="auto">
          <a:xfrm>
            <a:off x="9666215" y="2553841"/>
            <a:ext cx="105474" cy="1054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289" name="Oval 25"/>
          <p:cNvSpPr>
            <a:spLocks noChangeArrowheads="1"/>
          </p:cNvSpPr>
          <p:nvPr/>
        </p:nvSpPr>
        <p:spPr bwMode="auto">
          <a:xfrm>
            <a:off x="7903303" y="3249184"/>
            <a:ext cx="105474" cy="10547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nvGrpSpPr>
          <p:cNvPr id="293" name="Group 292"/>
          <p:cNvGrpSpPr/>
          <p:nvPr/>
        </p:nvGrpSpPr>
        <p:grpSpPr>
          <a:xfrm>
            <a:off x="4345952" y="1843988"/>
            <a:ext cx="3497920" cy="3786995"/>
            <a:chOff x="8617862" y="5389563"/>
            <a:chExt cx="9950449" cy="10772774"/>
          </a:xfrm>
        </p:grpSpPr>
        <p:grpSp>
          <p:nvGrpSpPr>
            <p:cNvPr id="291" name="Group 290"/>
            <p:cNvGrpSpPr/>
            <p:nvPr/>
          </p:nvGrpSpPr>
          <p:grpSpPr>
            <a:xfrm>
              <a:off x="8856665" y="5389563"/>
              <a:ext cx="9513886" cy="2818809"/>
              <a:chOff x="8856665" y="5389563"/>
              <a:chExt cx="9513886" cy="2818809"/>
            </a:xfrm>
          </p:grpSpPr>
          <p:sp>
            <p:nvSpPr>
              <p:cNvPr id="36" name="Freeform 8"/>
              <p:cNvSpPr>
                <a:spLocks/>
              </p:cNvSpPr>
              <p:nvPr/>
            </p:nvSpPr>
            <p:spPr bwMode="auto">
              <a:xfrm>
                <a:off x="9010651" y="5389563"/>
                <a:ext cx="9190038" cy="2617787"/>
              </a:xfrm>
              <a:custGeom>
                <a:avLst/>
                <a:gdLst>
                  <a:gd name="T0" fmla="*/ 457 w 460"/>
                  <a:gd name="T1" fmla="*/ 131 h 131"/>
                  <a:gd name="T2" fmla="*/ 456 w 460"/>
                  <a:gd name="T3" fmla="*/ 130 h 131"/>
                  <a:gd name="T4" fmla="*/ 230 w 460"/>
                  <a:gd name="T5" fmla="*/ 4 h 131"/>
                  <a:gd name="T6" fmla="*/ 4 w 460"/>
                  <a:gd name="T7" fmla="*/ 130 h 131"/>
                  <a:gd name="T8" fmla="*/ 1 w 460"/>
                  <a:gd name="T9" fmla="*/ 131 h 131"/>
                  <a:gd name="T10" fmla="*/ 1 w 460"/>
                  <a:gd name="T11" fmla="*/ 128 h 131"/>
                  <a:gd name="T12" fmla="*/ 230 w 460"/>
                  <a:gd name="T13" fmla="*/ 0 h 131"/>
                  <a:gd name="T14" fmla="*/ 459 w 460"/>
                  <a:gd name="T15" fmla="*/ 128 h 131"/>
                  <a:gd name="T16" fmla="*/ 458 w 460"/>
                  <a:gd name="T17" fmla="*/ 131 h 131"/>
                  <a:gd name="T18" fmla="*/ 457 w 460"/>
                  <a:gd name="T19"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0" h="131">
                    <a:moveTo>
                      <a:pt x="457" y="131"/>
                    </a:moveTo>
                    <a:cubicBezTo>
                      <a:pt x="457" y="131"/>
                      <a:pt x="456" y="131"/>
                      <a:pt x="456" y="130"/>
                    </a:cubicBezTo>
                    <a:cubicBezTo>
                      <a:pt x="407" y="51"/>
                      <a:pt x="323" y="4"/>
                      <a:pt x="230" y="4"/>
                    </a:cubicBezTo>
                    <a:cubicBezTo>
                      <a:pt x="137" y="4"/>
                      <a:pt x="53" y="51"/>
                      <a:pt x="4" y="130"/>
                    </a:cubicBezTo>
                    <a:cubicBezTo>
                      <a:pt x="4" y="131"/>
                      <a:pt x="2" y="131"/>
                      <a:pt x="1" y="131"/>
                    </a:cubicBezTo>
                    <a:cubicBezTo>
                      <a:pt x="0" y="130"/>
                      <a:pt x="0" y="129"/>
                      <a:pt x="1" y="128"/>
                    </a:cubicBezTo>
                    <a:cubicBezTo>
                      <a:pt x="50" y="48"/>
                      <a:pt x="136" y="0"/>
                      <a:pt x="230" y="0"/>
                    </a:cubicBezTo>
                    <a:cubicBezTo>
                      <a:pt x="324" y="0"/>
                      <a:pt x="410" y="48"/>
                      <a:pt x="459" y="128"/>
                    </a:cubicBezTo>
                    <a:cubicBezTo>
                      <a:pt x="460" y="129"/>
                      <a:pt x="459" y="130"/>
                      <a:pt x="458" y="131"/>
                    </a:cubicBezTo>
                    <a:cubicBezTo>
                      <a:pt x="458" y="131"/>
                      <a:pt x="458" y="131"/>
                      <a:pt x="457" y="13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97" name="Oval 16"/>
              <p:cNvSpPr>
                <a:spLocks noChangeArrowheads="1"/>
              </p:cNvSpPr>
              <p:nvPr/>
            </p:nvSpPr>
            <p:spPr bwMode="auto">
              <a:xfrm>
                <a:off x="8856665" y="7908335"/>
                <a:ext cx="300038" cy="30003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98" name="Oval 25"/>
              <p:cNvSpPr>
                <a:spLocks noChangeArrowheads="1"/>
              </p:cNvSpPr>
              <p:nvPr/>
            </p:nvSpPr>
            <p:spPr bwMode="auto">
              <a:xfrm>
                <a:off x="18070513" y="7904044"/>
                <a:ext cx="300038" cy="30003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grpSp>
          <p:nvGrpSpPr>
            <p:cNvPr id="292" name="Group 291"/>
            <p:cNvGrpSpPr/>
            <p:nvPr/>
          </p:nvGrpSpPr>
          <p:grpSpPr>
            <a:xfrm>
              <a:off x="8617862" y="12886499"/>
              <a:ext cx="9950449" cy="3275838"/>
              <a:chOff x="8617862" y="12886499"/>
              <a:chExt cx="9950449" cy="3275838"/>
            </a:xfrm>
          </p:grpSpPr>
          <p:sp>
            <p:nvSpPr>
              <p:cNvPr id="43" name="Freeform 11"/>
              <p:cNvSpPr>
                <a:spLocks/>
              </p:cNvSpPr>
              <p:nvPr/>
            </p:nvSpPr>
            <p:spPr bwMode="auto">
              <a:xfrm>
                <a:off x="8751888" y="13065125"/>
                <a:ext cx="9709150" cy="3097212"/>
              </a:xfrm>
              <a:custGeom>
                <a:avLst/>
                <a:gdLst>
                  <a:gd name="T0" fmla="*/ 243 w 486"/>
                  <a:gd name="T1" fmla="*/ 155 h 155"/>
                  <a:gd name="T2" fmla="*/ 1 w 486"/>
                  <a:gd name="T3" fmla="*/ 3 h 155"/>
                  <a:gd name="T4" fmla="*/ 2 w 486"/>
                  <a:gd name="T5" fmla="*/ 0 h 155"/>
                  <a:gd name="T6" fmla="*/ 4 w 486"/>
                  <a:gd name="T7" fmla="*/ 1 h 155"/>
                  <a:gd name="T8" fmla="*/ 243 w 486"/>
                  <a:gd name="T9" fmla="*/ 151 h 155"/>
                  <a:gd name="T10" fmla="*/ 481 w 486"/>
                  <a:gd name="T11" fmla="*/ 1 h 155"/>
                  <a:gd name="T12" fmla="*/ 484 w 486"/>
                  <a:gd name="T13" fmla="*/ 0 h 155"/>
                  <a:gd name="T14" fmla="*/ 485 w 486"/>
                  <a:gd name="T15" fmla="*/ 3 h 155"/>
                  <a:gd name="T16" fmla="*/ 243 w 486"/>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6" h="155">
                    <a:moveTo>
                      <a:pt x="243" y="155"/>
                    </a:moveTo>
                    <a:cubicBezTo>
                      <a:pt x="139" y="155"/>
                      <a:pt x="46" y="96"/>
                      <a:pt x="1" y="3"/>
                    </a:cubicBezTo>
                    <a:cubicBezTo>
                      <a:pt x="0" y="2"/>
                      <a:pt x="1" y="1"/>
                      <a:pt x="2" y="0"/>
                    </a:cubicBezTo>
                    <a:cubicBezTo>
                      <a:pt x="3" y="0"/>
                      <a:pt x="4" y="0"/>
                      <a:pt x="4" y="1"/>
                    </a:cubicBezTo>
                    <a:cubicBezTo>
                      <a:pt x="49" y="93"/>
                      <a:pt x="141" y="151"/>
                      <a:pt x="243" y="151"/>
                    </a:cubicBezTo>
                    <a:cubicBezTo>
                      <a:pt x="345" y="151"/>
                      <a:pt x="437" y="93"/>
                      <a:pt x="481" y="1"/>
                    </a:cubicBezTo>
                    <a:cubicBezTo>
                      <a:pt x="482" y="0"/>
                      <a:pt x="483" y="0"/>
                      <a:pt x="484" y="0"/>
                    </a:cubicBezTo>
                    <a:cubicBezTo>
                      <a:pt x="485" y="1"/>
                      <a:pt x="486" y="2"/>
                      <a:pt x="485" y="3"/>
                    </a:cubicBezTo>
                    <a:cubicBezTo>
                      <a:pt x="440" y="96"/>
                      <a:pt x="347" y="155"/>
                      <a:pt x="243" y="1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99" name="Oval 22"/>
              <p:cNvSpPr>
                <a:spLocks noChangeArrowheads="1"/>
              </p:cNvSpPr>
              <p:nvPr/>
            </p:nvSpPr>
            <p:spPr bwMode="auto">
              <a:xfrm>
                <a:off x="18268273" y="12886499"/>
                <a:ext cx="300038" cy="30003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01" name="Oval 19"/>
              <p:cNvSpPr>
                <a:spLocks noChangeArrowheads="1"/>
              </p:cNvSpPr>
              <p:nvPr/>
            </p:nvSpPr>
            <p:spPr bwMode="auto">
              <a:xfrm>
                <a:off x="8617862" y="12886499"/>
                <a:ext cx="300038" cy="30003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grpSp>
      <p:pic>
        <p:nvPicPr>
          <p:cNvPr id="107" name="Picture 106"/>
          <p:cNvPicPr>
            <a:picLocks noChangeAspect="1"/>
          </p:cNvPicPr>
          <p:nvPr/>
        </p:nvPicPr>
        <p:blipFill rotWithShape="1">
          <a:blip r:embed="rId4">
            <a:extLst>
              <a:ext uri="{28A0092B-C50C-407E-A947-70E740481C1C}">
                <a14:useLocalDpi xmlns:a14="http://schemas.microsoft.com/office/drawing/2010/main" val="0"/>
              </a:ext>
            </a:extLst>
          </a:blip>
          <a:srcRect t="15382"/>
          <a:stretch/>
        </p:blipFill>
        <p:spPr>
          <a:xfrm rot="5400000">
            <a:off x="4410392" y="3891650"/>
            <a:ext cx="1700118" cy="405012"/>
          </a:xfrm>
          <a:prstGeom prst="rect">
            <a:avLst/>
          </a:prstGeom>
        </p:spPr>
      </p:pic>
      <p:sp>
        <p:nvSpPr>
          <p:cNvPr id="108" name="TextBox 107"/>
          <p:cNvSpPr txBox="1"/>
          <p:nvPr/>
        </p:nvSpPr>
        <p:spPr>
          <a:xfrm>
            <a:off x="5047894" y="3007758"/>
            <a:ext cx="425117" cy="227268"/>
          </a:xfrm>
          <a:prstGeom prst="rect">
            <a:avLst/>
          </a:prstGeom>
          <a:noFill/>
        </p:spPr>
        <p:txBody>
          <a:bodyPr wrap="none" tIns="32144" bIns="32144" rtlCol="0" anchor="ctr">
            <a:spAutoFit/>
          </a:bodyPr>
          <a:lstStyle/>
          <a:p>
            <a:pPr algn="ctr"/>
            <a:r>
              <a:rPr lang="tr-TR" sz="1055" b="1">
                <a:solidFill>
                  <a:srgbClr val="034983"/>
                </a:solidFill>
                <a:latin typeface="+mj-lt"/>
              </a:rPr>
              <a:t>DNA</a:t>
            </a:r>
          </a:p>
        </p:txBody>
      </p:sp>
      <p:sp>
        <p:nvSpPr>
          <p:cNvPr id="109" name="TextBox 108"/>
          <p:cNvSpPr txBox="1"/>
          <p:nvPr/>
        </p:nvSpPr>
        <p:spPr>
          <a:xfrm>
            <a:off x="5583739" y="3003105"/>
            <a:ext cx="519694" cy="227268"/>
          </a:xfrm>
          <a:prstGeom prst="rect">
            <a:avLst/>
          </a:prstGeom>
          <a:noFill/>
        </p:spPr>
        <p:txBody>
          <a:bodyPr wrap="none" tIns="32144" bIns="32144" rtlCol="0" anchor="ctr">
            <a:spAutoFit/>
          </a:bodyPr>
          <a:lstStyle/>
          <a:p>
            <a:pPr algn="ctr"/>
            <a:r>
              <a:rPr lang="tr-TR" sz="1055" b="1">
                <a:solidFill>
                  <a:srgbClr val="034983"/>
                </a:solidFill>
                <a:latin typeface="+mj-lt"/>
              </a:rPr>
              <a:t>mRNA</a:t>
            </a:r>
          </a:p>
        </p:txBody>
      </p:sp>
      <p:pic>
        <p:nvPicPr>
          <p:cNvPr id="110" name="Picture 10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3512" y="3244096"/>
            <a:ext cx="400145" cy="1679867"/>
          </a:xfrm>
          <a:prstGeom prst="rect">
            <a:avLst/>
          </a:prstGeom>
        </p:spPr>
      </p:pic>
      <p:sp>
        <p:nvSpPr>
          <p:cNvPr id="112" name="TextBox 111"/>
          <p:cNvSpPr txBox="1"/>
          <p:nvPr/>
        </p:nvSpPr>
        <p:spPr>
          <a:xfrm>
            <a:off x="6385799" y="2678717"/>
            <a:ext cx="1106066" cy="281616"/>
          </a:xfrm>
          <a:prstGeom prst="rect">
            <a:avLst/>
          </a:prstGeom>
          <a:noFill/>
        </p:spPr>
        <p:txBody>
          <a:bodyPr wrap="square" rtlCol="0">
            <a:spAutoFit/>
          </a:bodyPr>
          <a:lstStyle/>
          <a:p>
            <a:r>
              <a:rPr lang="tr-TR" sz="1230" b="1" dirty="0" err="1">
                <a:solidFill>
                  <a:schemeClr val="bg1">
                    <a:lumMod val="65000"/>
                  </a:schemeClr>
                </a:solidFill>
              </a:rPr>
              <a:t>Translasyon</a:t>
            </a:r>
            <a:endParaRPr lang="tr-TR" sz="1230" b="1" dirty="0">
              <a:solidFill>
                <a:schemeClr val="bg1">
                  <a:lumMod val="65000"/>
                </a:schemeClr>
              </a:solidFill>
            </a:endParaRPr>
          </a:p>
        </p:txBody>
      </p:sp>
      <p:sp>
        <p:nvSpPr>
          <p:cNvPr id="113" name="TextBox 112"/>
          <p:cNvSpPr txBox="1"/>
          <p:nvPr/>
        </p:nvSpPr>
        <p:spPr>
          <a:xfrm>
            <a:off x="6544613" y="3003105"/>
            <a:ext cx="574196" cy="227268"/>
          </a:xfrm>
          <a:prstGeom prst="rect">
            <a:avLst/>
          </a:prstGeom>
          <a:noFill/>
        </p:spPr>
        <p:txBody>
          <a:bodyPr wrap="none" tIns="32144" bIns="32144" rtlCol="0" anchor="ctr">
            <a:spAutoFit/>
          </a:bodyPr>
          <a:lstStyle>
            <a:defPPr>
              <a:defRPr lang="en-US"/>
            </a:defPPr>
            <a:lvl1pPr algn="ctr">
              <a:defRPr sz="3000" b="1">
                <a:solidFill>
                  <a:srgbClr val="034983"/>
                </a:solidFill>
                <a:latin typeface="+mj-lt"/>
              </a:defRPr>
            </a:lvl1pPr>
          </a:lstStyle>
          <a:p>
            <a:r>
              <a:rPr lang="tr-TR" sz="1055">
                <a:solidFill>
                  <a:schemeClr val="bg1">
                    <a:lumMod val="65000"/>
                  </a:schemeClr>
                </a:solidFill>
              </a:rPr>
              <a:t>Protein</a:t>
            </a:r>
          </a:p>
        </p:txBody>
      </p:sp>
      <p:sp>
        <p:nvSpPr>
          <p:cNvPr id="119" name="TextBox 118"/>
          <p:cNvSpPr txBox="1"/>
          <p:nvPr/>
        </p:nvSpPr>
        <p:spPr>
          <a:xfrm>
            <a:off x="4700614" y="2669602"/>
            <a:ext cx="1352326" cy="281616"/>
          </a:xfrm>
          <a:prstGeom prst="rect">
            <a:avLst/>
          </a:prstGeom>
          <a:noFill/>
        </p:spPr>
        <p:txBody>
          <a:bodyPr wrap="square" rtlCol="0">
            <a:spAutoFit/>
          </a:bodyPr>
          <a:lstStyle/>
          <a:p>
            <a:r>
              <a:rPr lang="tr-TR" sz="1230" b="1" dirty="0">
                <a:solidFill>
                  <a:srgbClr val="00B0F0"/>
                </a:solidFill>
              </a:rPr>
              <a:t>Transkripsiyon</a:t>
            </a:r>
          </a:p>
        </p:txBody>
      </p:sp>
      <p:sp>
        <p:nvSpPr>
          <p:cNvPr id="297" name="Right Arrow 296"/>
          <p:cNvSpPr/>
          <p:nvPr/>
        </p:nvSpPr>
        <p:spPr>
          <a:xfrm>
            <a:off x="6074822" y="2678470"/>
            <a:ext cx="216036" cy="2040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122" name="TextBox 121"/>
          <p:cNvSpPr txBox="1"/>
          <p:nvPr/>
        </p:nvSpPr>
        <p:spPr>
          <a:xfrm>
            <a:off x="5792241" y="5014426"/>
            <a:ext cx="810024" cy="254685"/>
          </a:xfrm>
          <a:prstGeom prst="rect">
            <a:avLst/>
          </a:prstGeom>
          <a:noFill/>
        </p:spPr>
        <p:txBody>
          <a:bodyPr wrap="square" rtlCol="0">
            <a:spAutoFit/>
          </a:bodyPr>
          <a:lstStyle/>
          <a:p>
            <a:pPr algn="ctr"/>
            <a:r>
              <a:rPr lang="tr-TR" sz="1055" b="1">
                <a:solidFill>
                  <a:srgbClr val="034983"/>
                </a:solidFill>
                <a:latin typeface="+mj-lt"/>
              </a:rPr>
              <a:t>siRNA</a:t>
            </a:r>
          </a:p>
        </p:txBody>
      </p:sp>
      <p:sp>
        <p:nvSpPr>
          <p:cNvPr id="298" name="Isosceles Triangle 297"/>
          <p:cNvSpPr/>
          <p:nvPr/>
        </p:nvSpPr>
        <p:spPr>
          <a:xfrm>
            <a:off x="6072510" y="4770604"/>
            <a:ext cx="249490" cy="21507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grpSp>
        <p:nvGrpSpPr>
          <p:cNvPr id="4" name="Group 3"/>
          <p:cNvGrpSpPr/>
          <p:nvPr/>
        </p:nvGrpSpPr>
        <p:grpSpPr>
          <a:xfrm>
            <a:off x="6265552" y="3435581"/>
            <a:ext cx="1110532" cy="1136717"/>
            <a:chOff x="18713884" y="10492234"/>
            <a:chExt cx="3159105" cy="3233592"/>
          </a:xfrm>
        </p:grpSpPr>
        <p:pic>
          <p:nvPicPr>
            <p:cNvPr id="81" name="Picture 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35549" y="10551143"/>
              <a:ext cx="3115774" cy="3115774"/>
            </a:xfrm>
            <a:prstGeom prst="rect">
              <a:avLst/>
            </a:prstGeom>
          </p:spPr>
        </p:pic>
        <p:sp>
          <p:nvSpPr>
            <p:cNvPr id="295" name="Rectangle 294"/>
            <p:cNvSpPr/>
            <p:nvPr/>
          </p:nvSpPr>
          <p:spPr>
            <a:xfrm>
              <a:off x="18713884" y="10492234"/>
              <a:ext cx="3159105" cy="3233592"/>
            </a:xfrm>
            <a:prstGeom prst="rect">
              <a:avLst/>
            </a:prstGeom>
            <a:solidFill>
              <a:schemeClr val="bg1">
                <a:alpha val="8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21350">
                <a:lnSpc>
                  <a:spcPct val="90000"/>
                </a:lnSpc>
              </a:pPr>
              <a:endParaRPr lang="en-US" sz="422">
                <a:solidFill>
                  <a:srgbClr val="000000"/>
                </a:solidFill>
                <a:latin typeface="NeueHaasGroteskDisp Pro Lt" pitchFamily="34" charset="0"/>
              </a:endParaRPr>
            </a:p>
          </p:txBody>
        </p:sp>
      </p:grpSp>
    </p:spTree>
    <p:custDataLst>
      <p:tags r:id="rId1"/>
    </p:custDataLst>
    <p:extLst>
      <p:ext uri="{BB962C8B-B14F-4D97-AF65-F5344CB8AC3E}">
        <p14:creationId xmlns:p14="http://schemas.microsoft.com/office/powerpoint/2010/main" val="24365278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 Same Side Corner Rectangle 18"/>
          <p:cNvSpPr/>
          <p:nvPr/>
        </p:nvSpPr>
        <p:spPr>
          <a:xfrm>
            <a:off x="5159410" y="1944485"/>
            <a:ext cx="5243235" cy="3923359"/>
          </a:xfrm>
          <a:prstGeom prst="round2SameRect">
            <a:avLst>
              <a:gd name="adj1" fmla="val 3704"/>
              <a:gd name="adj2" fmla="val 0"/>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265">
              <a:latin typeface="Volta Modern Display 55 Rom" pitchFamily="50" charset="0"/>
            </a:endParaRPr>
          </a:p>
        </p:txBody>
      </p:sp>
      <p:sp>
        <p:nvSpPr>
          <p:cNvPr id="39" name="Footer Placeholder 3"/>
          <p:cNvSpPr>
            <a:spLocks noGrp="1"/>
          </p:cNvSpPr>
          <p:nvPr>
            <p:ph type="ftr" sz="quarter" idx="10"/>
          </p:nvPr>
        </p:nvSpPr>
        <p:spPr>
          <a:xfrm>
            <a:off x="123840" y="5921203"/>
            <a:ext cx="4489555" cy="618556"/>
          </a:xfrm>
        </p:spPr>
        <p:txBody>
          <a:bodyPr/>
          <a:lstStyle/>
          <a:p>
            <a:r>
              <a:rPr lang="tr-TR" dirty="0">
                <a:solidFill>
                  <a:srgbClr val="898989"/>
                </a:solidFill>
              </a:rPr>
              <a:t>1. </a:t>
            </a:r>
            <a:r>
              <a:rPr lang="tr-TR" dirty="0" err="1">
                <a:solidFill>
                  <a:srgbClr val="898989"/>
                </a:solidFill>
              </a:rPr>
              <a:t>Roth</a:t>
            </a:r>
            <a:r>
              <a:rPr lang="tr-TR" dirty="0">
                <a:solidFill>
                  <a:srgbClr val="898989"/>
                </a:solidFill>
              </a:rPr>
              <a:t> GA et al. J </a:t>
            </a:r>
            <a:r>
              <a:rPr lang="tr-TR" dirty="0" err="1">
                <a:solidFill>
                  <a:srgbClr val="898989"/>
                </a:solidFill>
              </a:rPr>
              <a:t>Am</a:t>
            </a:r>
            <a:r>
              <a:rPr lang="tr-TR" dirty="0">
                <a:solidFill>
                  <a:srgbClr val="898989"/>
                </a:solidFill>
              </a:rPr>
              <a:t> </a:t>
            </a:r>
            <a:r>
              <a:rPr lang="tr-TR" dirty="0" err="1">
                <a:solidFill>
                  <a:srgbClr val="898989"/>
                </a:solidFill>
              </a:rPr>
              <a:t>Coll</a:t>
            </a:r>
            <a:r>
              <a:rPr lang="tr-TR" dirty="0">
                <a:solidFill>
                  <a:srgbClr val="898989"/>
                </a:solidFill>
              </a:rPr>
              <a:t> </a:t>
            </a:r>
            <a:r>
              <a:rPr lang="tr-TR" dirty="0" err="1">
                <a:solidFill>
                  <a:srgbClr val="898989"/>
                </a:solidFill>
              </a:rPr>
              <a:t>Cardiol</a:t>
            </a:r>
            <a:r>
              <a:rPr lang="tr-TR" dirty="0">
                <a:solidFill>
                  <a:srgbClr val="898989"/>
                </a:solidFill>
              </a:rPr>
              <a:t>. 2017;70(1):1-25; 2 </a:t>
            </a:r>
            <a:r>
              <a:rPr lang="tr-TR" dirty="0">
                <a:hlinkClick r:id="rId4"/>
              </a:rPr>
              <a:t>WHO </a:t>
            </a:r>
            <a:r>
              <a:rPr lang="tr-TR" dirty="0" err="1">
                <a:hlinkClick r:id="rId4"/>
              </a:rPr>
              <a:t>Fact</a:t>
            </a:r>
            <a:r>
              <a:rPr lang="tr-TR" dirty="0">
                <a:hlinkClick r:id="rId4"/>
              </a:rPr>
              <a:t> </a:t>
            </a:r>
            <a:r>
              <a:rPr lang="tr-TR" dirty="0" err="1">
                <a:hlinkClick r:id="rId4"/>
              </a:rPr>
              <a:t>cardiovascular-diseases_May</a:t>
            </a:r>
            <a:r>
              <a:rPr lang="tr-TR" dirty="0">
                <a:hlinkClick r:id="rId4"/>
              </a:rPr>
              <a:t> 2017</a:t>
            </a:r>
          </a:p>
          <a:p>
            <a:r>
              <a:rPr lang="tr-TR" dirty="0" err="1">
                <a:solidFill>
                  <a:srgbClr val="898989"/>
                </a:solidFill>
              </a:rPr>
              <a:t>Accessed</a:t>
            </a:r>
            <a:r>
              <a:rPr lang="tr-TR" dirty="0">
                <a:solidFill>
                  <a:srgbClr val="898989"/>
                </a:solidFill>
              </a:rPr>
              <a:t> </a:t>
            </a:r>
            <a:r>
              <a:rPr lang="tr-TR" dirty="0" err="1">
                <a:solidFill>
                  <a:srgbClr val="898989"/>
                </a:solidFill>
              </a:rPr>
              <a:t>July</a:t>
            </a:r>
            <a:r>
              <a:rPr lang="tr-TR" dirty="0">
                <a:solidFill>
                  <a:srgbClr val="898989"/>
                </a:solidFill>
              </a:rPr>
              <a:t> 2020; 3.</a:t>
            </a:r>
            <a:r>
              <a:rPr lang="tr-TR" dirty="0"/>
              <a:t> </a:t>
            </a:r>
            <a:r>
              <a:rPr lang="tr-TR" dirty="0" err="1"/>
              <a:t>Foreman</a:t>
            </a:r>
            <a:r>
              <a:rPr lang="tr-TR" dirty="0"/>
              <a:t> KJ et al. Lancet 2018; 392: 2052-90; 4. </a:t>
            </a:r>
            <a:r>
              <a:rPr lang="tr-TR" dirty="0" err="1">
                <a:solidFill>
                  <a:srgbClr val="898989"/>
                </a:solidFill>
              </a:rPr>
              <a:t>European</a:t>
            </a:r>
            <a:r>
              <a:rPr lang="tr-TR" dirty="0">
                <a:solidFill>
                  <a:srgbClr val="898989"/>
                </a:solidFill>
              </a:rPr>
              <a:t> </a:t>
            </a:r>
            <a:r>
              <a:rPr lang="tr-TR" dirty="0" err="1">
                <a:solidFill>
                  <a:srgbClr val="898989"/>
                </a:solidFill>
              </a:rPr>
              <a:t>Cardiovascular</a:t>
            </a:r>
            <a:r>
              <a:rPr lang="tr-TR" dirty="0">
                <a:solidFill>
                  <a:srgbClr val="898989"/>
                </a:solidFill>
              </a:rPr>
              <a:t> </a:t>
            </a:r>
            <a:r>
              <a:rPr lang="tr-TR" dirty="0" err="1">
                <a:solidFill>
                  <a:srgbClr val="898989"/>
                </a:solidFill>
              </a:rPr>
              <a:t>Disease</a:t>
            </a:r>
            <a:r>
              <a:rPr lang="tr-TR" dirty="0">
                <a:solidFill>
                  <a:srgbClr val="898989"/>
                </a:solidFill>
              </a:rPr>
              <a:t> </a:t>
            </a:r>
            <a:r>
              <a:rPr lang="tr-TR" dirty="0" err="1">
                <a:solidFill>
                  <a:srgbClr val="898989"/>
                </a:solidFill>
              </a:rPr>
              <a:t>Statistics</a:t>
            </a:r>
            <a:r>
              <a:rPr lang="tr-TR" dirty="0">
                <a:solidFill>
                  <a:srgbClr val="898989"/>
                </a:solidFill>
              </a:rPr>
              <a:t> 2017 </a:t>
            </a:r>
            <a:r>
              <a:rPr lang="tr-TR" dirty="0" err="1">
                <a:solidFill>
                  <a:srgbClr val="898989"/>
                </a:solidFill>
              </a:rPr>
              <a:t>European</a:t>
            </a:r>
            <a:r>
              <a:rPr lang="tr-TR" dirty="0">
                <a:solidFill>
                  <a:srgbClr val="898989"/>
                </a:solidFill>
              </a:rPr>
              <a:t> </a:t>
            </a:r>
            <a:r>
              <a:rPr lang="tr-TR" dirty="0" err="1">
                <a:solidFill>
                  <a:srgbClr val="898989"/>
                </a:solidFill>
              </a:rPr>
              <a:t>heart</a:t>
            </a:r>
            <a:r>
              <a:rPr lang="tr-TR" dirty="0">
                <a:solidFill>
                  <a:srgbClr val="898989"/>
                </a:solidFill>
              </a:rPr>
              <a:t> network; 5. </a:t>
            </a:r>
            <a:r>
              <a:rPr lang="tr-TR" dirty="0" err="1">
                <a:solidFill>
                  <a:srgbClr val="898989"/>
                </a:solidFill>
              </a:rPr>
              <a:t>Kochanek</a:t>
            </a:r>
            <a:r>
              <a:rPr lang="tr-TR" dirty="0">
                <a:solidFill>
                  <a:srgbClr val="898989"/>
                </a:solidFill>
              </a:rPr>
              <a:t> KD, et al. </a:t>
            </a:r>
            <a:r>
              <a:rPr lang="tr-TR" dirty="0" err="1">
                <a:solidFill>
                  <a:srgbClr val="898989"/>
                </a:solidFill>
              </a:rPr>
              <a:t>National</a:t>
            </a:r>
            <a:r>
              <a:rPr lang="tr-TR" dirty="0">
                <a:solidFill>
                  <a:srgbClr val="898989"/>
                </a:solidFill>
              </a:rPr>
              <a:t> </a:t>
            </a:r>
            <a:r>
              <a:rPr lang="tr-TR" dirty="0" err="1">
                <a:solidFill>
                  <a:srgbClr val="898989"/>
                </a:solidFill>
              </a:rPr>
              <a:t>Vital</a:t>
            </a:r>
            <a:r>
              <a:rPr lang="tr-TR" dirty="0">
                <a:solidFill>
                  <a:srgbClr val="898989"/>
                </a:solidFill>
              </a:rPr>
              <a:t> Stat </a:t>
            </a:r>
            <a:r>
              <a:rPr lang="tr-TR" dirty="0" err="1">
                <a:solidFill>
                  <a:srgbClr val="898989"/>
                </a:solidFill>
              </a:rPr>
              <a:t>Rep</a:t>
            </a:r>
            <a:r>
              <a:rPr lang="tr-TR" dirty="0">
                <a:solidFill>
                  <a:srgbClr val="898989"/>
                </a:solidFill>
              </a:rPr>
              <a:t>. 2019; 68(9); 6. </a:t>
            </a:r>
            <a:r>
              <a:rPr lang="tr-TR" dirty="0" err="1">
                <a:solidFill>
                  <a:srgbClr val="898989"/>
                </a:solidFill>
              </a:rPr>
              <a:t>Cao</a:t>
            </a:r>
            <a:r>
              <a:rPr lang="tr-TR" dirty="0">
                <a:solidFill>
                  <a:srgbClr val="898989"/>
                </a:solidFill>
              </a:rPr>
              <a:t> B et al., Lancet </a:t>
            </a:r>
            <a:r>
              <a:rPr lang="tr-TR" dirty="0" err="1">
                <a:solidFill>
                  <a:srgbClr val="898989"/>
                </a:solidFill>
              </a:rPr>
              <a:t>Glob</a:t>
            </a:r>
            <a:r>
              <a:rPr lang="tr-TR" dirty="0">
                <a:solidFill>
                  <a:srgbClr val="898989"/>
                </a:solidFill>
              </a:rPr>
              <a:t> </a:t>
            </a:r>
            <a:r>
              <a:rPr lang="tr-TR" dirty="0" err="1">
                <a:solidFill>
                  <a:srgbClr val="898989"/>
                </a:solidFill>
              </a:rPr>
              <a:t>Health</a:t>
            </a:r>
            <a:r>
              <a:rPr lang="tr-TR" dirty="0">
                <a:solidFill>
                  <a:srgbClr val="898989"/>
                </a:solidFill>
              </a:rPr>
              <a:t> 2018; 6: e1288–96; 7. </a:t>
            </a:r>
            <a:r>
              <a:rPr lang="tr-TR" dirty="0">
                <a:hlinkClick r:id="rId5"/>
              </a:rPr>
              <a:t>WHO </a:t>
            </a:r>
            <a:r>
              <a:rPr lang="tr-TR" dirty="0" err="1">
                <a:hlinkClick r:id="rId5"/>
              </a:rPr>
              <a:t>Fact</a:t>
            </a:r>
            <a:r>
              <a:rPr lang="tr-TR" dirty="0">
                <a:hlinkClick r:id="rId5"/>
              </a:rPr>
              <a:t> </a:t>
            </a:r>
            <a:r>
              <a:rPr lang="tr-TR" dirty="0" err="1">
                <a:hlinkClick r:id="rId5"/>
              </a:rPr>
              <a:t>sheet_non-communicable</a:t>
            </a:r>
            <a:r>
              <a:rPr lang="tr-TR" dirty="0">
                <a:hlinkClick r:id="rId5"/>
              </a:rPr>
              <a:t> </a:t>
            </a:r>
            <a:r>
              <a:rPr lang="tr-TR" dirty="0" err="1">
                <a:hlinkClick r:id="rId5"/>
              </a:rPr>
              <a:t>diseases_Jun</a:t>
            </a:r>
            <a:r>
              <a:rPr lang="tr-TR" dirty="0">
                <a:hlinkClick r:id="rId5"/>
              </a:rPr>
              <a:t> 2018</a:t>
            </a:r>
            <a:r>
              <a:rPr lang="tr-TR" dirty="0"/>
              <a:t>: </a:t>
            </a:r>
            <a:r>
              <a:rPr lang="tr-TR" dirty="0" err="1">
                <a:solidFill>
                  <a:srgbClr val="898989"/>
                </a:solidFill>
              </a:rPr>
              <a:t>Accessed</a:t>
            </a:r>
            <a:r>
              <a:rPr lang="tr-TR" dirty="0">
                <a:solidFill>
                  <a:srgbClr val="898989"/>
                </a:solidFill>
              </a:rPr>
              <a:t> </a:t>
            </a:r>
            <a:r>
              <a:rPr lang="tr-TR" dirty="0" err="1">
                <a:solidFill>
                  <a:srgbClr val="898989"/>
                </a:solidFill>
              </a:rPr>
              <a:t>July</a:t>
            </a:r>
            <a:r>
              <a:rPr lang="tr-TR" dirty="0">
                <a:solidFill>
                  <a:srgbClr val="898989"/>
                </a:solidFill>
              </a:rPr>
              <a:t> 2020; </a:t>
            </a:r>
          </a:p>
        </p:txBody>
      </p:sp>
      <p:sp>
        <p:nvSpPr>
          <p:cNvPr id="5" name="Slide Number Placeholder 4"/>
          <p:cNvSpPr>
            <a:spLocks noGrp="1"/>
          </p:cNvSpPr>
          <p:nvPr>
            <p:ph type="sldNum" sz="quarter" idx="11"/>
          </p:nvPr>
        </p:nvSpPr>
        <p:spPr>
          <a:xfrm>
            <a:off x="1017998" y="18323346"/>
            <a:ext cx="1097364" cy="504404"/>
          </a:xfrm>
          <a:prstGeom prst="rect">
            <a:avLst/>
          </a:prstGeom>
        </p:spPr>
        <p:txBody>
          <a:bodyPr lIns="0" tIns="0" rIns="0" bIns="0" anchor="b"/>
          <a:lstStyle>
            <a:defPPr>
              <a:defRPr lang="en-US"/>
            </a:defPPr>
            <a:lvl1pPr marL="0" algn="l" defTabSz="2600598" rtl="0" eaLnBrk="1" latinLnBrk="0" hangingPunct="1">
              <a:defRPr lang="uk-UA" sz="2200"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fld id="{47547CF9-5B10-D24F-A8D7-45A9778164F7}" type="slidenum">
              <a:rPr lang="en-US" smtClean="0"/>
              <a:pPr/>
              <a:t>4</a:t>
            </a:fld>
            <a:endParaRPr lang="en-US"/>
          </a:p>
        </p:txBody>
      </p:sp>
      <p:sp>
        <p:nvSpPr>
          <p:cNvPr id="127" name="Rounded Rectangle 126"/>
          <p:cNvSpPr/>
          <p:nvPr/>
        </p:nvSpPr>
        <p:spPr>
          <a:xfrm>
            <a:off x="315472" y="1750713"/>
            <a:ext cx="4489554" cy="3187026"/>
          </a:xfrm>
          <a:prstGeom prst="roundRect">
            <a:avLst>
              <a:gd name="adj" fmla="val 0"/>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92847" indent="-192847" defTabSz="428538">
              <a:spcBef>
                <a:spcPts val="211"/>
              </a:spcBef>
              <a:spcAft>
                <a:spcPts val="422"/>
              </a:spcAft>
              <a:buFont typeface="Arial" panose="020B0604020202020204" pitchFamily="34" charset="0"/>
              <a:buChar char="•"/>
            </a:pPr>
            <a:r>
              <a:rPr lang="tr-TR" dirty="0">
                <a:solidFill>
                  <a:schemeClr val="tx1"/>
                </a:solidFill>
              </a:rPr>
              <a:t>Kardiyovasküler hastalık (KVH) dünya çapındaki tüm ölümlerin küresel olarak </a:t>
            </a:r>
            <a:r>
              <a:rPr lang="tr-TR" b="1" dirty="0">
                <a:solidFill>
                  <a:srgbClr val="0460A9"/>
                </a:solidFill>
              </a:rPr>
              <a:t>%31’ine</a:t>
            </a:r>
            <a:r>
              <a:rPr lang="tr-TR" dirty="0">
                <a:solidFill>
                  <a:schemeClr val="tx1"/>
                </a:solidFill>
              </a:rPr>
              <a:t> karşılık gelir</a:t>
            </a:r>
            <a:r>
              <a:rPr lang="tr-TR" baseline="30000" dirty="0">
                <a:solidFill>
                  <a:schemeClr val="tx1"/>
                </a:solidFill>
              </a:rPr>
              <a:t>2</a:t>
            </a:r>
          </a:p>
          <a:p>
            <a:pPr marL="498858" indent="-253335" defTabSz="428538">
              <a:spcBef>
                <a:spcPts val="633"/>
              </a:spcBef>
              <a:spcAft>
                <a:spcPts val="422"/>
              </a:spcAft>
              <a:buFont typeface="Arial" panose="020B0604020202020204" pitchFamily="34" charset="0"/>
              <a:buChar char="–"/>
            </a:pPr>
            <a:r>
              <a:rPr lang="tr-TR" dirty="0">
                <a:solidFill>
                  <a:srgbClr val="000000"/>
                </a:solidFill>
              </a:rPr>
              <a:t>Avrupa’da tüm ölümlerin %45'i </a:t>
            </a:r>
            <a:r>
              <a:rPr lang="tr-TR" baseline="30000" dirty="0">
                <a:solidFill>
                  <a:srgbClr val="000000"/>
                </a:solidFill>
              </a:rPr>
              <a:t>4</a:t>
            </a:r>
            <a:r>
              <a:rPr lang="tr-TR" dirty="0">
                <a:solidFill>
                  <a:srgbClr val="000000"/>
                </a:solidFill>
              </a:rPr>
              <a:t> </a:t>
            </a:r>
          </a:p>
          <a:p>
            <a:pPr marL="498858" indent="-253335" defTabSz="428538">
              <a:spcBef>
                <a:spcPts val="633"/>
              </a:spcBef>
              <a:spcAft>
                <a:spcPts val="422"/>
              </a:spcAft>
              <a:buFont typeface="Arial" panose="020B0604020202020204" pitchFamily="34" charset="0"/>
              <a:buChar char="–"/>
            </a:pPr>
            <a:endParaRPr lang="en-US" baseline="30000" dirty="0">
              <a:solidFill>
                <a:srgbClr val="000000"/>
              </a:solidFill>
            </a:endParaRPr>
          </a:p>
          <a:p>
            <a:pPr marL="192847" indent="-192847" defTabSz="428538">
              <a:spcBef>
                <a:spcPts val="633"/>
              </a:spcBef>
              <a:spcAft>
                <a:spcPts val="844"/>
              </a:spcAft>
              <a:buFont typeface="Arial" panose="020B0604020202020204" pitchFamily="34" charset="0"/>
              <a:buChar char="•"/>
            </a:pPr>
            <a:r>
              <a:rPr lang="tr-TR" dirty="0">
                <a:solidFill>
                  <a:schemeClr val="tx1"/>
                </a:solidFill>
              </a:rPr>
              <a:t>KVH aynı zamanda </a:t>
            </a:r>
            <a:r>
              <a:rPr lang="tr-TR" b="1" dirty="0">
                <a:solidFill>
                  <a:srgbClr val="0460A9"/>
                </a:solidFill>
              </a:rPr>
              <a:t>erken ölümlerin de önde gelen sebebidir</a:t>
            </a:r>
            <a:r>
              <a:rPr lang="tr-TR" dirty="0">
                <a:solidFill>
                  <a:schemeClr val="tx1"/>
                </a:solidFill>
              </a:rPr>
              <a:t> ve 30-70 yaşındaki kişilerde her yıl yaklaşık 6.2 milyon erken ölümden sorumludur</a:t>
            </a:r>
            <a:r>
              <a:rPr lang="tr-TR" baseline="30000" dirty="0">
                <a:solidFill>
                  <a:schemeClr val="tx1"/>
                </a:solidFill>
              </a:rPr>
              <a:t>6</a:t>
            </a:r>
          </a:p>
          <a:p>
            <a:pPr marL="192847" indent="-192847" defTabSz="428538">
              <a:spcBef>
                <a:spcPts val="633"/>
              </a:spcBef>
              <a:spcAft>
                <a:spcPts val="844"/>
              </a:spcAft>
              <a:buFont typeface="Arial" panose="020B0604020202020204" pitchFamily="34" charset="0"/>
              <a:buChar char="•"/>
            </a:pPr>
            <a:endParaRPr lang="en-US" sz="1265" baseline="30000" dirty="0">
              <a:solidFill>
                <a:schemeClr val="tx1"/>
              </a:solidFill>
            </a:endParaRPr>
          </a:p>
        </p:txBody>
      </p:sp>
      <p:sp>
        <p:nvSpPr>
          <p:cNvPr id="18" name="TextBox 17"/>
          <p:cNvSpPr txBox="1"/>
          <p:nvPr/>
        </p:nvSpPr>
        <p:spPr>
          <a:xfrm>
            <a:off x="6838737" y="5580627"/>
            <a:ext cx="2168287" cy="287002"/>
          </a:xfrm>
          <a:prstGeom prst="rect">
            <a:avLst/>
          </a:prstGeom>
          <a:noFill/>
        </p:spPr>
        <p:txBody>
          <a:bodyPr wrap="square" rtlCol="0">
            <a:spAutoFit/>
          </a:bodyPr>
          <a:lstStyle/>
          <a:p>
            <a:pPr algn="ctr"/>
            <a:r>
              <a:rPr lang="tr-TR" sz="1265" b="1"/>
              <a:t>Yıllık ölümler, küresel olarak</a:t>
            </a:r>
          </a:p>
        </p:txBody>
      </p:sp>
      <p:sp>
        <p:nvSpPr>
          <p:cNvPr id="49" name="Title 1"/>
          <p:cNvSpPr txBox="1">
            <a:spLocks/>
          </p:cNvSpPr>
          <p:nvPr/>
        </p:nvSpPr>
        <p:spPr>
          <a:xfrm>
            <a:off x="500743" y="549524"/>
            <a:ext cx="9907439" cy="960120"/>
          </a:xfrm>
          <a:prstGeom prst="rect">
            <a:avLst/>
          </a:prstGeom>
        </p:spPr>
        <p:txBody>
          <a:bodyPr vert="horz" lIns="0" tIns="0" rIns="0" bIns="0" rtlCol="0" anchor="t" anchorCtr="0">
            <a:noAutofit/>
          </a:bodyPr>
          <a:lstStyle>
            <a:lvl1pPr algn="l" defTabSz="2600919" rtl="0" eaLnBrk="1" latinLnBrk="0" hangingPunct="1">
              <a:lnSpc>
                <a:spcPct val="95000"/>
              </a:lnSpc>
              <a:spcBef>
                <a:spcPct val="0"/>
              </a:spcBef>
              <a:buNone/>
              <a:defRPr sz="8800" kern="1200">
                <a:solidFill>
                  <a:schemeClr val="tx1"/>
                </a:solidFill>
                <a:latin typeface="+mj-lt"/>
                <a:ea typeface="+mj-ea"/>
                <a:cs typeface="+mj-cs"/>
              </a:defRPr>
            </a:lvl1pPr>
          </a:lstStyle>
          <a:p>
            <a:r>
              <a:rPr lang="tr-TR" sz="2800" b="1" dirty="0"/>
              <a:t>Kardiyovasküler hastalık, dünya çapında en önde gelen ölüm nedeni</a:t>
            </a:r>
            <a:endParaRPr lang="tr-TR" sz="2800" b="1" baseline="30000" dirty="0"/>
          </a:p>
        </p:txBody>
      </p:sp>
      <p:grpSp>
        <p:nvGrpSpPr>
          <p:cNvPr id="40" name="Group 39"/>
          <p:cNvGrpSpPr/>
          <p:nvPr/>
        </p:nvGrpSpPr>
        <p:grpSpPr>
          <a:xfrm>
            <a:off x="5409351" y="2253436"/>
            <a:ext cx="2287035" cy="605679"/>
            <a:chOff x="10778773" y="5394842"/>
            <a:chExt cx="6505873" cy="1722959"/>
          </a:xfrm>
        </p:grpSpPr>
        <p:sp>
          <p:nvSpPr>
            <p:cNvPr id="165" name="Rectangle 164"/>
            <p:cNvSpPr>
              <a:spLocks/>
            </p:cNvSpPr>
            <p:nvPr/>
          </p:nvSpPr>
          <p:spPr>
            <a:xfrm>
              <a:off x="11966169" y="5394842"/>
              <a:ext cx="5318477" cy="17229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457112">
                <a:defRPr/>
              </a:pPr>
              <a:r>
                <a:rPr lang="tr-TR" sz="1265" b="1">
                  <a:solidFill>
                    <a:srgbClr val="00B0F0"/>
                  </a:solidFill>
                  <a:latin typeface="Arial" panose="020B0604020202020204"/>
                </a:rPr>
                <a:t>Kardiyovasküler hastalık</a:t>
              </a:r>
            </a:p>
            <a:p>
              <a:pPr defTabSz="457112">
                <a:defRPr/>
              </a:pPr>
              <a:r>
                <a:rPr lang="tr-TR" sz="1406" b="1">
                  <a:solidFill>
                    <a:srgbClr val="00B0F0"/>
                  </a:solidFill>
                  <a:latin typeface="+mj-lt"/>
                </a:rPr>
                <a:t>17.9 milyon</a:t>
              </a:r>
            </a:p>
          </p:txBody>
        </p:sp>
        <p:grpSp>
          <p:nvGrpSpPr>
            <p:cNvPr id="239" name="Group 238">
              <a:extLst>
                <a:ext uri="{FF2B5EF4-FFF2-40B4-BE49-F238E27FC236}">
                  <a16:creationId xmlns:a16="http://schemas.microsoft.com/office/drawing/2014/main" id="{914089FA-9F68-4CA2-A1E7-4C296F7DF652}"/>
                </a:ext>
              </a:extLst>
            </p:cNvPr>
            <p:cNvGrpSpPr/>
            <p:nvPr/>
          </p:nvGrpSpPr>
          <p:grpSpPr>
            <a:xfrm>
              <a:off x="10778773" y="5641854"/>
              <a:ext cx="801600" cy="1253807"/>
              <a:chOff x="5786435" y="2947968"/>
              <a:chExt cx="614446" cy="961075"/>
            </a:xfrm>
            <a:solidFill>
              <a:srgbClr val="00B0F0"/>
            </a:solidFill>
          </p:grpSpPr>
          <p:sp>
            <p:nvSpPr>
              <p:cNvPr id="240" name="Freeform: Shape 39">
                <a:extLst>
                  <a:ext uri="{FF2B5EF4-FFF2-40B4-BE49-F238E27FC236}">
                    <a16:creationId xmlns:a16="http://schemas.microsoft.com/office/drawing/2014/main" id="{E96870CF-DA5A-4657-998D-D41C18A1D37C}"/>
                  </a:ext>
                </a:extLst>
              </p:cNvPr>
              <p:cNvSpPr/>
              <p:nvPr/>
            </p:nvSpPr>
            <p:spPr>
              <a:xfrm>
                <a:off x="5807779" y="3099226"/>
                <a:ext cx="593102" cy="809817"/>
              </a:xfrm>
              <a:custGeom>
                <a:avLst/>
                <a:gdLst>
                  <a:gd name="connsiteX0" fmla="*/ 427474 w 593101"/>
                  <a:gd name="connsiteY0" fmla="*/ 155272 h 809816"/>
                  <a:gd name="connsiteX1" fmla="*/ 476623 w 593101"/>
                  <a:gd name="connsiteY1" fmla="*/ 214803 h 809816"/>
                  <a:gd name="connsiteX2" fmla="*/ 587304 w 593101"/>
                  <a:gd name="connsiteY2" fmla="*/ 463977 h 809816"/>
                  <a:gd name="connsiteX3" fmla="*/ 592257 w 593101"/>
                  <a:gd name="connsiteY3" fmla="*/ 570848 h 809816"/>
                  <a:gd name="connsiteX4" fmla="*/ 574636 w 593101"/>
                  <a:gd name="connsiteY4" fmla="*/ 722581 h 809816"/>
                  <a:gd name="connsiteX5" fmla="*/ 557872 w 593101"/>
                  <a:gd name="connsiteY5" fmla="*/ 768110 h 809816"/>
                  <a:gd name="connsiteX6" fmla="*/ 489863 w 593101"/>
                  <a:gd name="connsiteY6" fmla="*/ 809735 h 809816"/>
                  <a:gd name="connsiteX7" fmla="*/ 362419 w 593101"/>
                  <a:gd name="connsiteY7" fmla="*/ 791732 h 809816"/>
                  <a:gd name="connsiteX8" fmla="*/ 88099 w 593101"/>
                  <a:gd name="connsiteY8" fmla="*/ 613615 h 809816"/>
                  <a:gd name="connsiteX9" fmla="*/ 17328 w 593101"/>
                  <a:gd name="connsiteY9" fmla="*/ 518555 h 809816"/>
                  <a:gd name="connsiteX10" fmla="*/ 2755 w 593101"/>
                  <a:gd name="connsiteY10" fmla="*/ 485599 h 809816"/>
                  <a:gd name="connsiteX11" fmla="*/ 35044 w 593101"/>
                  <a:gd name="connsiteY11" fmla="*/ 417495 h 809816"/>
                  <a:gd name="connsiteX12" fmla="*/ 82098 w 593101"/>
                  <a:gd name="connsiteY12" fmla="*/ 396350 h 809816"/>
                  <a:gd name="connsiteX13" fmla="*/ 193064 w 593101"/>
                  <a:gd name="connsiteY13" fmla="*/ 311863 h 809816"/>
                  <a:gd name="connsiteX14" fmla="*/ 222782 w 593101"/>
                  <a:gd name="connsiteY14" fmla="*/ 258809 h 809816"/>
                  <a:gd name="connsiteX15" fmla="*/ 358894 w 593101"/>
                  <a:gd name="connsiteY15" fmla="*/ 58307 h 809816"/>
                  <a:gd name="connsiteX16" fmla="*/ 468718 w 593101"/>
                  <a:gd name="connsiteY16" fmla="*/ 2491 h 809816"/>
                  <a:gd name="connsiteX17" fmla="*/ 532249 w 593101"/>
                  <a:gd name="connsiteY17" fmla="*/ 43353 h 809816"/>
                  <a:gd name="connsiteX18" fmla="*/ 503103 w 593101"/>
                  <a:gd name="connsiteY18" fmla="*/ 98884 h 809816"/>
                  <a:gd name="connsiteX19" fmla="*/ 427474 w 593101"/>
                  <a:gd name="connsiteY19" fmla="*/ 155272 h 8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01" h="809816">
                    <a:moveTo>
                      <a:pt x="427474" y="155272"/>
                    </a:moveTo>
                    <a:cubicBezTo>
                      <a:pt x="444238" y="175560"/>
                      <a:pt x="461288" y="194515"/>
                      <a:pt x="476623" y="214803"/>
                    </a:cubicBezTo>
                    <a:cubicBezTo>
                      <a:pt x="532726" y="289289"/>
                      <a:pt x="571873" y="371394"/>
                      <a:pt x="587304" y="463977"/>
                    </a:cubicBezTo>
                    <a:cubicBezTo>
                      <a:pt x="593209" y="499410"/>
                      <a:pt x="594067" y="535034"/>
                      <a:pt x="592257" y="570848"/>
                    </a:cubicBezTo>
                    <a:cubicBezTo>
                      <a:pt x="589685" y="621806"/>
                      <a:pt x="587113" y="672860"/>
                      <a:pt x="574636" y="722581"/>
                    </a:cubicBezTo>
                    <a:cubicBezTo>
                      <a:pt x="570730" y="738202"/>
                      <a:pt x="564920" y="753632"/>
                      <a:pt x="557872" y="768110"/>
                    </a:cubicBezTo>
                    <a:cubicBezTo>
                      <a:pt x="544251" y="795923"/>
                      <a:pt x="520343" y="809068"/>
                      <a:pt x="489863" y="809735"/>
                    </a:cubicBezTo>
                    <a:cubicBezTo>
                      <a:pt x="446429" y="810687"/>
                      <a:pt x="404043" y="803258"/>
                      <a:pt x="362419" y="791732"/>
                    </a:cubicBezTo>
                    <a:cubicBezTo>
                      <a:pt x="252310" y="761157"/>
                      <a:pt x="161917" y="699530"/>
                      <a:pt x="88099" y="613615"/>
                    </a:cubicBezTo>
                    <a:cubicBezTo>
                      <a:pt x="62381" y="583706"/>
                      <a:pt x="40093" y="550845"/>
                      <a:pt x="17328" y="518555"/>
                    </a:cubicBezTo>
                    <a:cubicBezTo>
                      <a:pt x="10470" y="508935"/>
                      <a:pt x="5898" y="497124"/>
                      <a:pt x="2755" y="485599"/>
                    </a:cubicBezTo>
                    <a:cubicBezTo>
                      <a:pt x="-5818" y="454738"/>
                      <a:pt x="5803" y="431021"/>
                      <a:pt x="35044" y="417495"/>
                    </a:cubicBezTo>
                    <a:cubicBezTo>
                      <a:pt x="50665" y="410256"/>
                      <a:pt x="66667" y="403874"/>
                      <a:pt x="82098" y="396350"/>
                    </a:cubicBezTo>
                    <a:cubicBezTo>
                      <a:pt x="124579" y="375490"/>
                      <a:pt x="164013" y="349963"/>
                      <a:pt x="193064" y="311863"/>
                    </a:cubicBezTo>
                    <a:cubicBezTo>
                      <a:pt x="205256" y="295861"/>
                      <a:pt x="215353" y="277573"/>
                      <a:pt x="222782" y="258809"/>
                    </a:cubicBezTo>
                    <a:cubicBezTo>
                      <a:pt x="253167" y="181561"/>
                      <a:pt x="294696" y="112314"/>
                      <a:pt x="358894" y="58307"/>
                    </a:cubicBezTo>
                    <a:cubicBezTo>
                      <a:pt x="391089" y="31161"/>
                      <a:pt x="427570" y="12206"/>
                      <a:pt x="468718" y="2491"/>
                    </a:cubicBezTo>
                    <a:cubicBezTo>
                      <a:pt x="504817" y="-5986"/>
                      <a:pt x="525201" y="7063"/>
                      <a:pt x="532249" y="43353"/>
                    </a:cubicBezTo>
                    <a:cubicBezTo>
                      <a:pt x="537774" y="72119"/>
                      <a:pt x="530059" y="87740"/>
                      <a:pt x="503103" y="98884"/>
                    </a:cubicBezTo>
                    <a:cubicBezTo>
                      <a:pt x="472528" y="111362"/>
                      <a:pt x="448810" y="132031"/>
                      <a:pt x="427474" y="155272"/>
                    </a:cubicBezTo>
                    <a:close/>
                  </a:path>
                </a:pathLst>
              </a:custGeom>
              <a:grpFill/>
              <a:ln w="9525" cap="flat">
                <a:noFill/>
                <a:prstDash val="solid"/>
                <a:miter/>
              </a:ln>
            </p:spPr>
            <p:txBody>
              <a:bodyPr rtlCol="0" anchor="ctr"/>
              <a:lstStyle/>
              <a:p>
                <a:endParaRPr lang="en-GB" sz="914">
                  <a:solidFill>
                    <a:schemeClr val="bg1"/>
                  </a:solidFill>
                </a:endParaRPr>
              </a:p>
            </p:txBody>
          </p:sp>
          <p:sp>
            <p:nvSpPr>
              <p:cNvPr id="241" name="Freeform: Shape 40">
                <a:extLst>
                  <a:ext uri="{FF2B5EF4-FFF2-40B4-BE49-F238E27FC236}">
                    <a16:creationId xmlns:a16="http://schemas.microsoft.com/office/drawing/2014/main" id="{C7E1AC68-680C-4E14-AAC8-C8F501B54900}"/>
                  </a:ext>
                </a:extLst>
              </p:cNvPr>
              <p:cNvSpPr/>
              <p:nvPr/>
            </p:nvSpPr>
            <p:spPr>
              <a:xfrm>
                <a:off x="5937227" y="2947968"/>
                <a:ext cx="314124" cy="451408"/>
              </a:xfrm>
              <a:custGeom>
                <a:avLst/>
                <a:gdLst>
                  <a:gd name="connsiteX0" fmla="*/ 314125 w 314124"/>
                  <a:gd name="connsiteY0" fmla="*/ 122701 h 451408"/>
                  <a:gd name="connsiteX1" fmla="*/ 262785 w 314124"/>
                  <a:gd name="connsiteY1" fmla="*/ 145370 h 451408"/>
                  <a:gd name="connsiteX2" fmla="*/ 253355 w 314124"/>
                  <a:gd name="connsiteY2" fmla="*/ 143560 h 451408"/>
                  <a:gd name="connsiteX3" fmla="*/ 197063 w 314124"/>
                  <a:gd name="connsiteY3" fmla="*/ 131464 h 451408"/>
                  <a:gd name="connsiteX4" fmla="*/ 164487 w 314124"/>
                  <a:gd name="connsiteY4" fmla="*/ 154038 h 451408"/>
                  <a:gd name="connsiteX5" fmla="*/ 151247 w 314124"/>
                  <a:gd name="connsiteY5" fmla="*/ 210331 h 451408"/>
                  <a:gd name="connsiteX6" fmla="*/ 126197 w 314124"/>
                  <a:gd name="connsiteY6" fmla="*/ 281959 h 451408"/>
                  <a:gd name="connsiteX7" fmla="*/ 67618 w 314124"/>
                  <a:gd name="connsiteY7" fmla="*/ 398545 h 451408"/>
                  <a:gd name="connsiteX8" fmla="*/ 44377 w 314124"/>
                  <a:gd name="connsiteY8" fmla="*/ 451408 h 451408"/>
                  <a:gd name="connsiteX9" fmla="*/ 40757 w 314124"/>
                  <a:gd name="connsiteY9" fmla="*/ 450742 h 451408"/>
                  <a:gd name="connsiteX10" fmla="*/ 33423 w 314124"/>
                  <a:gd name="connsiteY10" fmla="*/ 434549 h 451408"/>
                  <a:gd name="connsiteX11" fmla="*/ 562 w 314124"/>
                  <a:gd name="connsiteY11" fmla="*/ 315296 h 451408"/>
                  <a:gd name="connsiteX12" fmla="*/ 12278 w 314124"/>
                  <a:gd name="connsiteY12" fmla="*/ 233476 h 451408"/>
                  <a:gd name="connsiteX13" fmla="*/ 36376 w 314124"/>
                  <a:gd name="connsiteY13" fmla="*/ 166039 h 451408"/>
                  <a:gd name="connsiteX14" fmla="*/ 35995 w 314124"/>
                  <a:gd name="connsiteY14" fmla="*/ 95935 h 451408"/>
                  <a:gd name="connsiteX15" fmla="*/ 31328 w 314124"/>
                  <a:gd name="connsiteY15" fmla="*/ 82410 h 451408"/>
                  <a:gd name="connsiteX16" fmla="*/ 43710 w 314124"/>
                  <a:gd name="connsiteY16" fmla="*/ 35547 h 451408"/>
                  <a:gd name="connsiteX17" fmla="*/ 75714 w 314124"/>
                  <a:gd name="connsiteY17" fmla="*/ 39262 h 451408"/>
                  <a:gd name="connsiteX18" fmla="*/ 92478 w 314124"/>
                  <a:gd name="connsiteY18" fmla="*/ 59931 h 451408"/>
                  <a:gd name="connsiteX19" fmla="*/ 124482 w 314124"/>
                  <a:gd name="connsiteY19" fmla="*/ 49168 h 451408"/>
                  <a:gd name="connsiteX20" fmla="*/ 126197 w 314124"/>
                  <a:gd name="connsiteY20" fmla="*/ 14020 h 451408"/>
                  <a:gd name="connsiteX21" fmla="*/ 133436 w 314124"/>
                  <a:gd name="connsiteY21" fmla="*/ 1066 h 451408"/>
                  <a:gd name="connsiteX22" fmla="*/ 146009 w 314124"/>
                  <a:gd name="connsiteY22" fmla="*/ 5067 h 451408"/>
                  <a:gd name="connsiteX23" fmla="*/ 148961 w 314124"/>
                  <a:gd name="connsiteY23" fmla="*/ 13354 h 451408"/>
                  <a:gd name="connsiteX24" fmla="*/ 154581 w 314124"/>
                  <a:gd name="connsiteY24" fmla="*/ 43262 h 451408"/>
                  <a:gd name="connsiteX25" fmla="*/ 184966 w 314124"/>
                  <a:gd name="connsiteY25" fmla="*/ 48310 h 451408"/>
                  <a:gd name="connsiteX26" fmla="*/ 194300 w 314124"/>
                  <a:gd name="connsiteY26" fmla="*/ 15068 h 451408"/>
                  <a:gd name="connsiteX27" fmla="*/ 203159 w 314124"/>
                  <a:gd name="connsiteY27" fmla="*/ 114 h 451408"/>
                  <a:gd name="connsiteX28" fmla="*/ 214398 w 314124"/>
                  <a:gd name="connsiteY28" fmla="*/ 14497 h 451408"/>
                  <a:gd name="connsiteX29" fmla="*/ 214493 w 314124"/>
                  <a:gd name="connsiteY29" fmla="*/ 27927 h 451408"/>
                  <a:gd name="connsiteX30" fmla="*/ 232115 w 314124"/>
                  <a:gd name="connsiteY30" fmla="*/ 52882 h 451408"/>
                  <a:gd name="connsiteX31" fmla="*/ 290122 w 314124"/>
                  <a:gd name="connsiteY31" fmla="*/ 90887 h 451408"/>
                  <a:gd name="connsiteX32" fmla="*/ 314125 w 314124"/>
                  <a:gd name="connsiteY32" fmla="*/ 122701 h 45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4124" h="451408">
                    <a:moveTo>
                      <a:pt x="314125" y="122701"/>
                    </a:moveTo>
                    <a:cubicBezTo>
                      <a:pt x="295361" y="131083"/>
                      <a:pt x="279263" y="138512"/>
                      <a:pt x="262785" y="145370"/>
                    </a:cubicBezTo>
                    <a:cubicBezTo>
                      <a:pt x="260309" y="146418"/>
                      <a:pt x="256213" y="144894"/>
                      <a:pt x="253355" y="143560"/>
                    </a:cubicBezTo>
                    <a:cubicBezTo>
                      <a:pt x="235544" y="134797"/>
                      <a:pt x="217160" y="129844"/>
                      <a:pt x="197063" y="131464"/>
                    </a:cubicBezTo>
                    <a:cubicBezTo>
                      <a:pt x="181537" y="132702"/>
                      <a:pt x="169250" y="139465"/>
                      <a:pt x="164487" y="154038"/>
                    </a:cubicBezTo>
                    <a:cubicBezTo>
                      <a:pt x="158486" y="172326"/>
                      <a:pt x="151628" y="191471"/>
                      <a:pt x="151247" y="210331"/>
                    </a:cubicBezTo>
                    <a:cubicBezTo>
                      <a:pt x="150676" y="237763"/>
                      <a:pt x="142484" y="260051"/>
                      <a:pt x="126197" y="281959"/>
                    </a:cubicBezTo>
                    <a:cubicBezTo>
                      <a:pt x="100003" y="317201"/>
                      <a:pt x="81429" y="356635"/>
                      <a:pt x="67618" y="398545"/>
                    </a:cubicBezTo>
                    <a:cubicBezTo>
                      <a:pt x="61617" y="416737"/>
                      <a:pt x="52187" y="433787"/>
                      <a:pt x="44377" y="451408"/>
                    </a:cubicBezTo>
                    <a:cubicBezTo>
                      <a:pt x="43139" y="451218"/>
                      <a:pt x="41996" y="451027"/>
                      <a:pt x="40757" y="450742"/>
                    </a:cubicBezTo>
                    <a:cubicBezTo>
                      <a:pt x="38281" y="445408"/>
                      <a:pt x="35709" y="440074"/>
                      <a:pt x="33423" y="434549"/>
                    </a:cubicBezTo>
                    <a:cubicBezTo>
                      <a:pt x="17040" y="396259"/>
                      <a:pt x="4086" y="357111"/>
                      <a:pt x="562" y="315296"/>
                    </a:cubicBezTo>
                    <a:cubicBezTo>
                      <a:pt x="-1819" y="287102"/>
                      <a:pt x="3610" y="259956"/>
                      <a:pt x="12278" y="233476"/>
                    </a:cubicBezTo>
                    <a:cubicBezTo>
                      <a:pt x="19707" y="210807"/>
                      <a:pt x="28089" y="188423"/>
                      <a:pt x="36376" y="166039"/>
                    </a:cubicBezTo>
                    <a:cubicBezTo>
                      <a:pt x="45044" y="142608"/>
                      <a:pt x="44948" y="119272"/>
                      <a:pt x="35995" y="95935"/>
                    </a:cubicBezTo>
                    <a:cubicBezTo>
                      <a:pt x="34280" y="91459"/>
                      <a:pt x="33042" y="86791"/>
                      <a:pt x="31328" y="82410"/>
                    </a:cubicBezTo>
                    <a:cubicBezTo>
                      <a:pt x="24184" y="63741"/>
                      <a:pt x="30185" y="48596"/>
                      <a:pt x="43710" y="35547"/>
                    </a:cubicBezTo>
                    <a:cubicBezTo>
                      <a:pt x="55235" y="24403"/>
                      <a:pt x="66570" y="26022"/>
                      <a:pt x="75714" y="39262"/>
                    </a:cubicBezTo>
                    <a:cubicBezTo>
                      <a:pt x="80762" y="46501"/>
                      <a:pt x="85811" y="54216"/>
                      <a:pt x="92478" y="59931"/>
                    </a:cubicBezTo>
                    <a:cubicBezTo>
                      <a:pt x="107242" y="72694"/>
                      <a:pt x="120958" y="68218"/>
                      <a:pt x="124482" y="49168"/>
                    </a:cubicBezTo>
                    <a:cubicBezTo>
                      <a:pt x="126578" y="37738"/>
                      <a:pt x="124958" y="25641"/>
                      <a:pt x="126197" y="14020"/>
                    </a:cubicBezTo>
                    <a:cubicBezTo>
                      <a:pt x="126768" y="9353"/>
                      <a:pt x="129626" y="3352"/>
                      <a:pt x="133436" y="1066"/>
                    </a:cubicBezTo>
                    <a:cubicBezTo>
                      <a:pt x="135912" y="-458"/>
                      <a:pt x="142199" y="2686"/>
                      <a:pt x="146009" y="5067"/>
                    </a:cubicBezTo>
                    <a:cubicBezTo>
                      <a:pt x="148009" y="6305"/>
                      <a:pt x="148485" y="10496"/>
                      <a:pt x="148961" y="13354"/>
                    </a:cubicBezTo>
                    <a:cubicBezTo>
                      <a:pt x="150866" y="23355"/>
                      <a:pt x="151438" y="33737"/>
                      <a:pt x="154581" y="43262"/>
                    </a:cubicBezTo>
                    <a:cubicBezTo>
                      <a:pt x="159439" y="58407"/>
                      <a:pt x="174869" y="60693"/>
                      <a:pt x="184966" y="48310"/>
                    </a:cubicBezTo>
                    <a:cubicBezTo>
                      <a:pt x="192776" y="38690"/>
                      <a:pt x="195729" y="27260"/>
                      <a:pt x="194300" y="15068"/>
                    </a:cubicBezTo>
                    <a:cubicBezTo>
                      <a:pt x="193348" y="7353"/>
                      <a:pt x="194491" y="1447"/>
                      <a:pt x="203159" y="114"/>
                    </a:cubicBezTo>
                    <a:cubicBezTo>
                      <a:pt x="210017" y="-934"/>
                      <a:pt x="214589" y="5353"/>
                      <a:pt x="214398" y="14497"/>
                    </a:cubicBezTo>
                    <a:cubicBezTo>
                      <a:pt x="214303" y="18973"/>
                      <a:pt x="214208" y="23450"/>
                      <a:pt x="214493" y="27927"/>
                    </a:cubicBezTo>
                    <a:cubicBezTo>
                      <a:pt x="215255" y="39738"/>
                      <a:pt x="220685" y="47929"/>
                      <a:pt x="232115" y="52882"/>
                    </a:cubicBezTo>
                    <a:cubicBezTo>
                      <a:pt x="253546" y="62217"/>
                      <a:pt x="274120" y="73456"/>
                      <a:pt x="290122" y="90887"/>
                    </a:cubicBezTo>
                    <a:cubicBezTo>
                      <a:pt x="298599" y="100222"/>
                      <a:pt x="305552" y="111271"/>
                      <a:pt x="314125" y="122701"/>
                    </a:cubicBezTo>
                    <a:close/>
                  </a:path>
                </a:pathLst>
              </a:custGeom>
              <a:grpFill/>
              <a:ln w="9525" cap="flat">
                <a:noFill/>
                <a:prstDash val="solid"/>
                <a:miter/>
              </a:ln>
            </p:spPr>
            <p:txBody>
              <a:bodyPr rtlCol="0" anchor="ctr"/>
              <a:lstStyle/>
              <a:p>
                <a:endParaRPr lang="en-GB" sz="914">
                  <a:solidFill>
                    <a:schemeClr val="bg1"/>
                  </a:solidFill>
                </a:endParaRPr>
              </a:p>
            </p:txBody>
          </p:sp>
          <p:sp>
            <p:nvSpPr>
              <p:cNvPr id="242" name="Freeform: Shape 41">
                <a:extLst>
                  <a:ext uri="{FF2B5EF4-FFF2-40B4-BE49-F238E27FC236}">
                    <a16:creationId xmlns:a16="http://schemas.microsoft.com/office/drawing/2014/main" id="{68F1CC7F-D17E-4D22-AE70-B6089E086360}"/>
                  </a:ext>
                </a:extLst>
              </p:cNvPr>
              <p:cNvSpPr/>
              <p:nvPr/>
            </p:nvSpPr>
            <p:spPr>
              <a:xfrm>
                <a:off x="5786435" y="3123946"/>
                <a:ext cx="164974" cy="404779"/>
              </a:xfrm>
              <a:custGeom>
                <a:avLst/>
                <a:gdLst>
                  <a:gd name="connsiteX0" fmla="*/ 164974 w 164974"/>
                  <a:gd name="connsiteY0" fmla="*/ 301529 h 404779"/>
                  <a:gd name="connsiteX1" fmla="*/ 63628 w 164974"/>
                  <a:gd name="connsiteY1" fmla="*/ 360298 h 404779"/>
                  <a:gd name="connsiteX2" fmla="*/ 1716 w 164974"/>
                  <a:gd name="connsiteY2" fmla="*/ 404780 h 404779"/>
                  <a:gd name="connsiteX3" fmla="*/ 192 w 164974"/>
                  <a:gd name="connsiteY3" fmla="*/ 358107 h 404779"/>
                  <a:gd name="connsiteX4" fmla="*/ 47341 w 164974"/>
                  <a:gd name="connsiteY4" fmla="*/ 212184 h 404779"/>
                  <a:gd name="connsiteX5" fmla="*/ 50960 w 164974"/>
                  <a:gd name="connsiteY5" fmla="*/ 196468 h 404779"/>
                  <a:gd name="connsiteX6" fmla="*/ 59723 w 164974"/>
                  <a:gd name="connsiteY6" fmla="*/ 147700 h 404779"/>
                  <a:gd name="connsiteX7" fmla="*/ 76201 w 164974"/>
                  <a:gd name="connsiteY7" fmla="*/ 87883 h 404779"/>
                  <a:gd name="connsiteX8" fmla="*/ 56961 w 164974"/>
                  <a:gd name="connsiteY8" fmla="*/ 42830 h 404779"/>
                  <a:gd name="connsiteX9" fmla="*/ 52484 w 164974"/>
                  <a:gd name="connsiteY9" fmla="*/ 34733 h 404779"/>
                  <a:gd name="connsiteX10" fmla="*/ 82107 w 164974"/>
                  <a:gd name="connsiteY10" fmla="*/ 443 h 404779"/>
                  <a:gd name="connsiteX11" fmla="*/ 88774 w 164974"/>
                  <a:gd name="connsiteY11" fmla="*/ 62 h 404779"/>
                  <a:gd name="connsiteX12" fmla="*/ 129065 w 164974"/>
                  <a:gd name="connsiteY12" fmla="*/ 30733 h 404779"/>
                  <a:gd name="connsiteX13" fmla="*/ 130208 w 164974"/>
                  <a:gd name="connsiteY13" fmla="*/ 116267 h 404779"/>
                  <a:gd name="connsiteX14" fmla="*/ 145162 w 164974"/>
                  <a:gd name="connsiteY14" fmla="*/ 248570 h 404779"/>
                  <a:gd name="connsiteX15" fmla="*/ 164974 w 164974"/>
                  <a:gd name="connsiteY15" fmla="*/ 301529 h 40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74" h="404779">
                    <a:moveTo>
                      <a:pt x="164974" y="301529"/>
                    </a:moveTo>
                    <a:cubicBezTo>
                      <a:pt x="133637" y="325246"/>
                      <a:pt x="100204" y="345534"/>
                      <a:pt x="63628" y="360298"/>
                    </a:cubicBezTo>
                    <a:cubicBezTo>
                      <a:pt x="34387" y="372109"/>
                      <a:pt x="22766" y="380967"/>
                      <a:pt x="1716" y="404780"/>
                    </a:cubicBezTo>
                    <a:cubicBezTo>
                      <a:pt x="1144" y="389159"/>
                      <a:pt x="-570" y="373538"/>
                      <a:pt x="192" y="358107"/>
                    </a:cubicBezTo>
                    <a:cubicBezTo>
                      <a:pt x="2859" y="305339"/>
                      <a:pt x="21528" y="257618"/>
                      <a:pt x="47341" y="212184"/>
                    </a:cubicBezTo>
                    <a:cubicBezTo>
                      <a:pt x="49912" y="207707"/>
                      <a:pt x="50008" y="201802"/>
                      <a:pt x="50960" y="196468"/>
                    </a:cubicBezTo>
                    <a:cubicBezTo>
                      <a:pt x="53913" y="180180"/>
                      <a:pt x="55913" y="163797"/>
                      <a:pt x="59723" y="147700"/>
                    </a:cubicBezTo>
                    <a:cubicBezTo>
                      <a:pt x="64486" y="127507"/>
                      <a:pt x="71439" y="107981"/>
                      <a:pt x="76201" y="87883"/>
                    </a:cubicBezTo>
                    <a:cubicBezTo>
                      <a:pt x="80678" y="68738"/>
                      <a:pt x="73439" y="53879"/>
                      <a:pt x="56961" y="42830"/>
                    </a:cubicBezTo>
                    <a:cubicBezTo>
                      <a:pt x="54675" y="41306"/>
                      <a:pt x="52579" y="37496"/>
                      <a:pt x="52484" y="34733"/>
                    </a:cubicBezTo>
                    <a:cubicBezTo>
                      <a:pt x="51436" y="15588"/>
                      <a:pt x="62390" y="3110"/>
                      <a:pt x="82107" y="443"/>
                    </a:cubicBezTo>
                    <a:cubicBezTo>
                      <a:pt x="84298" y="158"/>
                      <a:pt x="86584" y="62"/>
                      <a:pt x="88774" y="62"/>
                    </a:cubicBezTo>
                    <a:cubicBezTo>
                      <a:pt x="114682" y="-700"/>
                      <a:pt x="122969" y="5301"/>
                      <a:pt x="129065" y="30733"/>
                    </a:cubicBezTo>
                    <a:cubicBezTo>
                      <a:pt x="135828" y="59117"/>
                      <a:pt x="135352" y="88073"/>
                      <a:pt x="130208" y="116267"/>
                    </a:cubicBezTo>
                    <a:cubicBezTo>
                      <a:pt x="121636" y="162273"/>
                      <a:pt x="130589" y="205612"/>
                      <a:pt x="145162" y="248570"/>
                    </a:cubicBezTo>
                    <a:cubicBezTo>
                      <a:pt x="151068" y="266000"/>
                      <a:pt x="158021" y="283050"/>
                      <a:pt x="164974" y="301529"/>
                    </a:cubicBezTo>
                    <a:close/>
                  </a:path>
                </a:pathLst>
              </a:custGeom>
              <a:grpFill/>
              <a:ln w="9525" cap="flat">
                <a:noFill/>
                <a:prstDash val="solid"/>
                <a:miter/>
              </a:ln>
            </p:spPr>
            <p:txBody>
              <a:bodyPr rtlCol="0" anchor="ctr"/>
              <a:lstStyle/>
              <a:p>
                <a:endParaRPr lang="en-GB" sz="914">
                  <a:solidFill>
                    <a:schemeClr val="bg1"/>
                  </a:solidFill>
                </a:endParaRPr>
              </a:p>
            </p:txBody>
          </p:sp>
        </p:grpSp>
      </p:grpSp>
      <p:grpSp>
        <p:nvGrpSpPr>
          <p:cNvPr id="43" name="Group 42"/>
          <p:cNvGrpSpPr/>
          <p:nvPr/>
        </p:nvGrpSpPr>
        <p:grpSpPr>
          <a:xfrm>
            <a:off x="5409350" y="3115087"/>
            <a:ext cx="1630198" cy="466611"/>
            <a:chOff x="10623129" y="8620733"/>
            <a:chExt cx="4637386" cy="1327358"/>
          </a:xfrm>
        </p:grpSpPr>
        <p:sp>
          <p:nvSpPr>
            <p:cNvPr id="166" name="Rectangle 165"/>
            <p:cNvSpPr>
              <a:spLocks/>
            </p:cNvSpPr>
            <p:nvPr/>
          </p:nvSpPr>
          <p:spPr>
            <a:xfrm>
              <a:off x="12073405" y="8699818"/>
              <a:ext cx="3187110" cy="11691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457112">
                <a:defRPr/>
              </a:pPr>
              <a:r>
                <a:rPr lang="tr-TR" sz="1265" b="1">
                  <a:solidFill>
                    <a:srgbClr val="8D1F1B"/>
                  </a:solidFill>
                  <a:latin typeface="Arial" panose="020B0604020202020204"/>
                </a:rPr>
                <a:t>Kanser</a:t>
              </a:r>
            </a:p>
            <a:p>
              <a:pPr defTabSz="457112">
                <a:defRPr/>
              </a:pPr>
              <a:r>
                <a:rPr lang="tr-TR" sz="1406" b="1">
                  <a:solidFill>
                    <a:srgbClr val="8D1F1B"/>
                  </a:solidFill>
                  <a:latin typeface="+mj-lt"/>
                </a:rPr>
                <a:t>9.0 milyon</a:t>
              </a:r>
            </a:p>
          </p:txBody>
        </p:sp>
        <p:grpSp>
          <p:nvGrpSpPr>
            <p:cNvPr id="16" name="Group 15"/>
            <p:cNvGrpSpPr/>
            <p:nvPr/>
          </p:nvGrpSpPr>
          <p:grpSpPr>
            <a:xfrm>
              <a:off x="10623129" y="8620733"/>
              <a:ext cx="1327358" cy="1327358"/>
              <a:chOff x="6626371" y="13423507"/>
              <a:chExt cx="2208213" cy="2208213"/>
            </a:xfrm>
            <a:solidFill>
              <a:srgbClr val="8D1F1B"/>
            </a:solidFill>
          </p:grpSpPr>
          <p:sp>
            <p:nvSpPr>
              <p:cNvPr id="14" name="Freeform 5"/>
              <p:cNvSpPr>
                <a:spLocks noEditPoints="1"/>
              </p:cNvSpPr>
              <p:nvPr/>
            </p:nvSpPr>
            <p:spPr bwMode="auto">
              <a:xfrm>
                <a:off x="6626371" y="13423507"/>
                <a:ext cx="2208213" cy="2208213"/>
              </a:xfrm>
              <a:custGeom>
                <a:avLst/>
                <a:gdLst>
                  <a:gd name="T0" fmla="*/ 158 w 1544"/>
                  <a:gd name="T1" fmla="*/ 817 h 1544"/>
                  <a:gd name="T2" fmla="*/ 367 w 1544"/>
                  <a:gd name="T3" fmla="*/ 997 h 1544"/>
                  <a:gd name="T4" fmla="*/ 195 w 1544"/>
                  <a:gd name="T5" fmla="*/ 1177 h 1544"/>
                  <a:gd name="T6" fmla="*/ 277 w 1544"/>
                  <a:gd name="T7" fmla="*/ 1267 h 1544"/>
                  <a:gd name="T8" fmla="*/ 367 w 1544"/>
                  <a:gd name="T9" fmla="*/ 1349 h 1544"/>
                  <a:gd name="T10" fmla="*/ 547 w 1544"/>
                  <a:gd name="T11" fmla="*/ 1177 h 1544"/>
                  <a:gd name="T12" fmla="*/ 727 w 1544"/>
                  <a:gd name="T13" fmla="*/ 1386 h 1544"/>
                  <a:gd name="T14" fmla="*/ 714 w 1544"/>
                  <a:gd name="T15" fmla="*/ 1527 h 1544"/>
                  <a:gd name="T16" fmla="*/ 894 w 1544"/>
                  <a:gd name="T17" fmla="*/ 1527 h 1544"/>
                  <a:gd name="T18" fmla="*/ 817 w 1544"/>
                  <a:gd name="T19" fmla="*/ 1261 h 1544"/>
                  <a:gd name="T20" fmla="*/ 1088 w 1544"/>
                  <a:gd name="T21" fmla="*/ 1151 h 1544"/>
                  <a:gd name="T22" fmla="*/ 1222 w 1544"/>
                  <a:gd name="T23" fmla="*/ 1394 h 1544"/>
                  <a:gd name="T24" fmla="*/ 1349 w 1544"/>
                  <a:gd name="T25" fmla="*/ 1267 h 1544"/>
                  <a:gd name="T26" fmla="*/ 1241 w 1544"/>
                  <a:gd name="T27" fmla="*/ 1177 h 1544"/>
                  <a:gd name="T28" fmla="*/ 1172 w 1544"/>
                  <a:gd name="T29" fmla="*/ 955 h 1544"/>
                  <a:gd name="T30" fmla="*/ 1463 w 1544"/>
                  <a:gd name="T31" fmla="*/ 894 h 1544"/>
                  <a:gd name="T32" fmla="*/ 1469 w 1544"/>
                  <a:gd name="T33" fmla="*/ 772 h 1544"/>
                  <a:gd name="T34" fmla="*/ 1463 w 1544"/>
                  <a:gd name="T35" fmla="*/ 650 h 1544"/>
                  <a:gd name="T36" fmla="*/ 1172 w 1544"/>
                  <a:gd name="T37" fmla="*/ 589 h 1544"/>
                  <a:gd name="T38" fmla="*/ 1241 w 1544"/>
                  <a:gd name="T39" fmla="*/ 367 h 1544"/>
                  <a:gd name="T40" fmla="*/ 1349 w 1544"/>
                  <a:gd name="T41" fmla="*/ 277 h 1544"/>
                  <a:gd name="T42" fmla="*/ 1222 w 1544"/>
                  <a:gd name="T43" fmla="*/ 150 h 1544"/>
                  <a:gd name="T44" fmla="*/ 1088 w 1544"/>
                  <a:gd name="T45" fmla="*/ 392 h 1544"/>
                  <a:gd name="T46" fmla="*/ 817 w 1544"/>
                  <a:gd name="T47" fmla="*/ 283 h 1544"/>
                  <a:gd name="T48" fmla="*/ 894 w 1544"/>
                  <a:gd name="T49" fmla="*/ 17 h 1544"/>
                  <a:gd name="T50" fmla="*/ 714 w 1544"/>
                  <a:gd name="T51" fmla="*/ 17 h 1544"/>
                  <a:gd name="T52" fmla="*/ 727 w 1544"/>
                  <a:gd name="T53" fmla="*/ 158 h 1544"/>
                  <a:gd name="T54" fmla="*/ 547 w 1544"/>
                  <a:gd name="T55" fmla="*/ 367 h 1544"/>
                  <a:gd name="T56" fmla="*/ 367 w 1544"/>
                  <a:gd name="T57" fmla="*/ 195 h 1544"/>
                  <a:gd name="T58" fmla="*/ 277 w 1544"/>
                  <a:gd name="T59" fmla="*/ 277 h 1544"/>
                  <a:gd name="T60" fmla="*/ 195 w 1544"/>
                  <a:gd name="T61" fmla="*/ 367 h 1544"/>
                  <a:gd name="T62" fmla="*/ 367 w 1544"/>
                  <a:gd name="T63" fmla="*/ 547 h 1544"/>
                  <a:gd name="T64" fmla="*/ 158 w 1544"/>
                  <a:gd name="T65" fmla="*/ 727 h 1544"/>
                  <a:gd name="T66" fmla="*/ 17 w 1544"/>
                  <a:gd name="T67" fmla="*/ 714 h 1544"/>
                  <a:gd name="T68" fmla="*/ 17 w 1544"/>
                  <a:gd name="T69" fmla="*/ 894 h 1544"/>
                  <a:gd name="T70" fmla="*/ 1042 w 1544"/>
                  <a:gd name="T71" fmla="*/ 817 h 1544"/>
                  <a:gd name="T72" fmla="*/ 772 w 1544"/>
                  <a:gd name="T73" fmla="*/ 1087 h 1544"/>
                  <a:gd name="T74" fmla="*/ 817 w 1544"/>
                  <a:gd name="T75" fmla="*/ 1042 h 1544"/>
                  <a:gd name="T76" fmla="*/ 817 w 1544"/>
                  <a:gd name="T77" fmla="*/ 502 h 1544"/>
                  <a:gd name="T78" fmla="*/ 772 w 1544"/>
                  <a:gd name="T79" fmla="*/ 457 h 1544"/>
                  <a:gd name="T80" fmla="*/ 772 w 1544"/>
                  <a:gd name="T81" fmla="*/ 907 h 1544"/>
                  <a:gd name="T82" fmla="*/ 547 w 1544"/>
                  <a:gd name="T83" fmla="*/ 772 h 1544"/>
                  <a:gd name="T84" fmla="*/ 502 w 1544"/>
                  <a:gd name="T85" fmla="*/ 727 h 1544"/>
                  <a:gd name="T86" fmla="*/ 547 w 1544"/>
                  <a:gd name="T87" fmla="*/ 772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4" h="1544">
                    <a:moveTo>
                      <a:pt x="17" y="894"/>
                    </a:moveTo>
                    <a:cubicBezTo>
                      <a:pt x="35" y="911"/>
                      <a:pt x="63" y="911"/>
                      <a:pt x="81" y="894"/>
                    </a:cubicBezTo>
                    <a:cubicBezTo>
                      <a:pt x="158" y="817"/>
                      <a:pt x="158" y="817"/>
                      <a:pt x="158" y="817"/>
                    </a:cubicBezTo>
                    <a:cubicBezTo>
                      <a:pt x="283" y="817"/>
                      <a:pt x="283" y="817"/>
                      <a:pt x="283" y="817"/>
                    </a:cubicBezTo>
                    <a:cubicBezTo>
                      <a:pt x="294" y="873"/>
                      <a:pt x="326" y="922"/>
                      <a:pt x="372" y="955"/>
                    </a:cubicBezTo>
                    <a:cubicBezTo>
                      <a:pt x="369" y="969"/>
                      <a:pt x="367" y="983"/>
                      <a:pt x="367" y="997"/>
                    </a:cubicBezTo>
                    <a:cubicBezTo>
                      <a:pt x="367" y="1030"/>
                      <a:pt x="377" y="1061"/>
                      <a:pt x="392" y="1088"/>
                    </a:cubicBezTo>
                    <a:cubicBezTo>
                      <a:pt x="303" y="1177"/>
                      <a:pt x="303" y="1177"/>
                      <a:pt x="303" y="1177"/>
                    </a:cubicBezTo>
                    <a:cubicBezTo>
                      <a:pt x="195" y="1177"/>
                      <a:pt x="195" y="1177"/>
                      <a:pt x="195" y="1177"/>
                    </a:cubicBezTo>
                    <a:cubicBezTo>
                      <a:pt x="170" y="1177"/>
                      <a:pt x="150" y="1197"/>
                      <a:pt x="150" y="1222"/>
                    </a:cubicBezTo>
                    <a:cubicBezTo>
                      <a:pt x="150" y="1247"/>
                      <a:pt x="170" y="1267"/>
                      <a:pt x="195" y="1267"/>
                    </a:cubicBezTo>
                    <a:cubicBezTo>
                      <a:pt x="277" y="1267"/>
                      <a:pt x="277" y="1267"/>
                      <a:pt x="277" y="1267"/>
                    </a:cubicBezTo>
                    <a:cubicBezTo>
                      <a:pt x="277" y="1349"/>
                      <a:pt x="277" y="1349"/>
                      <a:pt x="277" y="1349"/>
                    </a:cubicBezTo>
                    <a:cubicBezTo>
                      <a:pt x="277" y="1374"/>
                      <a:pt x="297" y="1394"/>
                      <a:pt x="322" y="1394"/>
                    </a:cubicBezTo>
                    <a:cubicBezTo>
                      <a:pt x="347" y="1394"/>
                      <a:pt x="367" y="1374"/>
                      <a:pt x="367" y="1349"/>
                    </a:cubicBezTo>
                    <a:cubicBezTo>
                      <a:pt x="367" y="1241"/>
                      <a:pt x="367" y="1241"/>
                      <a:pt x="367" y="1241"/>
                    </a:cubicBezTo>
                    <a:cubicBezTo>
                      <a:pt x="456" y="1151"/>
                      <a:pt x="456" y="1151"/>
                      <a:pt x="456" y="1151"/>
                    </a:cubicBezTo>
                    <a:cubicBezTo>
                      <a:pt x="483" y="1167"/>
                      <a:pt x="514" y="1177"/>
                      <a:pt x="547" y="1177"/>
                    </a:cubicBezTo>
                    <a:cubicBezTo>
                      <a:pt x="561" y="1177"/>
                      <a:pt x="575" y="1175"/>
                      <a:pt x="589" y="1172"/>
                    </a:cubicBezTo>
                    <a:cubicBezTo>
                      <a:pt x="622" y="1218"/>
                      <a:pt x="671" y="1250"/>
                      <a:pt x="727" y="1261"/>
                    </a:cubicBezTo>
                    <a:cubicBezTo>
                      <a:pt x="727" y="1386"/>
                      <a:pt x="727" y="1386"/>
                      <a:pt x="727" y="1386"/>
                    </a:cubicBezTo>
                    <a:cubicBezTo>
                      <a:pt x="650" y="1463"/>
                      <a:pt x="650" y="1463"/>
                      <a:pt x="650" y="1463"/>
                    </a:cubicBezTo>
                    <a:cubicBezTo>
                      <a:pt x="633" y="1481"/>
                      <a:pt x="633" y="1509"/>
                      <a:pt x="650" y="1527"/>
                    </a:cubicBezTo>
                    <a:cubicBezTo>
                      <a:pt x="668" y="1544"/>
                      <a:pt x="696" y="1544"/>
                      <a:pt x="714" y="1527"/>
                    </a:cubicBezTo>
                    <a:cubicBezTo>
                      <a:pt x="772" y="1469"/>
                      <a:pt x="772" y="1469"/>
                      <a:pt x="772" y="1469"/>
                    </a:cubicBezTo>
                    <a:cubicBezTo>
                      <a:pt x="830" y="1527"/>
                      <a:pt x="830" y="1527"/>
                      <a:pt x="830" y="1527"/>
                    </a:cubicBezTo>
                    <a:cubicBezTo>
                      <a:pt x="848" y="1544"/>
                      <a:pt x="876" y="1544"/>
                      <a:pt x="894" y="1527"/>
                    </a:cubicBezTo>
                    <a:cubicBezTo>
                      <a:pt x="911" y="1509"/>
                      <a:pt x="911" y="1481"/>
                      <a:pt x="894" y="1463"/>
                    </a:cubicBezTo>
                    <a:cubicBezTo>
                      <a:pt x="817" y="1386"/>
                      <a:pt x="817" y="1386"/>
                      <a:pt x="817" y="1386"/>
                    </a:cubicBezTo>
                    <a:cubicBezTo>
                      <a:pt x="817" y="1261"/>
                      <a:pt x="817" y="1261"/>
                      <a:pt x="817" y="1261"/>
                    </a:cubicBezTo>
                    <a:cubicBezTo>
                      <a:pt x="873" y="1250"/>
                      <a:pt x="922" y="1218"/>
                      <a:pt x="955" y="1172"/>
                    </a:cubicBezTo>
                    <a:cubicBezTo>
                      <a:pt x="969" y="1175"/>
                      <a:pt x="983" y="1177"/>
                      <a:pt x="997" y="1177"/>
                    </a:cubicBezTo>
                    <a:cubicBezTo>
                      <a:pt x="1030" y="1177"/>
                      <a:pt x="1061" y="1167"/>
                      <a:pt x="1088" y="1151"/>
                    </a:cubicBezTo>
                    <a:cubicBezTo>
                      <a:pt x="1177" y="1241"/>
                      <a:pt x="1177" y="1241"/>
                      <a:pt x="1177" y="1241"/>
                    </a:cubicBezTo>
                    <a:cubicBezTo>
                      <a:pt x="1177" y="1349"/>
                      <a:pt x="1177" y="1349"/>
                      <a:pt x="1177" y="1349"/>
                    </a:cubicBezTo>
                    <a:cubicBezTo>
                      <a:pt x="1177" y="1374"/>
                      <a:pt x="1197" y="1394"/>
                      <a:pt x="1222" y="1394"/>
                    </a:cubicBezTo>
                    <a:cubicBezTo>
                      <a:pt x="1247" y="1394"/>
                      <a:pt x="1267" y="1374"/>
                      <a:pt x="1267" y="1349"/>
                    </a:cubicBezTo>
                    <a:cubicBezTo>
                      <a:pt x="1267" y="1267"/>
                      <a:pt x="1267" y="1267"/>
                      <a:pt x="1267" y="1267"/>
                    </a:cubicBezTo>
                    <a:cubicBezTo>
                      <a:pt x="1349" y="1267"/>
                      <a:pt x="1349" y="1267"/>
                      <a:pt x="1349" y="1267"/>
                    </a:cubicBezTo>
                    <a:cubicBezTo>
                      <a:pt x="1374" y="1267"/>
                      <a:pt x="1394" y="1247"/>
                      <a:pt x="1394" y="1222"/>
                    </a:cubicBezTo>
                    <a:cubicBezTo>
                      <a:pt x="1394" y="1197"/>
                      <a:pt x="1374" y="1177"/>
                      <a:pt x="1349" y="1177"/>
                    </a:cubicBezTo>
                    <a:cubicBezTo>
                      <a:pt x="1241" y="1177"/>
                      <a:pt x="1241" y="1177"/>
                      <a:pt x="1241" y="1177"/>
                    </a:cubicBezTo>
                    <a:cubicBezTo>
                      <a:pt x="1152" y="1088"/>
                      <a:pt x="1152" y="1088"/>
                      <a:pt x="1152" y="1088"/>
                    </a:cubicBezTo>
                    <a:cubicBezTo>
                      <a:pt x="1167" y="1061"/>
                      <a:pt x="1177" y="1030"/>
                      <a:pt x="1177" y="997"/>
                    </a:cubicBezTo>
                    <a:cubicBezTo>
                      <a:pt x="1177" y="983"/>
                      <a:pt x="1175" y="969"/>
                      <a:pt x="1172" y="955"/>
                    </a:cubicBezTo>
                    <a:cubicBezTo>
                      <a:pt x="1218" y="922"/>
                      <a:pt x="1250" y="873"/>
                      <a:pt x="1261" y="817"/>
                    </a:cubicBezTo>
                    <a:cubicBezTo>
                      <a:pt x="1386" y="817"/>
                      <a:pt x="1386" y="817"/>
                      <a:pt x="1386" y="817"/>
                    </a:cubicBezTo>
                    <a:cubicBezTo>
                      <a:pt x="1463" y="894"/>
                      <a:pt x="1463" y="894"/>
                      <a:pt x="1463" y="894"/>
                    </a:cubicBezTo>
                    <a:cubicBezTo>
                      <a:pt x="1481" y="911"/>
                      <a:pt x="1509" y="911"/>
                      <a:pt x="1527" y="894"/>
                    </a:cubicBezTo>
                    <a:cubicBezTo>
                      <a:pt x="1544" y="876"/>
                      <a:pt x="1544" y="848"/>
                      <a:pt x="1527" y="830"/>
                    </a:cubicBezTo>
                    <a:cubicBezTo>
                      <a:pt x="1469" y="772"/>
                      <a:pt x="1469" y="772"/>
                      <a:pt x="1469" y="772"/>
                    </a:cubicBezTo>
                    <a:cubicBezTo>
                      <a:pt x="1527" y="714"/>
                      <a:pt x="1527" y="714"/>
                      <a:pt x="1527" y="714"/>
                    </a:cubicBezTo>
                    <a:cubicBezTo>
                      <a:pt x="1544" y="696"/>
                      <a:pt x="1544" y="668"/>
                      <a:pt x="1527" y="650"/>
                    </a:cubicBezTo>
                    <a:cubicBezTo>
                      <a:pt x="1509" y="633"/>
                      <a:pt x="1481" y="633"/>
                      <a:pt x="1463" y="650"/>
                    </a:cubicBezTo>
                    <a:cubicBezTo>
                      <a:pt x="1386" y="727"/>
                      <a:pt x="1386" y="727"/>
                      <a:pt x="1386" y="727"/>
                    </a:cubicBezTo>
                    <a:cubicBezTo>
                      <a:pt x="1261" y="727"/>
                      <a:pt x="1261" y="727"/>
                      <a:pt x="1261" y="727"/>
                    </a:cubicBezTo>
                    <a:cubicBezTo>
                      <a:pt x="1250" y="671"/>
                      <a:pt x="1218" y="622"/>
                      <a:pt x="1172" y="589"/>
                    </a:cubicBezTo>
                    <a:cubicBezTo>
                      <a:pt x="1175" y="575"/>
                      <a:pt x="1177" y="561"/>
                      <a:pt x="1177" y="547"/>
                    </a:cubicBezTo>
                    <a:cubicBezTo>
                      <a:pt x="1177" y="514"/>
                      <a:pt x="1167" y="483"/>
                      <a:pt x="1152" y="456"/>
                    </a:cubicBezTo>
                    <a:cubicBezTo>
                      <a:pt x="1241" y="367"/>
                      <a:pt x="1241" y="367"/>
                      <a:pt x="1241" y="367"/>
                    </a:cubicBezTo>
                    <a:cubicBezTo>
                      <a:pt x="1349" y="367"/>
                      <a:pt x="1349" y="367"/>
                      <a:pt x="1349" y="367"/>
                    </a:cubicBezTo>
                    <a:cubicBezTo>
                      <a:pt x="1374" y="367"/>
                      <a:pt x="1394" y="347"/>
                      <a:pt x="1394" y="322"/>
                    </a:cubicBezTo>
                    <a:cubicBezTo>
                      <a:pt x="1394" y="297"/>
                      <a:pt x="1374" y="277"/>
                      <a:pt x="1349" y="277"/>
                    </a:cubicBezTo>
                    <a:cubicBezTo>
                      <a:pt x="1267" y="277"/>
                      <a:pt x="1267" y="277"/>
                      <a:pt x="1267" y="277"/>
                    </a:cubicBezTo>
                    <a:cubicBezTo>
                      <a:pt x="1267" y="195"/>
                      <a:pt x="1267" y="195"/>
                      <a:pt x="1267" y="195"/>
                    </a:cubicBezTo>
                    <a:cubicBezTo>
                      <a:pt x="1267" y="170"/>
                      <a:pt x="1247" y="150"/>
                      <a:pt x="1222" y="150"/>
                    </a:cubicBezTo>
                    <a:cubicBezTo>
                      <a:pt x="1197" y="150"/>
                      <a:pt x="1177" y="170"/>
                      <a:pt x="1177" y="195"/>
                    </a:cubicBezTo>
                    <a:cubicBezTo>
                      <a:pt x="1177" y="303"/>
                      <a:pt x="1177" y="303"/>
                      <a:pt x="1177" y="303"/>
                    </a:cubicBezTo>
                    <a:cubicBezTo>
                      <a:pt x="1088" y="392"/>
                      <a:pt x="1088" y="392"/>
                      <a:pt x="1088" y="392"/>
                    </a:cubicBezTo>
                    <a:cubicBezTo>
                      <a:pt x="1061" y="377"/>
                      <a:pt x="1030" y="367"/>
                      <a:pt x="997" y="367"/>
                    </a:cubicBezTo>
                    <a:cubicBezTo>
                      <a:pt x="983" y="367"/>
                      <a:pt x="969" y="369"/>
                      <a:pt x="955" y="372"/>
                    </a:cubicBezTo>
                    <a:cubicBezTo>
                      <a:pt x="922" y="326"/>
                      <a:pt x="873" y="294"/>
                      <a:pt x="817" y="283"/>
                    </a:cubicBezTo>
                    <a:cubicBezTo>
                      <a:pt x="817" y="158"/>
                      <a:pt x="817" y="158"/>
                      <a:pt x="817" y="158"/>
                    </a:cubicBezTo>
                    <a:cubicBezTo>
                      <a:pt x="894" y="81"/>
                      <a:pt x="894" y="81"/>
                      <a:pt x="894" y="81"/>
                    </a:cubicBezTo>
                    <a:cubicBezTo>
                      <a:pt x="911" y="63"/>
                      <a:pt x="911" y="35"/>
                      <a:pt x="894" y="17"/>
                    </a:cubicBezTo>
                    <a:cubicBezTo>
                      <a:pt x="876" y="0"/>
                      <a:pt x="848" y="0"/>
                      <a:pt x="830" y="17"/>
                    </a:cubicBezTo>
                    <a:cubicBezTo>
                      <a:pt x="772" y="75"/>
                      <a:pt x="772" y="75"/>
                      <a:pt x="772" y="75"/>
                    </a:cubicBezTo>
                    <a:cubicBezTo>
                      <a:pt x="714" y="17"/>
                      <a:pt x="714" y="17"/>
                      <a:pt x="714" y="17"/>
                    </a:cubicBezTo>
                    <a:cubicBezTo>
                      <a:pt x="696" y="0"/>
                      <a:pt x="668" y="0"/>
                      <a:pt x="650" y="17"/>
                    </a:cubicBezTo>
                    <a:cubicBezTo>
                      <a:pt x="633" y="35"/>
                      <a:pt x="633" y="63"/>
                      <a:pt x="650" y="81"/>
                    </a:cubicBezTo>
                    <a:cubicBezTo>
                      <a:pt x="727" y="158"/>
                      <a:pt x="727" y="158"/>
                      <a:pt x="727" y="158"/>
                    </a:cubicBezTo>
                    <a:cubicBezTo>
                      <a:pt x="727" y="283"/>
                      <a:pt x="727" y="283"/>
                      <a:pt x="727" y="283"/>
                    </a:cubicBezTo>
                    <a:cubicBezTo>
                      <a:pt x="671" y="294"/>
                      <a:pt x="622" y="326"/>
                      <a:pt x="589" y="372"/>
                    </a:cubicBezTo>
                    <a:cubicBezTo>
                      <a:pt x="575" y="369"/>
                      <a:pt x="561" y="367"/>
                      <a:pt x="547" y="367"/>
                    </a:cubicBezTo>
                    <a:cubicBezTo>
                      <a:pt x="514" y="367"/>
                      <a:pt x="483" y="377"/>
                      <a:pt x="456" y="392"/>
                    </a:cubicBezTo>
                    <a:cubicBezTo>
                      <a:pt x="367" y="303"/>
                      <a:pt x="367" y="303"/>
                      <a:pt x="367" y="303"/>
                    </a:cubicBezTo>
                    <a:cubicBezTo>
                      <a:pt x="367" y="195"/>
                      <a:pt x="367" y="195"/>
                      <a:pt x="367" y="195"/>
                    </a:cubicBezTo>
                    <a:cubicBezTo>
                      <a:pt x="367" y="170"/>
                      <a:pt x="347" y="150"/>
                      <a:pt x="322" y="150"/>
                    </a:cubicBezTo>
                    <a:cubicBezTo>
                      <a:pt x="297" y="150"/>
                      <a:pt x="277" y="170"/>
                      <a:pt x="277" y="195"/>
                    </a:cubicBezTo>
                    <a:cubicBezTo>
                      <a:pt x="277" y="277"/>
                      <a:pt x="277" y="277"/>
                      <a:pt x="277" y="277"/>
                    </a:cubicBezTo>
                    <a:cubicBezTo>
                      <a:pt x="195" y="277"/>
                      <a:pt x="195" y="277"/>
                      <a:pt x="195" y="277"/>
                    </a:cubicBezTo>
                    <a:cubicBezTo>
                      <a:pt x="170" y="277"/>
                      <a:pt x="150" y="297"/>
                      <a:pt x="150" y="322"/>
                    </a:cubicBezTo>
                    <a:cubicBezTo>
                      <a:pt x="150" y="347"/>
                      <a:pt x="170" y="367"/>
                      <a:pt x="195" y="367"/>
                    </a:cubicBezTo>
                    <a:cubicBezTo>
                      <a:pt x="303" y="367"/>
                      <a:pt x="303" y="367"/>
                      <a:pt x="303" y="367"/>
                    </a:cubicBezTo>
                    <a:cubicBezTo>
                      <a:pt x="392" y="456"/>
                      <a:pt x="392" y="456"/>
                      <a:pt x="392" y="456"/>
                    </a:cubicBezTo>
                    <a:cubicBezTo>
                      <a:pt x="377" y="483"/>
                      <a:pt x="367" y="514"/>
                      <a:pt x="367" y="547"/>
                    </a:cubicBezTo>
                    <a:cubicBezTo>
                      <a:pt x="367" y="561"/>
                      <a:pt x="369" y="575"/>
                      <a:pt x="372" y="589"/>
                    </a:cubicBezTo>
                    <a:cubicBezTo>
                      <a:pt x="326" y="622"/>
                      <a:pt x="294" y="671"/>
                      <a:pt x="283" y="727"/>
                    </a:cubicBezTo>
                    <a:cubicBezTo>
                      <a:pt x="158" y="727"/>
                      <a:pt x="158" y="727"/>
                      <a:pt x="158" y="727"/>
                    </a:cubicBezTo>
                    <a:cubicBezTo>
                      <a:pt x="81" y="650"/>
                      <a:pt x="81" y="650"/>
                      <a:pt x="81" y="650"/>
                    </a:cubicBezTo>
                    <a:cubicBezTo>
                      <a:pt x="63" y="633"/>
                      <a:pt x="35" y="633"/>
                      <a:pt x="17" y="650"/>
                    </a:cubicBezTo>
                    <a:cubicBezTo>
                      <a:pt x="0" y="668"/>
                      <a:pt x="0" y="696"/>
                      <a:pt x="17" y="714"/>
                    </a:cubicBezTo>
                    <a:cubicBezTo>
                      <a:pt x="75" y="772"/>
                      <a:pt x="75" y="772"/>
                      <a:pt x="75" y="772"/>
                    </a:cubicBezTo>
                    <a:cubicBezTo>
                      <a:pt x="17" y="830"/>
                      <a:pt x="17" y="830"/>
                      <a:pt x="17" y="830"/>
                    </a:cubicBezTo>
                    <a:cubicBezTo>
                      <a:pt x="0" y="848"/>
                      <a:pt x="0" y="876"/>
                      <a:pt x="17" y="894"/>
                    </a:cubicBezTo>
                    <a:close/>
                    <a:moveTo>
                      <a:pt x="1042" y="727"/>
                    </a:moveTo>
                    <a:cubicBezTo>
                      <a:pt x="1067" y="727"/>
                      <a:pt x="1087" y="747"/>
                      <a:pt x="1087" y="772"/>
                    </a:cubicBezTo>
                    <a:cubicBezTo>
                      <a:pt x="1087" y="797"/>
                      <a:pt x="1067" y="817"/>
                      <a:pt x="1042" y="817"/>
                    </a:cubicBezTo>
                    <a:cubicBezTo>
                      <a:pt x="1017" y="817"/>
                      <a:pt x="997" y="797"/>
                      <a:pt x="997" y="772"/>
                    </a:cubicBezTo>
                    <a:cubicBezTo>
                      <a:pt x="997" y="747"/>
                      <a:pt x="1017" y="727"/>
                      <a:pt x="1042" y="727"/>
                    </a:cubicBezTo>
                    <a:close/>
                    <a:moveTo>
                      <a:pt x="772" y="1087"/>
                    </a:moveTo>
                    <a:cubicBezTo>
                      <a:pt x="747" y="1087"/>
                      <a:pt x="727" y="1067"/>
                      <a:pt x="727" y="1042"/>
                    </a:cubicBezTo>
                    <a:cubicBezTo>
                      <a:pt x="727" y="1017"/>
                      <a:pt x="747" y="997"/>
                      <a:pt x="772" y="997"/>
                    </a:cubicBezTo>
                    <a:cubicBezTo>
                      <a:pt x="797" y="997"/>
                      <a:pt x="817" y="1017"/>
                      <a:pt x="817" y="1042"/>
                    </a:cubicBezTo>
                    <a:cubicBezTo>
                      <a:pt x="817" y="1067"/>
                      <a:pt x="797" y="1087"/>
                      <a:pt x="772" y="1087"/>
                    </a:cubicBezTo>
                    <a:close/>
                    <a:moveTo>
                      <a:pt x="772" y="457"/>
                    </a:moveTo>
                    <a:cubicBezTo>
                      <a:pt x="797" y="457"/>
                      <a:pt x="817" y="477"/>
                      <a:pt x="817" y="502"/>
                    </a:cubicBezTo>
                    <a:cubicBezTo>
                      <a:pt x="817" y="527"/>
                      <a:pt x="797" y="547"/>
                      <a:pt x="772" y="547"/>
                    </a:cubicBezTo>
                    <a:cubicBezTo>
                      <a:pt x="747" y="547"/>
                      <a:pt x="727" y="527"/>
                      <a:pt x="727" y="502"/>
                    </a:cubicBezTo>
                    <a:cubicBezTo>
                      <a:pt x="727" y="477"/>
                      <a:pt x="747" y="457"/>
                      <a:pt x="772" y="457"/>
                    </a:cubicBezTo>
                    <a:close/>
                    <a:moveTo>
                      <a:pt x="772" y="637"/>
                    </a:moveTo>
                    <a:cubicBezTo>
                      <a:pt x="846" y="637"/>
                      <a:pt x="907" y="698"/>
                      <a:pt x="907" y="772"/>
                    </a:cubicBezTo>
                    <a:cubicBezTo>
                      <a:pt x="907" y="846"/>
                      <a:pt x="846" y="907"/>
                      <a:pt x="772" y="907"/>
                    </a:cubicBezTo>
                    <a:cubicBezTo>
                      <a:pt x="698" y="907"/>
                      <a:pt x="637" y="846"/>
                      <a:pt x="637" y="772"/>
                    </a:cubicBezTo>
                    <a:cubicBezTo>
                      <a:pt x="637" y="698"/>
                      <a:pt x="698" y="637"/>
                      <a:pt x="772" y="637"/>
                    </a:cubicBezTo>
                    <a:close/>
                    <a:moveTo>
                      <a:pt x="547" y="772"/>
                    </a:moveTo>
                    <a:cubicBezTo>
                      <a:pt x="547" y="797"/>
                      <a:pt x="527" y="817"/>
                      <a:pt x="502" y="817"/>
                    </a:cubicBezTo>
                    <a:cubicBezTo>
                      <a:pt x="477" y="817"/>
                      <a:pt x="457" y="797"/>
                      <a:pt x="457" y="772"/>
                    </a:cubicBezTo>
                    <a:cubicBezTo>
                      <a:pt x="457" y="747"/>
                      <a:pt x="477" y="727"/>
                      <a:pt x="502" y="727"/>
                    </a:cubicBezTo>
                    <a:cubicBezTo>
                      <a:pt x="527" y="727"/>
                      <a:pt x="547" y="747"/>
                      <a:pt x="547" y="772"/>
                    </a:cubicBezTo>
                    <a:close/>
                    <a:moveTo>
                      <a:pt x="547" y="772"/>
                    </a:moveTo>
                    <a:cubicBezTo>
                      <a:pt x="547" y="772"/>
                      <a:pt x="547" y="772"/>
                      <a:pt x="547" y="7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5" name="Freeform 6"/>
              <p:cNvSpPr>
                <a:spLocks noEditPoints="1"/>
              </p:cNvSpPr>
              <p:nvPr/>
            </p:nvSpPr>
            <p:spPr bwMode="auto">
              <a:xfrm>
                <a:off x="7666184" y="14463320"/>
                <a:ext cx="128588" cy="128588"/>
              </a:xfrm>
              <a:custGeom>
                <a:avLst/>
                <a:gdLst>
                  <a:gd name="T0" fmla="*/ 90 w 90"/>
                  <a:gd name="T1" fmla="*/ 45 h 90"/>
                  <a:gd name="T2" fmla="*/ 45 w 90"/>
                  <a:gd name="T3" fmla="*/ 90 h 90"/>
                  <a:gd name="T4" fmla="*/ 0 w 90"/>
                  <a:gd name="T5" fmla="*/ 45 h 90"/>
                  <a:gd name="T6" fmla="*/ 45 w 90"/>
                  <a:gd name="T7" fmla="*/ 0 h 90"/>
                  <a:gd name="T8" fmla="*/ 90 w 90"/>
                  <a:gd name="T9" fmla="*/ 45 h 90"/>
                  <a:gd name="T10" fmla="*/ 90 w 90"/>
                  <a:gd name="T11" fmla="*/ 45 h 90"/>
                  <a:gd name="T12" fmla="*/ 90 w 90"/>
                  <a:gd name="T13" fmla="*/ 45 h 90"/>
                </a:gdLst>
                <a:ahLst/>
                <a:cxnLst>
                  <a:cxn ang="0">
                    <a:pos x="T0" y="T1"/>
                  </a:cxn>
                  <a:cxn ang="0">
                    <a:pos x="T2" y="T3"/>
                  </a:cxn>
                  <a:cxn ang="0">
                    <a:pos x="T4" y="T5"/>
                  </a:cxn>
                  <a:cxn ang="0">
                    <a:pos x="T6" y="T7"/>
                  </a:cxn>
                  <a:cxn ang="0">
                    <a:pos x="T8" y="T9"/>
                  </a:cxn>
                  <a:cxn ang="0">
                    <a:pos x="T10" y="T11"/>
                  </a:cxn>
                  <a:cxn ang="0">
                    <a:pos x="T12" y="T13"/>
                  </a:cxn>
                </a:cxnLst>
                <a:rect l="0" t="0" r="r" b="b"/>
                <a:pathLst>
                  <a:path w="90" h="90">
                    <a:moveTo>
                      <a:pt x="90" y="45"/>
                    </a:moveTo>
                    <a:cubicBezTo>
                      <a:pt x="90" y="70"/>
                      <a:pt x="70" y="90"/>
                      <a:pt x="45" y="90"/>
                    </a:cubicBezTo>
                    <a:cubicBezTo>
                      <a:pt x="20" y="90"/>
                      <a:pt x="0" y="70"/>
                      <a:pt x="0" y="45"/>
                    </a:cubicBezTo>
                    <a:cubicBezTo>
                      <a:pt x="0" y="20"/>
                      <a:pt x="20" y="0"/>
                      <a:pt x="45" y="0"/>
                    </a:cubicBezTo>
                    <a:cubicBezTo>
                      <a:pt x="70" y="0"/>
                      <a:pt x="90" y="20"/>
                      <a:pt x="90" y="45"/>
                    </a:cubicBezTo>
                    <a:close/>
                    <a:moveTo>
                      <a:pt x="90" y="45"/>
                    </a:moveTo>
                    <a:cubicBezTo>
                      <a:pt x="90" y="45"/>
                      <a:pt x="90" y="45"/>
                      <a:pt x="90"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grpSp>
      <p:grpSp>
        <p:nvGrpSpPr>
          <p:cNvPr id="41" name="Group 40"/>
          <p:cNvGrpSpPr/>
          <p:nvPr/>
        </p:nvGrpSpPr>
        <p:grpSpPr>
          <a:xfrm>
            <a:off x="5409351" y="3898619"/>
            <a:ext cx="2252589" cy="605679"/>
            <a:chOff x="18490008" y="10441265"/>
            <a:chExt cx="6407885" cy="1722959"/>
          </a:xfrm>
        </p:grpSpPr>
        <p:sp>
          <p:nvSpPr>
            <p:cNvPr id="167" name="Rectangle 166"/>
            <p:cNvSpPr>
              <a:spLocks/>
            </p:cNvSpPr>
            <p:nvPr/>
          </p:nvSpPr>
          <p:spPr>
            <a:xfrm>
              <a:off x="19855674" y="10441265"/>
              <a:ext cx="5042219" cy="17229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457112">
                <a:defRPr/>
              </a:pPr>
              <a:r>
                <a:rPr lang="tr-TR" sz="1265" b="1">
                  <a:solidFill>
                    <a:srgbClr val="E74A21"/>
                  </a:solidFill>
                  <a:latin typeface="Arial" panose="020B0604020202020204"/>
                </a:rPr>
                <a:t>Solunum yolu hastalıkları</a:t>
              </a:r>
            </a:p>
            <a:p>
              <a:pPr defTabSz="457112">
                <a:defRPr/>
              </a:pPr>
              <a:r>
                <a:rPr lang="tr-TR" sz="1406" b="1">
                  <a:solidFill>
                    <a:srgbClr val="E74A21"/>
                  </a:solidFill>
                  <a:latin typeface="+mj-lt"/>
                </a:rPr>
                <a:t>3.9 milyon</a:t>
              </a:r>
            </a:p>
          </p:txBody>
        </p:sp>
        <p:sp>
          <p:nvSpPr>
            <p:cNvPr id="24" name="Freeform 10"/>
            <p:cNvSpPr>
              <a:spLocks noEditPoints="1"/>
            </p:cNvSpPr>
            <p:nvPr/>
          </p:nvSpPr>
          <p:spPr bwMode="auto">
            <a:xfrm>
              <a:off x="18490008" y="10651068"/>
              <a:ext cx="1158142" cy="1158661"/>
            </a:xfrm>
            <a:custGeom>
              <a:avLst/>
              <a:gdLst>
                <a:gd name="T0" fmla="*/ 1080 w 2048"/>
                <a:gd name="T1" fmla="*/ 224 h 2048"/>
                <a:gd name="T2" fmla="*/ 1064 w 2048"/>
                <a:gd name="T3" fmla="*/ 286 h 2048"/>
                <a:gd name="T4" fmla="*/ 1061 w 2048"/>
                <a:gd name="T5" fmla="*/ 340 h 2048"/>
                <a:gd name="T6" fmla="*/ 1060 w 2048"/>
                <a:gd name="T7" fmla="*/ 440 h 2048"/>
                <a:gd name="T8" fmla="*/ 1049 w 2048"/>
                <a:gd name="T9" fmla="*/ 615 h 2048"/>
                <a:gd name="T10" fmla="*/ 1037 w 2048"/>
                <a:gd name="T11" fmla="*/ 718 h 2048"/>
                <a:gd name="T12" fmla="*/ 1023 w 2048"/>
                <a:gd name="T13" fmla="*/ 796 h 2048"/>
                <a:gd name="T14" fmla="*/ 1005 w 2048"/>
                <a:gd name="T15" fmla="*/ 673 h 2048"/>
                <a:gd name="T16" fmla="*/ 994 w 2048"/>
                <a:gd name="T17" fmla="*/ 559 h 2048"/>
                <a:gd name="T18" fmla="*/ 987 w 2048"/>
                <a:gd name="T19" fmla="*/ 366 h 2048"/>
                <a:gd name="T20" fmla="*/ 987 w 2048"/>
                <a:gd name="T21" fmla="*/ 318 h 2048"/>
                <a:gd name="T22" fmla="*/ 980 w 2048"/>
                <a:gd name="T23" fmla="*/ 261 h 2048"/>
                <a:gd name="T24" fmla="*/ 951 w 2048"/>
                <a:gd name="T25" fmla="*/ 37 h 2048"/>
                <a:gd name="T26" fmla="*/ 0 w 2048"/>
                <a:gd name="T27" fmla="*/ 1719 h 2048"/>
                <a:gd name="T28" fmla="*/ 768 w 2048"/>
                <a:gd name="T29" fmla="*/ 183 h 2048"/>
                <a:gd name="T30" fmla="*/ 902 w 2048"/>
                <a:gd name="T31" fmla="*/ 255 h 2048"/>
                <a:gd name="T32" fmla="*/ 911 w 2048"/>
                <a:gd name="T33" fmla="*/ 292 h 2048"/>
                <a:gd name="T34" fmla="*/ 914 w 2048"/>
                <a:gd name="T35" fmla="*/ 359 h 2048"/>
                <a:gd name="T36" fmla="*/ 737 w 2048"/>
                <a:gd name="T37" fmla="*/ 612 h 2048"/>
                <a:gd name="T38" fmla="*/ 695 w 2048"/>
                <a:gd name="T39" fmla="*/ 366 h 2048"/>
                <a:gd name="T40" fmla="*/ 569 w 2048"/>
                <a:gd name="T41" fmla="*/ 435 h 2048"/>
                <a:gd name="T42" fmla="*/ 574 w 2048"/>
                <a:gd name="T43" fmla="*/ 632 h 2048"/>
                <a:gd name="T44" fmla="*/ 658 w 2048"/>
                <a:gd name="T45" fmla="*/ 724 h 2048"/>
                <a:gd name="T46" fmla="*/ 777 w 2048"/>
                <a:gd name="T47" fmla="*/ 1066 h 2048"/>
                <a:gd name="T48" fmla="*/ 267 w 2048"/>
                <a:gd name="T49" fmla="*/ 962 h 2048"/>
                <a:gd name="T50" fmla="*/ 362 w 2048"/>
                <a:gd name="T51" fmla="*/ 1114 h 2048"/>
                <a:gd name="T52" fmla="*/ 738 w 2048"/>
                <a:gd name="T53" fmla="*/ 1128 h 2048"/>
                <a:gd name="T54" fmla="*/ 512 w 2048"/>
                <a:gd name="T55" fmla="*/ 1170 h 2048"/>
                <a:gd name="T56" fmla="*/ 523 w 2048"/>
                <a:gd name="T57" fmla="*/ 1327 h 2048"/>
                <a:gd name="T58" fmla="*/ 840 w 2048"/>
                <a:gd name="T59" fmla="*/ 1222 h 2048"/>
                <a:gd name="T60" fmla="*/ 706 w 2048"/>
                <a:gd name="T61" fmla="*/ 1437 h 2048"/>
                <a:gd name="T62" fmla="*/ 276 w 2048"/>
                <a:gd name="T63" fmla="*/ 1467 h 2048"/>
                <a:gd name="T64" fmla="*/ 210 w 2048"/>
                <a:gd name="T65" fmla="*/ 1645 h 2048"/>
                <a:gd name="T66" fmla="*/ 585 w 2048"/>
                <a:gd name="T67" fmla="*/ 1719 h 2048"/>
                <a:gd name="T68" fmla="*/ 721 w 2048"/>
                <a:gd name="T69" fmla="*/ 1525 h 2048"/>
                <a:gd name="T70" fmla="*/ 1755 w 2048"/>
                <a:gd name="T71" fmla="*/ 2048 h 2048"/>
                <a:gd name="T72" fmla="*/ 1324 w 2048"/>
                <a:gd name="T73" fmla="*/ 1520 h 2048"/>
                <a:gd name="T74" fmla="*/ 1516 w 2048"/>
                <a:gd name="T75" fmla="*/ 1833 h 2048"/>
                <a:gd name="T76" fmla="*/ 1462 w 2048"/>
                <a:gd name="T77" fmla="*/ 1700 h 2048"/>
                <a:gd name="T78" fmla="*/ 1854 w 2048"/>
                <a:gd name="T79" fmla="*/ 1635 h 2048"/>
                <a:gd name="T80" fmla="*/ 1723 w 2048"/>
                <a:gd name="T81" fmla="*/ 1483 h 2048"/>
                <a:gd name="T82" fmla="*/ 1342 w 2048"/>
                <a:gd name="T83" fmla="*/ 1437 h 2048"/>
                <a:gd name="T84" fmla="*/ 1208 w 2048"/>
                <a:gd name="T85" fmla="*/ 1222 h 2048"/>
                <a:gd name="T86" fmla="*/ 1471 w 2048"/>
                <a:gd name="T87" fmla="*/ 1280 h 2048"/>
                <a:gd name="T88" fmla="*/ 1442 w 2048"/>
                <a:gd name="T89" fmla="*/ 1210 h 2048"/>
                <a:gd name="T90" fmla="*/ 1438 w 2048"/>
                <a:gd name="T91" fmla="*/ 1059 h 2048"/>
                <a:gd name="T92" fmla="*/ 1752 w 2048"/>
                <a:gd name="T93" fmla="*/ 1081 h 2048"/>
                <a:gd name="T94" fmla="*/ 1646 w 2048"/>
                <a:gd name="T95" fmla="*/ 987 h 2048"/>
                <a:gd name="T96" fmla="*/ 1061 w 2048"/>
                <a:gd name="T97" fmla="*/ 1155 h 2048"/>
                <a:gd name="T98" fmla="*/ 1646 w 2048"/>
                <a:gd name="T99" fmla="*/ 622 h 2048"/>
                <a:gd name="T100" fmla="*/ 1375 w 2048"/>
                <a:gd name="T101" fmla="*/ 648 h 2048"/>
                <a:gd name="T102" fmla="*/ 1446 w 2048"/>
                <a:gd name="T103" fmla="*/ 370 h 2048"/>
                <a:gd name="T104" fmla="*/ 1280 w 2048"/>
                <a:gd name="T105" fmla="*/ 366 h 2048"/>
                <a:gd name="T106" fmla="*/ 1062 w 2048"/>
                <a:gd name="T107" fmla="*/ 1069 h 2048"/>
                <a:gd name="T108" fmla="*/ 1134 w 2048"/>
                <a:gd name="T109" fmla="*/ 326 h 2048"/>
                <a:gd name="T110" fmla="*/ 1140 w 2048"/>
                <a:gd name="T111" fmla="*/ 275 h 2048"/>
                <a:gd name="T112" fmla="*/ 1154 w 2048"/>
                <a:gd name="T113" fmla="*/ 239 h 2048"/>
                <a:gd name="T114" fmla="*/ 1832 w 2048"/>
                <a:gd name="T115" fmla="*/ 602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48" h="2048">
                  <a:moveTo>
                    <a:pt x="987" y="0"/>
                  </a:moveTo>
                  <a:cubicBezTo>
                    <a:pt x="1061" y="0"/>
                    <a:pt x="1061" y="0"/>
                    <a:pt x="1061" y="0"/>
                  </a:cubicBezTo>
                  <a:cubicBezTo>
                    <a:pt x="1081" y="0"/>
                    <a:pt x="1097" y="16"/>
                    <a:pt x="1097" y="37"/>
                  </a:cubicBezTo>
                  <a:cubicBezTo>
                    <a:pt x="1097" y="191"/>
                    <a:pt x="1097" y="191"/>
                    <a:pt x="1097" y="191"/>
                  </a:cubicBezTo>
                  <a:cubicBezTo>
                    <a:pt x="1090" y="201"/>
                    <a:pt x="1085" y="213"/>
                    <a:pt x="1080" y="224"/>
                  </a:cubicBezTo>
                  <a:cubicBezTo>
                    <a:pt x="1078" y="228"/>
                    <a:pt x="1077" y="232"/>
                    <a:pt x="1075" y="236"/>
                  </a:cubicBezTo>
                  <a:cubicBezTo>
                    <a:pt x="1074" y="240"/>
                    <a:pt x="1073" y="243"/>
                    <a:pt x="1072" y="247"/>
                  </a:cubicBezTo>
                  <a:cubicBezTo>
                    <a:pt x="1071" y="252"/>
                    <a:pt x="1069" y="256"/>
                    <a:pt x="1068" y="261"/>
                  </a:cubicBezTo>
                  <a:cubicBezTo>
                    <a:pt x="1068" y="264"/>
                    <a:pt x="1067" y="267"/>
                    <a:pt x="1067" y="271"/>
                  </a:cubicBezTo>
                  <a:cubicBezTo>
                    <a:pt x="1066" y="276"/>
                    <a:pt x="1065" y="281"/>
                    <a:pt x="1064" y="286"/>
                  </a:cubicBezTo>
                  <a:cubicBezTo>
                    <a:pt x="1064" y="289"/>
                    <a:pt x="1063" y="292"/>
                    <a:pt x="1063" y="295"/>
                  </a:cubicBezTo>
                  <a:cubicBezTo>
                    <a:pt x="1062" y="300"/>
                    <a:pt x="1062" y="305"/>
                    <a:pt x="1062" y="310"/>
                  </a:cubicBezTo>
                  <a:cubicBezTo>
                    <a:pt x="1062" y="313"/>
                    <a:pt x="1061" y="316"/>
                    <a:pt x="1061" y="318"/>
                  </a:cubicBezTo>
                  <a:cubicBezTo>
                    <a:pt x="1061" y="323"/>
                    <a:pt x="1061" y="328"/>
                    <a:pt x="1061" y="333"/>
                  </a:cubicBezTo>
                  <a:cubicBezTo>
                    <a:pt x="1061" y="335"/>
                    <a:pt x="1061" y="338"/>
                    <a:pt x="1061" y="340"/>
                  </a:cubicBezTo>
                  <a:cubicBezTo>
                    <a:pt x="1061" y="346"/>
                    <a:pt x="1061" y="352"/>
                    <a:pt x="1061" y="358"/>
                  </a:cubicBezTo>
                  <a:cubicBezTo>
                    <a:pt x="1061" y="358"/>
                    <a:pt x="1061" y="358"/>
                    <a:pt x="1061" y="358"/>
                  </a:cubicBezTo>
                  <a:cubicBezTo>
                    <a:pt x="1061" y="366"/>
                    <a:pt x="1061" y="366"/>
                    <a:pt x="1061" y="366"/>
                  </a:cubicBezTo>
                  <a:cubicBezTo>
                    <a:pt x="1061" y="389"/>
                    <a:pt x="1060" y="411"/>
                    <a:pt x="1060" y="432"/>
                  </a:cubicBezTo>
                  <a:cubicBezTo>
                    <a:pt x="1060" y="435"/>
                    <a:pt x="1060" y="437"/>
                    <a:pt x="1060" y="440"/>
                  </a:cubicBezTo>
                  <a:cubicBezTo>
                    <a:pt x="1059" y="460"/>
                    <a:pt x="1058" y="479"/>
                    <a:pt x="1058" y="498"/>
                  </a:cubicBezTo>
                  <a:cubicBezTo>
                    <a:pt x="1057" y="501"/>
                    <a:pt x="1057" y="504"/>
                    <a:pt x="1057" y="507"/>
                  </a:cubicBezTo>
                  <a:cubicBezTo>
                    <a:pt x="1056" y="525"/>
                    <a:pt x="1055" y="542"/>
                    <a:pt x="1054" y="559"/>
                  </a:cubicBezTo>
                  <a:cubicBezTo>
                    <a:pt x="1054" y="562"/>
                    <a:pt x="1054" y="565"/>
                    <a:pt x="1053" y="568"/>
                  </a:cubicBezTo>
                  <a:cubicBezTo>
                    <a:pt x="1052" y="584"/>
                    <a:pt x="1051" y="600"/>
                    <a:pt x="1049" y="615"/>
                  </a:cubicBezTo>
                  <a:cubicBezTo>
                    <a:pt x="1049" y="618"/>
                    <a:pt x="1049" y="620"/>
                    <a:pt x="1049" y="623"/>
                  </a:cubicBezTo>
                  <a:cubicBezTo>
                    <a:pt x="1047" y="638"/>
                    <a:pt x="1045" y="653"/>
                    <a:pt x="1044" y="667"/>
                  </a:cubicBezTo>
                  <a:cubicBezTo>
                    <a:pt x="1043" y="669"/>
                    <a:pt x="1043" y="671"/>
                    <a:pt x="1043" y="673"/>
                  </a:cubicBezTo>
                  <a:cubicBezTo>
                    <a:pt x="1041" y="686"/>
                    <a:pt x="1040" y="699"/>
                    <a:pt x="1038" y="711"/>
                  </a:cubicBezTo>
                  <a:cubicBezTo>
                    <a:pt x="1038" y="713"/>
                    <a:pt x="1037" y="716"/>
                    <a:pt x="1037" y="718"/>
                  </a:cubicBezTo>
                  <a:cubicBezTo>
                    <a:pt x="1035" y="731"/>
                    <a:pt x="1033" y="743"/>
                    <a:pt x="1032" y="755"/>
                  </a:cubicBezTo>
                  <a:cubicBezTo>
                    <a:pt x="1031" y="758"/>
                    <a:pt x="1031" y="761"/>
                    <a:pt x="1030" y="764"/>
                  </a:cubicBezTo>
                  <a:cubicBezTo>
                    <a:pt x="1028" y="775"/>
                    <a:pt x="1027" y="786"/>
                    <a:pt x="1025" y="796"/>
                  </a:cubicBezTo>
                  <a:cubicBezTo>
                    <a:pt x="1024" y="801"/>
                    <a:pt x="1024" y="801"/>
                    <a:pt x="1024" y="801"/>
                  </a:cubicBezTo>
                  <a:cubicBezTo>
                    <a:pt x="1023" y="796"/>
                    <a:pt x="1023" y="796"/>
                    <a:pt x="1023" y="796"/>
                  </a:cubicBezTo>
                  <a:cubicBezTo>
                    <a:pt x="1021" y="786"/>
                    <a:pt x="1020" y="775"/>
                    <a:pt x="1018" y="764"/>
                  </a:cubicBezTo>
                  <a:cubicBezTo>
                    <a:pt x="1017" y="761"/>
                    <a:pt x="1017" y="758"/>
                    <a:pt x="1016" y="755"/>
                  </a:cubicBezTo>
                  <a:cubicBezTo>
                    <a:pt x="1015" y="743"/>
                    <a:pt x="1013" y="730"/>
                    <a:pt x="1011" y="718"/>
                  </a:cubicBezTo>
                  <a:cubicBezTo>
                    <a:pt x="1011" y="716"/>
                    <a:pt x="1010" y="713"/>
                    <a:pt x="1010" y="711"/>
                  </a:cubicBezTo>
                  <a:cubicBezTo>
                    <a:pt x="1008" y="699"/>
                    <a:pt x="1007" y="686"/>
                    <a:pt x="1005" y="673"/>
                  </a:cubicBezTo>
                  <a:cubicBezTo>
                    <a:pt x="1005" y="671"/>
                    <a:pt x="1005" y="669"/>
                    <a:pt x="1004" y="667"/>
                  </a:cubicBezTo>
                  <a:cubicBezTo>
                    <a:pt x="1003" y="653"/>
                    <a:pt x="1001" y="638"/>
                    <a:pt x="999" y="623"/>
                  </a:cubicBezTo>
                  <a:cubicBezTo>
                    <a:pt x="999" y="620"/>
                    <a:pt x="999" y="618"/>
                    <a:pt x="999" y="615"/>
                  </a:cubicBezTo>
                  <a:cubicBezTo>
                    <a:pt x="997" y="600"/>
                    <a:pt x="996" y="584"/>
                    <a:pt x="995" y="568"/>
                  </a:cubicBezTo>
                  <a:cubicBezTo>
                    <a:pt x="994" y="565"/>
                    <a:pt x="994" y="562"/>
                    <a:pt x="994" y="559"/>
                  </a:cubicBezTo>
                  <a:cubicBezTo>
                    <a:pt x="993" y="542"/>
                    <a:pt x="992" y="525"/>
                    <a:pt x="991" y="507"/>
                  </a:cubicBezTo>
                  <a:cubicBezTo>
                    <a:pt x="991" y="504"/>
                    <a:pt x="991" y="501"/>
                    <a:pt x="990" y="497"/>
                  </a:cubicBezTo>
                  <a:cubicBezTo>
                    <a:pt x="990" y="479"/>
                    <a:pt x="989" y="460"/>
                    <a:pt x="988" y="440"/>
                  </a:cubicBezTo>
                  <a:cubicBezTo>
                    <a:pt x="988" y="437"/>
                    <a:pt x="988" y="435"/>
                    <a:pt x="988" y="432"/>
                  </a:cubicBezTo>
                  <a:cubicBezTo>
                    <a:pt x="988" y="411"/>
                    <a:pt x="987" y="389"/>
                    <a:pt x="987" y="366"/>
                  </a:cubicBezTo>
                  <a:cubicBezTo>
                    <a:pt x="987" y="358"/>
                    <a:pt x="987" y="358"/>
                    <a:pt x="987" y="358"/>
                  </a:cubicBezTo>
                  <a:cubicBezTo>
                    <a:pt x="987" y="358"/>
                    <a:pt x="987" y="358"/>
                    <a:pt x="987" y="358"/>
                  </a:cubicBezTo>
                  <a:cubicBezTo>
                    <a:pt x="987" y="352"/>
                    <a:pt x="987" y="346"/>
                    <a:pt x="987" y="340"/>
                  </a:cubicBezTo>
                  <a:cubicBezTo>
                    <a:pt x="987" y="338"/>
                    <a:pt x="987" y="335"/>
                    <a:pt x="987" y="333"/>
                  </a:cubicBezTo>
                  <a:cubicBezTo>
                    <a:pt x="987" y="328"/>
                    <a:pt x="987" y="323"/>
                    <a:pt x="987" y="318"/>
                  </a:cubicBezTo>
                  <a:cubicBezTo>
                    <a:pt x="987" y="316"/>
                    <a:pt x="986" y="313"/>
                    <a:pt x="986" y="310"/>
                  </a:cubicBezTo>
                  <a:cubicBezTo>
                    <a:pt x="986" y="305"/>
                    <a:pt x="986" y="300"/>
                    <a:pt x="985" y="295"/>
                  </a:cubicBezTo>
                  <a:cubicBezTo>
                    <a:pt x="985" y="292"/>
                    <a:pt x="984" y="289"/>
                    <a:pt x="984" y="286"/>
                  </a:cubicBezTo>
                  <a:cubicBezTo>
                    <a:pt x="983" y="281"/>
                    <a:pt x="982" y="276"/>
                    <a:pt x="981" y="271"/>
                  </a:cubicBezTo>
                  <a:cubicBezTo>
                    <a:pt x="981" y="267"/>
                    <a:pt x="980" y="264"/>
                    <a:pt x="980" y="261"/>
                  </a:cubicBezTo>
                  <a:cubicBezTo>
                    <a:pt x="979" y="256"/>
                    <a:pt x="977" y="252"/>
                    <a:pt x="976" y="247"/>
                  </a:cubicBezTo>
                  <a:cubicBezTo>
                    <a:pt x="975" y="243"/>
                    <a:pt x="974" y="240"/>
                    <a:pt x="973" y="236"/>
                  </a:cubicBezTo>
                  <a:cubicBezTo>
                    <a:pt x="971" y="232"/>
                    <a:pt x="970" y="228"/>
                    <a:pt x="968" y="224"/>
                  </a:cubicBezTo>
                  <a:cubicBezTo>
                    <a:pt x="963" y="213"/>
                    <a:pt x="958" y="201"/>
                    <a:pt x="951" y="191"/>
                  </a:cubicBezTo>
                  <a:cubicBezTo>
                    <a:pt x="951" y="37"/>
                    <a:pt x="951" y="37"/>
                    <a:pt x="951" y="37"/>
                  </a:cubicBezTo>
                  <a:cubicBezTo>
                    <a:pt x="951" y="16"/>
                    <a:pt x="967" y="0"/>
                    <a:pt x="987" y="0"/>
                  </a:cubicBezTo>
                  <a:close/>
                  <a:moveTo>
                    <a:pt x="879" y="1780"/>
                  </a:moveTo>
                  <a:cubicBezTo>
                    <a:pt x="804" y="1941"/>
                    <a:pt x="644" y="2045"/>
                    <a:pt x="467" y="2048"/>
                  </a:cubicBezTo>
                  <a:cubicBezTo>
                    <a:pt x="458" y="2048"/>
                    <a:pt x="302" y="2048"/>
                    <a:pt x="293" y="2048"/>
                  </a:cubicBezTo>
                  <a:cubicBezTo>
                    <a:pt x="77" y="2048"/>
                    <a:pt x="0" y="1871"/>
                    <a:pt x="0" y="1719"/>
                  </a:cubicBezTo>
                  <a:cubicBezTo>
                    <a:pt x="0" y="1151"/>
                    <a:pt x="37" y="993"/>
                    <a:pt x="71" y="889"/>
                  </a:cubicBezTo>
                  <a:cubicBezTo>
                    <a:pt x="92" y="841"/>
                    <a:pt x="116" y="793"/>
                    <a:pt x="142" y="748"/>
                  </a:cubicBezTo>
                  <a:cubicBezTo>
                    <a:pt x="215" y="603"/>
                    <a:pt x="215" y="603"/>
                    <a:pt x="215" y="603"/>
                  </a:cubicBezTo>
                  <a:cubicBezTo>
                    <a:pt x="287" y="479"/>
                    <a:pt x="384" y="371"/>
                    <a:pt x="498" y="285"/>
                  </a:cubicBezTo>
                  <a:cubicBezTo>
                    <a:pt x="575" y="222"/>
                    <a:pt x="669" y="187"/>
                    <a:pt x="768" y="183"/>
                  </a:cubicBezTo>
                  <a:cubicBezTo>
                    <a:pt x="808" y="179"/>
                    <a:pt x="848" y="192"/>
                    <a:pt x="879" y="217"/>
                  </a:cubicBezTo>
                  <a:cubicBezTo>
                    <a:pt x="882" y="220"/>
                    <a:pt x="884" y="224"/>
                    <a:pt x="886" y="227"/>
                  </a:cubicBezTo>
                  <a:cubicBezTo>
                    <a:pt x="889" y="231"/>
                    <a:pt x="892" y="235"/>
                    <a:pt x="894" y="239"/>
                  </a:cubicBezTo>
                  <a:cubicBezTo>
                    <a:pt x="895" y="240"/>
                    <a:pt x="895" y="241"/>
                    <a:pt x="896" y="242"/>
                  </a:cubicBezTo>
                  <a:cubicBezTo>
                    <a:pt x="898" y="246"/>
                    <a:pt x="900" y="251"/>
                    <a:pt x="902" y="255"/>
                  </a:cubicBezTo>
                  <a:cubicBezTo>
                    <a:pt x="902" y="256"/>
                    <a:pt x="902" y="257"/>
                    <a:pt x="903" y="258"/>
                  </a:cubicBezTo>
                  <a:cubicBezTo>
                    <a:pt x="904" y="263"/>
                    <a:pt x="906" y="267"/>
                    <a:pt x="907" y="272"/>
                  </a:cubicBezTo>
                  <a:cubicBezTo>
                    <a:pt x="907" y="273"/>
                    <a:pt x="908" y="274"/>
                    <a:pt x="908" y="275"/>
                  </a:cubicBezTo>
                  <a:cubicBezTo>
                    <a:pt x="909" y="280"/>
                    <a:pt x="910" y="285"/>
                    <a:pt x="911" y="290"/>
                  </a:cubicBezTo>
                  <a:cubicBezTo>
                    <a:pt x="911" y="292"/>
                    <a:pt x="911" y="292"/>
                    <a:pt x="911" y="292"/>
                  </a:cubicBezTo>
                  <a:cubicBezTo>
                    <a:pt x="912" y="297"/>
                    <a:pt x="912" y="303"/>
                    <a:pt x="913" y="308"/>
                  </a:cubicBezTo>
                  <a:cubicBezTo>
                    <a:pt x="913" y="310"/>
                    <a:pt x="913" y="310"/>
                    <a:pt x="913" y="310"/>
                  </a:cubicBezTo>
                  <a:cubicBezTo>
                    <a:pt x="913" y="315"/>
                    <a:pt x="914" y="321"/>
                    <a:pt x="914" y="326"/>
                  </a:cubicBezTo>
                  <a:cubicBezTo>
                    <a:pt x="914" y="327"/>
                    <a:pt x="914" y="327"/>
                    <a:pt x="914" y="327"/>
                  </a:cubicBezTo>
                  <a:cubicBezTo>
                    <a:pt x="914" y="338"/>
                    <a:pt x="914" y="349"/>
                    <a:pt x="914" y="359"/>
                  </a:cubicBezTo>
                  <a:cubicBezTo>
                    <a:pt x="914" y="366"/>
                    <a:pt x="914" y="366"/>
                    <a:pt x="914" y="366"/>
                  </a:cubicBezTo>
                  <a:cubicBezTo>
                    <a:pt x="913" y="527"/>
                    <a:pt x="928" y="688"/>
                    <a:pt x="958" y="847"/>
                  </a:cubicBezTo>
                  <a:cubicBezTo>
                    <a:pt x="971" y="920"/>
                    <a:pt x="981" y="994"/>
                    <a:pt x="986" y="1069"/>
                  </a:cubicBezTo>
                  <a:cubicBezTo>
                    <a:pt x="882" y="998"/>
                    <a:pt x="805" y="889"/>
                    <a:pt x="805" y="805"/>
                  </a:cubicBezTo>
                  <a:cubicBezTo>
                    <a:pt x="798" y="736"/>
                    <a:pt x="775" y="669"/>
                    <a:pt x="737" y="612"/>
                  </a:cubicBezTo>
                  <a:cubicBezTo>
                    <a:pt x="717" y="582"/>
                    <a:pt x="702" y="548"/>
                    <a:pt x="695" y="512"/>
                  </a:cubicBezTo>
                  <a:cubicBezTo>
                    <a:pt x="695" y="491"/>
                    <a:pt x="703" y="483"/>
                    <a:pt x="721" y="465"/>
                  </a:cubicBezTo>
                  <a:cubicBezTo>
                    <a:pt x="750" y="440"/>
                    <a:pt x="768" y="404"/>
                    <a:pt x="768" y="366"/>
                  </a:cubicBezTo>
                  <a:cubicBezTo>
                    <a:pt x="768" y="346"/>
                    <a:pt x="752" y="329"/>
                    <a:pt x="731" y="329"/>
                  </a:cubicBezTo>
                  <a:cubicBezTo>
                    <a:pt x="711" y="329"/>
                    <a:pt x="695" y="346"/>
                    <a:pt x="695" y="366"/>
                  </a:cubicBezTo>
                  <a:cubicBezTo>
                    <a:pt x="695" y="386"/>
                    <a:pt x="687" y="395"/>
                    <a:pt x="669" y="413"/>
                  </a:cubicBezTo>
                  <a:cubicBezTo>
                    <a:pt x="667" y="415"/>
                    <a:pt x="664" y="418"/>
                    <a:pt x="662" y="420"/>
                  </a:cubicBezTo>
                  <a:cubicBezTo>
                    <a:pt x="645" y="399"/>
                    <a:pt x="625" y="382"/>
                    <a:pt x="602" y="370"/>
                  </a:cubicBezTo>
                  <a:cubicBezTo>
                    <a:pt x="583" y="361"/>
                    <a:pt x="562" y="368"/>
                    <a:pt x="553" y="386"/>
                  </a:cubicBezTo>
                  <a:cubicBezTo>
                    <a:pt x="544" y="404"/>
                    <a:pt x="551" y="426"/>
                    <a:pt x="569" y="435"/>
                  </a:cubicBezTo>
                  <a:cubicBezTo>
                    <a:pt x="598" y="450"/>
                    <a:pt x="618" y="479"/>
                    <a:pt x="622" y="512"/>
                  </a:cubicBezTo>
                  <a:cubicBezTo>
                    <a:pt x="628" y="560"/>
                    <a:pt x="645" y="607"/>
                    <a:pt x="673" y="647"/>
                  </a:cubicBezTo>
                  <a:cubicBezTo>
                    <a:pt x="673" y="648"/>
                    <a:pt x="673" y="648"/>
                    <a:pt x="673" y="648"/>
                  </a:cubicBezTo>
                  <a:cubicBezTo>
                    <a:pt x="664" y="649"/>
                    <a:pt x="654" y="650"/>
                    <a:pt x="644" y="652"/>
                  </a:cubicBezTo>
                  <a:cubicBezTo>
                    <a:pt x="619" y="662"/>
                    <a:pt x="591" y="654"/>
                    <a:pt x="574" y="632"/>
                  </a:cubicBezTo>
                  <a:cubicBezTo>
                    <a:pt x="532" y="580"/>
                    <a:pt x="469" y="550"/>
                    <a:pt x="402" y="549"/>
                  </a:cubicBezTo>
                  <a:cubicBezTo>
                    <a:pt x="382" y="549"/>
                    <a:pt x="366" y="565"/>
                    <a:pt x="366" y="585"/>
                  </a:cubicBezTo>
                  <a:cubicBezTo>
                    <a:pt x="366" y="605"/>
                    <a:pt x="382" y="622"/>
                    <a:pt x="402" y="622"/>
                  </a:cubicBezTo>
                  <a:cubicBezTo>
                    <a:pt x="460" y="622"/>
                    <a:pt x="488" y="649"/>
                    <a:pt x="523" y="684"/>
                  </a:cubicBezTo>
                  <a:cubicBezTo>
                    <a:pt x="556" y="723"/>
                    <a:pt x="609" y="738"/>
                    <a:pt x="658" y="724"/>
                  </a:cubicBezTo>
                  <a:cubicBezTo>
                    <a:pt x="676" y="718"/>
                    <a:pt x="696" y="719"/>
                    <a:pt x="713" y="727"/>
                  </a:cubicBezTo>
                  <a:cubicBezTo>
                    <a:pt x="724" y="751"/>
                    <a:pt x="730" y="778"/>
                    <a:pt x="731" y="805"/>
                  </a:cubicBezTo>
                  <a:cubicBezTo>
                    <a:pt x="731" y="924"/>
                    <a:pt x="842" y="1075"/>
                    <a:pt x="987" y="1155"/>
                  </a:cubicBezTo>
                  <a:cubicBezTo>
                    <a:pt x="987" y="1159"/>
                    <a:pt x="987" y="1163"/>
                    <a:pt x="987" y="1166"/>
                  </a:cubicBezTo>
                  <a:cubicBezTo>
                    <a:pt x="912" y="1146"/>
                    <a:pt x="840" y="1112"/>
                    <a:pt x="777" y="1066"/>
                  </a:cubicBezTo>
                  <a:cubicBezTo>
                    <a:pt x="732" y="1035"/>
                    <a:pt x="684" y="1010"/>
                    <a:pt x="633" y="989"/>
                  </a:cubicBezTo>
                  <a:cubicBezTo>
                    <a:pt x="578" y="969"/>
                    <a:pt x="517" y="966"/>
                    <a:pt x="460" y="980"/>
                  </a:cubicBezTo>
                  <a:cubicBezTo>
                    <a:pt x="441" y="984"/>
                    <a:pt x="422" y="987"/>
                    <a:pt x="402" y="987"/>
                  </a:cubicBezTo>
                  <a:cubicBezTo>
                    <a:pt x="372" y="989"/>
                    <a:pt x="342" y="980"/>
                    <a:pt x="318" y="962"/>
                  </a:cubicBezTo>
                  <a:cubicBezTo>
                    <a:pt x="304" y="948"/>
                    <a:pt x="281" y="948"/>
                    <a:pt x="267" y="962"/>
                  </a:cubicBezTo>
                  <a:cubicBezTo>
                    <a:pt x="253" y="976"/>
                    <a:pt x="253" y="999"/>
                    <a:pt x="267" y="1013"/>
                  </a:cubicBezTo>
                  <a:cubicBezTo>
                    <a:pt x="282" y="1027"/>
                    <a:pt x="299" y="1038"/>
                    <a:pt x="318" y="1045"/>
                  </a:cubicBezTo>
                  <a:cubicBezTo>
                    <a:pt x="310" y="1056"/>
                    <a:pt x="303" y="1068"/>
                    <a:pt x="296" y="1081"/>
                  </a:cubicBezTo>
                  <a:cubicBezTo>
                    <a:pt x="287" y="1099"/>
                    <a:pt x="295" y="1121"/>
                    <a:pt x="313" y="1130"/>
                  </a:cubicBezTo>
                  <a:cubicBezTo>
                    <a:pt x="331" y="1139"/>
                    <a:pt x="353" y="1132"/>
                    <a:pt x="362" y="1114"/>
                  </a:cubicBezTo>
                  <a:cubicBezTo>
                    <a:pt x="371" y="1093"/>
                    <a:pt x="386" y="1075"/>
                    <a:pt x="403" y="1061"/>
                  </a:cubicBezTo>
                  <a:cubicBezTo>
                    <a:pt x="404" y="1060"/>
                    <a:pt x="404" y="1060"/>
                    <a:pt x="404" y="1060"/>
                  </a:cubicBezTo>
                  <a:cubicBezTo>
                    <a:pt x="428" y="1060"/>
                    <a:pt x="451" y="1057"/>
                    <a:pt x="474" y="1052"/>
                  </a:cubicBezTo>
                  <a:cubicBezTo>
                    <a:pt x="519" y="1040"/>
                    <a:pt x="567" y="1042"/>
                    <a:pt x="610" y="1059"/>
                  </a:cubicBezTo>
                  <a:cubicBezTo>
                    <a:pt x="655" y="1077"/>
                    <a:pt x="698" y="1101"/>
                    <a:pt x="738" y="1128"/>
                  </a:cubicBezTo>
                  <a:cubicBezTo>
                    <a:pt x="756" y="1139"/>
                    <a:pt x="774" y="1150"/>
                    <a:pt x="792" y="1161"/>
                  </a:cubicBezTo>
                  <a:cubicBezTo>
                    <a:pt x="787" y="1169"/>
                    <a:pt x="781" y="1177"/>
                    <a:pt x="777" y="1185"/>
                  </a:cubicBezTo>
                  <a:cubicBezTo>
                    <a:pt x="760" y="1215"/>
                    <a:pt x="743" y="1243"/>
                    <a:pt x="695" y="1243"/>
                  </a:cubicBezTo>
                  <a:cubicBezTo>
                    <a:pt x="662" y="1245"/>
                    <a:pt x="630" y="1233"/>
                    <a:pt x="606" y="1210"/>
                  </a:cubicBezTo>
                  <a:cubicBezTo>
                    <a:pt x="581" y="1185"/>
                    <a:pt x="547" y="1171"/>
                    <a:pt x="512" y="1170"/>
                  </a:cubicBezTo>
                  <a:cubicBezTo>
                    <a:pt x="492" y="1170"/>
                    <a:pt x="475" y="1187"/>
                    <a:pt x="475" y="1207"/>
                  </a:cubicBezTo>
                  <a:cubicBezTo>
                    <a:pt x="475" y="1227"/>
                    <a:pt x="492" y="1243"/>
                    <a:pt x="512" y="1243"/>
                  </a:cubicBezTo>
                  <a:cubicBezTo>
                    <a:pt x="531" y="1243"/>
                    <a:pt x="540" y="1250"/>
                    <a:pt x="560" y="1266"/>
                  </a:cubicBezTo>
                  <a:cubicBezTo>
                    <a:pt x="565" y="1271"/>
                    <a:pt x="571" y="1275"/>
                    <a:pt x="577" y="1280"/>
                  </a:cubicBezTo>
                  <a:cubicBezTo>
                    <a:pt x="558" y="1294"/>
                    <a:pt x="539" y="1310"/>
                    <a:pt x="523" y="1327"/>
                  </a:cubicBezTo>
                  <a:cubicBezTo>
                    <a:pt x="513" y="1336"/>
                    <a:pt x="510" y="1350"/>
                    <a:pt x="513" y="1363"/>
                  </a:cubicBezTo>
                  <a:cubicBezTo>
                    <a:pt x="516" y="1375"/>
                    <a:pt x="526" y="1385"/>
                    <a:pt x="539" y="1389"/>
                  </a:cubicBezTo>
                  <a:cubicBezTo>
                    <a:pt x="552" y="1392"/>
                    <a:pt x="565" y="1388"/>
                    <a:pt x="574" y="1379"/>
                  </a:cubicBezTo>
                  <a:cubicBezTo>
                    <a:pt x="609" y="1344"/>
                    <a:pt x="637" y="1317"/>
                    <a:pt x="695" y="1317"/>
                  </a:cubicBezTo>
                  <a:cubicBezTo>
                    <a:pt x="758" y="1317"/>
                    <a:pt x="815" y="1280"/>
                    <a:pt x="840" y="1222"/>
                  </a:cubicBezTo>
                  <a:cubicBezTo>
                    <a:pt x="843" y="1217"/>
                    <a:pt x="847" y="1210"/>
                    <a:pt x="850" y="1206"/>
                  </a:cubicBezTo>
                  <a:cubicBezTo>
                    <a:pt x="854" y="1205"/>
                    <a:pt x="859" y="1203"/>
                    <a:pt x="862" y="1200"/>
                  </a:cubicBezTo>
                  <a:cubicBezTo>
                    <a:pt x="901" y="1220"/>
                    <a:pt x="942" y="1233"/>
                    <a:pt x="985" y="1241"/>
                  </a:cubicBezTo>
                  <a:cubicBezTo>
                    <a:pt x="985" y="1243"/>
                    <a:pt x="985" y="1245"/>
                    <a:pt x="985" y="1248"/>
                  </a:cubicBezTo>
                  <a:cubicBezTo>
                    <a:pt x="873" y="1270"/>
                    <a:pt x="762" y="1381"/>
                    <a:pt x="706" y="1437"/>
                  </a:cubicBezTo>
                  <a:cubicBezTo>
                    <a:pt x="584" y="1558"/>
                    <a:pt x="485" y="1590"/>
                    <a:pt x="384" y="1541"/>
                  </a:cubicBezTo>
                  <a:cubicBezTo>
                    <a:pt x="382" y="1540"/>
                    <a:pt x="381" y="1539"/>
                    <a:pt x="379" y="1539"/>
                  </a:cubicBezTo>
                  <a:cubicBezTo>
                    <a:pt x="373" y="1536"/>
                    <a:pt x="367" y="1533"/>
                    <a:pt x="360" y="1531"/>
                  </a:cubicBezTo>
                  <a:cubicBezTo>
                    <a:pt x="346" y="1517"/>
                    <a:pt x="334" y="1501"/>
                    <a:pt x="325" y="1483"/>
                  </a:cubicBezTo>
                  <a:cubicBezTo>
                    <a:pt x="316" y="1465"/>
                    <a:pt x="294" y="1458"/>
                    <a:pt x="276" y="1467"/>
                  </a:cubicBezTo>
                  <a:cubicBezTo>
                    <a:pt x="258" y="1476"/>
                    <a:pt x="251" y="1498"/>
                    <a:pt x="260" y="1516"/>
                  </a:cubicBezTo>
                  <a:cubicBezTo>
                    <a:pt x="262" y="1520"/>
                    <a:pt x="266" y="1527"/>
                    <a:pt x="271" y="1535"/>
                  </a:cubicBezTo>
                  <a:cubicBezTo>
                    <a:pt x="242" y="1546"/>
                    <a:pt x="216" y="1562"/>
                    <a:pt x="194" y="1583"/>
                  </a:cubicBezTo>
                  <a:cubicBezTo>
                    <a:pt x="184" y="1592"/>
                    <a:pt x="180" y="1606"/>
                    <a:pt x="184" y="1619"/>
                  </a:cubicBezTo>
                  <a:cubicBezTo>
                    <a:pt x="187" y="1631"/>
                    <a:pt x="197" y="1641"/>
                    <a:pt x="210" y="1645"/>
                  </a:cubicBezTo>
                  <a:cubicBezTo>
                    <a:pt x="223" y="1648"/>
                    <a:pt x="236" y="1644"/>
                    <a:pt x="245" y="1635"/>
                  </a:cubicBezTo>
                  <a:cubicBezTo>
                    <a:pt x="269" y="1612"/>
                    <a:pt x="301" y="1599"/>
                    <a:pt x="334" y="1600"/>
                  </a:cubicBezTo>
                  <a:cubicBezTo>
                    <a:pt x="340" y="1604"/>
                    <a:pt x="347" y="1606"/>
                    <a:pt x="354" y="1607"/>
                  </a:cubicBezTo>
                  <a:cubicBezTo>
                    <a:pt x="433" y="1647"/>
                    <a:pt x="526" y="1645"/>
                    <a:pt x="604" y="1604"/>
                  </a:cubicBezTo>
                  <a:cubicBezTo>
                    <a:pt x="593" y="1641"/>
                    <a:pt x="586" y="1680"/>
                    <a:pt x="585" y="1719"/>
                  </a:cubicBezTo>
                  <a:cubicBezTo>
                    <a:pt x="589" y="1763"/>
                    <a:pt x="569" y="1807"/>
                    <a:pt x="532" y="1832"/>
                  </a:cubicBezTo>
                  <a:cubicBezTo>
                    <a:pt x="514" y="1841"/>
                    <a:pt x="507" y="1863"/>
                    <a:pt x="516" y="1881"/>
                  </a:cubicBezTo>
                  <a:cubicBezTo>
                    <a:pt x="525" y="1899"/>
                    <a:pt x="547" y="1907"/>
                    <a:pt x="565" y="1898"/>
                  </a:cubicBezTo>
                  <a:cubicBezTo>
                    <a:pt x="627" y="1860"/>
                    <a:pt x="663" y="1791"/>
                    <a:pt x="658" y="1719"/>
                  </a:cubicBezTo>
                  <a:cubicBezTo>
                    <a:pt x="660" y="1650"/>
                    <a:pt x="682" y="1583"/>
                    <a:pt x="721" y="1525"/>
                  </a:cubicBezTo>
                  <a:cubicBezTo>
                    <a:pt x="722" y="1524"/>
                    <a:pt x="723" y="1522"/>
                    <a:pt x="724" y="1520"/>
                  </a:cubicBezTo>
                  <a:cubicBezTo>
                    <a:pt x="735" y="1510"/>
                    <a:pt x="746" y="1500"/>
                    <a:pt x="757" y="1489"/>
                  </a:cubicBezTo>
                  <a:cubicBezTo>
                    <a:pt x="801" y="1445"/>
                    <a:pt x="895" y="1351"/>
                    <a:pt x="981" y="1324"/>
                  </a:cubicBezTo>
                  <a:cubicBezTo>
                    <a:pt x="973" y="1481"/>
                    <a:pt x="939" y="1635"/>
                    <a:pt x="879" y="1780"/>
                  </a:cubicBezTo>
                  <a:close/>
                  <a:moveTo>
                    <a:pt x="1755" y="2048"/>
                  </a:moveTo>
                  <a:cubicBezTo>
                    <a:pt x="1746" y="2048"/>
                    <a:pt x="1590" y="2048"/>
                    <a:pt x="1581" y="2048"/>
                  </a:cubicBezTo>
                  <a:cubicBezTo>
                    <a:pt x="1404" y="2045"/>
                    <a:pt x="1244" y="1941"/>
                    <a:pt x="1169" y="1780"/>
                  </a:cubicBezTo>
                  <a:cubicBezTo>
                    <a:pt x="1109" y="1635"/>
                    <a:pt x="1075" y="1481"/>
                    <a:pt x="1067" y="1324"/>
                  </a:cubicBezTo>
                  <a:cubicBezTo>
                    <a:pt x="1153" y="1351"/>
                    <a:pt x="1247" y="1445"/>
                    <a:pt x="1291" y="1489"/>
                  </a:cubicBezTo>
                  <a:cubicBezTo>
                    <a:pt x="1302" y="1500"/>
                    <a:pt x="1313" y="1510"/>
                    <a:pt x="1324" y="1520"/>
                  </a:cubicBezTo>
                  <a:cubicBezTo>
                    <a:pt x="1325" y="1522"/>
                    <a:pt x="1326" y="1524"/>
                    <a:pt x="1327" y="1525"/>
                  </a:cubicBezTo>
                  <a:cubicBezTo>
                    <a:pt x="1366" y="1583"/>
                    <a:pt x="1388" y="1650"/>
                    <a:pt x="1390" y="1719"/>
                  </a:cubicBezTo>
                  <a:cubicBezTo>
                    <a:pt x="1385" y="1791"/>
                    <a:pt x="1421" y="1860"/>
                    <a:pt x="1483" y="1898"/>
                  </a:cubicBezTo>
                  <a:cubicBezTo>
                    <a:pt x="1501" y="1907"/>
                    <a:pt x="1523" y="1900"/>
                    <a:pt x="1532" y="1882"/>
                  </a:cubicBezTo>
                  <a:cubicBezTo>
                    <a:pt x="1541" y="1864"/>
                    <a:pt x="1534" y="1842"/>
                    <a:pt x="1516" y="1833"/>
                  </a:cubicBezTo>
                  <a:cubicBezTo>
                    <a:pt x="1498" y="1821"/>
                    <a:pt x="1484" y="1804"/>
                    <a:pt x="1476" y="1784"/>
                  </a:cubicBezTo>
                  <a:cubicBezTo>
                    <a:pt x="1496" y="1789"/>
                    <a:pt x="1516" y="1792"/>
                    <a:pt x="1536" y="1792"/>
                  </a:cubicBezTo>
                  <a:cubicBezTo>
                    <a:pt x="1556" y="1792"/>
                    <a:pt x="1573" y="1776"/>
                    <a:pt x="1573" y="1755"/>
                  </a:cubicBezTo>
                  <a:cubicBezTo>
                    <a:pt x="1573" y="1735"/>
                    <a:pt x="1556" y="1719"/>
                    <a:pt x="1536" y="1719"/>
                  </a:cubicBezTo>
                  <a:cubicBezTo>
                    <a:pt x="1510" y="1719"/>
                    <a:pt x="1485" y="1712"/>
                    <a:pt x="1462" y="1700"/>
                  </a:cubicBezTo>
                  <a:cubicBezTo>
                    <a:pt x="1459" y="1668"/>
                    <a:pt x="1453" y="1635"/>
                    <a:pt x="1444" y="1604"/>
                  </a:cubicBezTo>
                  <a:cubicBezTo>
                    <a:pt x="1522" y="1645"/>
                    <a:pt x="1615" y="1647"/>
                    <a:pt x="1694" y="1607"/>
                  </a:cubicBezTo>
                  <a:cubicBezTo>
                    <a:pt x="1701" y="1606"/>
                    <a:pt x="1708" y="1604"/>
                    <a:pt x="1714" y="1600"/>
                  </a:cubicBezTo>
                  <a:cubicBezTo>
                    <a:pt x="1747" y="1599"/>
                    <a:pt x="1779" y="1612"/>
                    <a:pt x="1803" y="1635"/>
                  </a:cubicBezTo>
                  <a:cubicBezTo>
                    <a:pt x="1817" y="1649"/>
                    <a:pt x="1840" y="1649"/>
                    <a:pt x="1854" y="1635"/>
                  </a:cubicBezTo>
                  <a:cubicBezTo>
                    <a:pt x="1868" y="1621"/>
                    <a:pt x="1868" y="1598"/>
                    <a:pt x="1854" y="1583"/>
                  </a:cubicBezTo>
                  <a:cubicBezTo>
                    <a:pt x="1832" y="1562"/>
                    <a:pt x="1806" y="1546"/>
                    <a:pt x="1777" y="1535"/>
                  </a:cubicBezTo>
                  <a:cubicBezTo>
                    <a:pt x="1782" y="1527"/>
                    <a:pt x="1786" y="1520"/>
                    <a:pt x="1788" y="1516"/>
                  </a:cubicBezTo>
                  <a:cubicBezTo>
                    <a:pt x="1797" y="1498"/>
                    <a:pt x="1790" y="1476"/>
                    <a:pt x="1772" y="1467"/>
                  </a:cubicBezTo>
                  <a:cubicBezTo>
                    <a:pt x="1754" y="1458"/>
                    <a:pt x="1732" y="1465"/>
                    <a:pt x="1723" y="1483"/>
                  </a:cubicBezTo>
                  <a:cubicBezTo>
                    <a:pt x="1714" y="1501"/>
                    <a:pt x="1702" y="1517"/>
                    <a:pt x="1688" y="1531"/>
                  </a:cubicBezTo>
                  <a:cubicBezTo>
                    <a:pt x="1681" y="1533"/>
                    <a:pt x="1674" y="1536"/>
                    <a:pt x="1668" y="1539"/>
                  </a:cubicBezTo>
                  <a:cubicBezTo>
                    <a:pt x="1667" y="1539"/>
                    <a:pt x="1667" y="1539"/>
                    <a:pt x="1667" y="1539"/>
                  </a:cubicBezTo>
                  <a:cubicBezTo>
                    <a:pt x="1667" y="1540"/>
                    <a:pt x="1666" y="1540"/>
                    <a:pt x="1666" y="1540"/>
                  </a:cubicBezTo>
                  <a:cubicBezTo>
                    <a:pt x="1564" y="1591"/>
                    <a:pt x="1464" y="1559"/>
                    <a:pt x="1342" y="1437"/>
                  </a:cubicBezTo>
                  <a:cubicBezTo>
                    <a:pt x="1286" y="1381"/>
                    <a:pt x="1175" y="1270"/>
                    <a:pt x="1063" y="1248"/>
                  </a:cubicBezTo>
                  <a:cubicBezTo>
                    <a:pt x="1063" y="1245"/>
                    <a:pt x="1063" y="1243"/>
                    <a:pt x="1063" y="1241"/>
                  </a:cubicBezTo>
                  <a:cubicBezTo>
                    <a:pt x="1106" y="1233"/>
                    <a:pt x="1147" y="1220"/>
                    <a:pt x="1186" y="1200"/>
                  </a:cubicBezTo>
                  <a:cubicBezTo>
                    <a:pt x="1189" y="1203"/>
                    <a:pt x="1194" y="1205"/>
                    <a:pt x="1198" y="1206"/>
                  </a:cubicBezTo>
                  <a:cubicBezTo>
                    <a:pt x="1201" y="1210"/>
                    <a:pt x="1205" y="1217"/>
                    <a:pt x="1208" y="1222"/>
                  </a:cubicBezTo>
                  <a:cubicBezTo>
                    <a:pt x="1233" y="1280"/>
                    <a:pt x="1290" y="1317"/>
                    <a:pt x="1353" y="1317"/>
                  </a:cubicBezTo>
                  <a:cubicBezTo>
                    <a:pt x="1411" y="1317"/>
                    <a:pt x="1439" y="1344"/>
                    <a:pt x="1474" y="1379"/>
                  </a:cubicBezTo>
                  <a:cubicBezTo>
                    <a:pt x="1488" y="1393"/>
                    <a:pt x="1511" y="1393"/>
                    <a:pt x="1525" y="1379"/>
                  </a:cubicBezTo>
                  <a:cubicBezTo>
                    <a:pt x="1539" y="1365"/>
                    <a:pt x="1539" y="1342"/>
                    <a:pt x="1525" y="1327"/>
                  </a:cubicBezTo>
                  <a:cubicBezTo>
                    <a:pt x="1509" y="1310"/>
                    <a:pt x="1490" y="1294"/>
                    <a:pt x="1471" y="1280"/>
                  </a:cubicBezTo>
                  <a:cubicBezTo>
                    <a:pt x="1477" y="1275"/>
                    <a:pt x="1483" y="1271"/>
                    <a:pt x="1488" y="1266"/>
                  </a:cubicBezTo>
                  <a:cubicBezTo>
                    <a:pt x="1508" y="1250"/>
                    <a:pt x="1517" y="1243"/>
                    <a:pt x="1536" y="1243"/>
                  </a:cubicBezTo>
                  <a:cubicBezTo>
                    <a:pt x="1556" y="1243"/>
                    <a:pt x="1573" y="1227"/>
                    <a:pt x="1573" y="1207"/>
                  </a:cubicBezTo>
                  <a:cubicBezTo>
                    <a:pt x="1573" y="1187"/>
                    <a:pt x="1556" y="1170"/>
                    <a:pt x="1536" y="1170"/>
                  </a:cubicBezTo>
                  <a:cubicBezTo>
                    <a:pt x="1501" y="1171"/>
                    <a:pt x="1467" y="1185"/>
                    <a:pt x="1442" y="1210"/>
                  </a:cubicBezTo>
                  <a:cubicBezTo>
                    <a:pt x="1418" y="1233"/>
                    <a:pt x="1386" y="1245"/>
                    <a:pt x="1353" y="1243"/>
                  </a:cubicBezTo>
                  <a:cubicBezTo>
                    <a:pt x="1305" y="1243"/>
                    <a:pt x="1288" y="1215"/>
                    <a:pt x="1271" y="1185"/>
                  </a:cubicBezTo>
                  <a:cubicBezTo>
                    <a:pt x="1267" y="1177"/>
                    <a:pt x="1261" y="1169"/>
                    <a:pt x="1256" y="1161"/>
                  </a:cubicBezTo>
                  <a:cubicBezTo>
                    <a:pt x="1274" y="1150"/>
                    <a:pt x="1292" y="1139"/>
                    <a:pt x="1310" y="1128"/>
                  </a:cubicBezTo>
                  <a:cubicBezTo>
                    <a:pt x="1350" y="1101"/>
                    <a:pt x="1393" y="1077"/>
                    <a:pt x="1438" y="1059"/>
                  </a:cubicBezTo>
                  <a:cubicBezTo>
                    <a:pt x="1481" y="1042"/>
                    <a:pt x="1529" y="1040"/>
                    <a:pt x="1574" y="1052"/>
                  </a:cubicBezTo>
                  <a:cubicBezTo>
                    <a:pt x="1597" y="1057"/>
                    <a:pt x="1620" y="1060"/>
                    <a:pt x="1644" y="1060"/>
                  </a:cubicBezTo>
                  <a:cubicBezTo>
                    <a:pt x="1662" y="1074"/>
                    <a:pt x="1677" y="1093"/>
                    <a:pt x="1686" y="1114"/>
                  </a:cubicBezTo>
                  <a:cubicBezTo>
                    <a:pt x="1695" y="1132"/>
                    <a:pt x="1717" y="1139"/>
                    <a:pt x="1735" y="1130"/>
                  </a:cubicBezTo>
                  <a:cubicBezTo>
                    <a:pt x="1753" y="1121"/>
                    <a:pt x="1761" y="1099"/>
                    <a:pt x="1752" y="1081"/>
                  </a:cubicBezTo>
                  <a:cubicBezTo>
                    <a:pt x="1745" y="1068"/>
                    <a:pt x="1738" y="1056"/>
                    <a:pt x="1730" y="1045"/>
                  </a:cubicBezTo>
                  <a:cubicBezTo>
                    <a:pt x="1749" y="1038"/>
                    <a:pt x="1766" y="1027"/>
                    <a:pt x="1781" y="1013"/>
                  </a:cubicBezTo>
                  <a:cubicBezTo>
                    <a:pt x="1795" y="999"/>
                    <a:pt x="1795" y="976"/>
                    <a:pt x="1781" y="962"/>
                  </a:cubicBezTo>
                  <a:cubicBezTo>
                    <a:pt x="1767" y="948"/>
                    <a:pt x="1745" y="947"/>
                    <a:pt x="1730" y="961"/>
                  </a:cubicBezTo>
                  <a:cubicBezTo>
                    <a:pt x="1706" y="980"/>
                    <a:pt x="1676" y="989"/>
                    <a:pt x="1646" y="987"/>
                  </a:cubicBezTo>
                  <a:cubicBezTo>
                    <a:pt x="1626" y="987"/>
                    <a:pt x="1607" y="984"/>
                    <a:pt x="1588" y="980"/>
                  </a:cubicBezTo>
                  <a:cubicBezTo>
                    <a:pt x="1531" y="966"/>
                    <a:pt x="1470" y="969"/>
                    <a:pt x="1415" y="989"/>
                  </a:cubicBezTo>
                  <a:cubicBezTo>
                    <a:pt x="1364" y="1010"/>
                    <a:pt x="1316" y="1035"/>
                    <a:pt x="1271" y="1066"/>
                  </a:cubicBezTo>
                  <a:cubicBezTo>
                    <a:pt x="1208" y="1112"/>
                    <a:pt x="1136" y="1146"/>
                    <a:pt x="1061" y="1166"/>
                  </a:cubicBezTo>
                  <a:cubicBezTo>
                    <a:pt x="1061" y="1163"/>
                    <a:pt x="1061" y="1159"/>
                    <a:pt x="1061" y="1155"/>
                  </a:cubicBezTo>
                  <a:cubicBezTo>
                    <a:pt x="1206" y="1075"/>
                    <a:pt x="1317" y="924"/>
                    <a:pt x="1317" y="805"/>
                  </a:cubicBezTo>
                  <a:cubicBezTo>
                    <a:pt x="1318" y="778"/>
                    <a:pt x="1324" y="751"/>
                    <a:pt x="1335" y="727"/>
                  </a:cubicBezTo>
                  <a:cubicBezTo>
                    <a:pt x="1352" y="719"/>
                    <a:pt x="1372" y="718"/>
                    <a:pt x="1390" y="724"/>
                  </a:cubicBezTo>
                  <a:cubicBezTo>
                    <a:pt x="1439" y="738"/>
                    <a:pt x="1492" y="723"/>
                    <a:pt x="1525" y="684"/>
                  </a:cubicBezTo>
                  <a:cubicBezTo>
                    <a:pt x="1560" y="649"/>
                    <a:pt x="1588" y="622"/>
                    <a:pt x="1646" y="622"/>
                  </a:cubicBezTo>
                  <a:cubicBezTo>
                    <a:pt x="1666" y="622"/>
                    <a:pt x="1682" y="605"/>
                    <a:pt x="1682" y="585"/>
                  </a:cubicBezTo>
                  <a:cubicBezTo>
                    <a:pt x="1682" y="565"/>
                    <a:pt x="1666" y="549"/>
                    <a:pt x="1646" y="549"/>
                  </a:cubicBezTo>
                  <a:cubicBezTo>
                    <a:pt x="1579" y="550"/>
                    <a:pt x="1516" y="580"/>
                    <a:pt x="1474" y="632"/>
                  </a:cubicBezTo>
                  <a:cubicBezTo>
                    <a:pt x="1457" y="654"/>
                    <a:pt x="1429" y="662"/>
                    <a:pt x="1404" y="652"/>
                  </a:cubicBezTo>
                  <a:cubicBezTo>
                    <a:pt x="1394" y="650"/>
                    <a:pt x="1384" y="649"/>
                    <a:pt x="1375" y="648"/>
                  </a:cubicBezTo>
                  <a:cubicBezTo>
                    <a:pt x="1375" y="647"/>
                    <a:pt x="1375" y="647"/>
                    <a:pt x="1375" y="647"/>
                  </a:cubicBezTo>
                  <a:cubicBezTo>
                    <a:pt x="1403" y="607"/>
                    <a:pt x="1420" y="560"/>
                    <a:pt x="1426" y="512"/>
                  </a:cubicBezTo>
                  <a:cubicBezTo>
                    <a:pt x="1430" y="479"/>
                    <a:pt x="1450" y="450"/>
                    <a:pt x="1479" y="435"/>
                  </a:cubicBezTo>
                  <a:cubicBezTo>
                    <a:pt x="1497" y="426"/>
                    <a:pt x="1505" y="404"/>
                    <a:pt x="1495" y="386"/>
                  </a:cubicBezTo>
                  <a:cubicBezTo>
                    <a:pt x="1486" y="368"/>
                    <a:pt x="1465" y="361"/>
                    <a:pt x="1446" y="370"/>
                  </a:cubicBezTo>
                  <a:cubicBezTo>
                    <a:pt x="1423" y="382"/>
                    <a:pt x="1403" y="399"/>
                    <a:pt x="1386" y="420"/>
                  </a:cubicBezTo>
                  <a:cubicBezTo>
                    <a:pt x="1384" y="418"/>
                    <a:pt x="1381" y="415"/>
                    <a:pt x="1379" y="413"/>
                  </a:cubicBezTo>
                  <a:cubicBezTo>
                    <a:pt x="1361" y="395"/>
                    <a:pt x="1353" y="386"/>
                    <a:pt x="1353" y="366"/>
                  </a:cubicBezTo>
                  <a:cubicBezTo>
                    <a:pt x="1353" y="346"/>
                    <a:pt x="1337" y="329"/>
                    <a:pt x="1317" y="329"/>
                  </a:cubicBezTo>
                  <a:cubicBezTo>
                    <a:pt x="1296" y="329"/>
                    <a:pt x="1280" y="346"/>
                    <a:pt x="1280" y="366"/>
                  </a:cubicBezTo>
                  <a:cubicBezTo>
                    <a:pt x="1280" y="404"/>
                    <a:pt x="1298" y="440"/>
                    <a:pt x="1327" y="465"/>
                  </a:cubicBezTo>
                  <a:cubicBezTo>
                    <a:pt x="1345" y="483"/>
                    <a:pt x="1353" y="491"/>
                    <a:pt x="1353" y="512"/>
                  </a:cubicBezTo>
                  <a:cubicBezTo>
                    <a:pt x="1346" y="548"/>
                    <a:pt x="1331" y="582"/>
                    <a:pt x="1311" y="612"/>
                  </a:cubicBezTo>
                  <a:cubicBezTo>
                    <a:pt x="1273" y="669"/>
                    <a:pt x="1250" y="736"/>
                    <a:pt x="1243" y="805"/>
                  </a:cubicBezTo>
                  <a:cubicBezTo>
                    <a:pt x="1243" y="889"/>
                    <a:pt x="1166" y="998"/>
                    <a:pt x="1062" y="1069"/>
                  </a:cubicBezTo>
                  <a:cubicBezTo>
                    <a:pt x="1067" y="994"/>
                    <a:pt x="1077" y="920"/>
                    <a:pt x="1090" y="847"/>
                  </a:cubicBezTo>
                  <a:cubicBezTo>
                    <a:pt x="1120" y="688"/>
                    <a:pt x="1135" y="527"/>
                    <a:pt x="1134" y="366"/>
                  </a:cubicBezTo>
                  <a:cubicBezTo>
                    <a:pt x="1134" y="359"/>
                    <a:pt x="1134" y="359"/>
                    <a:pt x="1134" y="359"/>
                  </a:cubicBezTo>
                  <a:cubicBezTo>
                    <a:pt x="1134" y="349"/>
                    <a:pt x="1134" y="338"/>
                    <a:pt x="1134" y="327"/>
                  </a:cubicBezTo>
                  <a:cubicBezTo>
                    <a:pt x="1134" y="326"/>
                    <a:pt x="1134" y="326"/>
                    <a:pt x="1134" y="326"/>
                  </a:cubicBezTo>
                  <a:cubicBezTo>
                    <a:pt x="1134" y="321"/>
                    <a:pt x="1135" y="315"/>
                    <a:pt x="1135" y="310"/>
                  </a:cubicBezTo>
                  <a:cubicBezTo>
                    <a:pt x="1135" y="308"/>
                    <a:pt x="1135" y="308"/>
                    <a:pt x="1135" y="308"/>
                  </a:cubicBezTo>
                  <a:cubicBezTo>
                    <a:pt x="1136" y="303"/>
                    <a:pt x="1136" y="297"/>
                    <a:pt x="1137" y="292"/>
                  </a:cubicBezTo>
                  <a:cubicBezTo>
                    <a:pt x="1137" y="290"/>
                    <a:pt x="1137" y="290"/>
                    <a:pt x="1137" y="290"/>
                  </a:cubicBezTo>
                  <a:cubicBezTo>
                    <a:pt x="1138" y="285"/>
                    <a:pt x="1139" y="280"/>
                    <a:pt x="1140" y="275"/>
                  </a:cubicBezTo>
                  <a:cubicBezTo>
                    <a:pt x="1140" y="274"/>
                    <a:pt x="1141" y="273"/>
                    <a:pt x="1141" y="272"/>
                  </a:cubicBezTo>
                  <a:cubicBezTo>
                    <a:pt x="1142" y="267"/>
                    <a:pt x="1144" y="263"/>
                    <a:pt x="1145" y="258"/>
                  </a:cubicBezTo>
                  <a:cubicBezTo>
                    <a:pt x="1146" y="257"/>
                    <a:pt x="1146" y="256"/>
                    <a:pt x="1146" y="255"/>
                  </a:cubicBezTo>
                  <a:cubicBezTo>
                    <a:pt x="1148" y="251"/>
                    <a:pt x="1150" y="246"/>
                    <a:pt x="1152" y="242"/>
                  </a:cubicBezTo>
                  <a:cubicBezTo>
                    <a:pt x="1153" y="241"/>
                    <a:pt x="1153" y="240"/>
                    <a:pt x="1154" y="239"/>
                  </a:cubicBezTo>
                  <a:cubicBezTo>
                    <a:pt x="1156" y="235"/>
                    <a:pt x="1159" y="231"/>
                    <a:pt x="1162" y="227"/>
                  </a:cubicBezTo>
                  <a:cubicBezTo>
                    <a:pt x="1164" y="224"/>
                    <a:pt x="1166" y="220"/>
                    <a:pt x="1169" y="217"/>
                  </a:cubicBezTo>
                  <a:cubicBezTo>
                    <a:pt x="1200" y="192"/>
                    <a:pt x="1240" y="179"/>
                    <a:pt x="1280" y="183"/>
                  </a:cubicBezTo>
                  <a:cubicBezTo>
                    <a:pt x="1379" y="187"/>
                    <a:pt x="1473" y="222"/>
                    <a:pt x="1550" y="285"/>
                  </a:cubicBezTo>
                  <a:cubicBezTo>
                    <a:pt x="1664" y="370"/>
                    <a:pt x="1760" y="478"/>
                    <a:pt x="1832" y="602"/>
                  </a:cubicBezTo>
                  <a:cubicBezTo>
                    <a:pt x="1906" y="749"/>
                    <a:pt x="1906" y="749"/>
                    <a:pt x="1906" y="749"/>
                  </a:cubicBezTo>
                  <a:cubicBezTo>
                    <a:pt x="1933" y="794"/>
                    <a:pt x="1956" y="841"/>
                    <a:pt x="1977" y="889"/>
                  </a:cubicBezTo>
                  <a:cubicBezTo>
                    <a:pt x="2011" y="993"/>
                    <a:pt x="2048" y="1151"/>
                    <a:pt x="2048" y="1719"/>
                  </a:cubicBezTo>
                  <a:cubicBezTo>
                    <a:pt x="2048" y="1871"/>
                    <a:pt x="1971" y="2048"/>
                    <a:pt x="1755" y="2048"/>
                  </a:cubicBezTo>
                  <a:close/>
                </a:path>
              </a:pathLst>
            </a:custGeom>
            <a:solidFill>
              <a:srgbClr val="E74A21"/>
            </a:solidFill>
            <a:ln>
              <a:noFill/>
            </a:ln>
          </p:spPr>
          <p:txBody>
            <a:bodyPr vert="horz" wrap="square" lIns="32144" tIns="16072" rIns="32144" bIns="16072" numCol="1" anchor="t" anchorCtr="0" compatLnSpc="1">
              <a:prstTxWarp prst="textNoShape">
                <a:avLst/>
              </a:prstTxWarp>
            </a:bodyPr>
            <a:lstStyle/>
            <a:p>
              <a:endParaRPr lang="en-US" sz="633"/>
            </a:p>
          </p:txBody>
        </p:sp>
      </p:grpSp>
      <p:grpSp>
        <p:nvGrpSpPr>
          <p:cNvPr id="42" name="Group 41"/>
          <p:cNvGrpSpPr/>
          <p:nvPr/>
        </p:nvGrpSpPr>
        <p:grpSpPr>
          <a:xfrm>
            <a:off x="5409350" y="4846542"/>
            <a:ext cx="1585348" cy="561883"/>
            <a:chOff x="10819469" y="13282786"/>
            <a:chExt cx="4509802" cy="1598376"/>
          </a:xfrm>
        </p:grpSpPr>
        <p:sp>
          <p:nvSpPr>
            <p:cNvPr id="168" name="Rectangle 167"/>
            <p:cNvSpPr>
              <a:spLocks/>
            </p:cNvSpPr>
            <p:nvPr/>
          </p:nvSpPr>
          <p:spPr>
            <a:xfrm>
              <a:off x="12142161" y="13497380"/>
              <a:ext cx="3187110" cy="11691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457112">
                <a:defRPr/>
              </a:pPr>
              <a:r>
                <a:rPr lang="tr-TR" sz="1265" b="1">
                  <a:solidFill>
                    <a:srgbClr val="FCB13B"/>
                  </a:solidFill>
                  <a:latin typeface="Arial" panose="020B0604020202020204"/>
                </a:rPr>
                <a:t>Diyabet</a:t>
              </a:r>
            </a:p>
            <a:p>
              <a:pPr defTabSz="457112">
                <a:defRPr/>
              </a:pPr>
              <a:r>
                <a:rPr lang="tr-TR" sz="1406" b="1">
                  <a:solidFill>
                    <a:srgbClr val="FCB13B"/>
                  </a:solidFill>
                  <a:latin typeface="+mj-lt"/>
                </a:rPr>
                <a:t>1.6 milyon</a:t>
              </a:r>
            </a:p>
          </p:txBody>
        </p:sp>
        <p:sp>
          <p:nvSpPr>
            <p:cNvPr id="27" name="Freeform 14"/>
            <p:cNvSpPr>
              <a:spLocks noEditPoints="1"/>
            </p:cNvSpPr>
            <p:nvPr/>
          </p:nvSpPr>
          <p:spPr bwMode="auto">
            <a:xfrm>
              <a:off x="10819469" y="13282786"/>
              <a:ext cx="1100033" cy="1598376"/>
            </a:xfrm>
            <a:custGeom>
              <a:avLst/>
              <a:gdLst>
                <a:gd name="T0" fmla="*/ 602 w 1057"/>
                <a:gd name="T1" fmla="*/ 1216 h 1537"/>
                <a:gd name="T2" fmla="*/ 602 w 1057"/>
                <a:gd name="T3" fmla="*/ 1238 h 1537"/>
                <a:gd name="T4" fmla="*/ 500 w 1057"/>
                <a:gd name="T5" fmla="*/ 1341 h 1537"/>
                <a:gd name="T6" fmla="*/ 493 w 1057"/>
                <a:gd name="T7" fmla="*/ 1341 h 1537"/>
                <a:gd name="T8" fmla="*/ 493 w 1057"/>
                <a:gd name="T9" fmla="*/ 1510 h 1537"/>
                <a:gd name="T10" fmla="*/ 469 w 1057"/>
                <a:gd name="T11" fmla="*/ 1536 h 1537"/>
                <a:gd name="T12" fmla="*/ 442 w 1057"/>
                <a:gd name="T13" fmla="*/ 1510 h 1537"/>
                <a:gd name="T14" fmla="*/ 442 w 1057"/>
                <a:gd name="T15" fmla="*/ 1341 h 1537"/>
                <a:gd name="T16" fmla="*/ 436 w 1057"/>
                <a:gd name="T17" fmla="*/ 1341 h 1537"/>
                <a:gd name="T18" fmla="*/ 333 w 1057"/>
                <a:gd name="T19" fmla="*/ 1238 h 1537"/>
                <a:gd name="T20" fmla="*/ 333 w 1057"/>
                <a:gd name="T21" fmla="*/ 1216 h 1537"/>
                <a:gd name="T22" fmla="*/ 359 w 1057"/>
                <a:gd name="T23" fmla="*/ 1190 h 1537"/>
                <a:gd name="T24" fmla="*/ 577 w 1057"/>
                <a:gd name="T25" fmla="*/ 1190 h 1537"/>
                <a:gd name="T26" fmla="*/ 602 w 1057"/>
                <a:gd name="T27" fmla="*/ 1216 h 1537"/>
                <a:gd name="T28" fmla="*/ 519 w 1057"/>
                <a:gd name="T29" fmla="*/ 826 h 1537"/>
                <a:gd name="T30" fmla="*/ 417 w 1057"/>
                <a:gd name="T31" fmla="*/ 826 h 1537"/>
                <a:gd name="T32" fmla="*/ 365 w 1057"/>
                <a:gd name="T33" fmla="*/ 877 h 1537"/>
                <a:gd name="T34" fmla="*/ 417 w 1057"/>
                <a:gd name="T35" fmla="*/ 928 h 1537"/>
                <a:gd name="T36" fmla="*/ 519 w 1057"/>
                <a:gd name="T37" fmla="*/ 928 h 1537"/>
                <a:gd name="T38" fmla="*/ 570 w 1057"/>
                <a:gd name="T39" fmla="*/ 877 h 1537"/>
                <a:gd name="T40" fmla="*/ 519 w 1057"/>
                <a:gd name="T41" fmla="*/ 826 h 1537"/>
                <a:gd name="T42" fmla="*/ 629 w 1057"/>
                <a:gd name="T43" fmla="*/ 683 h 1537"/>
                <a:gd name="T44" fmla="*/ 901 w 1057"/>
                <a:gd name="T45" fmla="*/ 774 h 1537"/>
                <a:gd name="T46" fmla="*/ 935 w 1057"/>
                <a:gd name="T47" fmla="*/ 798 h 1537"/>
                <a:gd name="T48" fmla="*/ 935 w 1057"/>
                <a:gd name="T49" fmla="*/ 1011 h 1537"/>
                <a:gd name="T50" fmla="*/ 807 w 1057"/>
                <a:gd name="T51" fmla="*/ 1139 h 1537"/>
                <a:gd name="T52" fmla="*/ 129 w 1057"/>
                <a:gd name="T53" fmla="*/ 1139 h 1537"/>
                <a:gd name="T54" fmla="*/ 0 w 1057"/>
                <a:gd name="T55" fmla="*/ 1011 h 1537"/>
                <a:gd name="T56" fmla="*/ 0 w 1057"/>
                <a:gd name="T57" fmla="*/ 128 h 1537"/>
                <a:gd name="T58" fmla="*/ 129 w 1057"/>
                <a:gd name="T59" fmla="*/ 0 h 1537"/>
                <a:gd name="T60" fmla="*/ 807 w 1057"/>
                <a:gd name="T61" fmla="*/ 0 h 1537"/>
                <a:gd name="T62" fmla="*/ 935 w 1057"/>
                <a:gd name="T63" fmla="*/ 128 h 1537"/>
                <a:gd name="T64" fmla="*/ 935 w 1057"/>
                <a:gd name="T65" fmla="*/ 253 h 1537"/>
                <a:gd name="T66" fmla="*/ 897 w 1057"/>
                <a:gd name="T67" fmla="*/ 276 h 1537"/>
                <a:gd name="T68" fmla="*/ 826 w 1057"/>
                <a:gd name="T69" fmla="*/ 256 h 1537"/>
                <a:gd name="T70" fmla="*/ 800 w 1057"/>
                <a:gd name="T71" fmla="*/ 231 h 1537"/>
                <a:gd name="T72" fmla="*/ 698 w 1057"/>
                <a:gd name="T73" fmla="*/ 125 h 1537"/>
                <a:gd name="T74" fmla="*/ 237 w 1057"/>
                <a:gd name="T75" fmla="*/ 125 h 1537"/>
                <a:gd name="T76" fmla="*/ 135 w 1057"/>
                <a:gd name="T77" fmla="*/ 227 h 1537"/>
                <a:gd name="T78" fmla="*/ 135 w 1057"/>
                <a:gd name="T79" fmla="*/ 570 h 1537"/>
                <a:gd name="T80" fmla="*/ 237 w 1057"/>
                <a:gd name="T81" fmla="*/ 672 h 1537"/>
                <a:gd name="T82" fmla="*/ 608 w 1057"/>
                <a:gd name="T83" fmla="*/ 672 h 1537"/>
                <a:gd name="T84" fmla="*/ 629 w 1057"/>
                <a:gd name="T85" fmla="*/ 683 h 1537"/>
                <a:gd name="T86" fmla="*/ 621 w 1057"/>
                <a:gd name="T87" fmla="*/ 877 h 1537"/>
                <a:gd name="T88" fmla="*/ 519 w 1057"/>
                <a:gd name="T89" fmla="*/ 774 h 1537"/>
                <a:gd name="T90" fmla="*/ 417 w 1057"/>
                <a:gd name="T91" fmla="*/ 774 h 1537"/>
                <a:gd name="T92" fmla="*/ 314 w 1057"/>
                <a:gd name="T93" fmla="*/ 877 h 1537"/>
                <a:gd name="T94" fmla="*/ 417 w 1057"/>
                <a:gd name="T95" fmla="*/ 979 h 1537"/>
                <a:gd name="T96" fmla="*/ 519 w 1057"/>
                <a:gd name="T97" fmla="*/ 979 h 1537"/>
                <a:gd name="T98" fmla="*/ 621 w 1057"/>
                <a:gd name="T99" fmla="*/ 877 h 1537"/>
                <a:gd name="T100" fmla="*/ 973 w 1057"/>
                <a:gd name="T101" fmla="*/ 450 h 1537"/>
                <a:gd name="T102" fmla="*/ 903 w 1057"/>
                <a:gd name="T103" fmla="*/ 349 h 1537"/>
                <a:gd name="T104" fmla="*/ 743 w 1057"/>
                <a:gd name="T105" fmla="*/ 349 h 1537"/>
                <a:gd name="T106" fmla="*/ 673 w 1057"/>
                <a:gd name="T107" fmla="*/ 450 h 1537"/>
                <a:gd name="T108" fmla="*/ 823 w 1057"/>
                <a:gd name="T109" fmla="*/ 736 h 1537"/>
                <a:gd name="T110" fmla="*/ 973 w 1057"/>
                <a:gd name="T111" fmla="*/ 450 h 1537"/>
                <a:gd name="T112" fmla="*/ 973 w 1057"/>
                <a:gd name="T113" fmla="*/ 450 h 1537"/>
                <a:gd name="T114" fmla="*/ 973 w 1057"/>
                <a:gd name="T115" fmla="*/ 45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7" h="1537">
                  <a:moveTo>
                    <a:pt x="602" y="1216"/>
                  </a:moveTo>
                  <a:cubicBezTo>
                    <a:pt x="602" y="1238"/>
                    <a:pt x="602" y="1238"/>
                    <a:pt x="602" y="1238"/>
                  </a:cubicBezTo>
                  <a:cubicBezTo>
                    <a:pt x="602" y="1295"/>
                    <a:pt x="556" y="1341"/>
                    <a:pt x="500" y="1341"/>
                  </a:cubicBezTo>
                  <a:cubicBezTo>
                    <a:pt x="493" y="1341"/>
                    <a:pt x="493" y="1341"/>
                    <a:pt x="493" y="1341"/>
                  </a:cubicBezTo>
                  <a:cubicBezTo>
                    <a:pt x="493" y="1510"/>
                    <a:pt x="493" y="1510"/>
                    <a:pt x="493" y="1510"/>
                  </a:cubicBezTo>
                  <a:cubicBezTo>
                    <a:pt x="493" y="1523"/>
                    <a:pt x="483" y="1535"/>
                    <a:pt x="469" y="1536"/>
                  </a:cubicBezTo>
                  <a:cubicBezTo>
                    <a:pt x="454" y="1537"/>
                    <a:pt x="442" y="1525"/>
                    <a:pt x="442" y="1510"/>
                  </a:cubicBezTo>
                  <a:cubicBezTo>
                    <a:pt x="442" y="1341"/>
                    <a:pt x="442" y="1341"/>
                    <a:pt x="442" y="1341"/>
                  </a:cubicBezTo>
                  <a:cubicBezTo>
                    <a:pt x="436" y="1341"/>
                    <a:pt x="436" y="1341"/>
                    <a:pt x="436" y="1341"/>
                  </a:cubicBezTo>
                  <a:cubicBezTo>
                    <a:pt x="379" y="1341"/>
                    <a:pt x="333" y="1295"/>
                    <a:pt x="333" y="1238"/>
                  </a:cubicBezTo>
                  <a:cubicBezTo>
                    <a:pt x="333" y="1216"/>
                    <a:pt x="333" y="1216"/>
                    <a:pt x="333" y="1216"/>
                  </a:cubicBezTo>
                  <a:cubicBezTo>
                    <a:pt x="333" y="1202"/>
                    <a:pt x="345" y="1190"/>
                    <a:pt x="359" y="1190"/>
                  </a:cubicBezTo>
                  <a:cubicBezTo>
                    <a:pt x="577" y="1190"/>
                    <a:pt x="577" y="1190"/>
                    <a:pt x="577" y="1190"/>
                  </a:cubicBezTo>
                  <a:cubicBezTo>
                    <a:pt x="591" y="1190"/>
                    <a:pt x="602" y="1202"/>
                    <a:pt x="602" y="1216"/>
                  </a:cubicBezTo>
                  <a:close/>
                  <a:moveTo>
                    <a:pt x="519" y="826"/>
                  </a:moveTo>
                  <a:cubicBezTo>
                    <a:pt x="417" y="826"/>
                    <a:pt x="417" y="826"/>
                    <a:pt x="417" y="826"/>
                  </a:cubicBezTo>
                  <a:cubicBezTo>
                    <a:pt x="388" y="826"/>
                    <a:pt x="365" y="849"/>
                    <a:pt x="365" y="877"/>
                  </a:cubicBezTo>
                  <a:cubicBezTo>
                    <a:pt x="365" y="905"/>
                    <a:pt x="388" y="928"/>
                    <a:pt x="417" y="928"/>
                  </a:cubicBezTo>
                  <a:cubicBezTo>
                    <a:pt x="519" y="928"/>
                    <a:pt x="519" y="928"/>
                    <a:pt x="519" y="928"/>
                  </a:cubicBezTo>
                  <a:cubicBezTo>
                    <a:pt x="547" y="928"/>
                    <a:pt x="570" y="905"/>
                    <a:pt x="570" y="877"/>
                  </a:cubicBezTo>
                  <a:cubicBezTo>
                    <a:pt x="570" y="849"/>
                    <a:pt x="547" y="826"/>
                    <a:pt x="519" y="826"/>
                  </a:cubicBezTo>
                  <a:close/>
                  <a:moveTo>
                    <a:pt x="629" y="683"/>
                  </a:moveTo>
                  <a:cubicBezTo>
                    <a:pt x="689" y="773"/>
                    <a:pt x="802" y="809"/>
                    <a:pt x="901" y="774"/>
                  </a:cubicBezTo>
                  <a:cubicBezTo>
                    <a:pt x="917" y="768"/>
                    <a:pt x="935" y="780"/>
                    <a:pt x="935" y="798"/>
                  </a:cubicBezTo>
                  <a:cubicBezTo>
                    <a:pt x="935" y="1011"/>
                    <a:pt x="935" y="1011"/>
                    <a:pt x="935" y="1011"/>
                  </a:cubicBezTo>
                  <a:cubicBezTo>
                    <a:pt x="935" y="1082"/>
                    <a:pt x="878" y="1139"/>
                    <a:pt x="807" y="1139"/>
                  </a:cubicBezTo>
                  <a:cubicBezTo>
                    <a:pt x="129" y="1139"/>
                    <a:pt x="129" y="1139"/>
                    <a:pt x="129" y="1139"/>
                  </a:cubicBezTo>
                  <a:cubicBezTo>
                    <a:pt x="58" y="1139"/>
                    <a:pt x="0" y="1082"/>
                    <a:pt x="0" y="1011"/>
                  </a:cubicBezTo>
                  <a:cubicBezTo>
                    <a:pt x="0" y="128"/>
                    <a:pt x="0" y="128"/>
                    <a:pt x="0" y="128"/>
                  </a:cubicBezTo>
                  <a:cubicBezTo>
                    <a:pt x="0" y="57"/>
                    <a:pt x="58" y="0"/>
                    <a:pt x="129" y="0"/>
                  </a:cubicBezTo>
                  <a:cubicBezTo>
                    <a:pt x="807" y="0"/>
                    <a:pt x="807" y="0"/>
                    <a:pt x="807" y="0"/>
                  </a:cubicBezTo>
                  <a:cubicBezTo>
                    <a:pt x="878" y="0"/>
                    <a:pt x="935" y="57"/>
                    <a:pt x="935" y="128"/>
                  </a:cubicBezTo>
                  <a:cubicBezTo>
                    <a:pt x="935" y="253"/>
                    <a:pt x="935" y="253"/>
                    <a:pt x="935" y="253"/>
                  </a:cubicBezTo>
                  <a:cubicBezTo>
                    <a:pt x="935" y="273"/>
                    <a:pt x="914" y="285"/>
                    <a:pt x="897" y="276"/>
                  </a:cubicBezTo>
                  <a:cubicBezTo>
                    <a:pt x="875" y="264"/>
                    <a:pt x="851" y="257"/>
                    <a:pt x="826" y="256"/>
                  </a:cubicBezTo>
                  <a:cubicBezTo>
                    <a:pt x="812" y="256"/>
                    <a:pt x="800" y="245"/>
                    <a:pt x="800" y="231"/>
                  </a:cubicBezTo>
                  <a:cubicBezTo>
                    <a:pt x="800" y="166"/>
                    <a:pt x="751" y="125"/>
                    <a:pt x="698" y="125"/>
                  </a:cubicBezTo>
                  <a:cubicBezTo>
                    <a:pt x="237" y="125"/>
                    <a:pt x="237" y="125"/>
                    <a:pt x="237" y="125"/>
                  </a:cubicBezTo>
                  <a:cubicBezTo>
                    <a:pt x="181" y="125"/>
                    <a:pt x="135" y="171"/>
                    <a:pt x="135" y="227"/>
                  </a:cubicBezTo>
                  <a:cubicBezTo>
                    <a:pt x="135" y="570"/>
                    <a:pt x="135" y="570"/>
                    <a:pt x="135" y="570"/>
                  </a:cubicBezTo>
                  <a:cubicBezTo>
                    <a:pt x="135" y="626"/>
                    <a:pt x="181" y="672"/>
                    <a:pt x="237" y="672"/>
                  </a:cubicBezTo>
                  <a:cubicBezTo>
                    <a:pt x="608" y="672"/>
                    <a:pt x="608" y="672"/>
                    <a:pt x="608" y="672"/>
                  </a:cubicBezTo>
                  <a:cubicBezTo>
                    <a:pt x="616" y="672"/>
                    <a:pt x="624" y="676"/>
                    <a:pt x="629" y="683"/>
                  </a:cubicBezTo>
                  <a:close/>
                  <a:moveTo>
                    <a:pt x="621" y="877"/>
                  </a:moveTo>
                  <a:cubicBezTo>
                    <a:pt x="621" y="820"/>
                    <a:pt x="575" y="774"/>
                    <a:pt x="519" y="774"/>
                  </a:cubicBezTo>
                  <a:cubicBezTo>
                    <a:pt x="417" y="774"/>
                    <a:pt x="417" y="774"/>
                    <a:pt x="417" y="774"/>
                  </a:cubicBezTo>
                  <a:cubicBezTo>
                    <a:pt x="360" y="774"/>
                    <a:pt x="314" y="820"/>
                    <a:pt x="314" y="877"/>
                  </a:cubicBezTo>
                  <a:cubicBezTo>
                    <a:pt x="314" y="933"/>
                    <a:pt x="360" y="979"/>
                    <a:pt x="417" y="979"/>
                  </a:cubicBezTo>
                  <a:cubicBezTo>
                    <a:pt x="519" y="979"/>
                    <a:pt x="519" y="979"/>
                    <a:pt x="519" y="979"/>
                  </a:cubicBezTo>
                  <a:cubicBezTo>
                    <a:pt x="575" y="979"/>
                    <a:pt x="621" y="933"/>
                    <a:pt x="621" y="877"/>
                  </a:cubicBezTo>
                  <a:close/>
                  <a:moveTo>
                    <a:pt x="973" y="450"/>
                  </a:moveTo>
                  <a:cubicBezTo>
                    <a:pt x="903" y="349"/>
                    <a:pt x="903" y="349"/>
                    <a:pt x="903" y="349"/>
                  </a:cubicBezTo>
                  <a:cubicBezTo>
                    <a:pt x="864" y="293"/>
                    <a:pt x="782" y="293"/>
                    <a:pt x="743" y="349"/>
                  </a:cubicBezTo>
                  <a:cubicBezTo>
                    <a:pt x="673" y="450"/>
                    <a:pt x="673" y="450"/>
                    <a:pt x="673" y="450"/>
                  </a:cubicBezTo>
                  <a:cubicBezTo>
                    <a:pt x="589" y="571"/>
                    <a:pt x="676" y="736"/>
                    <a:pt x="823" y="736"/>
                  </a:cubicBezTo>
                  <a:cubicBezTo>
                    <a:pt x="970" y="736"/>
                    <a:pt x="1057" y="571"/>
                    <a:pt x="973" y="450"/>
                  </a:cubicBezTo>
                  <a:close/>
                  <a:moveTo>
                    <a:pt x="973" y="450"/>
                  </a:moveTo>
                  <a:cubicBezTo>
                    <a:pt x="973" y="450"/>
                    <a:pt x="973" y="450"/>
                    <a:pt x="973" y="450"/>
                  </a:cubicBezTo>
                </a:path>
              </a:pathLst>
            </a:custGeom>
            <a:solidFill>
              <a:srgbClr val="FCB13B"/>
            </a:solidFill>
            <a:ln>
              <a:noFill/>
            </a:ln>
          </p:spPr>
          <p:txBody>
            <a:bodyPr vert="horz" wrap="square" lIns="32144" tIns="16072" rIns="32144" bIns="16072" numCol="1" anchor="t" anchorCtr="0" compatLnSpc="1">
              <a:prstTxWarp prst="textNoShape">
                <a:avLst/>
              </a:prstTxWarp>
            </a:bodyPr>
            <a:lstStyle/>
            <a:p>
              <a:endParaRPr lang="en-US" sz="633"/>
            </a:p>
          </p:txBody>
        </p:sp>
      </p:grpSp>
      <p:sp>
        <p:nvSpPr>
          <p:cNvPr id="38" name="Rectangle 37"/>
          <p:cNvSpPr/>
          <p:nvPr/>
        </p:nvSpPr>
        <p:spPr>
          <a:xfrm>
            <a:off x="5409350" y="2849382"/>
            <a:ext cx="4821639" cy="17719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273" name="Rectangle 272"/>
          <p:cNvSpPr/>
          <p:nvPr/>
        </p:nvSpPr>
        <p:spPr>
          <a:xfrm>
            <a:off x="5409350" y="3683770"/>
            <a:ext cx="2410819" cy="177193"/>
          </a:xfrm>
          <a:prstGeom prst="rect">
            <a:avLst/>
          </a:prstGeom>
          <a:solidFill>
            <a:srgbClr val="8D1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274" name="Rectangle 273"/>
          <p:cNvSpPr/>
          <p:nvPr/>
        </p:nvSpPr>
        <p:spPr>
          <a:xfrm>
            <a:off x="5409350" y="4518158"/>
            <a:ext cx="1205410" cy="177193"/>
          </a:xfrm>
          <a:prstGeom prst="rect">
            <a:avLst/>
          </a:prstGeom>
          <a:solidFill>
            <a:srgbClr val="E7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275" name="Rectangle 274"/>
          <p:cNvSpPr/>
          <p:nvPr/>
        </p:nvSpPr>
        <p:spPr>
          <a:xfrm>
            <a:off x="5409350" y="5454060"/>
            <a:ext cx="610741" cy="177193"/>
          </a:xfrm>
          <a:prstGeom prst="rect">
            <a:avLst/>
          </a:prstGeom>
          <a:solidFill>
            <a:srgbClr val="FCB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276" name="Pentagon 275"/>
          <p:cNvSpPr/>
          <p:nvPr/>
        </p:nvSpPr>
        <p:spPr>
          <a:xfrm>
            <a:off x="5159409" y="1707699"/>
            <a:ext cx="4821639" cy="482164"/>
          </a:xfrm>
          <a:prstGeom prst="homePlate">
            <a:avLst>
              <a:gd name="adj" fmla="val 38208"/>
            </a:avLst>
          </a:prstGeom>
          <a:solidFill>
            <a:schemeClr val="bg1">
              <a:lumMod val="95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4289" tIns="0" rIns="0" bIns="0" rtlCol="0" anchor="ctr"/>
          <a:lstStyle/>
          <a:p>
            <a:pPr marL="0" lvl="1" defTabSz="820579" eaLnBrk="0" hangingPunct="0">
              <a:defRPr/>
            </a:pPr>
            <a:r>
              <a:rPr lang="tr-TR" sz="1406" b="1">
                <a:solidFill>
                  <a:sysClr val="windowText" lastClr="000000"/>
                </a:solidFill>
              </a:rPr>
              <a:t>KVH, her yıl dünya çapında bulaşıcı olmayan diğer hastalıklardan daha fazla can alır</a:t>
            </a:r>
            <a:r>
              <a:rPr lang="tr-TR" sz="1406" b="1" baseline="30000">
                <a:solidFill>
                  <a:sysClr val="windowText" lastClr="000000"/>
                </a:solidFill>
              </a:rPr>
              <a:t>7</a:t>
            </a:r>
            <a:r>
              <a:rPr lang="tr-TR" sz="1406" b="1">
                <a:solidFill>
                  <a:sysClr val="windowText" lastClr="000000"/>
                </a:solidFill>
              </a:rPr>
              <a:t> </a:t>
            </a:r>
          </a:p>
          <a:p>
            <a:pPr marL="0" lvl="1" defTabSz="820579" eaLnBrk="0" hangingPunct="0">
              <a:defRPr/>
            </a:pPr>
            <a:endParaRPr lang="tr-TR" sz="1406" b="1">
              <a:solidFill>
                <a:sysClr val="windowText" lastClr="000000"/>
              </a:solidFill>
            </a:endParaRPr>
          </a:p>
        </p:txBody>
      </p:sp>
      <p:sp>
        <p:nvSpPr>
          <p:cNvPr id="53" name="Round Same Side Corner Rectangle 52"/>
          <p:cNvSpPr/>
          <p:nvPr/>
        </p:nvSpPr>
        <p:spPr>
          <a:xfrm>
            <a:off x="5170689" y="1947305"/>
            <a:ext cx="5243235" cy="4052876"/>
          </a:xfrm>
          <a:prstGeom prst="round2SameRect">
            <a:avLst>
              <a:gd name="adj1" fmla="val 3704"/>
              <a:gd name="adj2" fmla="val 0"/>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265">
              <a:latin typeface="Volta Modern Display 55 Rom" pitchFamily="50" charset="0"/>
            </a:endParaRPr>
          </a:p>
        </p:txBody>
      </p:sp>
      <p:sp>
        <p:nvSpPr>
          <p:cNvPr id="54" name="TextBox 53"/>
          <p:cNvSpPr txBox="1"/>
          <p:nvPr/>
        </p:nvSpPr>
        <p:spPr>
          <a:xfrm>
            <a:off x="6892311" y="5634201"/>
            <a:ext cx="2469099" cy="287002"/>
          </a:xfrm>
          <a:prstGeom prst="rect">
            <a:avLst/>
          </a:prstGeom>
          <a:noFill/>
        </p:spPr>
        <p:txBody>
          <a:bodyPr wrap="square" rtlCol="0">
            <a:spAutoFit/>
          </a:bodyPr>
          <a:lstStyle/>
          <a:p>
            <a:pPr algn="ctr"/>
            <a:r>
              <a:rPr lang="tr-TR" sz="1265" b="1"/>
              <a:t>Yıllık ölümler, küresel olarak</a:t>
            </a:r>
          </a:p>
        </p:txBody>
      </p:sp>
      <p:grpSp>
        <p:nvGrpSpPr>
          <p:cNvPr id="55" name="Group 54"/>
          <p:cNvGrpSpPr/>
          <p:nvPr/>
        </p:nvGrpSpPr>
        <p:grpSpPr>
          <a:xfrm>
            <a:off x="5462924" y="2307010"/>
            <a:ext cx="2287035" cy="605679"/>
            <a:chOff x="10778773" y="5394842"/>
            <a:chExt cx="6505873" cy="1722959"/>
          </a:xfrm>
        </p:grpSpPr>
        <p:sp>
          <p:nvSpPr>
            <p:cNvPr id="56" name="Rectangle 55"/>
            <p:cNvSpPr>
              <a:spLocks/>
            </p:cNvSpPr>
            <p:nvPr/>
          </p:nvSpPr>
          <p:spPr>
            <a:xfrm>
              <a:off x="11966169" y="5394842"/>
              <a:ext cx="5318477" cy="17229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457112">
                <a:defRPr/>
              </a:pPr>
              <a:r>
                <a:rPr lang="tr-TR" sz="1265" b="1">
                  <a:solidFill>
                    <a:srgbClr val="00B0F0"/>
                  </a:solidFill>
                  <a:latin typeface="Arial" panose="020B0604020202020204"/>
                </a:rPr>
                <a:t>Kardiyovasküler hastalık</a:t>
              </a:r>
            </a:p>
            <a:p>
              <a:pPr defTabSz="457112">
                <a:defRPr/>
              </a:pPr>
              <a:r>
                <a:rPr lang="tr-TR" sz="1406" b="1">
                  <a:solidFill>
                    <a:srgbClr val="00B0F0"/>
                  </a:solidFill>
                  <a:latin typeface="+mj-lt"/>
                </a:rPr>
                <a:t>17.9 milyon</a:t>
              </a:r>
            </a:p>
          </p:txBody>
        </p:sp>
        <p:grpSp>
          <p:nvGrpSpPr>
            <p:cNvPr id="57" name="Group 56">
              <a:extLst>
                <a:ext uri="{FF2B5EF4-FFF2-40B4-BE49-F238E27FC236}">
                  <a16:creationId xmlns:a16="http://schemas.microsoft.com/office/drawing/2014/main" id="{914089FA-9F68-4CA2-A1E7-4C296F7DF652}"/>
                </a:ext>
              </a:extLst>
            </p:cNvPr>
            <p:cNvGrpSpPr/>
            <p:nvPr/>
          </p:nvGrpSpPr>
          <p:grpSpPr>
            <a:xfrm>
              <a:off x="10778773" y="5641854"/>
              <a:ext cx="801600" cy="1253807"/>
              <a:chOff x="5786435" y="2947968"/>
              <a:chExt cx="614446" cy="961075"/>
            </a:xfrm>
            <a:solidFill>
              <a:srgbClr val="00B0F0"/>
            </a:solidFill>
          </p:grpSpPr>
          <p:sp>
            <p:nvSpPr>
              <p:cNvPr id="58" name="Freeform: Shape 39">
                <a:extLst>
                  <a:ext uri="{FF2B5EF4-FFF2-40B4-BE49-F238E27FC236}">
                    <a16:creationId xmlns:a16="http://schemas.microsoft.com/office/drawing/2014/main" id="{E96870CF-DA5A-4657-998D-D41C18A1D37C}"/>
                  </a:ext>
                </a:extLst>
              </p:cNvPr>
              <p:cNvSpPr/>
              <p:nvPr/>
            </p:nvSpPr>
            <p:spPr>
              <a:xfrm>
                <a:off x="5807779" y="3099226"/>
                <a:ext cx="593102" cy="809817"/>
              </a:xfrm>
              <a:custGeom>
                <a:avLst/>
                <a:gdLst>
                  <a:gd name="connsiteX0" fmla="*/ 427474 w 593101"/>
                  <a:gd name="connsiteY0" fmla="*/ 155272 h 809816"/>
                  <a:gd name="connsiteX1" fmla="*/ 476623 w 593101"/>
                  <a:gd name="connsiteY1" fmla="*/ 214803 h 809816"/>
                  <a:gd name="connsiteX2" fmla="*/ 587304 w 593101"/>
                  <a:gd name="connsiteY2" fmla="*/ 463977 h 809816"/>
                  <a:gd name="connsiteX3" fmla="*/ 592257 w 593101"/>
                  <a:gd name="connsiteY3" fmla="*/ 570848 h 809816"/>
                  <a:gd name="connsiteX4" fmla="*/ 574636 w 593101"/>
                  <a:gd name="connsiteY4" fmla="*/ 722581 h 809816"/>
                  <a:gd name="connsiteX5" fmla="*/ 557872 w 593101"/>
                  <a:gd name="connsiteY5" fmla="*/ 768110 h 809816"/>
                  <a:gd name="connsiteX6" fmla="*/ 489863 w 593101"/>
                  <a:gd name="connsiteY6" fmla="*/ 809735 h 809816"/>
                  <a:gd name="connsiteX7" fmla="*/ 362419 w 593101"/>
                  <a:gd name="connsiteY7" fmla="*/ 791732 h 809816"/>
                  <a:gd name="connsiteX8" fmla="*/ 88099 w 593101"/>
                  <a:gd name="connsiteY8" fmla="*/ 613615 h 809816"/>
                  <a:gd name="connsiteX9" fmla="*/ 17328 w 593101"/>
                  <a:gd name="connsiteY9" fmla="*/ 518555 h 809816"/>
                  <a:gd name="connsiteX10" fmla="*/ 2755 w 593101"/>
                  <a:gd name="connsiteY10" fmla="*/ 485599 h 809816"/>
                  <a:gd name="connsiteX11" fmla="*/ 35044 w 593101"/>
                  <a:gd name="connsiteY11" fmla="*/ 417495 h 809816"/>
                  <a:gd name="connsiteX12" fmla="*/ 82098 w 593101"/>
                  <a:gd name="connsiteY12" fmla="*/ 396350 h 809816"/>
                  <a:gd name="connsiteX13" fmla="*/ 193064 w 593101"/>
                  <a:gd name="connsiteY13" fmla="*/ 311863 h 809816"/>
                  <a:gd name="connsiteX14" fmla="*/ 222782 w 593101"/>
                  <a:gd name="connsiteY14" fmla="*/ 258809 h 809816"/>
                  <a:gd name="connsiteX15" fmla="*/ 358894 w 593101"/>
                  <a:gd name="connsiteY15" fmla="*/ 58307 h 809816"/>
                  <a:gd name="connsiteX16" fmla="*/ 468718 w 593101"/>
                  <a:gd name="connsiteY16" fmla="*/ 2491 h 809816"/>
                  <a:gd name="connsiteX17" fmla="*/ 532249 w 593101"/>
                  <a:gd name="connsiteY17" fmla="*/ 43353 h 809816"/>
                  <a:gd name="connsiteX18" fmla="*/ 503103 w 593101"/>
                  <a:gd name="connsiteY18" fmla="*/ 98884 h 809816"/>
                  <a:gd name="connsiteX19" fmla="*/ 427474 w 593101"/>
                  <a:gd name="connsiteY19" fmla="*/ 155272 h 8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01" h="809816">
                    <a:moveTo>
                      <a:pt x="427474" y="155272"/>
                    </a:moveTo>
                    <a:cubicBezTo>
                      <a:pt x="444238" y="175560"/>
                      <a:pt x="461288" y="194515"/>
                      <a:pt x="476623" y="214803"/>
                    </a:cubicBezTo>
                    <a:cubicBezTo>
                      <a:pt x="532726" y="289289"/>
                      <a:pt x="571873" y="371394"/>
                      <a:pt x="587304" y="463977"/>
                    </a:cubicBezTo>
                    <a:cubicBezTo>
                      <a:pt x="593209" y="499410"/>
                      <a:pt x="594067" y="535034"/>
                      <a:pt x="592257" y="570848"/>
                    </a:cubicBezTo>
                    <a:cubicBezTo>
                      <a:pt x="589685" y="621806"/>
                      <a:pt x="587113" y="672860"/>
                      <a:pt x="574636" y="722581"/>
                    </a:cubicBezTo>
                    <a:cubicBezTo>
                      <a:pt x="570730" y="738202"/>
                      <a:pt x="564920" y="753632"/>
                      <a:pt x="557872" y="768110"/>
                    </a:cubicBezTo>
                    <a:cubicBezTo>
                      <a:pt x="544251" y="795923"/>
                      <a:pt x="520343" y="809068"/>
                      <a:pt x="489863" y="809735"/>
                    </a:cubicBezTo>
                    <a:cubicBezTo>
                      <a:pt x="446429" y="810687"/>
                      <a:pt x="404043" y="803258"/>
                      <a:pt x="362419" y="791732"/>
                    </a:cubicBezTo>
                    <a:cubicBezTo>
                      <a:pt x="252310" y="761157"/>
                      <a:pt x="161917" y="699530"/>
                      <a:pt x="88099" y="613615"/>
                    </a:cubicBezTo>
                    <a:cubicBezTo>
                      <a:pt x="62381" y="583706"/>
                      <a:pt x="40093" y="550845"/>
                      <a:pt x="17328" y="518555"/>
                    </a:cubicBezTo>
                    <a:cubicBezTo>
                      <a:pt x="10470" y="508935"/>
                      <a:pt x="5898" y="497124"/>
                      <a:pt x="2755" y="485599"/>
                    </a:cubicBezTo>
                    <a:cubicBezTo>
                      <a:pt x="-5818" y="454738"/>
                      <a:pt x="5803" y="431021"/>
                      <a:pt x="35044" y="417495"/>
                    </a:cubicBezTo>
                    <a:cubicBezTo>
                      <a:pt x="50665" y="410256"/>
                      <a:pt x="66667" y="403874"/>
                      <a:pt x="82098" y="396350"/>
                    </a:cubicBezTo>
                    <a:cubicBezTo>
                      <a:pt x="124579" y="375490"/>
                      <a:pt x="164013" y="349963"/>
                      <a:pt x="193064" y="311863"/>
                    </a:cubicBezTo>
                    <a:cubicBezTo>
                      <a:pt x="205256" y="295861"/>
                      <a:pt x="215353" y="277573"/>
                      <a:pt x="222782" y="258809"/>
                    </a:cubicBezTo>
                    <a:cubicBezTo>
                      <a:pt x="253167" y="181561"/>
                      <a:pt x="294696" y="112314"/>
                      <a:pt x="358894" y="58307"/>
                    </a:cubicBezTo>
                    <a:cubicBezTo>
                      <a:pt x="391089" y="31161"/>
                      <a:pt x="427570" y="12206"/>
                      <a:pt x="468718" y="2491"/>
                    </a:cubicBezTo>
                    <a:cubicBezTo>
                      <a:pt x="504817" y="-5986"/>
                      <a:pt x="525201" y="7063"/>
                      <a:pt x="532249" y="43353"/>
                    </a:cubicBezTo>
                    <a:cubicBezTo>
                      <a:pt x="537774" y="72119"/>
                      <a:pt x="530059" y="87740"/>
                      <a:pt x="503103" y="98884"/>
                    </a:cubicBezTo>
                    <a:cubicBezTo>
                      <a:pt x="472528" y="111362"/>
                      <a:pt x="448810" y="132031"/>
                      <a:pt x="427474" y="155272"/>
                    </a:cubicBezTo>
                    <a:close/>
                  </a:path>
                </a:pathLst>
              </a:custGeom>
              <a:grpFill/>
              <a:ln w="9525" cap="flat">
                <a:noFill/>
                <a:prstDash val="solid"/>
                <a:miter/>
              </a:ln>
            </p:spPr>
            <p:txBody>
              <a:bodyPr rtlCol="0" anchor="ctr"/>
              <a:lstStyle/>
              <a:p>
                <a:endParaRPr lang="en-GB" sz="914">
                  <a:solidFill>
                    <a:schemeClr val="bg1"/>
                  </a:solidFill>
                </a:endParaRPr>
              </a:p>
            </p:txBody>
          </p:sp>
          <p:sp>
            <p:nvSpPr>
              <p:cNvPr id="59" name="Freeform: Shape 40">
                <a:extLst>
                  <a:ext uri="{FF2B5EF4-FFF2-40B4-BE49-F238E27FC236}">
                    <a16:creationId xmlns:a16="http://schemas.microsoft.com/office/drawing/2014/main" id="{C7E1AC68-680C-4E14-AAC8-C8F501B54900}"/>
                  </a:ext>
                </a:extLst>
              </p:cNvPr>
              <p:cNvSpPr/>
              <p:nvPr/>
            </p:nvSpPr>
            <p:spPr>
              <a:xfrm>
                <a:off x="5937227" y="2947968"/>
                <a:ext cx="314124" cy="451408"/>
              </a:xfrm>
              <a:custGeom>
                <a:avLst/>
                <a:gdLst>
                  <a:gd name="connsiteX0" fmla="*/ 314125 w 314124"/>
                  <a:gd name="connsiteY0" fmla="*/ 122701 h 451408"/>
                  <a:gd name="connsiteX1" fmla="*/ 262785 w 314124"/>
                  <a:gd name="connsiteY1" fmla="*/ 145370 h 451408"/>
                  <a:gd name="connsiteX2" fmla="*/ 253355 w 314124"/>
                  <a:gd name="connsiteY2" fmla="*/ 143560 h 451408"/>
                  <a:gd name="connsiteX3" fmla="*/ 197063 w 314124"/>
                  <a:gd name="connsiteY3" fmla="*/ 131464 h 451408"/>
                  <a:gd name="connsiteX4" fmla="*/ 164487 w 314124"/>
                  <a:gd name="connsiteY4" fmla="*/ 154038 h 451408"/>
                  <a:gd name="connsiteX5" fmla="*/ 151247 w 314124"/>
                  <a:gd name="connsiteY5" fmla="*/ 210331 h 451408"/>
                  <a:gd name="connsiteX6" fmla="*/ 126197 w 314124"/>
                  <a:gd name="connsiteY6" fmla="*/ 281959 h 451408"/>
                  <a:gd name="connsiteX7" fmla="*/ 67618 w 314124"/>
                  <a:gd name="connsiteY7" fmla="*/ 398545 h 451408"/>
                  <a:gd name="connsiteX8" fmla="*/ 44377 w 314124"/>
                  <a:gd name="connsiteY8" fmla="*/ 451408 h 451408"/>
                  <a:gd name="connsiteX9" fmla="*/ 40757 w 314124"/>
                  <a:gd name="connsiteY9" fmla="*/ 450742 h 451408"/>
                  <a:gd name="connsiteX10" fmla="*/ 33423 w 314124"/>
                  <a:gd name="connsiteY10" fmla="*/ 434549 h 451408"/>
                  <a:gd name="connsiteX11" fmla="*/ 562 w 314124"/>
                  <a:gd name="connsiteY11" fmla="*/ 315296 h 451408"/>
                  <a:gd name="connsiteX12" fmla="*/ 12278 w 314124"/>
                  <a:gd name="connsiteY12" fmla="*/ 233476 h 451408"/>
                  <a:gd name="connsiteX13" fmla="*/ 36376 w 314124"/>
                  <a:gd name="connsiteY13" fmla="*/ 166039 h 451408"/>
                  <a:gd name="connsiteX14" fmla="*/ 35995 w 314124"/>
                  <a:gd name="connsiteY14" fmla="*/ 95935 h 451408"/>
                  <a:gd name="connsiteX15" fmla="*/ 31328 w 314124"/>
                  <a:gd name="connsiteY15" fmla="*/ 82410 h 451408"/>
                  <a:gd name="connsiteX16" fmla="*/ 43710 w 314124"/>
                  <a:gd name="connsiteY16" fmla="*/ 35547 h 451408"/>
                  <a:gd name="connsiteX17" fmla="*/ 75714 w 314124"/>
                  <a:gd name="connsiteY17" fmla="*/ 39262 h 451408"/>
                  <a:gd name="connsiteX18" fmla="*/ 92478 w 314124"/>
                  <a:gd name="connsiteY18" fmla="*/ 59931 h 451408"/>
                  <a:gd name="connsiteX19" fmla="*/ 124482 w 314124"/>
                  <a:gd name="connsiteY19" fmla="*/ 49168 h 451408"/>
                  <a:gd name="connsiteX20" fmla="*/ 126197 w 314124"/>
                  <a:gd name="connsiteY20" fmla="*/ 14020 h 451408"/>
                  <a:gd name="connsiteX21" fmla="*/ 133436 w 314124"/>
                  <a:gd name="connsiteY21" fmla="*/ 1066 h 451408"/>
                  <a:gd name="connsiteX22" fmla="*/ 146009 w 314124"/>
                  <a:gd name="connsiteY22" fmla="*/ 5067 h 451408"/>
                  <a:gd name="connsiteX23" fmla="*/ 148961 w 314124"/>
                  <a:gd name="connsiteY23" fmla="*/ 13354 h 451408"/>
                  <a:gd name="connsiteX24" fmla="*/ 154581 w 314124"/>
                  <a:gd name="connsiteY24" fmla="*/ 43262 h 451408"/>
                  <a:gd name="connsiteX25" fmla="*/ 184966 w 314124"/>
                  <a:gd name="connsiteY25" fmla="*/ 48310 h 451408"/>
                  <a:gd name="connsiteX26" fmla="*/ 194300 w 314124"/>
                  <a:gd name="connsiteY26" fmla="*/ 15068 h 451408"/>
                  <a:gd name="connsiteX27" fmla="*/ 203159 w 314124"/>
                  <a:gd name="connsiteY27" fmla="*/ 114 h 451408"/>
                  <a:gd name="connsiteX28" fmla="*/ 214398 w 314124"/>
                  <a:gd name="connsiteY28" fmla="*/ 14497 h 451408"/>
                  <a:gd name="connsiteX29" fmla="*/ 214493 w 314124"/>
                  <a:gd name="connsiteY29" fmla="*/ 27927 h 451408"/>
                  <a:gd name="connsiteX30" fmla="*/ 232115 w 314124"/>
                  <a:gd name="connsiteY30" fmla="*/ 52882 h 451408"/>
                  <a:gd name="connsiteX31" fmla="*/ 290122 w 314124"/>
                  <a:gd name="connsiteY31" fmla="*/ 90887 h 451408"/>
                  <a:gd name="connsiteX32" fmla="*/ 314125 w 314124"/>
                  <a:gd name="connsiteY32" fmla="*/ 122701 h 45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4124" h="451408">
                    <a:moveTo>
                      <a:pt x="314125" y="122701"/>
                    </a:moveTo>
                    <a:cubicBezTo>
                      <a:pt x="295361" y="131083"/>
                      <a:pt x="279263" y="138512"/>
                      <a:pt x="262785" y="145370"/>
                    </a:cubicBezTo>
                    <a:cubicBezTo>
                      <a:pt x="260309" y="146418"/>
                      <a:pt x="256213" y="144894"/>
                      <a:pt x="253355" y="143560"/>
                    </a:cubicBezTo>
                    <a:cubicBezTo>
                      <a:pt x="235544" y="134797"/>
                      <a:pt x="217160" y="129844"/>
                      <a:pt x="197063" y="131464"/>
                    </a:cubicBezTo>
                    <a:cubicBezTo>
                      <a:pt x="181537" y="132702"/>
                      <a:pt x="169250" y="139465"/>
                      <a:pt x="164487" y="154038"/>
                    </a:cubicBezTo>
                    <a:cubicBezTo>
                      <a:pt x="158486" y="172326"/>
                      <a:pt x="151628" y="191471"/>
                      <a:pt x="151247" y="210331"/>
                    </a:cubicBezTo>
                    <a:cubicBezTo>
                      <a:pt x="150676" y="237763"/>
                      <a:pt x="142484" y="260051"/>
                      <a:pt x="126197" y="281959"/>
                    </a:cubicBezTo>
                    <a:cubicBezTo>
                      <a:pt x="100003" y="317201"/>
                      <a:pt x="81429" y="356635"/>
                      <a:pt x="67618" y="398545"/>
                    </a:cubicBezTo>
                    <a:cubicBezTo>
                      <a:pt x="61617" y="416737"/>
                      <a:pt x="52187" y="433787"/>
                      <a:pt x="44377" y="451408"/>
                    </a:cubicBezTo>
                    <a:cubicBezTo>
                      <a:pt x="43139" y="451218"/>
                      <a:pt x="41996" y="451027"/>
                      <a:pt x="40757" y="450742"/>
                    </a:cubicBezTo>
                    <a:cubicBezTo>
                      <a:pt x="38281" y="445408"/>
                      <a:pt x="35709" y="440074"/>
                      <a:pt x="33423" y="434549"/>
                    </a:cubicBezTo>
                    <a:cubicBezTo>
                      <a:pt x="17040" y="396259"/>
                      <a:pt x="4086" y="357111"/>
                      <a:pt x="562" y="315296"/>
                    </a:cubicBezTo>
                    <a:cubicBezTo>
                      <a:pt x="-1819" y="287102"/>
                      <a:pt x="3610" y="259956"/>
                      <a:pt x="12278" y="233476"/>
                    </a:cubicBezTo>
                    <a:cubicBezTo>
                      <a:pt x="19707" y="210807"/>
                      <a:pt x="28089" y="188423"/>
                      <a:pt x="36376" y="166039"/>
                    </a:cubicBezTo>
                    <a:cubicBezTo>
                      <a:pt x="45044" y="142608"/>
                      <a:pt x="44948" y="119272"/>
                      <a:pt x="35995" y="95935"/>
                    </a:cubicBezTo>
                    <a:cubicBezTo>
                      <a:pt x="34280" y="91459"/>
                      <a:pt x="33042" y="86791"/>
                      <a:pt x="31328" y="82410"/>
                    </a:cubicBezTo>
                    <a:cubicBezTo>
                      <a:pt x="24184" y="63741"/>
                      <a:pt x="30185" y="48596"/>
                      <a:pt x="43710" y="35547"/>
                    </a:cubicBezTo>
                    <a:cubicBezTo>
                      <a:pt x="55235" y="24403"/>
                      <a:pt x="66570" y="26022"/>
                      <a:pt x="75714" y="39262"/>
                    </a:cubicBezTo>
                    <a:cubicBezTo>
                      <a:pt x="80762" y="46501"/>
                      <a:pt x="85811" y="54216"/>
                      <a:pt x="92478" y="59931"/>
                    </a:cubicBezTo>
                    <a:cubicBezTo>
                      <a:pt x="107242" y="72694"/>
                      <a:pt x="120958" y="68218"/>
                      <a:pt x="124482" y="49168"/>
                    </a:cubicBezTo>
                    <a:cubicBezTo>
                      <a:pt x="126578" y="37738"/>
                      <a:pt x="124958" y="25641"/>
                      <a:pt x="126197" y="14020"/>
                    </a:cubicBezTo>
                    <a:cubicBezTo>
                      <a:pt x="126768" y="9353"/>
                      <a:pt x="129626" y="3352"/>
                      <a:pt x="133436" y="1066"/>
                    </a:cubicBezTo>
                    <a:cubicBezTo>
                      <a:pt x="135912" y="-458"/>
                      <a:pt x="142199" y="2686"/>
                      <a:pt x="146009" y="5067"/>
                    </a:cubicBezTo>
                    <a:cubicBezTo>
                      <a:pt x="148009" y="6305"/>
                      <a:pt x="148485" y="10496"/>
                      <a:pt x="148961" y="13354"/>
                    </a:cubicBezTo>
                    <a:cubicBezTo>
                      <a:pt x="150866" y="23355"/>
                      <a:pt x="151438" y="33737"/>
                      <a:pt x="154581" y="43262"/>
                    </a:cubicBezTo>
                    <a:cubicBezTo>
                      <a:pt x="159439" y="58407"/>
                      <a:pt x="174869" y="60693"/>
                      <a:pt x="184966" y="48310"/>
                    </a:cubicBezTo>
                    <a:cubicBezTo>
                      <a:pt x="192776" y="38690"/>
                      <a:pt x="195729" y="27260"/>
                      <a:pt x="194300" y="15068"/>
                    </a:cubicBezTo>
                    <a:cubicBezTo>
                      <a:pt x="193348" y="7353"/>
                      <a:pt x="194491" y="1447"/>
                      <a:pt x="203159" y="114"/>
                    </a:cubicBezTo>
                    <a:cubicBezTo>
                      <a:pt x="210017" y="-934"/>
                      <a:pt x="214589" y="5353"/>
                      <a:pt x="214398" y="14497"/>
                    </a:cubicBezTo>
                    <a:cubicBezTo>
                      <a:pt x="214303" y="18973"/>
                      <a:pt x="214208" y="23450"/>
                      <a:pt x="214493" y="27927"/>
                    </a:cubicBezTo>
                    <a:cubicBezTo>
                      <a:pt x="215255" y="39738"/>
                      <a:pt x="220685" y="47929"/>
                      <a:pt x="232115" y="52882"/>
                    </a:cubicBezTo>
                    <a:cubicBezTo>
                      <a:pt x="253546" y="62217"/>
                      <a:pt x="274120" y="73456"/>
                      <a:pt x="290122" y="90887"/>
                    </a:cubicBezTo>
                    <a:cubicBezTo>
                      <a:pt x="298599" y="100222"/>
                      <a:pt x="305552" y="111271"/>
                      <a:pt x="314125" y="122701"/>
                    </a:cubicBezTo>
                    <a:close/>
                  </a:path>
                </a:pathLst>
              </a:custGeom>
              <a:grpFill/>
              <a:ln w="9525" cap="flat">
                <a:noFill/>
                <a:prstDash val="solid"/>
                <a:miter/>
              </a:ln>
            </p:spPr>
            <p:txBody>
              <a:bodyPr rtlCol="0" anchor="ctr"/>
              <a:lstStyle/>
              <a:p>
                <a:endParaRPr lang="en-GB" sz="914">
                  <a:solidFill>
                    <a:schemeClr val="bg1"/>
                  </a:solidFill>
                </a:endParaRPr>
              </a:p>
            </p:txBody>
          </p:sp>
          <p:sp>
            <p:nvSpPr>
              <p:cNvPr id="60" name="Freeform: Shape 41">
                <a:extLst>
                  <a:ext uri="{FF2B5EF4-FFF2-40B4-BE49-F238E27FC236}">
                    <a16:creationId xmlns:a16="http://schemas.microsoft.com/office/drawing/2014/main" id="{68F1CC7F-D17E-4D22-AE70-B6089E086360}"/>
                  </a:ext>
                </a:extLst>
              </p:cNvPr>
              <p:cNvSpPr/>
              <p:nvPr/>
            </p:nvSpPr>
            <p:spPr>
              <a:xfrm>
                <a:off x="5786435" y="3123946"/>
                <a:ext cx="164974" cy="404779"/>
              </a:xfrm>
              <a:custGeom>
                <a:avLst/>
                <a:gdLst>
                  <a:gd name="connsiteX0" fmla="*/ 164974 w 164974"/>
                  <a:gd name="connsiteY0" fmla="*/ 301529 h 404779"/>
                  <a:gd name="connsiteX1" fmla="*/ 63628 w 164974"/>
                  <a:gd name="connsiteY1" fmla="*/ 360298 h 404779"/>
                  <a:gd name="connsiteX2" fmla="*/ 1716 w 164974"/>
                  <a:gd name="connsiteY2" fmla="*/ 404780 h 404779"/>
                  <a:gd name="connsiteX3" fmla="*/ 192 w 164974"/>
                  <a:gd name="connsiteY3" fmla="*/ 358107 h 404779"/>
                  <a:gd name="connsiteX4" fmla="*/ 47341 w 164974"/>
                  <a:gd name="connsiteY4" fmla="*/ 212184 h 404779"/>
                  <a:gd name="connsiteX5" fmla="*/ 50960 w 164974"/>
                  <a:gd name="connsiteY5" fmla="*/ 196468 h 404779"/>
                  <a:gd name="connsiteX6" fmla="*/ 59723 w 164974"/>
                  <a:gd name="connsiteY6" fmla="*/ 147700 h 404779"/>
                  <a:gd name="connsiteX7" fmla="*/ 76201 w 164974"/>
                  <a:gd name="connsiteY7" fmla="*/ 87883 h 404779"/>
                  <a:gd name="connsiteX8" fmla="*/ 56961 w 164974"/>
                  <a:gd name="connsiteY8" fmla="*/ 42830 h 404779"/>
                  <a:gd name="connsiteX9" fmla="*/ 52484 w 164974"/>
                  <a:gd name="connsiteY9" fmla="*/ 34733 h 404779"/>
                  <a:gd name="connsiteX10" fmla="*/ 82107 w 164974"/>
                  <a:gd name="connsiteY10" fmla="*/ 443 h 404779"/>
                  <a:gd name="connsiteX11" fmla="*/ 88774 w 164974"/>
                  <a:gd name="connsiteY11" fmla="*/ 62 h 404779"/>
                  <a:gd name="connsiteX12" fmla="*/ 129065 w 164974"/>
                  <a:gd name="connsiteY12" fmla="*/ 30733 h 404779"/>
                  <a:gd name="connsiteX13" fmla="*/ 130208 w 164974"/>
                  <a:gd name="connsiteY13" fmla="*/ 116267 h 404779"/>
                  <a:gd name="connsiteX14" fmla="*/ 145162 w 164974"/>
                  <a:gd name="connsiteY14" fmla="*/ 248570 h 404779"/>
                  <a:gd name="connsiteX15" fmla="*/ 164974 w 164974"/>
                  <a:gd name="connsiteY15" fmla="*/ 301529 h 40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974" h="404779">
                    <a:moveTo>
                      <a:pt x="164974" y="301529"/>
                    </a:moveTo>
                    <a:cubicBezTo>
                      <a:pt x="133637" y="325246"/>
                      <a:pt x="100204" y="345534"/>
                      <a:pt x="63628" y="360298"/>
                    </a:cubicBezTo>
                    <a:cubicBezTo>
                      <a:pt x="34387" y="372109"/>
                      <a:pt x="22766" y="380967"/>
                      <a:pt x="1716" y="404780"/>
                    </a:cubicBezTo>
                    <a:cubicBezTo>
                      <a:pt x="1144" y="389159"/>
                      <a:pt x="-570" y="373538"/>
                      <a:pt x="192" y="358107"/>
                    </a:cubicBezTo>
                    <a:cubicBezTo>
                      <a:pt x="2859" y="305339"/>
                      <a:pt x="21528" y="257618"/>
                      <a:pt x="47341" y="212184"/>
                    </a:cubicBezTo>
                    <a:cubicBezTo>
                      <a:pt x="49912" y="207707"/>
                      <a:pt x="50008" y="201802"/>
                      <a:pt x="50960" y="196468"/>
                    </a:cubicBezTo>
                    <a:cubicBezTo>
                      <a:pt x="53913" y="180180"/>
                      <a:pt x="55913" y="163797"/>
                      <a:pt x="59723" y="147700"/>
                    </a:cubicBezTo>
                    <a:cubicBezTo>
                      <a:pt x="64486" y="127507"/>
                      <a:pt x="71439" y="107981"/>
                      <a:pt x="76201" y="87883"/>
                    </a:cubicBezTo>
                    <a:cubicBezTo>
                      <a:pt x="80678" y="68738"/>
                      <a:pt x="73439" y="53879"/>
                      <a:pt x="56961" y="42830"/>
                    </a:cubicBezTo>
                    <a:cubicBezTo>
                      <a:pt x="54675" y="41306"/>
                      <a:pt x="52579" y="37496"/>
                      <a:pt x="52484" y="34733"/>
                    </a:cubicBezTo>
                    <a:cubicBezTo>
                      <a:pt x="51436" y="15588"/>
                      <a:pt x="62390" y="3110"/>
                      <a:pt x="82107" y="443"/>
                    </a:cubicBezTo>
                    <a:cubicBezTo>
                      <a:pt x="84298" y="158"/>
                      <a:pt x="86584" y="62"/>
                      <a:pt x="88774" y="62"/>
                    </a:cubicBezTo>
                    <a:cubicBezTo>
                      <a:pt x="114682" y="-700"/>
                      <a:pt x="122969" y="5301"/>
                      <a:pt x="129065" y="30733"/>
                    </a:cubicBezTo>
                    <a:cubicBezTo>
                      <a:pt x="135828" y="59117"/>
                      <a:pt x="135352" y="88073"/>
                      <a:pt x="130208" y="116267"/>
                    </a:cubicBezTo>
                    <a:cubicBezTo>
                      <a:pt x="121636" y="162273"/>
                      <a:pt x="130589" y="205612"/>
                      <a:pt x="145162" y="248570"/>
                    </a:cubicBezTo>
                    <a:cubicBezTo>
                      <a:pt x="151068" y="266000"/>
                      <a:pt x="158021" y="283050"/>
                      <a:pt x="164974" y="301529"/>
                    </a:cubicBezTo>
                    <a:close/>
                  </a:path>
                </a:pathLst>
              </a:custGeom>
              <a:grpFill/>
              <a:ln w="9525" cap="flat">
                <a:noFill/>
                <a:prstDash val="solid"/>
                <a:miter/>
              </a:ln>
            </p:spPr>
            <p:txBody>
              <a:bodyPr rtlCol="0" anchor="ctr"/>
              <a:lstStyle/>
              <a:p>
                <a:endParaRPr lang="en-GB" sz="914">
                  <a:solidFill>
                    <a:schemeClr val="bg1"/>
                  </a:solidFill>
                </a:endParaRPr>
              </a:p>
            </p:txBody>
          </p:sp>
        </p:grpSp>
      </p:grpSp>
      <p:grpSp>
        <p:nvGrpSpPr>
          <p:cNvPr id="61" name="Group 60"/>
          <p:cNvGrpSpPr/>
          <p:nvPr/>
        </p:nvGrpSpPr>
        <p:grpSpPr>
          <a:xfrm>
            <a:off x="5462924" y="3168661"/>
            <a:ext cx="1630198" cy="466611"/>
            <a:chOff x="10623129" y="8620733"/>
            <a:chExt cx="4637386" cy="1327358"/>
          </a:xfrm>
        </p:grpSpPr>
        <p:sp>
          <p:nvSpPr>
            <p:cNvPr id="62" name="Rectangle 61"/>
            <p:cNvSpPr>
              <a:spLocks/>
            </p:cNvSpPr>
            <p:nvPr/>
          </p:nvSpPr>
          <p:spPr>
            <a:xfrm>
              <a:off x="12073405" y="8699818"/>
              <a:ext cx="3187110" cy="11691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457112">
                <a:defRPr/>
              </a:pPr>
              <a:r>
                <a:rPr lang="tr-TR" sz="1265" b="1">
                  <a:solidFill>
                    <a:srgbClr val="8D1F1B"/>
                  </a:solidFill>
                  <a:latin typeface="Arial" panose="020B0604020202020204"/>
                </a:rPr>
                <a:t>Kanser</a:t>
              </a:r>
            </a:p>
            <a:p>
              <a:pPr defTabSz="457112">
                <a:defRPr/>
              </a:pPr>
              <a:r>
                <a:rPr lang="tr-TR" sz="1406" b="1">
                  <a:solidFill>
                    <a:srgbClr val="8D1F1B"/>
                  </a:solidFill>
                  <a:latin typeface="+mj-lt"/>
                </a:rPr>
                <a:t>9.0 milyon</a:t>
              </a:r>
            </a:p>
          </p:txBody>
        </p:sp>
        <p:grpSp>
          <p:nvGrpSpPr>
            <p:cNvPr id="63" name="Group 62"/>
            <p:cNvGrpSpPr/>
            <p:nvPr/>
          </p:nvGrpSpPr>
          <p:grpSpPr>
            <a:xfrm>
              <a:off x="10623129" y="8620733"/>
              <a:ext cx="1327358" cy="1327358"/>
              <a:chOff x="6626371" y="13423507"/>
              <a:chExt cx="2208213" cy="2208213"/>
            </a:xfrm>
            <a:solidFill>
              <a:srgbClr val="8D1F1B"/>
            </a:solidFill>
          </p:grpSpPr>
          <p:sp>
            <p:nvSpPr>
              <p:cNvPr id="64" name="Freeform 5"/>
              <p:cNvSpPr>
                <a:spLocks noEditPoints="1"/>
              </p:cNvSpPr>
              <p:nvPr/>
            </p:nvSpPr>
            <p:spPr bwMode="auto">
              <a:xfrm>
                <a:off x="6626371" y="13423507"/>
                <a:ext cx="2208213" cy="2208213"/>
              </a:xfrm>
              <a:custGeom>
                <a:avLst/>
                <a:gdLst>
                  <a:gd name="T0" fmla="*/ 158 w 1544"/>
                  <a:gd name="T1" fmla="*/ 817 h 1544"/>
                  <a:gd name="T2" fmla="*/ 367 w 1544"/>
                  <a:gd name="T3" fmla="*/ 997 h 1544"/>
                  <a:gd name="T4" fmla="*/ 195 w 1544"/>
                  <a:gd name="T5" fmla="*/ 1177 h 1544"/>
                  <a:gd name="T6" fmla="*/ 277 w 1544"/>
                  <a:gd name="T7" fmla="*/ 1267 h 1544"/>
                  <a:gd name="T8" fmla="*/ 367 w 1544"/>
                  <a:gd name="T9" fmla="*/ 1349 h 1544"/>
                  <a:gd name="T10" fmla="*/ 547 w 1544"/>
                  <a:gd name="T11" fmla="*/ 1177 h 1544"/>
                  <a:gd name="T12" fmla="*/ 727 w 1544"/>
                  <a:gd name="T13" fmla="*/ 1386 h 1544"/>
                  <a:gd name="T14" fmla="*/ 714 w 1544"/>
                  <a:gd name="T15" fmla="*/ 1527 h 1544"/>
                  <a:gd name="T16" fmla="*/ 894 w 1544"/>
                  <a:gd name="T17" fmla="*/ 1527 h 1544"/>
                  <a:gd name="T18" fmla="*/ 817 w 1544"/>
                  <a:gd name="T19" fmla="*/ 1261 h 1544"/>
                  <a:gd name="T20" fmla="*/ 1088 w 1544"/>
                  <a:gd name="T21" fmla="*/ 1151 h 1544"/>
                  <a:gd name="T22" fmla="*/ 1222 w 1544"/>
                  <a:gd name="T23" fmla="*/ 1394 h 1544"/>
                  <a:gd name="T24" fmla="*/ 1349 w 1544"/>
                  <a:gd name="T25" fmla="*/ 1267 h 1544"/>
                  <a:gd name="T26" fmla="*/ 1241 w 1544"/>
                  <a:gd name="T27" fmla="*/ 1177 h 1544"/>
                  <a:gd name="T28" fmla="*/ 1172 w 1544"/>
                  <a:gd name="T29" fmla="*/ 955 h 1544"/>
                  <a:gd name="T30" fmla="*/ 1463 w 1544"/>
                  <a:gd name="T31" fmla="*/ 894 h 1544"/>
                  <a:gd name="T32" fmla="*/ 1469 w 1544"/>
                  <a:gd name="T33" fmla="*/ 772 h 1544"/>
                  <a:gd name="T34" fmla="*/ 1463 w 1544"/>
                  <a:gd name="T35" fmla="*/ 650 h 1544"/>
                  <a:gd name="T36" fmla="*/ 1172 w 1544"/>
                  <a:gd name="T37" fmla="*/ 589 h 1544"/>
                  <a:gd name="T38" fmla="*/ 1241 w 1544"/>
                  <a:gd name="T39" fmla="*/ 367 h 1544"/>
                  <a:gd name="T40" fmla="*/ 1349 w 1544"/>
                  <a:gd name="T41" fmla="*/ 277 h 1544"/>
                  <a:gd name="T42" fmla="*/ 1222 w 1544"/>
                  <a:gd name="T43" fmla="*/ 150 h 1544"/>
                  <a:gd name="T44" fmla="*/ 1088 w 1544"/>
                  <a:gd name="T45" fmla="*/ 392 h 1544"/>
                  <a:gd name="T46" fmla="*/ 817 w 1544"/>
                  <a:gd name="T47" fmla="*/ 283 h 1544"/>
                  <a:gd name="T48" fmla="*/ 894 w 1544"/>
                  <a:gd name="T49" fmla="*/ 17 h 1544"/>
                  <a:gd name="T50" fmla="*/ 714 w 1544"/>
                  <a:gd name="T51" fmla="*/ 17 h 1544"/>
                  <a:gd name="T52" fmla="*/ 727 w 1544"/>
                  <a:gd name="T53" fmla="*/ 158 h 1544"/>
                  <a:gd name="T54" fmla="*/ 547 w 1544"/>
                  <a:gd name="T55" fmla="*/ 367 h 1544"/>
                  <a:gd name="T56" fmla="*/ 367 w 1544"/>
                  <a:gd name="T57" fmla="*/ 195 h 1544"/>
                  <a:gd name="T58" fmla="*/ 277 w 1544"/>
                  <a:gd name="T59" fmla="*/ 277 h 1544"/>
                  <a:gd name="T60" fmla="*/ 195 w 1544"/>
                  <a:gd name="T61" fmla="*/ 367 h 1544"/>
                  <a:gd name="T62" fmla="*/ 367 w 1544"/>
                  <a:gd name="T63" fmla="*/ 547 h 1544"/>
                  <a:gd name="T64" fmla="*/ 158 w 1544"/>
                  <a:gd name="T65" fmla="*/ 727 h 1544"/>
                  <a:gd name="T66" fmla="*/ 17 w 1544"/>
                  <a:gd name="T67" fmla="*/ 714 h 1544"/>
                  <a:gd name="T68" fmla="*/ 17 w 1544"/>
                  <a:gd name="T69" fmla="*/ 894 h 1544"/>
                  <a:gd name="T70" fmla="*/ 1042 w 1544"/>
                  <a:gd name="T71" fmla="*/ 817 h 1544"/>
                  <a:gd name="T72" fmla="*/ 772 w 1544"/>
                  <a:gd name="T73" fmla="*/ 1087 h 1544"/>
                  <a:gd name="T74" fmla="*/ 817 w 1544"/>
                  <a:gd name="T75" fmla="*/ 1042 h 1544"/>
                  <a:gd name="T76" fmla="*/ 817 w 1544"/>
                  <a:gd name="T77" fmla="*/ 502 h 1544"/>
                  <a:gd name="T78" fmla="*/ 772 w 1544"/>
                  <a:gd name="T79" fmla="*/ 457 h 1544"/>
                  <a:gd name="T80" fmla="*/ 772 w 1544"/>
                  <a:gd name="T81" fmla="*/ 907 h 1544"/>
                  <a:gd name="T82" fmla="*/ 547 w 1544"/>
                  <a:gd name="T83" fmla="*/ 772 h 1544"/>
                  <a:gd name="T84" fmla="*/ 502 w 1544"/>
                  <a:gd name="T85" fmla="*/ 727 h 1544"/>
                  <a:gd name="T86" fmla="*/ 547 w 1544"/>
                  <a:gd name="T87" fmla="*/ 772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4" h="1544">
                    <a:moveTo>
                      <a:pt x="17" y="894"/>
                    </a:moveTo>
                    <a:cubicBezTo>
                      <a:pt x="35" y="911"/>
                      <a:pt x="63" y="911"/>
                      <a:pt x="81" y="894"/>
                    </a:cubicBezTo>
                    <a:cubicBezTo>
                      <a:pt x="158" y="817"/>
                      <a:pt x="158" y="817"/>
                      <a:pt x="158" y="817"/>
                    </a:cubicBezTo>
                    <a:cubicBezTo>
                      <a:pt x="283" y="817"/>
                      <a:pt x="283" y="817"/>
                      <a:pt x="283" y="817"/>
                    </a:cubicBezTo>
                    <a:cubicBezTo>
                      <a:pt x="294" y="873"/>
                      <a:pt x="326" y="922"/>
                      <a:pt x="372" y="955"/>
                    </a:cubicBezTo>
                    <a:cubicBezTo>
                      <a:pt x="369" y="969"/>
                      <a:pt x="367" y="983"/>
                      <a:pt x="367" y="997"/>
                    </a:cubicBezTo>
                    <a:cubicBezTo>
                      <a:pt x="367" y="1030"/>
                      <a:pt x="377" y="1061"/>
                      <a:pt x="392" y="1088"/>
                    </a:cubicBezTo>
                    <a:cubicBezTo>
                      <a:pt x="303" y="1177"/>
                      <a:pt x="303" y="1177"/>
                      <a:pt x="303" y="1177"/>
                    </a:cubicBezTo>
                    <a:cubicBezTo>
                      <a:pt x="195" y="1177"/>
                      <a:pt x="195" y="1177"/>
                      <a:pt x="195" y="1177"/>
                    </a:cubicBezTo>
                    <a:cubicBezTo>
                      <a:pt x="170" y="1177"/>
                      <a:pt x="150" y="1197"/>
                      <a:pt x="150" y="1222"/>
                    </a:cubicBezTo>
                    <a:cubicBezTo>
                      <a:pt x="150" y="1247"/>
                      <a:pt x="170" y="1267"/>
                      <a:pt x="195" y="1267"/>
                    </a:cubicBezTo>
                    <a:cubicBezTo>
                      <a:pt x="277" y="1267"/>
                      <a:pt x="277" y="1267"/>
                      <a:pt x="277" y="1267"/>
                    </a:cubicBezTo>
                    <a:cubicBezTo>
                      <a:pt x="277" y="1349"/>
                      <a:pt x="277" y="1349"/>
                      <a:pt x="277" y="1349"/>
                    </a:cubicBezTo>
                    <a:cubicBezTo>
                      <a:pt x="277" y="1374"/>
                      <a:pt x="297" y="1394"/>
                      <a:pt x="322" y="1394"/>
                    </a:cubicBezTo>
                    <a:cubicBezTo>
                      <a:pt x="347" y="1394"/>
                      <a:pt x="367" y="1374"/>
                      <a:pt x="367" y="1349"/>
                    </a:cubicBezTo>
                    <a:cubicBezTo>
                      <a:pt x="367" y="1241"/>
                      <a:pt x="367" y="1241"/>
                      <a:pt x="367" y="1241"/>
                    </a:cubicBezTo>
                    <a:cubicBezTo>
                      <a:pt x="456" y="1151"/>
                      <a:pt x="456" y="1151"/>
                      <a:pt x="456" y="1151"/>
                    </a:cubicBezTo>
                    <a:cubicBezTo>
                      <a:pt x="483" y="1167"/>
                      <a:pt x="514" y="1177"/>
                      <a:pt x="547" y="1177"/>
                    </a:cubicBezTo>
                    <a:cubicBezTo>
                      <a:pt x="561" y="1177"/>
                      <a:pt x="575" y="1175"/>
                      <a:pt x="589" y="1172"/>
                    </a:cubicBezTo>
                    <a:cubicBezTo>
                      <a:pt x="622" y="1218"/>
                      <a:pt x="671" y="1250"/>
                      <a:pt x="727" y="1261"/>
                    </a:cubicBezTo>
                    <a:cubicBezTo>
                      <a:pt x="727" y="1386"/>
                      <a:pt x="727" y="1386"/>
                      <a:pt x="727" y="1386"/>
                    </a:cubicBezTo>
                    <a:cubicBezTo>
                      <a:pt x="650" y="1463"/>
                      <a:pt x="650" y="1463"/>
                      <a:pt x="650" y="1463"/>
                    </a:cubicBezTo>
                    <a:cubicBezTo>
                      <a:pt x="633" y="1481"/>
                      <a:pt x="633" y="1509"/>
                      <a:pt x="650" y="1527"/>
                    </a:cubicBezTo>
                    <a:cubicBezTo>
                      <a:pt x="668" y="1544"/>
                      <a:pt x="696" y="1544"/>
                      <a:pt x="714" y="1527"/>
                    </a:cubicBezTo>
                    <a:cubicBezTo>
                      <a:pt x="772" y="1469"/>
                      <a:pt x="772" y="1469"/>
                      <a:pt x="772" y="1469"/>
                    </a:cubicBezTo>
                    <a:cubicBezTo>
                      <a:pt x="830" y="1527"/>
                      <a:pt x="830" y="1527"/>
                      <a:pt x="830" y="1527"/>
                    </a:cubicBezTo>
                    <a:cubicBezTo>
                      <a:pt x="848" y="1544"/>
                      <a:pt x="876" y="1544"/>
                      <a:pt x="894" y="1527"/>
                    </a:cubicBezTo>
                    <a:cubicBezTo>
                      <a:pt x="911" y="1509"/>
                      <a:pt x="911" y="1481"/>
                      <a:pt x="894" y="1463"/>
                    </a:cubicBezTo>
                    <a:cubicBezTo>
                      <a:pt x="817" y="1386"/>
                      <a:pt x="817" y="1386"/>
                      <a:pt x="817" y="1386"/>
                    </a:cubicBezTo>
                    <a:cubicBezTo>
                      <a:pt x="817" y="1261"/>
                      <a:pt x="817" y="1261"/>
                      <a:pt x="817" y="1261"/>
                    </a:cubicBezTo>
                    <a:cubicBezTo>
                      <a:pt x="873" y="1250"/>
                      <a:pt x="922" y="1218"/>
                      <a:pt x="955" y="1172"/>
                    </a:cubicBezTo>
                    <a:cubicBezTo>
                      <a:pt x="969" y="1175"/>
                      <a:pt x="983" y="1177"/>
                      <a:pt x="997" y="1177"/>
                    </a:cubicBezTo>
                    <a:cubicBezTo>
                      <a:pt x="1030" y="1177"/>
                      <a:pt x="1061" y="1167"/>
                      <a:pt x="1088" y="1151"/>
                    </a:cubicBezTo>
                    <a:cubicBezTo>
                      <a:pt x="1177" y="1241"/>
                      <a:pt x="1177" y="1241"/>
                      <a:pt x="1177" y="1241"/>
                    </a:cubicBezTo>
                    <a:cubicBezTo>
                      <a:pt x="1177" y="1349"/>
                      <a:pt x="1177" y="1349"/>
                      <a:pt x="1177" y="1349"/>
                    </a:cubicBezTo>
                    <a:cubicBezTo>
                      <a:pt x="1177" y="1374"/>
                      <a:pt x="1197" y="1394"/>
                      <a:pt x="1222" y="1394"/>
                    </a:cubicBezTo>
                    <a:cubicBezTo>
                      <a:pt x="1247" y="1394"/>
                      <a:pt x="1267" y="1374"/>
                      <a:pt x="1267" y="1349"/>
                    </a:cubicBezTo>
                    <a:cubicBezTo>
                      <a:pt x="1267" y="1267"/>
                      <a:pt x="1267" y="1267"/>
                      <a:pt x="1267" y="1267"/>
                    </a:cubicBezTo>
                    <a:cubicBezTo>
                      <a:pt x="1349" y="1267"/>
                      <a:pt x="1349" y="1267"/>
                      <a:pt x="1349" y="1267"/>
                    </a:cubicBezTo>
                    <a:cubicBezTo>
                      <a:pt x="1374" y="1267"/>
                      <a:pt x="1394" y="1247"/>
                      <a:pt x="1394" y="1222"/>
                    </a:cubicBezTo>
                    <a:cubicBezTo>
                      <a:pt x="1394" y="1197"/>
                      <a:pt x="1374" y="1177"/>
                      <a:pt x="1349" y="1177"/>
                    </a:cubicBezTo>
                    <a:cubicBezTo>
                      <a:pt x="1241" y="1177"/>
                      <a:pt x="1241" y="1177"/>
                      <a:pt x="1241" y="1177"/>
                    </a:cubicBezTo>
                    <a:cubicBezTo>
                      <a:pt x="1152" y="1088"/>
                      <a:pt x="1152" y="1088"/>
                      <a:pt x="1152" y="1088"/>
                    </a:cubicBezTo>
                    <a:cubicBezTo>
                      <a:pt x="1167" y="1061"/>
                      <a:pt x="1177" y="1030"/>
                      <a:pt x="1177" y="997"/>
                    </a:cubicBezTo>
                    <a:cubicBezTo>
                      <a:pt x="1177" y="983"/>
                      <a:pt x="1175" y="969"/>
                      <a:pt x="1172" y="955"/>
                    </a:cubicBezTo>
                    <a:cubicBezTo>
                      <a:pt x="1218" y="922"/>
                      <a:pt x="1250" y="873"/>
                      <a:pt x="1261" y="817"/>
                    </a:cubicBezTo>
                    <a:cubicBezTo>
                      <a:pt x="1386" y="817"/>
                      <a:pt x="1386" y="817"/>
                      <a:pt x="1386" y="817"/>
                    </a:cubicBezTo>
                    <a:cubicBezTo>
                      <a:pt x="1463" y="894"/>
                      <a:pt x="1463" y="894"/>
                      <a:pt x="1463" y="894"/>
                    </a:cubicBezTo>
                    <a:cubicBezTo>
                      <a:pt x="1481" y="911"/>
                      <a:pt x="1509" y="911"/>
                      <a:pt x="1527" y="894"/>
                    </a:cubicBezTo>
                    <a:cubicBezTo>
                      <a:pt x="1544" y="876"/>
                      <a:pt x="1544" y="848"/>
                      <a:pt x="1527" y="830"/>
                    </a:cubicBezTo>
                    <a:cubicBezTo>
                      <a:pt x="1469" y="772"/>
                      <a:pt x="1469" y="772"/>
                      <a:pt x="1469" y="772"/>
                    </a:cubicBezTo>
                    <a:cubicBezTo>
                      <a:pt x="1527" y="714"/>
                      <a:pt x="1527" y="714"/>
                      <a:pt x="1527" y="714"/>
                    </a:cubicBezTo>
                    <a:cubicBezTo>
                      <a:pt x="1544" y="696"/>
                      <a:pt x="1544" y="668"/>
                      <a:pt x="1527" y="650"/>
                    </a:cubicBezTo>
                    <a:cubicBezTo>
                      <a:pt x="1509" y="633"/>
                      <a:pt x="1481" y="633"/>
                      <a:pt x="1463" y="650"/>
                    </a:cubicBezTo>
                    <a:cubicBezTo>
                      <a:pt x="1386" y="727"/>
                      <a:pt x="1386" y="727"/>
                      <a:pt x="1386" y="727"/>
                    </a:cubicBezTo>
                    <a:cubicBezTo>
                      <a:pt x="1261" y="727"/>
                      <a:pt x="1261" y="727"/>
                      <a:pt x="1261" y="727"/>
                    </a:cubicBezTo>
                    <a:cubicBezTo>
                      <a:pt x="1250" y="671"/>
                      <a:pt x="1218" y="622"/>
                      <a:pt x="1172" y="589"/>
                    </a:cubicBezTo>
                    <a:cubicBezTo>
                      <a:pt x="1175" y="575"/>
                      <a:pt x="1177" y="561"/>
                      <a:pt x="1177" y="547"/>
                    </a:cubicBezTo>
                    <a:cubicBezTo>
                      <a:pt x="1177" y="514"/>
                      <a:pt x="1167" y="483"/>
                      <a:pt x="1152" y="456"/>
                    </a:cubicBezTo>
                    <a:cubicBezTo>
                      <a:pt x="1241" y="367"/>
                      <a:pt x="1241" y="367"/>
                      <a:pt x="1241" y="367"/>
                    </a:cubicBezTo>
                    <a:cubicBezTo>
                      <a:pt x="1349" y="367"/>
                      <a:pt x="1349" y="367"/>
                      <a:pt x="1349" y="367"/>
                    </a:cubicBezTo>
                    <a:cubicBezTo>
                      <a:pt x="1374" y="367"/>
                      <a:pt x="1394" y="347"/>
                      <a:pt x="1394" y="322"/>
                    </a:cubicBezTo>
                    <a:cubicBezTo>
                      <a:pt x="1394" y="297"/>
                      <a:pt x="1374" y="277"/>
                      <a:pt x="1349" y="277"/>
                    </a:cubicBezTo>
                    <a:cubicBezTo>
                      <a:pt x="1267" y="277"/>
                      <a:pt x="1267" y="277"/>
                      <a:pt x="1267" y="277"/>
                    </a:cubicBezTo>
                    <a:cubicBezTo>
                      <a:pt x="1267" y="195"/>
                      <a:pt x="1267" y="195"/>
                      <a:pt x="1267" y="195"/>
                    </a:cubicBezTo>
                    <a:cubicBezTo>
                      <a:pt x="1267" y="170"/>
                      <a:pt x="1247" y="150"/>
                      <a:pt x="1222" y="150"/>
                    </a:cubicBezTo>
                    <a:cubicBezTo>
                      <a:pt x="1197" y="150"/>
                      <a:pt x="1177" y="170"/>
                      <a:pt x="1177" y="195"/>
                    </a:cubicBezTo>
                    <a:cubicBezTo>
                      <a:pt x="1177" y="303"/>
                      <a:pt x="1177" y="303"/>
                      <a:pt x="1177" y="303"/>
                    </a:cubicBezTo>
                    <a:cubicBezTo>
                      <a:pt x="1088" y="392"/>
                      <a:pt x="1088" y="392"/>
                      <a:pt x="1088" y="392"/>
                    </a:cubicBezTo>
                    <a:cubicBezTo>
                      <a:pt x="1061" y="377"/>
                      <a:pt x="1030" y="367"/>
                      <a:pt x="997" y="367"/>
                    </a:cubicBezTo>
                    <a:cubicBezTo>
                      <a:pt x="983" y="367"/>
                      <a:pt x="969" y="369"/>
                      <a:pt x="955" y="372"/>
                    </a:cubicBezTo>
                    <a:cubicBezTo>
                      <a:pt x="922" y="326"/>
                      <a:pt x="873" y="294"/>
                      <a:pt x="817" y="283"/>
                    </a:cubicBezTo>
                    <a:cubicBezTo>
                      <a:pt x="817" y="158"/>
                      <a:pt x="817" y="158"/>
                      <a:pt x="817" y="158"/>
                    </a:cubicBezTo>
                    <a:cubicBezTo>
                      <a:pt x="894" y="81"/>
                      <a:pt x="894" y="81"/>
                      <a:pt x="894" y="81"/>
                    </a:cubicBezTo>
                    <a:cubicBezTo>
                      <a:pt x="911" y="63"/>
                      <a:pt x="911" y="35"/>
                      <a:pt x="894" y="17"/>
                    </a:cubicBezTo>
                    <a:cubicBezTo>
                      <a:pt x="876" y="0"/>
                      <a:pt x="848" y="0"/>
                      <a:pt x="830" y="17"/>
                    </a:cubicBezTo>
                    <a:cubicBezTo>
                      <a:pt x="772" y="75"/>
                      <a:pt x="772" y="75"/>
                      <a:pt x="772" y="75"/>
                    </a:cubicBezTo>
                    <a:cubicBezTo>
                      <a:pt x="714" y="17"/>
                      <a:pt x="714" y="17"/>
                      <a:pt x="714" y="17"/>
                    </a:cubicBezTo>
                    <a:cubicBezTo>
                      <a:pt x="696" y="0"/>
                      <a:pt x="668" y="0"/>
                      <a:pt x="650" y="17"/>
                    </a:cubicBezTo>
                    <a:cubicBezTo>
                      <a:pt x="633" y="35"/>
                      <a:pt x="633" y="63"/>
                      <a:pt x="650" y="81"/>
                    </a:cubicBezTo>
                    <a:cubicBezTo>
                      <a:pt x="727" y="158"/>
                      <a:pt x="727" y="158"/>
                      <a:pt x="727" y="158"/>
                    </a:cubicBezTo>
                    <a:cubicBezTo>
                      <a:pt x="727" y="283"/>
                      <a:pt x="727" y="283"/>
                      <a:pt x="727" y="283"/>
                    </a:cubicBezTo>
                    <a:cubicBezTo>
                      <a:pt x="671" y="294"/>
                      <a:pt x="622" y="326"/>
                      <a:pt x="589" y="372"/>
                    </a:cubicBezTo>
                    <a:cubicBezTo>
                      <a:pt x="575" y="369"/>
                      <a:pt x="561" y="367"/>
                      <a:pt x="547" y="367"/>
                    </a:cubicBezTo>
                    <a:cubicBezTo>
                      <a:pt x="514" y="367"/>
                      <a:pt x="483" y="377"/>
                      <a:pt x="456" y="392"/>
                    </a:cubicBezTo>
                    <a:cubicBezTo>
                      <a:pt x="367" y="303"/>
                      <a:pt x="367" y="303"/>
                      <a:pt x="367" y="303"/>
                    </a:cubicBezTo>
                    <a:cubicBezTo>
                      <a:pt x="367" y="195"/>
                      <a:pt x="367" y="195"/>
                      <a:pt x="367" y="195"/>
                    </a:cubicBezTo>
                    <a:cubicBezTo>
                      <a:pt x="367" y="170"/>
                      <a:pt x="347" y="150"/>
                      <a:pt x="322" y="150"/>
                    </a:cubicBezTo>
                    <a:cubicBezTo>
                      <a:pt x="297" y="150"/>
                      <a:pt x="277" y="170"/>
                      <a:pt x="277" y="195"/>
                    </a:cubicBezTo>
                    <a:cubicBezTo>
                      <a:pt x="277" y="277"/>
                      <a:pt x="277" y="277"/>
                      <a:pt x="277" y="277"/>
                    </a:cubicBezTo>
                    <a:cubicBezTo>
                      <a:pt x="195" y="277"/>
                      <a:pt x="195" y="277"/>
                      <a:pt x="195" y="277"/>
                    </a:cubicBezTo>
                    <a:cubicBezTo>
                      <a:pt x="170" y="277"/>
                      <a:pt x="150" y="297"/>
                      <a:pt x="150" y="322"/>
                    </a:cubicBezTo>
                    <a:cubicBezTo>
                      <a:pt x="150" y="347"/>
                      <a:pt x="170" y="367"/>
                      <a:pt x="195" y="367"/>
                    </a:cubicBezTo>
                    <a:cubicBezTo>
                      <a:pt x="303" y="367"/>
                      <a:pt x="303" y="367"/>
                      <a:pt x="303" y="367"/>
                    </a:cubicBezTo>
                    <a:cubicBezTo>
                      <a:pt x="392" y="456"/>
                      <a:pt x="392" y="456"/>
                      <a:pt x="392" y="456"/>
                    </a:cubicBezTo>
                    <a:cubicBezTo>
                      <a:pt x="377" y="483"/>
                      <a:pt x="367" y="514"/>
                      <a:pt x="367" y="547"/>
                    </a:cubicBezTo>
                    <a:cubicBezTo>
                      <a:pt x="367" y="561"/>
                      <a:pt x="369" y="575"/>
                      <a:pt x="372" y="589"/>
                    </a:cubicBezTo>
                    <a:cubicBezTo>
                      <a:pt x="326" y="622"/>
                      <a:pt x="294" y="671"/>
                      <a:pt x="283" y="727"/>
                    </a:cubicBezTo>
                    <a:cubicBezTo>
                      <a:pt x="158" y="727"/>
                      <a:pt x="158" y="727"/>
                      <a:pt x="158" y="727"/>
                    </a:cubicBezTo>
                    <a:cubicBezTo>
                      <a:pt x="81" y="650"/>
                      <a:pt x="81" y="650"/>
                      <a:pt x="81" y="650"/>
                    </a:cubicBezTo>
                    <a:cubicBezTo>
                      <a:pt x="63" y="633"/>
                      <a:pt x="35" y="633"/>
                      <a:pt x="17" y="650"/>
                    </a:cubicBezTo>
                    <a:cubicBezTo>
                      <a:pt x="0" y="668"/>
                      <a:pt x="0" y="696"/>
                      <a:pt x="17" y="714"/>
                    </a:cubicBezTo>
                    <a:cubicBezTo>
                      <a:pt x="75" y="772"/>
                      <a:pt x="75" y="772"/>
                      <a:pt x="75" y="772"/>
                    </a:cubicBezTo>
                    <a:cubicBezTo>
                      <a:pt x="17" y="830"/>
                      <a:pt x="17" y="830"/>
                      <a:pt x="17" y="830"/>
                    </a:cubicBezTo>
                    <a:cubicBezTo>
                      <a:pt x="0" y="848"/>
                      <a:pt x="0" y="876"/>
                      <a:pt x="17" y="894"/>
                    </a:cubicBezTo>
                    <a:close/>
                    <a:moveTo>
                      <a:pt x="1042" y="727"/>
                    </a:moveTo>
                    <a:cubicBezTo>
                      <a:pt x="1067" y="727"/>
                      <a:pt x="1087" y="747"/>
                      <a:pt x="1087" y="772"/>
                    </a:cubicBezTo>
                    <a:cubicBezTo>
                      <a:pt x="1087" y="797"/>
                      <a:pt x="1067" y="817"/>
                      <a:pt x="1042" y="817"/>
                    </a:cubicBezTo>
                    <a:cubicBezTo>
                      <a:pt x="1017" y="817"/>
                      <a:pt x="997" y="797"/>
                      <a:pt x="997" y="772"/>
                    </a:cubicBezTo>
                    <a:cubicBezTo>
                      <a:pt x="997" y="747"/>
                      <a:pt x="1017" y="727"/>
                      <a:pt x="1042" y="727"/>
                    </a:cubicBezTo>
                    <a:close/>
                    <a:moveTo>
                      <a:pt x="772" y="1087"/>
                    </a:moveTo>
                    <a:cubicBezTo>
                      <a:pt x="747" y="1087"/>
                      <a:pt x="727" y="1067"/>
                      <a:pt x="727" y="1042"/>
                    </a:cubicBezTo>
                    <a:cubicBezTo>
                      <a:pt x="727" y="1017"/>
                      <a:pt x="747" y="997"/>
                      <a:pt x="772" y="997"/>
                    </a:cubicBezTo>
                    <a:cubicBezTo>
                      <a:pt x="797" y="997"/>
                      <a:pt x="817" y="1017"/>
                      <a:pt x="817" y="1042"/>
                    </a:cubicBezTo>
                    <a:cubicBezTo>
                      <a:pt x="817" y="1067"/>
                      <a:pt x="797" y="1087"/>
                      <a:pt x="772" y="1087"/>
                    </a:cubicBezTo>
                    <a:close/>
                    <a:moveTo>
                      <a:pt x="772" y="457"/>
                    </a:moveTo>
                    <a:cubicBezTo>
                      <a:pt x="797" y="457"/>
                      <a:pt x="817" y="477"/>
                      <a:pt x="817" y="502"/>
                    </a:cubicBezTo>
                    <a:cubicBezTo>
                      <a:pt x="817" y="527"/>
                      <a:pt x="797" y="547"/>
                      <a:pt x="772" y="547"/>
                    </a:cubicBezTo>
                    <a:cubicBezTo>
                      <a:pt x="747" y="547"/>
                      <a:pt x="727" y="527"/>
                      <a:pt x="727" y="502"/>
                    </a:cubicBezTo>
                    <a:cubicBezTo>
                      <a:pt x="727" y="477"/>
                      <a:pt x="747" y="457"/>
                      <a:pt x="772" y="457"/>
                    </a:cubicBezTo>
                    <a:close/>
                    <a:moveTo>
                      <a:pt x="772" y="637"/>
                    </a:moveTo>
                    <a:cubicBezTo>
                      <a:pt x="846" y="637"/>
                      <a:pt x="907" y="698"/>
                      <a:pt x="907" y="772"/>
                    </a:cubicBezTo>
                    <a:cubicBezTo>
                      <a:pt x="907" y="846"/>
                      <a:pt x="846" y="907"/>
                      <a:pt x="772" y="907"/>
                    </a:cubicBezTo>
                    <a:cubicBezTo>
                      <a:pt x="698" y="907"/>
                      <a:pt x="637" y="846"/>
                      <a:pt x="637" y="772"/>
                    </a:cubicBezTo>
                    <a:cubicBezTo>
                      <a:pt x="637" y="698"/>
                      <a:pt x="698" y="637"/>
                      <a:pt x="772" y="637"/>
                    </a:cubicBezTo>
                    <a:close/>
                    <a:moveTo>
                      <a:pt x="547" y="772"/>
                    </a:moveTo>
                    <a:cubicBezTo>
                      <a:pt x="547" y="797"/>
                      <a:pt x="527" y="817"/>
                      <a:pt x="502" y="817"/>
                    </a:cubicBezTo>
                    <a:cubicBezTo>
                      <a:pt x="477" y="817"/>
                      <a:pt x="457" y="797"/>
                      <a:pt x="457" y="772"/>
                    </a:cubicBezTo>
                    <a:cubicBezTo>
                      <a:pt x="457" y="747"/>
                      <a:pt x="477" y="727"/>
                      <a:pt x="502" y="727"/>
                    </a:cubicBezTo>
                    <a:cubicBezTo>
                      <a:pt x="527" y="727"/>
                      <a:pt x="547" y="747"/>
                      <a:pt x="547" y="772"/>
                    </a:cubicBezTo>
                    <a:close/>
                    <a:moveTo>
                      <a:pt x="547" y="772"/>
                    </a:moveTo>
                    <a:cubicBezTo>
                      <a:pt x="547" y="772"/>
                      <a:pt x="547" y="772"/>
                      <a:pt x="547" y="7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65" name="Freeform 6"/>
              <p:cNvSpPr>
                <a:spLocks noEditPoints="1"/>
              </p:cNvSpPr>
              <p:nvPr/>
            </p:nvSpPr>
            <p:spPr bwMode="auto">
              <a:xfrm>
                <a:off x="7666184" y="14463320"/>
                <a:ext cx="128588" cy="128588"/>
              </a:xfrm>
              <a:custGeom>
                <a:avLst/>
                <a:gdLst>
                  <a:gd name="T0" fmla="*/ 90 w 90"/>
                  <a:gd name="T1" fmla="*/ 45 h 90"/>
                  <a:gd name="T2" fmla="*/ 45 w 90"/>
                  <a:gd name="T3" fmla="*/ 90 h 90"/>
                  <a:gd name="T4" fmla="*/ 0 w 90"/>
                  <a:gd name="T5" fmla="*/ 45 h 90"/>
                  <a:gd name="T6" fmla="*/ 45 w 90"/>
                  <a:gd name="T7" fmla="*/ 0 h 90"/>
                  <a:gd name="T8" fmla="*/ 90 w 90"/>
                  <a:gd name="T9" fmla="*/ 45 h 90"/>
                  <a:gd name="T10" fmla="*/ 90 w 90"/>
                  <a:gd name="T11" fmla="*/ 45 h 90"/>
                  <a:gd name="T12" fmla="*/ 90 w 90"/>
                  <a:gd name="T13" fmla="*/ 45 h 90"/>
                </a:gdLst>
                <a:ahLst/>
                <a:cxnLst>
                  <a:cxn ang="0">
                    <a:pos x="T0" y="T1"/>
                  </a:cxn>
                  <a:cxn ang="0">
                    <a:pos x="T2" y="T3"/>
                  </a:cxn>
                  <a:cxn ang="0">
                    <a:pos x="T4" y="T5"/>
                  </a:cxn>
                  <a:cxn ang="0">
                    <a:pos x="T6" y="T7"/>
                  </a:cxn>
                  <a:cxn ang="0">
                    <a:pos x="T8" y="T9"/>
                  </a:cxn>
                  <a:cxn ang="0">
                    <a:pos x="T10" y="T11"/>
                  </a:cxn>
                  <a:cxn ang="0">
                    <a:pos x="T12" y="T13"/>
                  </a:cxn>
                </a:cxnLst>
                <a:rect l="0" t="0" r="r" b="b"/>
                <a:pathLst>
                  <a:path w="90" h="90">
                    <a:moveTo>
                      <a:pt x="90" y="45"/>
                    </a:moveTo>
                    <a:cubicBezTo>
                      <a:pt x="90" y="70"/>
                      <a:pt x="70" y="90"/>
                      <a:pt x="45" y="90"/>
                    </a:cubicBezTo>
                    <a:cubicBezTo>
                      <a:pt x="20" y="90"/>
                      <a:pt x="0" y="70"/>
                      <a:pt x="0" y="45"/>
                    </a:cubicBezTo>
                    <a:cubicBezTo>
                      <a:pt x="0" y="20"/>
                      <a:pt x="20" y="0"/>
                      <a:pt x="45" y="0"/>
                    </a:cubicBezTo>
                    <a:cubicBezTo>
                      <a:pt x="70" y="0"/>
                      <a:pt x="90" y="20"/>
                      <a:pt x="90" y="45"/>
                    </a:cubicBezTo>
                    <a:close/>
                    <a:moveTo>
                      <a:pt x="90" y="45"/>
                    </a:moveTo>
                    <a:cubicBezTo>
                      <a:pt x="90" y="45"/>
                      <a:pt x="90" y="45"/>
                      <a:pt x="90" y="4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grpSp>
      <p:grpSp>
        <p:nvGrpSpPr>
          <p:cNvPr id="66" name="Group 65"/>
          <p:cNvGrpSpPr/>
          <p:nvPr/>
        </p:nvGrpSpPr>
        <p:grpSpPr>
          <a:xfrm>
            <a:off x="5462924" y="3952193"/>
            <a:ext cx="2252589" cy="605679"/>
            <a:chOff x="18490008" y="10441265"/>
            <a:chExt cx="6407885" cy="1722959"/>
          </a:xfrm>
        </p:grpSpPr>
        <p:sp>
          <p:nvSpPr>
            <p:cNvPr id="67" name="Rectangle 66"/>
            <p:cNvSpPr>
              <a:spLocks/>
            </p:cNvSpPr>
            <p:nvPr/>
          </p:nvSpPr>
          <p:spPr>
            <a:xfrm>
              <a:off x="19855674" y="10441265"/>
              <a:ext cx="5042219" cy="17229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457112">
                <a:defRPr/>
              </a:pPr>
              <a:r>
                <a:rPr lang="tr-TR" sz="1265" b="1">
                  <a:solidFill>
                    <a:srgbClr val="E74A21"/>
                  </a:solidFill>
                  <a:latin typeface="Arial" panose="020B0604020202020204"/>
                </a:rPr>
                <a:t>Solunum yolu hastalıkları</a:t>
              </a:r>
            </a:p>
            <a:p>
              <a:pPr defTabSz="457112">
                <a:defRPr/>
              </a:pPr>
              <a:r>
                <a:rPr lang="tr-TR" sz="1406" b="1">
                  <a:solidFill>
                    <a:srgbClr val="E74A21"/>
                  </a:solidFill>
                  <a:latin typeface="+mj-lt"/>
                </a:rPr>
                <a:t>3.9 milyon</a:t>
              </a:r>
            </a:p>
          </p:txBody>
        </p:sp>
        <p:sp>
          <p:nvSpPr>
            <p:cNvPr id="68" name="Freeform 10"/>
            <p:cNvSpPr>
              <a:spLocks noEditPoints="1"/>
            </p:cNvSpPr>
            <p:nvPr/>
          </p:nvSpPr>
          <p:spPr bwMode="auto">
            <a:xfrm>
              <a:off x="18490008" y="10651068"/>
              <a:ext cx="1158142" cy="1158661"/>
            </a:xfrm>
            <a:custGeom>
              <a:avLst/>
              <a:gdLst>
                <a:gd name="T0" fmla="*/ 1080 w 2048"/>
                <a:gd name="T1" fmla="*/ 224 h 2048"/>
                <a:gd name="T2" fmla="*/ 1064 w 2048"/>
                <a:gd name="T3" fmla="*/ 286 h 2048"/>
                <a:gd name="T4" fmla="*/ 1061 w 2048"/>
                <a:gd name="T5" fmla="*/ 340 h 2048"/>
                <a:gd name="T6" fmla="*/ 1060 w 2048"/>
                <a:gd name="T7" fmla="*/ 440 h 2048"/>
                <a:gd name="T8" fmla="*/ 1049 w 2048"/>
                <a:gd name="T9" fmla="*/ 615 h 2048"/>
                <a:gd name="T10" fmla="*/ 1037 w 2048"/>
                <a:gd name="T11" fmla="*/ 718 h 2048"/>
                <a:gd name="T12" fmla="*/ 1023 w 2048"/>
                <a:gd name="T13" fmla="*/ 796 h 2048"/>
                <a:gd name="T14" fmla="*/ 1005 w 2048"/>
                <a:gd name="T15" fmla="*/ 673 h 2048"/>
                <a:gd name="T16" fmla="*/ 994 w 2048"/>
                <a:gd name="T17" fmla="*/ 559 h 2048"/>
                <a:gd name="T18" fmla="*/ 987 w 2048"/>
                <a:gd name="T19" fmla="*/ 366 h 2048"/>
                <a:gd name="T20" fmla="*/ 987 w 2048"/>
                <a:gd name="T21" fmla="*/ 318 h 2048"/>
                <a:gd name="T22" fmla="*/ 980 w 2048"/>
                <a:gd name="T23" fmla="*/ 261 h 2048"/>
                <a:gd name="T24" fmla="*/ 951 w 2048"/>
                <a:gd name="T25" fmla="*/ 37 h 2048"/>
                <a:gd name="T26" fmla="*/ 0 w 2048"/>
                <a:gd name="T27" fmla="*/ 1719 h 2048"/>
                <a:gd name="T28" fmla="*/ 768 w 2048"/>
                <a:gd name="T29" fmla="*/ 183 h 2048"/>
                <a:gd name="T30" fmla="*/ 902 w 2048"/>
                <a:gd name="T31" fmla="*/ 255 h 2048"/>
                <a:gd name="T32" fmla="*/ 911 w 2048"/>
                <a:gd name="T33" fmla="*/ 292 h 2048"/>
                <a:gd name="T34" fmla="*/ 914 w 2048"/>
                <a:gd name="T35" fmla="*/ 359 h 2048"/>
                <a:gd name="T36" fmla="*/ 737 w 2048"/>
                <a:gd name="T37" fmla="*/ 612 h 2048"/>
                <a:gd name="T38" fmla="*/ 695 w 2048"/>
                <a:gd name="T39" fmla="*/ 366 h 2048"/>
                <a:gd name="T40" fmla="*/ 569 w 2048"/>
                <a:gd name="T41" fmla="*/ 435 h 2048"/>
                <a:gd name="T42" fmla="*/ 574 w 2048"/>
                <a:gd name="T43" fmla="*/ 632 h 2048"/>
                <a:gd name="T44" fmla="*/ 658 w 2048"/>
                <a:gd name="T45" fmla="*/ 724 h 2048"/>
                <a:gd name="T46" fmla="*/ 777 w 2048"/>
                <a:gd name="T47" fmla="*/ 1066 h 2048"/>
                <a:gd name="T48" fmla="*/ 267 w 2048"/>
                <a:gd name="T49" fmla="*/ 962 h 2048"/>
                <a:gd name="T50" fmla="*/ 362 w 2048"/>
                <a:gd name="T51" fmla="*/ 1114 h 2048"/>
                <a:gd name="T52" fmla="*/ 738 w 2048"/>
                <a:gd name="T53" fmla="*/ 1128 h 2048"/>
                <a:gd name="T54" fmla="*/ 512 w 2048"/>
                <a:gd name="T55" fmla="*/ 1170 h 2048"/>
                <a:gd name="T56" fmla="*/ 523 w 2048"/>
                <a:gd name="T57" fmla="*/ 1327 h 2048"/>
                <a:gd name="T58" fmla="*/ 840 w 2048"/>
                <a:gd name="T59" fmla="*/ 1222 h 2048"/>
                <a:gd name="T60" fmla="*/ 706 w 2048"/>
                <a:gd name="T61" fmla="*/ 1437 h 2048"/>
                <a:gd name="T62" fmla="*/ 276 w 2048"/>
                <a:gd name="T63" fmla="*/ 1467 h 2048"/>
                <a:gd name="T64" fmla="*/ 210 w 2048"/>
                <a:gd name="T65" fmla="*/ 1645 h 2048"/>
                <a:gd name="T66" fmla="*/ 585 w 2048"/>
                <a:gd name="T67" fmla="*/ 1719 h 2048"/>
                <a:gd name="T68" fmla="*/ 721 w 2048"/>
                <a:gd name="T69" fmla="*/ 1525 h 2048"/>
                <a:gd name="T70" fmla="*/ 1755 w 2048"/>
                <a:gd name="T71" fmla="*/ 2048 h 2048"/>
                <a:gd name="T72" fmla="*/ 1324 w 2048"/>
                <a:gd name="T73" fmla="*/ 1520 h 2048"/>
                <a:gd name="T74" fmla="*/ 1516 w 2048"/>
                <a:gd name="T75" fmla="*/ 1833 h 2048"/>
                <a:gd name="T76" fmla="*/ 1462 w 2048"/>
                <a:gd name="T77" fmla="*/ 1700 h 2048"/>
                <a:gd name="T78" fmla="*/ 1854 w 2048"/>
                <a:gd name="T79" fmla="*/ 1635 h 2048"/>
                <a:gd name="T80" fmla="*/ 1723 w 2048"/>
                <a:gd name="T81" fmla="*/ 1483 h 2048"/>
                <a:gd name="T82" fmla="*/ 1342 w 2048"/>
                <a:gd name="T83" fmla="*/ 1437 h 2048"/>
                <a:gd name="T84" fmla="*/ 1208 w 2048"/>
                <a:gd name="T85" fmla="*/ 1222 h 2048"/>
                <a:gd name="T86" fmla="*/ 1471 w 2048"/>
                <a:gd name="T87" fmla="*/ 1280 h 2048"/>
                <a:gd name="T88" fmla="*/ 1442 w 2048"/>
                <a:gd name="T89" fmla="*/ 1210 h 2048"/>
                <a:gd name="T90" fmla="*/ 1438 w 2048"/>
                <a:gd name="T91" fmla="*/ 1059 h 2048"/>
                <a:gd name="T92" fmla="*/ 1752 w 2048"/>
                <a:gd name="T93" fmla="*/ 1081 h 2048"/>
                <a:gd name="T94" fmla="*/ 1646 w 2048"/>
                <a:gd name="T95" fmla="*/ 987 h 2048"/>
                <a:gd name="T96" fmla="*/ 1061 w 2048"/>
                <a:gd name="T97" fmla="*/ 1155 h 2048"/>
                <a:gd name="T98" fmla="*/ 1646 w 2048"/>
                <a:gd name="T99" fmla="*/ 622 h 2048"/>
                <a:gd name="T100" fmla="*/ 1375 w 2048"/>
                <a:gd name="T101" fmla="*/ 648 h 2048"/>
                <a:gd name="T102" fmla="*/ 1446 w 2048"/>
                <a:gd name="T103" fmla="*/ 370 h 2048"/>
                <a:gd name="T104" fmla="*/ 1280 w 2048"/>
                <a:gd name="T105" fmla="*/ 366 h 2048"/>
                <a:gd name="T106" fmla="*/ 1062 w 2048"/>
                <a:gd name="T107" fmla="*/ 1069 h 2048"/>
                <a:gd name="T108" fmla="*/ 1134 w 2048"/>
                <a:gd name="T109" fmla="*/ 326 h 2048"/>
                <a:gd name="T110" fmla="*/ 1140 w 2048"/>
                <a:gd name="T111" fmla="*/ 275 h 2048"/>
                <a:gd name="T112" fmla="*/ 1154 w 2048"/>
                <a:gd name="T113" fmla="*/ 239 h 2048"/>
                <a:gd name="T114" fmla="*/ 1832 w 2048"/>
                <a:gd name="T115" fmla="*/ 602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48" h="2048">
                  <a:moveTo>
                    <a:pt x="987" y="0"/>
                  </a:moveTo>
                  <a:cubicBezTo>
                    <a:pt x="1061" y="0"/>
                    <a:pt x="1061" y="0"/>
                    <a:pt x="1061" y="0"/>
                  </a:cubicBezTo>
                  <a:cubicBezTo>
                    <a:pt x="1081" y="0"/>
                    <a:pt x="1097" y="16"/>
                    <a:pt x="1097" y="37"/>
                  </a:cubicBezTo>
                  <a:cubicBezTo>
                    <a:pt x="1097" y="191"/>
                    <a:pt x="1097" y="191"/>
                    <a:pt x="1097" y="191"/>
                  </a:cubicBezTo>
                  <a:cubicBezTo>
                    <a:pt x="1090" y="201"/>
                    <a:pt x="1085" y="213"/>
                    <a:pt x="1080" y="224"/>
                  </a:cubicBezTo>
                  <a:cubicBezTo>
                    <a:pt x="1078" y="228"/>
                    <a:pt x="1077" y="232"/>
                    <a:pt x="1075" y="236"/>
                  </a:cubicBezTo>
                  <a:cubicBezTo>
                    <a:pt x="1074" y="240"/>
                    <a:pt x="1073" y="243"/>
                    <a:pt x="1072" y="247"/>
                  </a:cubicBezTo>
                  <a:cubicBezTo>
                    <a:pt x="1071" y="252"/>
                    <a:pt x="1069" y="256"/>
                    <a:pt x="1068" y="261"/>
                  </a:cubicBezTo>
                  <a:cubicBezTo>
                    <a:pt x="1068" y="264"/>
                    <a:pt x="1067" y="267"/>
                    <a:pt x="1067" y="271"/>
                  </a:cubicBezTo>
                  <a:cubicBezTo>
                    <a:pt x="1066" y="276"/>
                    <a:pt x="1065" y="281"/>
                    <a:pt x="1064" y="286"/>
                  </a:cubicBezTo>
                  <a:cubicBezTo>
                    <a:pt x="1064" y="289"/>
                    <a:pt x="1063" y="292"/>
                    <a:pt x="1063" y="295"/>
                  </a:cubicBezTo>
                  <a:cubicBezTo>
                    <a:pt x="1062" y="300"/>
                    <a:pt x="1062" y="305"/>
                    <a:pt x="1062" y="310"/>
                  </a:cubicBezTo>
                  <a:cubicBezTo>
                    <a:pt x="1062" y="313"/>
                    <a:pt x="1061" y="316"/>
                    <a:pt x="1061" y="318"/>
                  </a:cubicBezTo>
                  <a:cubicBezTo>
                    <a:pt x="1061" y="323"/>
                    <a:pt x="1061" y="328"/>
                    <a:pt x="1061" y="333"/>
                  </a:cubicBezTo>
                  <a:cubicBezTo>
                    <a:pt x="1061" y="335"/>
                    <a:pt x="1061" y="338"/>
                    <a:pt x="1061" y="340"/>
                  </a:cubicBezTo>
                  <a:cubicBezTo>
                    <a:pt x="1061" y="346"/>
                    <a:pt x="1061" y="352"/>
                    <a:pt x="1061" y="358"/>
                  </a:cubicBezTo>
                  <a:cubicBezTo>
                    <a:pt x="1061" y="358"/>
                    <a:pt x="1061" y="358"/>
                    <a:pt x="1061" y="358"/>
                  </a:cubicBezTo>
                  <a:cubicBezTo>
                    <a:pt x="1061" y="366"/>
                    <a:pt x="1061" y="366"/>
                    <a:pt x="1061" y="366"/>
                  </a:cubicBezTo>
                  <a:cubicBezTo>
                    <a:pt x="1061" y="389"/>
                    <a:pt x="1060" y="411"/>
                    <a:pt x="1060" y="432"/>
                  </a:cubicBezTo>
                  <a:cubicBezTo>
                    <a:pt x="1060" y="435"/>
                    <a:pt x="1060" y="437"/>
                    <a:pt x="1060" y="440"/>
                  </a:cubicBezTo>
                  <a:cubicBezTo>
                    <a:pt x="1059" y="460"/>
                    <a:pt x="1058" y="479"/>
                    <a:pt x="1058" y="498"/>
                  </a:cubicBezTo>
                  <a:cubicBezTo>
                    <a:pt x="1057" y="501"/>
                    <a:pt x="1057" y="504"/>
                    <a:pt x="1057" y="507"/>
                  </a:cubicBezTo>
                  <a:cubicBezTo>
                    <a:pt x="1056" y="525"/>
                    <a:pt x="1055" y="542"/>
                    <a:pt x="1054" y="559"/>
                  </a:cubicBezTo>
                  <a:cubicBezTo>
                    <a:pt x="1054" y="562"/>
                    <a:pt x="1054" y="565"/>
                    <a:pt x="1053" y="568"/>
                  </a:cubicBezTo>
                  <a:cubicBezTo>
                    <a:pt x="1052" y="584"/>
                    <a:pt x="1051" y="600"/>
                    <a:pt x="1049" y="615"/>
                  </a:cubicBezTo>
                  <a:cubicBezTo>
                    <a:pt x="1049" y="618"/>
                    <a:pt x="1049" y="620"/>
                    <a:pt x="1049" y="623"/>
                  </a:cubicBezTo>
                  <a:cubicBezTo>
                    <a:pt x="1047" y="638"/>
                    <a:pt x="1045" y="653"/>
                    <a:pt x="1044" y="667"/>
                  </a:cubicBezTo>
                  <a:cubicBezTo>
                    <a:pt x="1043" y="669"/>
                    <a:pt x="1043" y="671"/>
                    <a:pt x="1043" y="673"/>
                  </a:cubicBezTo>
                  <a:cubicBezTo>
                    <a:pt x="1041" y="686"/>
                    <a:pt x="1040" y="699"/>
                    <a:pt x="1038" y="711"/>
                  </a:cubicBezTo>
                  <a:cubicBezTo>
                    <a:pt x="1038" y="713"/>
                    <a:pt x="1037" y="716"/>
                    <a:pt x="1037" y="718"/>
                  </a:cubicBezTo>
                  <a:cubicBezTo>
                    <a:pt x="1035" y="731"/>
                    <a:pt x="1033" y="743"/>
                    <a:pt x="1032" y="755"/>
                  </a:cubicBezTo>
                  <a:cubicBezTo>
                    <a:pt x="1031" y="758"/>
                    <a:pt x="1031" y="761"/>
                    <a:pt x="1030" y="764"/>
                  </a:cubicBezTo>
                  <a:cubicBezTo>
                    <a:pt x="1028" y="775"/>
                    <a:pt x="1027" y="786"/>
                    <a:pt x="1025" y="796"/>
                  </a:cubicBezTo>
                  <a:cubicBezTo>
                    <a:pt x="1024" y="801"/>
                    <a:pt x="1024" y="801"/>
                    <a:pt x="1024" y="801"/>
                  </a:cubicBezTo>
                  <a:cubicBezTo>
                    <a:pt x="1023" y="796"/>
                    <a:pt x="1023" y="796"/>
                    <a:pt x="1023" y="796"/>
                  </a:cubicBezTo>
                  <a:cubicBezTo>
                    <a:pt x="1021" y="786"/>
                    <a:pt x="1020" y="775"/>
                    <a:pt x="1018" y="764"/>
                  </a:cubicBezTo>
                  <a:cubicBezTo>
                    <a:pt x="1017" y="761"/>
                    <a:pt x="1017" y="758"/>
                    <a:pt x="1016" y="755"/>
                  </a:cubicBezTo>
                  <a:cubicBezTo>
                    <a:pt x="1015" y="743"/>
                    <a:pt x="1013" y="730"/>
                    <a:pt x="1011" y="718"/>
                  </a:cubicBezTo>
                  <a:cubicBezTo>
                    <a:pt x="1011" y="716"/>
                    <a:pt x="1010" y="713"/>
                    <a:pt x="1010" y="711"/>
                  </a:cubicBezTo>
                  <a:cubicBezTo>
                    <a:pt x="1008" y="699"/>
                    <a:pt x="1007" y="686"/>
                    <a:pt x="1005" y="673"/>
                  </a:cubicBezTo>
                  <a:cubicBezTo>
                    <a:pt x="1005" y="671"/>
                    <a:pt x="1005" y="669"/>
                    <a:pt x="1004" y="667"/>
                  </a:cubicBezTo>
                  <a:cubicBezTo>
                    <a:pt x="1003" y="653"/>
                    <a:pt x="1001" y="638"/>
                    <a:pt x="999" y="623"/>
                  </a:cubicBezTo>
                  <a:cubicBezTo>
                    <a:pt x="999" y="620"/>
                    <a:pt x="999" y="618"/>
                    <a:pt x="999" y="615"/>
                  </a:cubicBezTo>
                  <a:cubicBezTo>
                    <a:pt x="997" y="600"/>
                    <a:pt x="996" y="584"/>
                    <a:pt x="995" y="568"/>
                  </a:cubicBezTo>
                  <a:cubicBezTo>
                    <a:pt x="994" y="565"/>
                    <a:pt x="994" y="562"/>
                    <a:pt x="994" y="559"/>
                  </a:cubicBezTo>
                  <a:cubicBezTo>
                    <a:pt x="993" y="542"/>
                    <a:pt x="992" y="525"/>
                    <a:pt x="991" y="507"/>
                  </a:cubicBezTo>
                  <a:cubicBezTo>
                    <a:pt x="991" y="504"/>
                    <a:pt x="991" y="501"/>
                    <a:pt x="990" y="497"/>
                  </a:cubicBezTo>
                  <a:cubicBezTo>
                    <a:pt x="990" y="479"/>
                    <a:pt x="989" y="460"/>
                    <a:pt x="988" y="440"/>
                  </a:cubicBezTo>
                  <a:cubicBezTo>
                    <a:pt x="988" y="437"/>
                    <a:pt x="988" y="435"/>
                    <a:pt x="988" y="432"/>
                  </a:cubicBezTo>
                  <a:cubicBezTo>
                    <a:pt x="988" y="411"/>
                    <a:pt x="987" y="389"/>
                    <a:pt x="987" y="366"/>
                  </a:cubicBezTo>
                  <a:cubicBezTo>
                    <a:pt x="987" y="358"/>
                    <a:pt x="987" y="358"/>
                    <a:pt x="987" y="358"/>
                  </a:cubicBezTo>
                  <a:cubicBezTo>
                    <a:pt x="987" y="358"/>
                    <a:pt x="987" y="358"/>
                    <a:pt x="987" y="358"/>
                  </a:cubicBezTo>
                  <a:cubicBezTo>
                    <a:pt x="987" y="352"/>
                    <a:pt x="987" y="346"/>
                    <a:pt x="987" y="340"/>
                  </a:cubicBezTo>
                  <a:cubicBezTo>
                    <a:pt x="987" y="338"/>
                    <a:pt x="987" y="335"/>
                    <a:pt x="987" y="333"/>
                  </a:cubicBezTo>
                  <a:cubicBezTo>
                    <a:pt x="987" y="328"/>
                    <a:pt x="987" y="323"/>
                    <a:pt x="987" y="318"/>
                  </a:cubicBezTo>
                  <a:cubicBezTo>
                    <a:pt x="987" y="316"/>
                    <a:pt x="986" y="313"/>
                    <a:pt x="986" y="310"/>
                  </a:cubicBezTo>
                  <a:cubicBezTo>
                    <a:pt x="986" y="305"/>
                    <a:pt x="986" y="300"/>
                    <a:pt x="985" y="295"/>
                  </a:cubicBezTo>
                  <a:cubicBezTo>
                    <a:pt x="985" y="292"/>
                    <a:pt x="984" y="289"/>
                    <a:pt x="984" y="286"/>
                  </a:cubicBezTo>
                  <a:cubicBezTo>
                    <a:pt x="983" y="281"/>
                    <a:pt x="982" y="276"/>
                    <a:pt x="981" y="271"/>
                  </a:cubicBezTo>
                  <a:cubicBezTo>
                    <a:pt x="981" y="267"/>
                    <a:pt x="980" y="264"/>
                    <a:pt x="980" y="261"/>
                  </a:cubicBezTo>
                  <a:cubicBezTo>
                    <a:pt x="979" y="256"/>
                    <a:pt x="977" y="252"/>
                    <a:pt x="976" y="247"/>
                  </a:cubicBezTo>
                  <a:cubicBezTo>
                    <a:pt x="975" y="243"/>
                    <a:pt x="974" y="240"/>
                    <a:pt x="973" y="236"/>
                  </a:cubicBezTo>
                  <a:cubicBezTo>
                    <a:pt x="971" y="232"/>
                    <a:pt x="970" y="228"/>
                    <a:pt x="968" y="224"/>
                  </a:cubicBezTo>
                  <a:cubicBezTo>
                    <a:pt x="963" y="213"/>
                    <a:pt x="958" y="201"/>
                    <a:pt x="951" y="191"/>
                  </a:cubicBezTo>
                  <a:cubicBezTo>
                    <a:pt x="951" y="37"/>
                    <a:pt x="951" y="37"/>
                    <a:pt x="951" y="37"/>
                  </a:cubicBezTo>
                  <a:cubicBezTo>
                    <a:pt x="951" y="16"/>
                    <a:pt x="967" y="0"/>
                    <a:pt x="987" y="0"/>
                  </a:cubicBezTo>
                  <a:close/>
                  <a:moveTo>
                    <a:pt x="879" y="1780"/>
                  </a:moveTo>
                  <a:cubicBezTo>
                    <a:pt x="804" y="1941"/>
                    <a:pt x="644" y="2045"/>
                    <a:pt x="467" y="2048"/>
                  </a:cubicBezTo>
                  <a:cubicBezTo>
                    <a:pt x="458" y="2048"/>
                    <a:pt x="302" y="2048"/>
                    <a:pt x="293" y="2048"/>
                  </a:cubicBezTo>
                  <a:cubicBezTo>
                    <a:pt x="77" y="2048"/>
                    <a:pt x="0" y="1871"/>
                    <a:pt x="0" y="1719"/>
                  </a:cubicBezTo>
                  <a:cubicBezTo>
                    <a:pt x="0" y="1151"/>
                    <a:pt x="37" y="993"/>
                    <a:pt x="71" y="889"/>
                  </a:cubicBezTo>
                  <a:cubicBezTo>
                    <a:pt x="92" y="841"/>
                    <a:pt x="116" y="793"/>
                    <a:pt x="142" y="748"/>
                  </a:cubicBezTo>
                  <a:cubicBezTo>
                    <a:pt x="215" y="603"/>
                    <a:pt x="215" y="603"/>
                    <a:pt x="215" y="603"/>
                  </a:cubicBezTo>
                  <a:cubicBezTo>
                    <a:pt x="287" y="479"/>
                    <a:pt x="384" y="371"/>
                    <a:pt x="498" y="285"/>
                  </a:cubicBezTo>
                  <a:cubicBezTo>
                    <a:pt x="575" y="222"/>
                    <a:pt x="669" y="187"/>
                    <a:pt x="768" y="183"/>
                  </a:cubicBezTo>
                  <a:cubicBezTo>
                    <a:pt x="808" y="179"/>
                    <a:pt x="848" y="192"/>
                    <a:pt x="879" y="217"/>
                  </a:cubicBezTo>
                  <a:cubicBezTo>
                    <a:pt x="882" y="220"/>
                    <a:pt x="884" y="224"/>
                    <a:pt x="886" y="227"/>
                  </a:cubicBezTo>
                  <a:cubicBezTo>
                    <a:pt x="889" y="231"/>
                    <a:pt x="892" y="235"/>
                    <a:pt x="894" y="239"/>
                  </a:cubicBezTo>
                  <a:cubicBezTo>
                    <a:pt x="895" y="240"/>
                    <a:pt x="895" y="241"/>
                    <a:pt x="896" y="242"/>
                  </a:cubicBezTo>
                  <a:cubicBezTo>
                    <a:pt x="898" y="246"/>
                    <a:pt x="900" y="251"/>
                    <a:pt x="902" y="255"/>
                  </a:cubicBezTo>
                  <a:cubicBezTo>
                    <a:pt x="902" y="256"/>
                    <a:pt x="902" y="257"/>
                    <a:pt x="903" y="258"/>
                  </a:cubicBezTo>
                  <a:cubicBezTo>
                    <a:pt x="904" y="263"/>
                    <a:pt x="906" y="267"/>
                    <a:pt x="907" y="272"/>
                  </a:cubicBezTo>
                  <a:cubicBezTo>
                    <a:pt x="907" y="273"/>
                    <a:pt x="908" y="274"/>
                    <a:pt x="908" y="275"/>
                  </a:cubicBezTo>
                  <a:cubicBezTo>
                    <a:pt x="909" y="280"/>
                    <a:pt x="910" y="285"/>
                    <a:pt x="911" y="290"/>
                  </a:cubicBezTo>
                  <a:cubicBezTo>
                    <a:pt x="911" y="292"/>
                    <a:pt x="911" y="292"/>
                    <a:pt x="911" y="292"/>
                  </a:cubicBezTo>
                  <a:cubicBezTo>
                    <a:pt x="912" y="297"/>
                    <a:pt x="912" y="303"/>
                    <a:pt x="913" y="308"/>
                  </a:cubicBezTo>
                  <a:cubicBezTo>
                    <a:pt x="913" y="310"/>
                    <a:pt x="913" y="310"/>
                    <a:pt x="913" y="310"/>
                  </a:cubicBezTo>
                  <a:cubicBezTo>
                    <a:pt x="913" y="315"/>
                    <a:pt x="914" y="321"/>
                    <a:pt x="914" y="326"/>
                  </a:cubicBezTo>
                  <a:cubicBezTo>
                    <a:pt x="914" y="327"/>
                    <a:pt x="914" y="327"/>
                    <a:pt x="914" y="327"/>
                  </a:cubicBezTo>
                  <a:cubicBezTo>
                    <a:pt x="914" y="338"/>
                    <a:pt x="914" y="349"/>
                    <a:pt x="914" y="359"/>
                  </a:cubicBezTo>
                  <a:cubicBezTo>
                    <a:pt x="914" y="366"/>
                    <a:pt x="914" y="366"/>
                    <a:pt x="914" y="366"/>
                  </a:cubicBezTo>
                  <a:cubicBezTo>
                    <a:pt x="913" y="527"/>
                    <a:pt x="928" y="688"/>
                    <a:pt x="958" y="847"/>
                  </a:cubicBezTo>
                  <a:cubicBezTo>
                    <a:pt x="971" y="920"/>
                    <a:pt x="981" y="994"/>
                    <a:pt x="986" y="1069"/>
                  </a:cubicBezTo>
                  <a:cubicBezTo>
                    <a:pt x="882" y="998"/>
                    <a:pt x="805" y="889"/>
                    <a:pt x="805" y="805"/>
                  </a:cubicBezTo>
                  <a:cubicBezTo>
                    <a:pt x="798" y="736"/>
                    <a:pt x="775" y="669"/>
                    <a:pt x="737" y="612"/>
                  </a:cubicBezTo>
                  <a:cubicBezTo>
                    <a:pt x="717" y="582"/>
                    <a:pt x="702" y="548"/>
                    <a:pt x="695" y="512"/>
                  </a:cubicBezTo>
                  <a:cubicBezTo>
                    <a:pt x="695" y="491"/>
                    <a:pt x="703" y="483"/>
                    <a:pt x="721" y="465"/>
                  </a:cubicBezTo>
                  <a:cubicBezTo>
                    <a:pt x="750" y="440"/>
                    <a:pt x="768" y="404"/>
                    <a:pt x="768" y="366"/>
                  </a:cubicBezTo>
                  <a:cubicBezTo>
                    <a:pt x="768" y="346"/>
                    <a:pt x="752" y="329"/>
                    <a:pt x="731" y="329"/>
                  </a:cubicBezTo>
                  <a:cubicBezTo>
                    <a:pt x="711" y="329"/>
                    <a:pt x="695" y="346"/>
                    <a:pt x="695" y="366"/>
                  </a:cubicBezTo>
                  <a:cubicBezTo>
                    <a:pt x="695" y="386"/>
                    <a:pt x="687" y="395"/>
                    <a:pt x="669" y="413"/>
                  </a:cubicBezTo>
                  <a:cubicBezTo>
                    <a:pt x="667" y="415"/>
                    <a:pt x="664" y="418"/>
                    <a:pt x="662" y="420"/>
                  </a:cubicBezTo>
                  <a:cubicBezTo>
                    <a:pt x="645" y="399"/>
                    <a:pt x="625" y="382"/>
                    <a:pt x="602" y="370"/>
                  </a:cubicBezTo>
                  <a:cubicBezTo>
                    <a:pt x="583" y="361"/>
                    <a:pt x="562" y="368"/>
                    <a:pt x="553" y="386"/>
                  </a:cubicBezTo>
                  <a:cubicBezTo>
                    <a:pt x="544" y="404"/>
                    <a:pt x="551" y="426"/>
                    <a:pt x="569" y="435"/>
                  </a:cubicBezTo>
                  <a:cubicBezTo>
                    <a:pt x="598" y="450"/>
                    <a:pt x="618" y="479"/>
                    <a:pt x="622" y="512"/>
                  </a:cubicBezTo>
                  <a:cubicBezTo>
                    <a:pt x="628" y="560"/>
                    <a:pt x="645" y="607"/>
                    <a:pt x="673" y="647"/>
                  </a:cubicBezTo>
                  <a:cubicBezTo>
                    <a:pt x="673" y="648"/>
                    <a:pt x="673" y="648"/>
                    <a:pt x="673" y="648"/>
                  </a:cubicBezTo>
                  <a:cubicBezTo>
                    <a:pt x="664" y="649"/>
                    <a:pt x="654" y="650"/>
                    <a:pt x="644" y="652"/>
                  </a:cubicBezTo>
                  <a:cubicBezTo>
                    <a:pt x="619" y="662"/>
                    <a:pt x="591" y="654"/>
                    <a:pt x="574" y="632"/>
                  </a:cubicBezTo>
                  <a:cubicBezTo>
                    <a:pt x="532" y="580"/>
                    <a:pt x="469" y="550"/>
                    <a:pt x="402" y="549"/>
                  </a:cubicBezTo>
                  <a:cubicBezTo>
                    <a:pt x="382" y="549"/>
                    <a:pt x="366" y="565"/>
                    <a:pt x="366" y="585"/>
                  </a:cubicBezTo>
                  <a:cubicBezTo>
                    <a:pt x="366" y="605"/>
                    <a:pt x="382" y="622"/>
                    <a:pt x="402" y="622"/>
                  </a:cubicBezTo>
                  <a:cubicBezTo>
                    <a:pt x="460" y="622"/>
                    <a:pt x="488" y="649"/>
                    <a:pt x="523" y="684"/>
                  </a:cubicBezTo>
                  <a:cubicBezTo>
                    <a:pt x="556" y="723"/>
                    <a:pt x="609" y="738"/>
                    <a:pt x="658" y="724"/>
                  </a:cubicBezTo>
                  <a:cubicBezTo>
                    <a:pt x="676" y="718"/>
                    <a:pt x="696" y="719"/>
                    <a:pt x="713" y="727"/>
                  </a:cubicBezTo>
                  <a:cubicBezTo>
                    <a:pt x="724" y="751"/>
                    <a:pt x="730" y="778"/>
                    <a:pt x="731" y="805"/>
                  </a:cubicBezTo>
                  <a:cubicBezTo>
                    <a:pt x="731" y="924"/>
                    <a:pt x="842" y="1075"/>
                    <a:pt x="987" y="1155"/>
                  </a:cubicBezTo>
                  <a:cubicBezTo>
                    <a:pt x="987" y="1159"/>
                    <a:pt x="987" y="1163"/>
                    <a:pt x="987" y="1166"/>
                  </a:cubicBezTo>
                  <a:cubicBezTo>
                    <a:pt x="912" y="1146"/>
                    <a:pt x="840" y="1112"/>
                    <a:pt x="777" y="1066"/>
                  </a:cubicBezTo>
                  <a:cubicBezTo>
                    <a:pt x="732" y="1035"/>
                    <a:pt x="684" y="1010"/>
                    <a:pt x="633" y="989"/>
                  </a:cubicBezTo>
                  <a:cubicBezTo>
                    <a:pt x="578" y="969"/>
                    <a:pt x="517" y="966"/>
                    <a:pt x="460" y="980"/>
                  </a:cubicBezTo>
                  <a:cubicBezTo>
                    <a:pt x="441" y="984"/>
                    <a:pt x="422" y="987"/>
                    <a:pt x="402" y="987"/>
                  </a:cubicBezTo>
                  <a:cubicBezTo>
                    <a:pt x="372" y="989"/>
                    <a:pt x="342" y="980"/>
                    <a:pt x="318" y="962"/>
                  </a:cubicBezTo>
                  <a:cubicBezTo>
                    <a:pt x="304" y="948"/>
                    <a:pt x="281" y="948"/>
                    <a:pt x="267" y="962"/>
                  </a:cubicBezTo>
                  <a:cubicBezTo>
                    <a:pt x="253" y="976"/>
                    <a:pt x="253" y="999"/>
                    <a:pt x="267" y="1013"/>
                  </a:cubicBezTo>
                  <a:cubicBezTo>
                    <a:pt x="282" y="1027"/>
                    <a:pt x="299" y="1038"/>
                    <a:pt x="318" y="1045"/>
                  </a:cubicBezTo>
                  <a:cubicBezTo>
                    <a:pt x="310" y="1056"/>
                    <a:pt x="303" y="1068"/>
                    <a:pt x="296" y="1081"/>
                  </a:cubicBezTo>
                  <a:cubicBezTo>
                    <a:pt x="287" y="1099"/>
                    <a:pt x="295" y="1121"/>
                    <a:pt x="313" y="1130"/>
                  </a:cubicBezTo>
                  <a:cubicBezTo>
                    <a:pt x="331" y="1139"/>
                    <a:pt x="353" y="1132"/>
                    <a:pt x="362" y="1114"/>
                  </a:cubicBezTo>
                  <a:cubicBezTo>
                    <a:pt x="371" y="1093"/>
                    <a:pt x="386" y="1075"/>
                    <a:pt x="403" y="1061"/>
                  </a:cubicBezTo>
                  <a:cubicBezTo>
                    <a:pt x="404" y="1060"/>
                    <a:pt x="404" y="1060"/>
                    <a:pt x="404" y="1060"/>
                  </a:cubicBezTo>
                  <a:cubicBezTo>
                    <a:pt x="428" y="1060"/>
                    <a:pt x="451" y="1057"/>
                    <a:pt x="474" y="1052"/>
                  </a:cubicBezTo>
                  <a:cubicBezTo>
                    <a:pt x="519" y="1040"/>
                    <a:pt x="567" y="1042"/>
                    <a:pt x="610" y="1059"/>
                  </a:cubicBezTo>
                  <a:cubicBezTo>
                    <a:pt x="655" y="1077"/>
                    <a:pt x="698" y="1101"/>
                    <a:pt x="738" y="1128"/>
                  </a:cubicBezTo>
                  <a:cubicBezTo>
                    <a:pt x="756" y="1139"/>
                    <a:pt x="774" y="1150"/>
                    <a:pt x="792" y="1161"/>
                  </a:cubicBezTo>
                  <a:cubicBezTo>
                    <a:pt x="787" y="1169"/>
                    <a:pt x="781" y="1177"/>
                    <a:pt x="777" y="1185"/>
                  </a:cubicBezTo>
                  <a:cubicBezTo>
                    <a:pt x="760" y="1215"/>
                    <a:pt x="743" y="1243"/>
                    <a:pt x="695" y="1243"/>
                  </a:cubicBezTo>
                  <a:cubicBezTo>
                    <a:pt x="662" y="1245"/>
                    <a:pt x="630" y="1233"/>
                    <a:pt x="606" y="1210"/>
                  </a:cubicBezTo>
                  <a:cubicBezTo>
                    <a:pt x="581" y="1185"/>
                    <a:pt x="547" y="1171"/>
                    <a:pt x="512" y="1170"/>
                  </a:cubicBezTo>
                  <a:cubicBezTo>
                    <a:pt x="492" y="1170"/>
                    <a:pt x="475" y="1187"/>
                    <a:pt x="475" y="1207"/>
                  </a:cubicBezTo>
                  <a:cubicBezTo>
                    <a:pt x="475" y="1227"/>
                    <a:pt x="492" y="1243"/>
                    <a:pt x="512" y="1243"/>
                  </a:cubicBezTo>
                  <a:cubicBezTo>
                    <a:pt x="531" y="1243"/>
                    <a:pt x="540" y="1250"/>
                    <a:pt x="560" y="1266"/>
                  </a:cubicBezTo>
                  <a:cubicBezTo>
                    <a:pt x="565" y="1271"/>
                    <a:pt x="571" y="1275"/>
                    <a:pt x="577" y="1280"/>
                  </a:cubicBezTo>
                  <a:cubicBezTo>
                    <a:pt x="558" y="1294"/>
                    <a:pt x="539" y="1310"/>
                    <a:pt x="523" y="1327"/>
                  </a:cubicBezTo>
                  <a:cubicBezTo>
                    <a:pt x="513" y="1336"/>
                    <a:pt x="510" y="1350"/>
                    <a:pt x="513" y="1363"/>
                  </a:cubicBezTo>
                  <a:cubicBezTo>
                    <a:pt x="516" y="1375"/>
                    <a:pt x="526" y="1385"/>
                    <a:pt x="539" y="1389"/>
                  </a:cubicBezTo>
                  <a:cubicBezTo>
                    <a:pt x="552" y="1392"/>
                    <a:pt x="565" y="1388"/>
                    <a:pt x="574" y="1379"/>
                  </a:cubicBezTo>
                  <a:cubicBezTo>
                    <a:pt x="609" y="1344"/>
                    <a:pt x="637" y="1317"/>
                    <a:pt x="695" y="1317"/>
                  </a:cubicBezTo>
                  <a:cubicBezTo>
                    <a:pt x="758" y="1317"/>
                    <a:pt x="815" y="1280"/>
                    <a:pt x="840" y="1222"/>
                  </a:cubicBezTo>
                  <a:cubicBezTo>
                    <a:pt x="843" y="1217"/>
                    <a:pt x="847" y="1210"/>
                    <a:pt x="850" y="1206"/>
                  </a:cubicBezTo>
                  <a:cubicBezTo>
                    <a:pt x="854" y="1205"/>
                    <a:pt x="859" y="1203"/>
                    <a:pt x="862" y="1200"/>
                  </a:cubicBezTo>
                  <a:cubicBezTo>
                    <a:pt x="901" y="1220"/>
                    <a:pt x="942" y="1233"/>
                    <a:pt x="985" y="1241"/>
                  </a:cubicBezTo>
                  <a:cubicBezTo>
                    <a:pt x="985" y="1243"/>
                    <a:pt x="985" y="1245"/>
                    <a:pt x="985" y="1248"/>
                  </a:cubicBezTo>
                  <a:cubicBezTo>
                    <a:pt x="873" y="1270"/>
                    <a:pt x="762" y="1381"/>
                    <a:pt x="706" y="1437"/>
                  </a:cubicBezTo>
                  <a:cubicBezTo>
                    <a:pt x="584" y="1558"/>
                    <a:pt x="485" y="1590"/>
                    <a:pt x="384" y="1541"/>
                  </a:cubicBezTo>
                  <a:cubicBezTo>
                    <a:pt x="382" y="1540"/>
                    <a:pt x="381" y="1539"/>
                    <a:pt x="379" y="1539"/>
                  </a:cubicBezTo>
                  <a:cubicBezTo>
                    <a:pt x="373" y="1536"/>
                    <a:pt x="367" y="1533"/>
                    <a:pt x="360" y="1531"/>
                  </a:cubicBezTo>
                  <a:cubicBezTo>
                    <a:pt x="346" y="1517"/>
                    <a:pt x="334" y="1501"/>
                    <a:pt x="325" y="1483"/>
                  </a:cubicBezTo>
                  <a:cubicBezTo>
                    <a:pt x="316" y="1465"/>
                    <a:pt x="294" y="1458"/>
                    <a:pt x="276" y="1467"/>
                  </a:cubicBezTo>
                  <a:cubicBezTo>
                    <a:pt x="258" y="1476"/>
                    <a:pt x="251" y="1498"/>
                    <a:pt x="260" y="1516"/>
                  </a:cubicBezTo>
                  <a:cubicBezTo>
                    <a:pt x="262" y="1520"/>
                    <a:pt x="266" y="1527"/>
                    <a:pt x="271" y="1535"/>
                  </a:cubicBezTo>
                  <a:cubicBezTo>
                    <a:pt x="242" y="1546"/>
                    <a:pt x="216" y="1562"/>
                    <a:pt x="194" y="1583"/>
                  </a:cubicBezTo>
                  <a:cubicBezTo>
                    <a:pt x="184" y="1592"/>
                    <a:pt x="180" y="1606"/>
                    <a:pt x="184" y="1619"/>
                  </a:cubicBezTo>
                  <a:cubicBezTo>
                    <a:pt x="187" y="1631"/>
                    <a:pt x="197" y="1641"/>
                    <a:pt x="210" y="1645"/>
                  </a:cubicBezTo>
                  <a:cubicBezTo>
                    <a:pt x="223" y="1648"/>
                    <a:pt x="236" y="1644"/>
                    <a:pt x="245" y="1635"/>
                  </a:cubicBezTo>
                  <a:cubicBezTo>
                    <a:pt x="269" y="1612"/>
                    <a:pt x="301" y="1599"/>
                    <a:pt x="334" y="1600"/>
                  </a:cubicBezTo>
                  <a:cubicBezTo>
                    <a:pt x="340" y="1604"/>
                    <a:pt x="347" y="1606"/>
                    <a:pt x="354" y="1607"/>
                  </a:cubicBezTo>
                  <a:cubicBezTo>
                    <a:pt x="433" y="1647"/>
                    <a:pt x="526" y="1645"/>
                    <a:pt x="604" y="1604"/>
                  </a:cubicBezTo>
                  <a:cubicBezTo>
                    <a:pt x="593" y="1641"/>
                    <a:pt x="586" y="1680"/>
                    <a:pt x="585" y="1719"/>
                  </a:cubicBezTo>
                  <a:cubicBezTo>
                    <a:pt x="589" y="1763"/>
                    <a:pt x="569" y="1807"/>
                    <a:pt x="532" y="1832"/>
                  </a:cubicBezTo>
                  <a:cubicBezTo>
                    <a:pt x="514" y="1841"/>
                    <a:pt x="507" y="1863"/>
                    <a:pt x="516" y="1881"/>
                  </a:cubicBezTo>
                  <a:cubicBezTo>
                    <a:pt x="525" y="1899"/>
                    <a:pt x="547" y="1907"/>
                    <a:pt x="565" y="1898"/>
                  </a:cubicBezTo>
                  <a:cubicBezTo>
                    <a:pt x="627" y="1860"/>
                    <a:pt x="663" y="1791"/>
                    <a:pt x="658" y="1719"/>
                  </a:cubicBezTo>
                  <a:cubicBezTo>
                    <a:pt x="660" y="1650"/>
                    <a:pt x="682" y="1583"/>
                    <a:pt x="721" y="1525"/>
                  </a:cubicBezTo>
                  <a:cubicBezTo>
                    <a:pt x="722" y="1524"/>
                    <a:pt x="723" y="1522"/>
                    <a:pt x="724" y="1520"/>
                  </a:cubicBezTo>
                  <a:cubicBezTo>
                    <a:pt x="735" y="1510"/>
                    <a:pt x="746" y="1500"/>
                    <a:pt x="757" y="1489"/>
                  </a:cubicBezTo>
                  <a:cubicBezTo>
                    <a:pt x="801" y="1445"/>
                    <a:pt x="895" y="1351"/>
                    <a:pt x="981" y="1324"/>
                  </a:cubicBezTo>
                  <a:cubicBezTo>
                    <a:pt x="973" y="1481"/>
                    <a:pt x="939" y="1635"/>
                    <a:pt x="879" y="1780"/>
                  </a:cubicBezTo>
                  <a:close/>
                  <a:moveTo>
                    <a:pt x="1755" y="2048"/>
                  </a:moveTo>
                  <a:cubicBezTo>
                    <a:pt x="1746" y="2048"/>
                    <a:pt x="1590" y="2048"/>
                    <a:pt x="1581" y="2048"/>
                  </a:cubicBezTo>
                  <a:cubicBezTo>
                    <a:pt x="1404" y="2045"/>
                    <a:pt x="1244" y="1941"/>
                    <a:pt x="1169" y="1780"/>
                  </a:cubicBezTo>
                  <a:cubicBezTo>
                    <a:pt x="1109" y="1635"/>
                    <a:pt x="1075" y="1481"/>
                    <a:pt x="1067" y="1324"/>
                  </a:cubicBezTo>
                  <a:cubicBezTo>
                    <a:pt x="1153" y="1351"/>
                    <a:pt x="1247" y="1445"/>
                    <a:pt x="1291" y="1489"/>
                  </a:cubicBezTo>
                  <a:cubicBezTo>
                    <a:pt x="1302" y="1500"/>
                    <a:pt x="1313" y="1510"/>
                    <a:pt x="1324" y="1520"/>
                  </a:cubicBezTo>
                  <a:cubicBezTo>
                    <a:pt x="1325" y="1522"/>
                    <a:pt x="1326" y="1524"/>
                    <a:pt x="1327" y="1525"/>
                  </a:cubicBezTo>
                  <a:cubicBezTo>
                    <a:pt x="1366" y="1583"/>
                    <a:pt x="1388" y="1650"/>
                    <a:pt x="1390" y="1719"/>
                  </a:cubicBezTo>
                  <a:cubicBezTo>
                    <a:pt x="1385" y="1791"/>
                    <a:pt x="1421" y="1860"/>
                    <a:pt x="1483" y="1898"/>
                  </a:cubicBezTo>
                  <a:cubicBezTo>
                    <a:pt x="1501" y="1907"/>
                    <a:pt x="1523" y="1900"/>
                    <a:pt x="1532" y="1882"/>
                  </a:cubicBezTo>
                  <a:cubicBezTo>
                    <a:pt x="1541" y="1864"/>
                    <a:pt x="1534" y="1842"/>
                    <a:pt x="1516" y="1833"/>
                  </a:cubicBezTo>
                  <a:cubicBezTo>
                    <a:pt x="1498" y="1821"/>
                    <a:pt x="1484" y="1804"/>
                    <a:pt x="1476" y="1784"/>
                  </a:cubicBezTo>
                  <a:cubicBezTo>
                    <a:pt x="1496" y="1789"/>
                    <a:pt x="1516" y="1792"/>
                    <a:pt x="1536" y="1792"/>
                  </a:cubicBezTo>
                  <a:cubicBezTo>
                    <a:pt x="1556" y="1792"/>
                    <a:pt x="1573" y="1776"/>
                    <a:pt x="1573" y="1755"/>
                  </a:cubicBezTo>
                  <a:cubicBezTo>
                    <a:pt x="1573" y="1735"/>
                    <a:pt x="1556" y="1719"/>
                    <a:pt x="1536" y="1719"/>
                  </a:cubicBezTo>
                  <a:cubicBezTo>
                    <a:pt x="1510" y="1719"/>
                    <a:pt x="1485" y="1712"/>
                    <a:pt x="1462" y="1700"/>
                  </a:cubicBezTo>
                  <a:cubicBezTo>
                    <a:pt x="1459" y="1668"/>
                    <a:pt x="1453" y="1635"/>
                    <a:pt x="1444" y="1604"/>
                  </a:cubicBezTo>
                  <a:cubicBezTo>
                    <a:pt x="1522" y="1645"/>
                    <a:pt x="1615" y="1647"/>
                    <a:pt x="1694" y="1607"/>
                  </a:cubicBezTo>
                  <a:cubicBezTo>
                    <a:pt x="1701" y="1606"/>
                    <a:pt x="1708" y="1604"/>
                    <a:pt x="1714" y="1600"/>
                  </a:cubicBezTo>
                  <a:cubicBezTo>
                    <a:pt x="1747" y="1599"/>
                    <a:pt x="1779" y="1612"/>
                    <a:pt x="1803" y="1635"/>
                  </a:cubicBezTo>
                  <a:cubicBezTo>
                    <a:pt x="1817" y="1649"/>
                    <a:pt x="1840" y="1649"/>
                    <a:pt x="1854" y="1635"/>
                  </a:cubicBezTo>
                  <a:cubicBezTo>
                    <a:pt x="1868" y="1621"/>
                    <a:pt x="1868" y="1598"/>
                    <a:pt x="1854" y="1583"/>
                  </a:cubicBezTo>
                  <a:cubicBezTo>
                    <a:pt x="1832" y="1562"/>
                    <a:pt x="1806" y="1546"/>
                    <a:pt x="1777" y="1535"/>
                  </a:cubicBezTo>
                  <a:cubicBezTo>
                    <a:pt x="1782" y="1527"/>
                    <a:pt x="1786" y="1520"/>
                    <a:pt x="1788" y="1516"/>
                  </a:cubicBezTo>
                  <a:cubicBezTo>
                    <a:pt x="1797" y="1498"/>
                    <a:pt x="1790" y="1476"/>
                    <a:pt x="1772" y="1467"/>
                  </a:cubicBezTo>
                  <a:cubicBezTo>
                    <a:pt x="1754" y="1458"/>
                    <a:pt x="1732" y="1465"/>
                    <a:pt x="1723" y="1483"/>
                  </a:cubicBezTo>
                  <a:cubicBezTo>
                    <a:pt x="1714" y="1501"/>
                    <a:pt x="1702" y="1517"/>
                    <a:pt x="1688" y="1531"/>
                  </a:cubicBezTo>
                  <a:cubicBezTo>
                    <a:pt x="1681" y="1533"/>
                    <a:pt x="1674" y="1536"/>
                    <a:pt x="1668" y="1539"/>
                  </a:cubicBezTo>
                  <a:cubicBezTo>
                    <a:pt x="1667" y="1539"/>
                    <a:pt x="1667" y="1539"/>
                    <a:pt x="1667" y="1539"/>
                  </a:cubicBezTo>
                  <a:cubicBezTo>
                    <a:pt x="1667" y="1540"/>
                    <a:pt x="1666" y="1540"/>
                    <a:pt x="1666" y="1540"/>
                  </a:cubicBezTo>
                  <a:cubicBezTo>
                    <a:pt x="1564" y="1591"/>
                    <a:pt x="1464" y="1559"/>
                    <a:pt x="1342" y="1437"/>
                  </a:cubicBezTo>
                  <a:cubicBezTo>
                    <a:pt x="1286" y="1381"/>
                    <a:pt x="1175" y="1270"/>
                    <a:pt x="1063" y="1248"/>
                  </a:cubicBezTo>
                  <a:cubicBezTo>
                    <a:pt x="1063" y="1245"/>
                    <a:pt x="1063" y="1243"/>
                    <a:pt x="1063" y="1241"/>
                  </a:cubicBezTo>
                  <a:cubicBezTo>
                    <a:pt x="1106" y="1233"/>
                    <a:pt x="1147" y="1220"/>
                    <a:pt x="1186" y="1200"/>
                  </a:cubicBezTo>
                  <a:cubicBezTo>
                    <a:pt x="1189" y="1203"/>
                    <a:pt x="1194" y="1205"/>
                    <a:pt x="1198" y="1206"/>
                  </a:cubicBezTo>
                  <a:cubicBezTo>
                    <a:pt x="1201" y="1210"/>
                    <a:pt x="1205" y="1217"/>
                    <a:pt x="1208" y="1222"/>
                  </a:cubicBezTo>
                  <a:cubicBezTo>
                    <a:pt x="1233" y="1280"/>
                    <a:pt x="1290" y="1317"/>
                    <a:pt x="1353" y="1317"/>
                  </a:cubicBezTo>
                  <a:cubicBezTo>
                    <a:pt x="1411" y="1317"/>
                    <a:pt x="1439" y="1344"/>
                    <a:pt x="1474" y="1379"/>
                  </a:cubicBezTo>
                  <a:cubicBezTo>
                    <a:pt x="1488" y="1393"/>
                    <a:pt x="1511" y="1393"/>
                    <a:pt x="1525" y="1379"/>
                  </a:cubicBezTo>
                  <a:cubicBezTo>
                    <a:pt x="1539" y="1365"/>
                    <a:pt x="1539" y="1342"/>
                    <a:pt x="1525" y="1327"/>
                  </a:cubicBezTo>
                  <a:cubicBezTo>
                    <a:pt x="1509" y="1310"/>
                    <a:pt x="1490" y="1294"/>
                    <a:pt x="1471" y="1280"/>
                  </a:cubicBezTo>
                  <a:cubicBezTo>
                    <a:pt x="1477" y="1275"/>
                    <a:pt x="1483" y="1271"/>
                    <a:pt x="1488" y="1266"/>
                  </a:cubicBezTo>
                  <a:cubicBezTo>
                    <a:pt x="1508" y="1250"/>
                    <a:pt x="1517" y="1243"/>
                    <a:pt x="1536" y="1243"/>
                  </a:cubicBezTo>
                  <a:cubicBezTo>
                    <a:pt x="1556" y="1243"/>
                    <a:pt x="1573" y="1227"/>
                    <a:pt x="1573" y="1207"/>
                  </a:cubicBezTo>
                  <a:cubicBezTo>
                    <a:pt x="1573" y="1187"/>
                    <a:pt x="1556" y="1170"/>
                    <a:pt x="1536" y="1170"/>
                  </a:cubicBezTo>
                  <a:cubicBezTo>
                    <a:pt x="1501" y="1171"/>
                    <a:pt x="1467" y="1185"/>
                    <a:pt x="1442" y="1210"/>
                  </a:cubicBezTo>
                  <a:cubicBezTo>
                    <a:pt x="1418" y="1233"/>
                    <a:pt x="1386" y="1245"/>
                    <a:pt x="1353" y="1243"/>
                  </a:cubicBezTo>
                  <a:cubicBezTo>
                    <a:pt x="1305" y="1243"/>
                    <a:pt x="1288" y="1215"/>
                    <a:pt x="1271" y="1185"/>
                  </a:cubicBezTo>
                  <a:cubicBezTo>
                    <a:pt x="1267" y="1177"/>
                    <a:pt x="1261" y="1169"/>
                    <a:pt x="1256" y="1161"/>
                  </a:cubicBezTo>
                  <a:cubicBezTo>
                    <a:pt x="1274" y="1150"/>
                    <a:pt x="1292" y="1139"/>
                    <a:pt x="1310" y="1128"/>
                  </a:cubicBezTo>
                  <a:cubicBezTo>
                    <a:pt x="1350" y="1101"/>
                    <a:pt x="1393" y="1077"/>
                    <a:pt x="1438" y="1059"/>
                  </a:cubicBezTo>
                  <a:cubicBezTo>
                    <a:pt x="1481" y="1042"/>
                    <a:pt x="1529" y="1040"/>
                    <a:pt x="1574" y="1052"/>
                  </a:cubicBezTo>
                  <a:cubicBezTo>
                    <a:pt x="1597" y="1057"/>
                    <a:pt x="1620" y="1060"/>
                    <a:pt x="1644" y="1060"/>
                  </a:cubicBezTo>
                  <a:cubicBezTo>
                    <a:pt x="1662" y="1074"/>
                    <a:pt x="1677" y="1093"/>
                    <a:pt x="1686" y="1114"/>
                  </a:cubicBezTo>
                  <a:cubicBezTo>
                    <a:pt x="1695" y="1132"/>
                    <a:pt x="1717" y="1139"/>
                    <a:pt x="1735" y="1130"/>
                  </a:cubicBezTo>
                  <a:cubicBezTo>
                    <a:pt x="1753" y="1121"/>
                    <a:pt x="1761" y="1099"/>
                    <a:pt x="1752" y="1081"/>
                  </a:cubicBezTo>
                  <a:cubicBezTo>
                    <a:pt x="1745" y="1068"/>
                    <a:pt x="1738" y="1056"/>
                    <a:pt x="1730" y="1045"/>
                  </a:cubicBezTo>
                  <a:cubicBezTo>
                    <a:pt x="1749" y="1038"/>
                    <a:pt x="1766" y="1027"/>
                    <a:pt x="1781" y="1013"/>
                  </a:cubicBezTo>
                  <a:cubicBezTo>
                    <a:pt x="1795" y="999"/>
                    <a:pt x="1795" y="976"/>
                    <a:pt x="1781" y="962"/>
                  </a:cubicBezTo>
                  <a:cubicBezTo>
                    <a:pt x="1767" y="948"/>
                    <a:pt x="1745" y="947"/>
                    <a:pt x="1730" y="961"/>
                  </a:cubicBezTo>
                  <a:cubicBezTo>
                    <a:pt x="1706" y="980"/>
                    <a:pt x="1676" y="989"/>
                    <a:pt x="1646" y="987"/>
                  </a:cubicBezTo>
                  <a:cubicBezTo>
                    <a:pt x="1626" y="987"/>
                    <a:pt x="1607" y="984"/>
                    <a:pt x="1588" y="980"/>
                  </a:cubicBezTo>
                  <a:cubicBezTo>
                    <a:pt x="1531" y="966"/>
                    <a:pt x="1470" y="969"/>
                    <a:pt x="1415" y="989"/>
                  </a:cubicBezTo>
                  <a:cubicBezTo>
                    <a:pt x="1364" y="1010"/>
                    <a:pt x="1316" y="1035"/>
                    <a:pt x="1271" y="1066"/>
                  </a:cubicBezTo>
                  <a:cubicBezTo>
                    <a:pt x="1208" y="1112"/>
                    <a:pt x="1136" y="1146"/>
                    <a:pt x="1061" y="1166"/>
                  </a:cubicBezTo>
                  <a:cubicBezTo>
                    <a:pt x="1061" y="1163"/>
                    <a:pt x="1061" y="1159"/>
                    <a:pt x="1061" y="1155"/>
                  </a:cubicBezTo>
                  <a:cubicBezTo>
                    <a:pt x="1206" y="1075"/>
                    <a:pt x="1317" y="924"/>
                    <a:pt x="1317" y="805"/>
                  </a:cubicBezTo>
                  <a:cubicBezTo>
                    <a:pt x="1318" y="778"/>
                    <a:pt x="1324" y="751"/>
                    <a:pt x="1335" y="727"/>
                  </a:cubicBezTo>
                  <a:cubicBezTo>
                    <a:pt x="1352" y="719"/>
                    <a:pt x="1372" y="718"/>
                    <a:pt x="1390" y="724"/>
                  </a:cubicBezTo>
                  <a:cubicBezTo>
                    <a:pt x="1439" y="738"/>
                    <a:pt x="1492" y="723"/>
                    <a:pt x="1525" y="684"/>
                  </a:cubicBezTo>
                  <a:cubicBezTo>
                    <a:pt x="1560" y="649"/>
                    <a:pt x="1588" y="622"/>
                    <a:pt x="1646" y="622"/>
                  </a:cubicBezTo>
                  <a:cubicBezTo>
                    <a:pt x="1666" y="622"/>
                    <a:pt x="1682" y="605"/>
                    <a:pt x="1682" y="585"/>
                  </a:cubicBezTo>
                  <a:cubicBezTo>
                    <a:pt x="1682" y="565"/>
                    <a:pt x="1666" y="549"/>
                    <a:pt x="1646" y="549"/>
                  </a:cubicBezTo>
                  <a:cubicBezTo>
                    <a:pt x="1579" y="550"/>
                    <a:pt x="1516" y="580"/>
                    <a:pt x="1474" y="632"/>
                  </a:cubicBezTo>
                  <a:cubicBezTo>
                    <a:pt x="1457" y="654"/>
                    <a:pt x="1429" y="662"/>
                    <a:pt x="1404" y="652"/>
                  </a:cubicBezTo>
                  <a:cubicBezTo>
                    <a:pt x="1394" y="650"/>
                    <a:pt x="1384" y="649"/>
                    <a:pt x="1375" y="648"/>
                  </a:cubicBezTo>
                  <a:cubicBezTo>
                    <a:pt x="1375" y="647"/>
                    <a:pt x="1375" y="647"/>
                    <a:pt x="1375" y="647"/>
                  </a:cubicBezTo>
                  <a:cubicBezTo>
                    <a:pt x="1403" y="607"/>
                    <a:pt x="1420" y="560"/>
                    <a:pt x="1426" y="512"/>
                  </a:cubicBezTo>
                  <a:cubicBezTo>
                    <a:pt x="1430" y="479"/>
                    <a:pt x="1450" y="450"/>
                    <a:pt x="1479" y="435"/>
                  </a:cubicBezTo>
                  <a:cubicBezTo>
                    <a:pt x="1497" y="426"/>
                    <a:pt x="1505" y="404"/>
                    <a:pt x="1495" y="386"/>
                  </a:cubicBezTo>
                  <a:cubicBezTo>
                    <a:pt x="1486" y="368"/>
                    <a:pt x="1465" y="361"/>
                    <a:pt x="1446" y="370"/>
                  </a:cubicBezTo>
                  <a:cubicBezTo>
                    <a:pt x="1423" y="382"/>
                    <a:pt x="1403" y="399"/>
                    <a:pt x="1386" y="420"/>
                  </a:cubicBezTo>
                  <a:cubicBezTo>
                    <a:pt x="1384" y="418"/>
                    <a:pt x="1381" y="415"/>
                    <a:pt x="1379" y="413"/>
                  </a:cubicBezTo>
                  <a:cubicBezTo>
                    <a:pt x="1361" y="395"/>
                    <a:pt x="1353" y="386"/>
                    <a:pt x="1353" y="366"/>
                  </a:cubicBezTo>
                  <a:cubicBezTo>
                    <a:pt x="1353" y="346"/>
                    <a:pt x="1337" y="329"/>
                    <a:pt x="1317" y="329"/>
                  </a:cubicBezTo>
                  <a:cubicBezTo>
                    <a:pt x="1296" y="329"/>
                    <a:pt x="1280" y="346"/>
                    <a:pt x="1280" y="366"/>
                  </a:cubicBezTo>
                  <a:cubicBezTo>
                    <a:pt x="1280" y="404"/>
                    <a:pt x="1298" y="440"/>
                    <a:pt x="1327" y="465"/>
                  </a:cubicBezTo>
                  <a:cubicBezTo>
                    <a:pt x="1345" y="483"/>
                    <a:pt x="1353" y="491"/>
                    <a:pt x="1353" y="512"/>
                  </a:cubicBezTo>
                  <a:cubicBezTo>
                    <a:pt x="1346" y="548"/>
                    <a:pt x="1331" y="582"/>
                    <a:pt x="1311" y="612"/>
                  </a:cubicBezTo>
                  <a:cubicBezTo>
                    <a:pt x="1273" y="669"/>
                    <a:pt x="1250" y="736"/>
                    <a:pt x="1243" y="805"/>
                  </a:cubicBezTo>
                  <a:cubicBezTo>
                    <a:pt x="1243" y="889"/>
                    <a:pt x="1166" y="998"/>
                    <a:pt x="1062" y="1069"/>
                  </a:cubicBezTo>
                  <a:cubicBezTo>
                    <a:pt x="1067" y="994"/>
                    <a:pt x="1077" y="920"/>
                    <a:pt x="1090" y="847"/>
                  </a:cubicBezTo>
                  <a:cubicBezTo>
                    <a:pt x="1120" y="688"/>
                    <a:pt x="1135" y="527"/>
                    <a:pt x="1134" y="366"/>
                  </a:cubicBezTo>
                  <a:cubicBezTo>
                    <a:pt x="1134" y="359"/>
                    <a:pt x="1134" y="359"/>
                    <a:pt x="1134" y="359"/>
                  </a:cubicBezTo>
                  <a:cubicBezTo>
                    <a:pt x="1134" y="349"/>
                    <a:pt x="1134" y="338"/>
                    <a:pt x="1134" y="327"/>
                  </a:cubicBezTo>
                  <a:cubicBezTo>
                    <a:pt x="1134" y="326"/>
                    <a:pt x="1134" y="326"/>
                    <a:pt x="1134" y="326"/>
                  </a:cubicBezTo>
                  <a:cubicBezTo>
                    <a:pt x="1134" y="321"/>
                    <a:pt x="1135" y="315"/>
                    <a:pt x="1135" y="310"/>
                  </a:cubicBezTo>
                  <a:cubicBezTo>
                    <a:pt x="1135" y="308"/>
                    <a:pt x="1135" y="308"/>
                    <a:pt x="1135" y="308"/>
                  </a:cubicBezTo>
                  <a:cubicBezTo>
                    <a:pt x="1136" y="303"/>
                    <a:pt x="1136" y="297"/>
                    <a:pt x="1137" y="292"/>
                  </a:cubicBezTo>
                  <a:cubicBezTo>
                    <a:pt x="1137" y="290"/>
                    <a:pt x="1137" y="290"/>
                    <a:pt x="1137" y="290"/>
                  </a:cubicBezTo>
                  <a:cubicBezTo>
                    <a:pt x="1138" y="285"/>
                    <a:pt x="1139" y="280"/>
                    <a:pt x="1140" y="275"/>
                  </a:cubicBezTo>
                  <a:cubicBezTo>
                    <a:pt x="1140" y="274"/>
                    <a:pt x="1141" y="273"/>
                    <a:pt x="1141" y="272"/>
                  </a:cubicBezTo>
                  <a:cubicBezTo>
                    <a:pt x="1142" y="267"/>
                    <a:pt x="1144" y="263"/>
                    <a:pt x="1145" y="258"/>
                  </a:cubicBezTo>
                  <a:cubicBezTo>
                    <a:pt x="1146" y="257"/>
                    <a:pt x="1146" y="256"/>
                    <a:pt x="1146" y="255"/>
                  </a:cubicBezTo>
                  <a:cubicBezTo>
                    <a:pt x="1148" y="251"/>
                    <a:pt x="1150" y="246"/>
                    <a:pt x="1152" y="242"/>
                  </a:cubicBezTo>
                  <a:cubicBezTo>
                    <a:pt x="1153" y="241"/>
                    <a:pt x="1153" y="240"/>
                    <a:pt x="1154" y="239"/>
                  </a:cubicBezTo>
                  <a:cubicBezTo>
                    <a:pt x="1156" y="235"/>
                    <a:pt x="1159" y="231"/>
                    <a:pt x="1162" y="227"/>
                  </a:cubicBezTo>
                  <a:cubicBezTo>
                    <a:pt x="1164" y="224"/>
                    <a:pt x="1166" y="220"/>
                    <a:pt x="1169" y="217"/>
                  </a:cubicBezTo>
                  <a:cubicBezTo>
                    <a:pt x="1200" y="192"/>
                    <a:pt x="1240" y="179"/>
                    <a:pt x="1280" y="183"/>
                  </a:cubicBezTo>
                  <a:cubicBezTo>
                    <a:pt x="1379" y="187"/>
                    <a:pt x="1473" y="222"/>
                    <a:pt x="1550" y="285"/>
                  </a:cubicBezTo>
                  <a:cubicBezTo>
                    <a:pt x="1664" y="370"/>
                    <a:pt x="1760" y="478"/>
                    <a:pt x="1832" y="602"/>
                  </a:cubicBezTo>
                  <a:cubicBezTo>
                    <a:pt x="1906" y="749"/>
                    <a:pt x="1906" y="749"/>
                    <a:pt x="1906" y="749"/>
                  </a:cubicBezTo>
                  <a:cubicBezTo>
                    <a:pt x="1933" y="794"/>
                    <a:pt x="1956" y="841"/>
                    <a:pt x="1977" y="889"/>
                  </a:cubicBezTo>
                  <a:cubicBezTo>
                    <a:pt x="2011" y="993"/>
                    <a:pt x="2048" y="1151"/>
                    <a:pt x="2048" y="1719"/>
                  </a:cubicBezTo>
                  <a:cubicBezTo>
                    <a:pt x="2048" y="1871"/>
                    <a:pt x="1971" y="2048"/>
                    <a:pt x="1755" y="2048"/>
                  </a:cubicBezTo>
                  <a:close/>
                </a:path>
              </a:pathLst>
            </a:custGeom>
            <a:solidFill>
              <a:srgbClr val="E74A21"/>
            </a:solidFill>
            <a:ln>
              <a:noFill/>
            </a:ln>
          </p:spPr>
          <p:txBody>
            <a:bodyPr vert="horz" wrap="square" lIns="32144" tIns="16072" rIns="32144" bIns="16072" numCol="1" anchor="t" anchorCtr="0" compatLnSpc="1">
              <a:prstTxWarp prst="textNoShape">
                <a:avLst/>
              </a:prstTxWarp>
            </a:bodyPr>
            <a:lstStyle/>
            <a:p>
              <a:endParaRPr lang="en-US" sz="633"/>
            </a:p>
          </p:txBody>
        </p:sp>
      </p:grpSp>
      <p:grpSp>
        <p:nvGrpSpPr>
          <p:cNvPr id="69" name="Group 68"/>
          <p:cNvGrpSpPr/>
          <p:nvPr/>
        </p:nvGrpSpPr>
        <p:grpSpPr>
          <a:xfrm>
            <a:off x="5462924" y="4900116"/>
            <a:ext cx="1585348" cy="561883"/>
            <a:chOff x="10819469" y="13282786"/>
            <a:chExt cx="4509802" cy="1598376"/>
          </a:xfrm>
        </p:grpSpPr>
        <p:sp>
          <p:nvSpPr>
            <p:cNvPr id="70" name="Rectangle 69"/>
            <p:cNvSpPr>
              <a:spLocks/>
            </p:cNvSpPr>
            <p:nvPr/>
          </p:nvSpPr>
          <p:spPr>
            <a:xfrm>
              <a:off x="12142161" y="13497380"/>
              <a:ext cx="3187110" cy="11691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defTabSz="457112">
                <a:defRPr/>
              </a:pPr>
              <a:r>
                <a:rPr lang="tr-TR" sz="1265" b="1">
                  <a:solidFill>
                    <a:srgbClr val="FCB13B"/>
                  </a:solidFill>
                  <a:latin typeface="Arial" panose="020B0604020202020204"/>
                </a:rPr>
                <a:t>Diyabet</a:t>
              </a:r>
            </a:p>
            <a:p>
              <a:pPr defTabSz="457112">
                <a:defRPr/>
              </a:pPr>
              <a:r>
                <a:rPr lang="tr-TR" sz="1406" b="1">
                  <a:solidFill>
                    <a:srgbClr val="FCB13B"/>
                  </a:solidFill>
                  <a:latin typeface="+mj-lt"/>
                </a:rPr>
                <a:t>1.6 milyon</a:t>
              </a:r>
            </a:p>
          </p:txBody>
        </p:sp>
        <p:sp>
          <p:nvSpPr>
            <p:cNvPr id="71" name="Freeform 14"/>
            <p:cNvSpPr>
              <a:spLocks noEditPoints="1"/>
            </p:cNvSpPr>
            <p:nvPr/>
          </p:nvSpPr>
          <p:spPr bwMode="auto">
            <a:xfrm>
              <a:off x="10819469" y="13282786"/>
              <a:ext cx="1100033" cy="1598376"/>
            </a:xfrm>
            <a:custGeom>
              <a:avLst/>
              <a:gdLst>
                <a:gd name="T0" fmla="*/ 602 w 1057"/>
                <a:gd name="T1" fmla="*/ 1216 h 1537"/>
                <a:gd name="T2" fmla="*/ 602 w 1057"/>
                <a:gd name="T3" fmla="*/ 1238 h 1537"/>
                <a:gd name="T4" fmla="*/ 500 w 1057"/>
                <a:gd name="T5" fmla="*/ 1341 h 1537"/>
                <a:gd name="T6" fmla="*/ 493 w 1057"/>
                <a:gd name="T7" fmla="*/ 1341 h 1537"/>
                <a:gd name="T8" fmla="*/ 493 w 1057"/>
                <a:gd name="T9" fmla="*/ 1510 h 1537"/>
                <a:gd name="T10" fmla="*/ 469 w 1057"/>
                <a:gd name="T11" fmla="*/ 1536 h 1537"/>
                <a:gd name="T12" fmla="*/ 442 w 1057"/>
                <a:gd name="T13" fmla="*/ 1510 h 1537"/>
                <a:gd name="T14" fmla="*/ 442 w 1057"/>
                <a:gd name="T15" fmla="*/ 1341 h 1537"/>
                <a:gd name="T16" fmla="*/ 436 w 1057"/>
                <a:gd name="T17" fmla="*/ 1341 h 1537"/>
                <a:gd name="T18" fmla="*/ 333 w 1057"/>
                <a:gd name="T19" fmla="*/ 1238 h 1537"/>
                <a:gd name="T20" fmla="*/ 333 w 1057"/>
                <a:gd name="T21" fmla="*/ 1216 h 1537"/>
                <a:gd name="T22" fmla="*/ 359 w 1057"/>
                <a:gd name="T23" fmla="*/ 1190 h 1537"/>
                <a:gd name="T24" fmla="*/ 577 w 1057"/>
                <a:gd name="T25" fmla="*/ 1190 h 1537"/>
                <a:gd name="T26" fmla="*/ 602 w 1057"/>
                <a:gd name="T27" fmla="*/ 1216 h 1537"/>
                <a:gd name="T28" fmla="*/ 519 w 1057"/>
                <a:gd name="T29" fmla="*/ 826 h 1537"/>
                <a:gd name="T30" fmla="*/ 417 w 1057"/>
                <a:gd name="T31" fmla="*/ 826 h 1537"/>
                <a:gd name="T32" fmla="*/ 365 w 1057"/>
                <a:gd name="T33" fmla="*/ 877 h 1537"/>
                <a:gd name="T34" fmla="*/ 417 w 1057"/>
                <a:gd name="T35" fmla="*/ 928 h 1537"/>
                <a:gd name="T36" fmla="*/ 519 w 1057"/>
                <a:gd name="T37" fmla="*/ 928 h 1537"/>
                <a:gd name="T38" fmla="*/ 570 w 1057"/>
                <a:gd name="T39" fmla="*/ 877 h 1537"/>
                <a:gd name="T40" fmla="*/ 519 w 1057"/>
                <a:gd name="T41" fmla="*/ 826 h 1537"/>
                <a:gd name="T42" fmla="*/ 629 w 1057"/>
                <a:gd name="T43" fmla="*/ 683 h 1537"/>
                <a:gd name="T44" fmla="*/ 901 w 1057"/>
                <a:gd name="T45" fmla="*/ 774 h 1537"/>
                <a:gd name="T46" fmla="*/ 935 w 1057"/>
                <a:gd name="T47" fmla="*/ 798 h 1537"/>
                <a:gd name="T48" fmla="*/ 935 w 1057"/>
                <a:gd name="T49" fmla="*/ 1011 h 1537"/>
                <a:gd name="T50" fmla="*/ 807 w 1057"/>
                <a:gd name="T51" fmla="*/ 1139 h 1537"/>
                <a:gd name="T52" fmla="*/ 129 w 1057"/>
                <a:gd name="T53" fmla="*/ 1139 h 1537"/>
                <a:gd name="T54" fmla="*/ 0 w 1057"/>
                <a:gd name="T55" fmla="*/ 1011 h 1537"/>
                <a:gd name="T56" fmla="*/ 0 w 1057"/>
                <a:gd name="T57" fmla="*/ 128 h 1537"/>
                <a:gd name="T58" fmla="*/ 129 w 1057"/>
                <a:gd name="T59" fmla="*/ 0 h 1537"/>
                <a:gd name="T60" fmla="*/ 807 w 1057"/>
                <a:gd name="T61" fmla="*/ 0 h 1537"/>
                <a:gd name="T62" fmla="*/ 935 w 1057"/>
                <a:gd name="T63" fmla="*/ 128 h 1537"/>
                <a:gd name="T64" fmla="*/ 935 w 1057"/>
                <a:gd name="T65" fmla="*/ 253 h 1537"/>
                <a:gd name="T66" fmla="*/ 897 w 1057"/>
                <a:gd name="T67" fmla="*/ 276 h 1537"/>
                <a:gd name="T68" fmla="*/ 826 w 1057"/>
                <a:gd name="T69" fmla="*/ 256 h 1537"/>
                <a:gd name="T70" fmla="*/ 800 w 1057"/>
                <a:gd name="T71" fmla="*/ 231 h 1537"/>
                <a:gd name="T72" fmla="*/ 698 w 1057"/>
                <a:gd name="T73" fmla="*/ 125 h 1537"/>
                <a:gd name="T74" fmla="*/ 237 w 1057"/>
                <a:gd name="T75" fmla="*/ 125 h 1537"/>
                <a:gd name="T76" fmla="*/ 135 w 1057"/>
                <a:gd name="T77" fmla="*/ 227 h 1537"/>
                <a:gd name="T78" fmla="*/ 135 w 1057"/>
                <a:gd name="T79" fmla="*/ 570 h 1537"/>
                <a:gd name="T80" fmla="*/ 237 w 1057"/>
                <a:gd name="T81" fmla="*/ 672 h 1537"/>
                <a:gd name="T82" fmla="*/ 608 w 1057"/>
                <a:gd name="T83" fmla="*/ 672 h 1537"/>
                <a:gd name="T84" fmla="*/ 629 w 1057"/>
                <a:gd name="T85" fmla="*/ 683 h 1537"/>
                <a:gd name="T86" fmla="*/ 621 w 1057"/>
                <a:gd name="T87" fmla="*/ 877 h 1537"/>
                <a:gd name="T88" fmla="*/ 519 w 1057"/>
                <a:gd name="T89" fmla="*/ 774 h 1537"/>
                <a:gd name="T90" fmla="*/ 417 w 1057"/>
                <a:gd name="T91" fmla="*/ 774 h 1537"/>
                <a:gd name="T92" fmla="*/ 314 w 1057"/>
                <a:gd name="T93" fmla="*/ 877 h 1537"/>
                <a:gd name="T94" fmla="*/ 417 w 1057"/>
                <a:gd name="T95" fmla="*/ 979 h 1537"/>
                <a:gd name="T96" fmla="*/ 519 w 1057"/>
                <a:gd name="T97" fmla="*/ 979 h 1537"/>
                <a:gd name="T98" fmla="*/ 621 w 1057"/>
                <a:gd name="T99" fmla="*/ 877 h 1537"/>
                <a:gd name="T100" fmla="*/ 973 w 1057"/>
                <a:gd name="T101" fmla="*/ 450 h 1537"/>
                <a:gd name="T102" fmla="*/ 903 w 1057"/>
                <a:gd name="T103" fmla="*/ 349 h 1537"/>
                <a:gd name="T104" fmla="*/ 743 w 1057"/>
                <a:gd name="T105" fmla="*/ 349 h 1537"/>
                <a:gd name="T106" fmla="*/ 673 w 1057"/>
                <a:gd name="T107" fmla="*/ 450 h 1537"/>
                <a:gd name="T108" fmla="*/ 823 w 1057"/>
                <a:gd name="T109" fmla="*/ 736 h 1537"/>
                <a:gd name="T110" fmla="*/ 973 w 1057"/>
                <a:gd name="T111" fmla="*/ 450 h 1537"/>
                <a:gd name="T112" fmla="*/ 973 w 1057"/>
                <a:gd name="T113" fmla="*/ 450 h 1537"/>
                <a:gd name="T114" fmla="*/ 973 w 1057"/>
                <a:gd name="T115" fmla="*/ 45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7" h="1537">
                  <a:moveTo>
                    <a:pt x="602" y="1216"/>
                  </a:moveTo>
                  <a:cubicBezTo>
                    <a:pt x="602" y="1238"/>
                    <a:pt x="602" y="1238"/>
                    <a:pt x="602" y="1238"/>
                  </a:cubicBezTo>
                  <a:cubicBezTo>
                    <a:pt x="602" y="1295"/>
                    <a:pt x="556" y="1341"/>
                    <a:pt x="500" y="1341"/>
                  </a:cubicBezTo>
                  <a:cubicBezTo>
                    <a:pt x="493" y="1341"/>
                    <a:pt x="493" y="1341"/>
                    <a:pt x="493" y="1341"/>
                  </a:cubicBezTo>
                  <a:cubicBezTo>
                    <a:pt x="493" y="1510"/>
                    <a:pt x="493" y="1510"/>
                    <a:pt x="493" y="1510"/>
                  </a:cubicBezTo>
                  <a:cubicBezTo>
                    <a:pt x="493" y="1523"/>
                    <a:pt x="483" y="1535"/>
                    <a:pt x="469" y="1536"/>
                  </a:cubicBezTo>
                  <a:cubicBezTo>
                    <a:pt x="454" y="1537"/>
                    <a:pt x="442" y="1525"/>
                    <a:pt x="442" y="1510"/>
                  </a:cubicBezTo>
                  <a:cubicBezTo>
                    <a:pt x="442" y="1341"/>
                    <a:pt x="442" y="1341"/>
                    <a:pt x="442" y="1341"/>
                  </a:cubicBezTo>
                  <a:cubicBezTo>
                    <a:pt x="436" y="1341"/>
                    <a:pt x="436" y="1341"/>
                    <a:pt x="436" y="1341"/>
                  </a:cubicBezTo>
                  <a:cubicBezTo>
                    <a:pt x="379" y="1341"/>
                    <a:pt x="333" y="1295"/>
                    <a:pt x="333" y="1238"/>
                  </a:cubicBezTo>
                  <a:cubicBezTo>
                    <a:pt x="333" y="1216"/>
                    <a:pt x="333" y="1216"/>
                    <a:pt x="333" y="1216"/>
                  </a:cubicBezTo>
                  <a:cubicBezTo>
                    <a:pt x="333" y="1202"/>
                    <a:pt x="345" y="1190"/>
                    <a:pt x="359" y="1190"/>
                  </a:cubicBezTo>
                  <a:cubicBezTo>
                    <a:pt x="577" y="1190"/>
                    <a:pt x="577" y="1190"/>
                    <a:pt x="577" y="1190"/>
                  </a:cubicBezTo>
                  <a:cubicBezTo>
                    <a:pt x="591" y="1190"/>
                    <a:pt x="602" y="1202"/>
                    <a:pt x="602" y="1216"/>
                  </a:cubicBezTo>
                  <a:close/>
                  <a:moveTo>
                    <a:pt x="519" y="826"/>
                  </a:moveTo>
                  <a:cubicBezTo>
                    <a:pt x="417" y="826"/>
                    <a:pt x="417" y="826"/>
                    <a:pt x="417" y="826"/>
                  </a:cubicBezTo>
                  <a:cubicBezTo>
                    <a:pt x="388" y="826"/>
                    <a:pt x="365" y="849"/>
                    <a:pt x="365" y="877"/>
                  </a:cubicBezTo>
                  <a:cubicBezTo>
                    <a:pt x="365" y="905"/>
                    <a:pt x="388" y="928"/>
                    <a:pt x="417" y="928"/>
                  </a:cubicBezTo>
                  <a:cubicBezTo>
                    <a:pt x="519" y="928"/>
                    <a:pt x="519" y="928"/>
                    <a:pt x="519" y="928"/>
                  </a:cubicBezTo>
                  <a:cubicBezTo>
                    <a:pt x="547" y="928"/>
                    <a:pt x="570" y="905"/>
                    <a:pt x="570" y="877"/>
                  </a:cubicBezTo>
                  <a:cubicBezTo>
                    <a:pt x="570" y="849"/>
                    <a:pt x="547" y="826"/>
                    <a:pt x="519" y="826"/>
                  </a:cubicBezTo>
                  <a:close/>
                  <a:moveTo>
                    <a:pt x="629" y="683"/>
                  </a:moveTo>
                  <a:cubicBezTo>
                    <a:pt x="689" y="773"/>
                    <a:pt x="802" y="809"/>
                    <a:pt x="901" y="774"/>
                  </a:cubicBezTo>
                  <a:cubicBezTo>
                    <a:pt x="917" y="768"/>
                    <a:pt x="935" y="780"/>
                    <a:pt x="935" y="798"/>
                  </a:cubicBezTo>
                  <a:cubicBezTo>
                    <a:pt x="935" y="1011"/>
                    <a:pt x="935" y="1011"/>
                    <a:pt x="935" y="1011"/>
                  </a:cubicBezTo>
                  <a:cubicBezTo>
                    <a:pt x="935" y="1082"/>
                    <a:pt x="878" y="1139"/>
                    <a:pt x="807" y="1139"/>
                  </a:cubicBezTo>
                  <a:cubicBezTo>
                    <a:pt x="129" y="1139"/>
                    <a:pt x="129" y="1139"/>
                    <a:pt x="129" y="1139"/>
                  </a:cubicBezTo>
                  <a:cubicBezTo>
                    <a:pt x="58" y="1139"/>
                    <a:pt x="0" y="1082"/>
                    <a:pt x="0" y="1011"/>
                  </a:cubicBezTo>
                  <a:cubicBezTo>
                    <a:pt x="0" y="128"/>
                    <a:pt x="0" y="128"/>
                    <a:pt x="0" y="128"/>
                  </a:cubicBezTo>
                  <a:cubicBezTo>
                    <a:pt x="0" y="57"/>
                    <a:pt x="58" y="0"/>
                    <a:pt x="129" y="0"/>
                  </a:cubicBezTo>
                  <a:cubicBezTo>
                    <a:pt x="807" y="0"/>
                    <a:pt x="807" y="0"/>
                    <a:pt x="807" y="0"/>
                  </a:cubicBezTo>
                  <a:cubicBezTo>
                    <a:pt x="878" y="0"/>
                    <a:pt x="935" y="57"/>
                    <a:pt x="935" y="128"/>
                  </a:cubicBezTo>
                  <a:cubicBezTo>
                    <a:pt x="935" y="253"/>
                    <a:pt x="935" y="253"/>
                    <a:pt x="935" y="253"/>
                  </a:cubicBezTo>
                  <a:cubicBezTo>
                    <a:pt x="935" y="273"/>
                    <a:pt x="914" y="285"/>
                    <a:pt x="897" y="276"/>
                  </a:cubicBezTo>
                  <a:cubicBezTo>
                    <a:pt x="875" y="264"/>
                    <a:pt x="851" y="257"/>
                    <a:pt x="826" y="256"/>
                  </a:cubicBezTo>
                  <a:cubicBezTo>
                    <a:pt x="812" y="256"/>
                    <a:pt x="800" y="245"/>
                    <a:pt x="800" y="231"/>
                  </a:cubicBezTo>
                  <a:cubicBezTo>
                    <a:pt x="800" y="166"/>
                    <a:pt x="751" y="125"/>
                    <a:pt x="698" y="125"/>
                  </a:cubicBezTo>
                  <a:cubicBezTo>
                    <a:pt x="237" y="125"/>
                    <a:pt x="237" y="125"/>
                    <a:pt x="237" y="125"/>
                  </a:cubicBezTo>
                  <a:cubicBezTo>
                    <a:pt x="181" y="125"/>
                    <a:pt x="135" y="171"/>
                    <a:pt x="135" y="227"/>
                  </a:cubicBezTo>
                  <a:cubicBezTo>
                    <a:pt x="135" y="570"/>
                    <a:pt x="135" y="570"/>
                    <a:pt x="135" y="570"/>
                  </a:cubicBezTo>
                  <a:cubicBezTo>
                    <a:pt x="135" y="626"/>
                    <a:pt x="181" y="672"/>
                    <a:pt x="237" y="672"/>
                  </a:cubicBezTo>
                  <a:cubicBezTo>
                    <a:pt x="608" y="672"/>
                    <a:pt x="608" y="672"/>
                    <a:pt x="608" y="672"/>
                  </a:cubicBezTo>
                  <a:cubicBezTo>
                    <a:pt x="616" y="672"/>
                    <a:pt x="624" y="676"/>
                    <a:pt x="629" y="683"/>
                  </a:cubicBezTo>
                  <a:close/>
                  <a:moveTo>
                    <a:pt x="621" y="877"/>
                  </a:moveTo>
                  <a:cubicBezTo>
                    <a:pt x="621" y="820"/>
                    <a:pt x="575" y="774"/>
                    <a:pt x="519" y="774"/>
                  </a:cubicBezTo>
                  <a:cubicBezTo>
                    <a:pt x="417" y="774"/>
                    <a:pt x="417" y="774"/>
                    <a:pt x="417" y="774"/>
                  </a:cubicBezTo>
                  <a:cubicBezTo>
                    <a:pt x="360" y="774"/>
                    <a:pt x="314" y="820"/>
                    <a:pt x="314" y="877"/>
                  </a:cubicBezTo>
                  <a:cubicBezTo>
                    <a:pt x="314" y="933"/>
                    <a:pt x="360" y="979"/>
                    <a:pt x="417" y="979"/>
                  </a:cubicBezTo>
                  <a:cubicBezTo>
                    <a:pt x="519" y="979"/>
                    <a:pt x="519" y="979"/>
                    <a:pt x="519" y="979"/>
                  </a:cubicBezTo>
                  <a:cubicBezTo>
                    <a:pt x="575" y="979"/>
                    <a:pt x="621" y="933"/>
                    <a:pt x="621" y="877"/>
                  </a:cubicBezTo>
                  <a:close/>
                  <a:moveTo>
                    <a:pt x="973" y="450"/>
                  </a:moveTo>
                  <a:cubicBezTo>
                    <a:pt x="903" y="349"/>
                    <a:pt x="903" y="349"/>
                    <a:pt x="903" y="349"/>
                  </a:cubicBezTo>
                  <a:cubicBezTo>
                    <a:pt x="864" y="293"/>
                    <a:pt x="782" y="293"/>
                    <a:pt x="743" y="349"/>
                  </a:cubicBezTo>
                  <a:cubicBezTo>
                    <a:pt x="673" y="450"/>
                    <a:pt x="673" y="450"/>
                    <a:pt x="673" y="450"/>
                  </a:cubicBezTo>
                  <a:cubicBezTo>
                    <a:pt x="589" y="571"/>
                    <a:pt x="676" y="736"/>
                    <a:pt x="823" y="736"/>
                  </a:cubicBezTo>
                  <a:cubicBezTo>
                    <a:pt x="970" y="736"/>
                    <a:pt x="1057" y="571"/>
                    <a:pt x="973" y="450"/>
                  </a:cubicBezTo>
                  <a:close/>
                  <a:moveTo>
                    <a:pt x="973" y="450"/>
                  </a:moveTo>
                  <a:cubicBezTo>
                    <a:pt x="973" y="450"/>
                    <a:pt x="973" y="450"/>
                    <a:pt x="973" y="450"/>
                  </a:cubicBezTo>
                </a:path>
              </a:pathLst>
            </a:custGeom>
            <a:solidFill>
              <a:srgbClr val="FCB13B"/>
            </a:solidFill>
            <a:ln>
              <a:noFill/>
            </a:ln>
          </p:spPr>
          <p:txBody>
            <a:bodyPr vert="horz" wrap="square" lIns="32144" tIns="16072" rIns="32144" bIns="16072" numCol="1" anchor="t" anchorCtr="0" compatLnSpc="1">
              <a:prstTxWarp prst="textNoShape">
                <a:avLst/>
              </a:prstTxWarp>
            </a:bodyPr>
            <a:lstStyle/>
            <a:p>
              <a:endParaRPr lang="en-US" sz="633"/>
            </a:p>
          </p:txBody>
        </p:sp>
      </p:grpSp>
      <p:sp>
        <p:nvSpPr>
          <p:cNvPr id="72" name="Rectangle 71"/>
          <p:cNvSpPr/>
          <p:nvPr/>
        </p:nvSpPr>
        <p:spPr>
          <a:xfrm>
            <a:off x="5462924" y="2902956"/>
            <a:ext cx="4821639" cy="17719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95" name="Rectangle 94"/>
          <p:cNvSpPr/>
          <p:nvPr/>
        </p:nvSpPr>
        <p:spPr>
          <a:xfrm>
            <a:off x="5462924" y="3737344"/>
            <a:ext cx="2410819" cy="177193"/>
          </a:xfrm>
          <a:prstGeom prst="rect">
            <a:avLst/>
          </a:prstGeom>
          <a:solidFill>
            <a:srgbClr val="8D1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96" name="Rectangle 95"/>
          <p:cNvSpPr/>
          <p:nvPr/>
        </p:nvSpPr>
        <p:spPr>
          <a:xfrm>
            <a:off x="5462924" y="4571732"/>
            <a:ext cx="1205410" cy="177193"/>
          </a:xfrm>
          <a:prstGeom prst="rect">
            <a:avLst/>
          </a:prstGeom>
          <a:solidFill>
            <a:srgbClr val="E74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97" name="Rectangle 96"/>
          <p:cNvSpPr/>
          <p:nvPr/>
        </p:nvSpPr>
        <p:spPr>
          <a:xfrm>
            <a:off x="5462924" y="5507634"/>
            <a:ext cx="610741" cy="177193"/>
          </a:xfrm>
          <a:prstGeom prst="rect">
            <a:avLst/>
          </a:prstGeom>
          <a:solidFill>
            <a:srgbClr val="FCB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sp>
        <p:nvSpPr>
          <p:cNvPr id="98" name="Pentagon 97"/>
          <p:cNvSpPr/>
          <p:nvPr/>
        </p:nvSpPr>
        <p:spPr>
          <a:xfrm>
            <a:off x="5159409" y="1476588"/>
            <a:ext cx="4923768" cy="682054"/>
          </a:xfrm>
          <a:prstGeom prst="homePlate">
            <a:avLst>
              <a:gd name="adj" fmla="val 38208"/>
            </a:avLst>
          </a:prstGeom>
          <a:solidFill>
            <a:schemeClr val="bg1">
              <a:lumMod val="95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4289" tIns="0" rIns="0" bIns="0" rtlCol="0" anchor="ctr"/>
          <a:lstStyle/>
          <a:p>
            <a:pPr marL="0" lvl="1" defTabSz="820579" eaLnBrk="0" hangingPunct="0">
              <a:defRPr/>
            </a:pPr>
            <a:r>
              <a:rPr lang="tr-TR" sz="1406" b="1">
                <a:solidFill>
                  <a:sysClr val="windowText" lastClr="000000"/>
                </a:solidFill>
              </a:rPr>
              <a:t>KVH, her yıl dünya çapında bulaşıcı olmayan diğer hastalıklardan daha fazla can alır</a:t>
            </a:r>
            <a:r>
              <a:rPr lang="tr-TR" sz="1406" b="1" baseline="30000">
                <a:solidFill>
                  <a:sysClr val="windowText" lastClr="000000"/>
                </a:solidFill>
              </a:rPr>
              <a:t>7</a:t>
            </a:r>
            <a:r>
              <a:rPr lang="tr-TR" sz="1406" b="1">
                <a:solidFill>
                  <a:sysClr val="windowText" lastClr="000000"/>
                </a:solidFill>
              </a:rPr>
              <a:t> </a:t>
            </a:r>
          </a:p>
          <a:p>
            <a:pPr marL="0" lvl="1" defTabSz="820579" eaLnBrk="0" hangingPunct="0">
              <a:defRPr/>
            </a:pPr>
            <a:endParaRPr lang="tr-TR" sz="1406" b="1" dirty="0">
              <a:solidFill>
                <a:sysClr val="windowText" lastClr="000000"/>
              </a:solidFill>
            </a:endParaRPr>
          </a:p>
        </p:txBody>
      </p:sp>
    </p:spTree>
    <p:custDataLst>
      <p:tags r:id="rId1"/>
    </p:custDataLst>
    <p:extLst>
      <p:ext uri="{BB962C8B-B14F-4D97-AF65-F5344CB8AC3E}">
        <p14:creationId xmlns:p14="http://schemas.microsoft.com/office/powerpoint/2010/main" val="384747768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96291F6A-02CB-DFB6-6233-6C2E8B7A91DA}"/>
              </a:ext>
            </a:extLst>
          </p:cNvPr>
          <p:cNvSpPr>
            <a:spLocks noGrp="1"/>
          </p:cNvSpPr>
          <p:nvPr>
            <p:ph type="title"/>
          </p:nvPr>
        </p:nvSpPr>
        <p:spPr/>
        <p:txBody>
          <a:bodyPr/>
          <a:lstStyle/>
          <a:p>
            <a:endParaRPr lang="tr-TR"/>
          </a:p>
        </p:txBody>
      </p:sp>
      <p:pic>
        <p:nvPicPr>
          <p:cNvPr id="8" name="İçerik Yer Tutucusu 7">
            <a:extLst>
              <a:ext uri="{FF2B5EF4-FFF2-40B4-BE49-F238E27FC236}">
                <a16:creationId xmlns:a16="http://schemas.microsoft.com/office/drawing/2014/main" id="{EB289563-80A5-7ABD-2762-AF83726BE830}"/>
              </a:ext>
            </a:extLst>
          </p:cNvPr>
          <p:cNvPicPr>
            <a:picLocks noGrp="1" noChangeAspect="1"/>
          </p:cNvPicPr>
          <p:nvPr>
            <p:ph idx="1"/>
          </p:nvPr>
        </p:nvPicPr>
        <p:blipFill rotWithShape="1">
          <a:blip r:embed="rId2"/>
          <a:srcRect l="30849" t="25161" r="9919" b="11759"/>
          <a:stretch/>
        </p:blipFill>
        <p:spPr>
          <a:xfrm>
            <a:off x="-97971" y="-76200"/>
            <a:ext cx="11932467" cy="6934200"/>
          </a:xfrm>
        </p:spPr>
      </p:pic>
      <p:sp>
        <p:nvSpPr>
          <p:cNvPr id="3" name="Metin kutusu 2">
            <a:extLst>
              <a:ext uri="{FF2B5EF4-FFF2-40B4-BE49-F238E27FC236}">
                <a16:creationId xmlns:a16="http://schemas.microsoft.com/office/drawing/2014/main" id="{26EB4375-142F-D0A4-6068-FB4EA67BC3C9}"/>
              </a:ext>
            </a:extLst>
          </p:cNvPr>
          <p:cNvSpPr txBox="1"/>
          <p:nvPr/>
        </p:nvSpPr>
        <p:spPr>
          <a:xfrm>
            <a:off x="-97971" y="6488668"/>
            <a:ext cx="6199414" cy="369332"/>
          </a:xfrm>
          <a:prstGeom prst="rect">
            <a:avLst/>
          </a:prstGeom>
          <a:noFill/>
        </p:spPr>
        <p:txBody>
          <a:bodyPr wrap="square">
            <a:spAutoFit/>
          </a:bodyPr>
          <a:lstStyle/>
          <a:p>
            <a:r>
              <a:rPr lang="tr-TR" b="0" dirty="0">
                <a:solidFill>
                  <a:srgbClr val="2A2A2A"/>
                </a:solidFill>
                <a:effectLst/>
                <a:latin typeface="Source Sans Pro" panose="020B0503030403020204" pitchFamily="34" charset="0"/>
              </a:rPr>
              <a:t>Tokgozoglu </a:t>
            </a:r>
            <a:r>
              <a:rPr lang="en-US" b="0" dirty="0">
                <a:solidFill>
                  <a:srgbClr val="2A2A2A"/>
                </a:solidFill>
                <a:effectLst/>
                <a:latin typeface="Source Sans Pro" panose="020B0503030403020204" pitchFamily="34" charset="0"/>
              </a:rPr>
              <a:t>European Heart Journal</a:t>
            </a:r>
            <a:r>
              <a:rPr lang="tr-TR" dirty="0">
                <a:solidFill>
                  <a:srgbClr val="2A2A2A"/>
                </a:solidFill>
                <a:latin typeface="Source Sans Pro" panose="020B0503030403020204" pitchFamily="34" charset="0"/>
              </a:rPr>
              <a:t> 2022;</a:t>
            </a:r>
            <a:r>
              <a:rPr lang="en-US" b="0" i="0" dirty="0">
                <a:solidFill>
                  <a:srgbClr val="2A2A2A"/>
                </a:solidFill>
                <a:effectLst/>
                <a:latin typeface="Source Sans Pro" panose="020B0503030403020204" pitchFamily="34" charset="0"/>
              </a:rPr>
              <a:t>ehab841</a:t>
            </a:r>
            <a:endParaRPr lang="tr-TR" dirty="0"/>
          </a:p>
        </p:txBody>
      </p:sp>
    </p:spTree>
    <p:extLst>
      <p:ext uri="{BB962C8B-B14F-4D97-AF65-F5344CB8AC3E}">
        <p14:creationId xmlns:p14="http://schemas.microsoft.com/office/powerpoint/2010/main" val="322080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A2E2C0-AEA3-4275-A9DB-90455CC77633}"/>
              </a:ext>
            </a:extLst>
          </p:cNvPr>
          <p:cNvSpPr>
            <a:spLocks noGrp="1"/>
          </p:cNvSpPr>
          <p:nvPr>
            <p:ph type="title"/>
          </p:nvPr>
        </p:nvSpPr>
        <p:spPr>
          <a:xfrm>
            <a:off x="576943" y="190500"/>
            <a:ext cx="10363200" cy="1143000"/>
          </a:xfrm>
        </p:spPr>
        <p:txBody>
          <a:bodyPr/>
          <a:lstStyle/>
          <a:p>
            <a:r>
              <a:rPr lang="en-US" dirty="0" err="1"/>
              <a:t>Inclisiran</a:t>
            </a:r>
            <a:r>
              <a:rPr lang="tr-TR" dirty="0"/>
              <a:t>:</a:t>
            </a:r>
            <a:endParaRPr lang="en-US" dirty="0"/>
          </a:p>
        </p:txBody>
      </p:sp>
      <p:sp>
        <p:nvSpPr>
          <p:cNvPr id="8" name="Content Placeholder 7">
            <a:extLst>
              <a:ext uri="{FF2B5EF4-FFF2-40B4-BE49-F238E27FC236}">
                <a16:creationId xmlns:a16="http://schemas.microsoft.com/office/drawing/2014/main" id="{8A856BE9-83AB-44F4-BBBB-862CB32A1383}"/>
              </a:ext>
            </a:extLst>
          </p:cNvPr>
          <p:cNvSpPr>
            <a:spLocks noGrp="1"/>
          </p:cNvSpPr>
          <p:nvPr>
            <p:ph sz="half" idx="1"/>
          </p:nvPr>
        </p:nvSpPr>
        <p:spPr>
          <a:xfrm>
            <a:off x="217714" y="1447800"/>
            <a:ext cx="6150429" cy="4114800"/>
          </a:xfrm>
        </p:spPr>
        <p:txBody>
          <a:bodyPr>
            <a:normAutofit/>
          </a:bodyPr>
          <a:lstStyle/>
          <a:p>
            <a:pPr marL="0" indent="0">
              <a:buNone/>
            </a:pPr>
            <a:r>
              <a:rPr lang="tr-TR" sz="3200" dirty="0"/>
              <a:t>Sentetik küçük engelleyici RNA</a:t>
            </a:r>
          </a:p>
          <a:p>
            <a:pPr marL="0" indent="0">
              <a:buNone/>
            </a:pPr>
            <a:r>
              <a:rPr lang="en-US" sz="3200" dirty="0" err="1"/>
              <a:t>GalNac</a:t>
            </a:r>
            <a:r>
              <a:rPr lang="tr-TR" sz="3200" dirty="0"/>
              <a:t> ile karaciğere hedefli</a:t>
            </a:r>
            <a:endParaRPr lang="en-US" sz="3200" dirty="0"/>
          </a:p>
          <a:p>
            <a:pPr marL="0" indent="0">
              <a:buNone/>
            </a:pPr>
            <a:r>
              <a:rPr lang="tr-TR" sz="3200" dirty="0"/>
              <a:t>Karaciğerde </a:t>
            </a:r>
            <a:r>
              <a:rPr lang="en-US" sz="3200" dirty="0"/>
              <a:t>PCSK9 </a:t>
            </a:r>
            <a:r>
              <a:rPr lang="tr-TR" sz="3200" dirty="0"/>
              <a:t>üretimini engelliyor</a:t>
            </a:r>
            <a:endParaRPr lang="en-US" sz="3200" dirty="0"/>
          </a:p>
          <a:p>
            <a:pPr marL="0" indent="0">
              <a:buNone/>
            </a:pPr>
            <a:r>
              <a:rPr lang="tr-TR" sz="3200" dirty="0"/>
              <a:t>Karaciğer dışı etki yok, 24 saatte plazmadan temizleniyor</a:t>
            </a:r>
          </a:p>
          <a:p>
            <a:pPr marL="0" indent="0">
              <a:buNone/>
            </a:pPr>
            <a:r>
              <a:rPr lang="tr-TR" sz="3200" dirty="0"/>
              <a:t>Uzun etkili</a:t>
            </a:r>
          </a:p>
          <a:p>
            <a:pPr marL="0" indent="0">
              <a:buNone/>
            </a:pPr>
            <a:endParaRPr lang="en-US" sz="3200" dirty="0"/>
          </a:p>
          <a:p>
            <a:endParaRPr lang="en-US" dirty="0"/>
          </a:p>
        </p:txBody>
      </p:sp>
      <p:pic>
        <p:nvPicPr>
          <p:cNvPr id="6" name="Picture 3">
            <a:extLst>
              <a:ext uri="{FF2B5EF4-FFF2-40B4-BE49-F238E27FC236}">
                <a16:creationId xmlns:a16="http://schemas.microsoft.com/office/drawing/2014/main" id="{AD291139-5E2C-46C2-BFDA-C8B2F909245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12971" y="1093887"/>
            <a:ext cx="6237515" cy="46537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66604974-C234-4456-8A96-06D1C2C4E7DF}"/>
              </a:ext>
            </a:extLst>
          </p:cNvPr>
          <p:cNvSpPr/>
          <p:nvPr/>
        </p:nvSpPr>
        <p:spPr>
          <a:xfrm>
            <a:off x="141514" y="6298168"/>
            <a:ext cx="2595582" cy="369332"/>
          </a:xfrm>
          <a:prstGeom prst="rect">
            <a:avLst/>
          </a:prstGeom>
        </p:spPr>
        <p:txBody>
          <a:bodyPr wrap="none">
            <a:spAutoFit/>
          </a:bodyPr>
          <a:lstStyle/>
          <a:p>
            <a:r>
              <a:rPr lang="en-GB" altLang="en-US" dirty="0">
                <a:latin typeface="Arial" panose="020B0604020202020204" pitchFamily="34" charset="0"/>
              </a:rPr>
              <a:t>JACC 2018;72:314-329</a:t>
            </a:r>
            <a:endParaRPr lang="en-US" dirty="0"/>
          </a:p>
        </p:txBody>
      </p:sp>
    </p:spTree>
    <p:extLst>
      <p:ext uri="{BB962C8B-B14F-4D97-AF65-F5344CB8AC3E}">
        <p14:creationId xmlns:p14="http://schemas.microsoft.com/office/powerpoint/2010/main" val="3329856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52B209-EAD9-1527-E4A4-4744015617F9}"/>
              </a:ext>
            </a:extLst>
          </p:cNvPr>
          <p:cNvSpPr>
            <a:spLocks noGrp="1"/>
          </p:cNvSpPr>
          <p:nvPr>
            <p:ph type="title"/>
          </p:nvPr>
        </p:nvSpPr>
        <p:spPr>
          <a:xfrm>
            <a:off x="301171" y="245382"/>
            <a:ext cx="10515600" cy="1325563"/>
          </a:xfrm>
        </p:spPr>
        <p:txBody>
          <a:bodyPr/>
          <a:lstStyle/>
          <a:p>
            <a:r>
              <a:rPr lang="tr-TR" b="1" dirty="0" err="1"/>
              <a:t>Inclisiran</a:t>
            </a:r>
            <a:endParaRPr lang="tr-TR" b="1" dirty="0"/>
          </a:p>
        </p:txBody>
      </p:sp>
      <p:pic>
        <p:nvPicPr>
          <p:cNvPr id="6" name="İçerik Yer Tutucusu 5">
            <a:extLst>
              <a:ext uri="{FF2B5EF4-FFF2-40B4-BE49-F238E27FC236}">
                <a16:creationId xmlns:a16="http://schemas.microsoft.com/office/drawing/2014/main" id="{B4F1B8BC-6838-1728-4F68-745DCC2FC93F}"/>
              </a:ext>
            </a:extLst>
          </p:cNvPr>
          <p:cNvPicPr>
            <a:picLocks noGrp="1" noChangeAspect="1"/>
          </p:cNvPicPr>
          <p:nvPr>
            <p:ph sz="half" idx="1"/>
          </p:nvPr>
        </p:nvPicPr>
        <p:blipFill rotWithShape="1">
          <a:blip r:embed="rId2"/>
          <a:srcRect l="33403" t="31110" r="14076" b="13077"/>
          <a:stretch/>
        </p:blipFill>
        <p:spPr>
          <a:xfrm>
            <a:off x="301171" y="1436916"/>
            <a:ext cx="8030870" cy="4800600"/>
          </a:xfrm>
        </p:spPr>
      </p:pic>
      <p:sp>
        <p:nvSpPr>
          <p:cNvPr id="4" name="İçerik Yer Tutucusu 3">
            <a:extLst>
              <a:ext uri="{FF2B5EF4-FFF2-40B4-BE49-F238E27FC236}">
                <a16:creationId xmlns:a16="http://schemas.microsoft.com/office/drawing/2014/main" id="{98D0307A-0A60-251A-D81D-BB335DBC3F91}"/>
              </a:ext>
            </a:extLst>
          </p:cNvPr>
          <p:cNvSpPr>
            <a:spLocks noGrp="1"/>
          </p:cNvSpPr>
          <p:nvPr>
            <p:ph sz="half" idx="2"/>
          </p:nvPr>
        </p:nvSpPr>
        <p:spPr>
          <a:xfrm>
            <a:off x="8022770" y="1968827"/>
            <a:ext cx="3646715" cy="4351338"/>
          </a:xfrm>
        </p:spPr>
        <p:txBody>
          <a:bodyPr/>
          <a:lstStyle/>
          <a:p>
            <a:r>
              <a:rPr lang="tr-TR" dirty="0"/>
              <a:t>Karaciğerde PCSK9 </a:t>
            </a:r>
            <a:r>
              <a:rPr lang="tr-TR" dirty="0" err="1"/>
              <a:t>messenger</a:t>
            </a:r>
            <a:r>
              <a:rPr lang="tr-TR" dirty="0"/>
              <a:t> RNA ya bağlanıp PCSK9 protein üretimini engelliyor</a:t>
            </a:r>
          </a:p>
        </p:txBody>
      </p:sp>
      <p:sp>
        <p:nvSpPr>
          <p:cNvPr id="8" name="Metin kutusu 7">
            <a:extLst>
              <a:ext uri="{FF2B5EF4-FFF2-40B4-BE49-F238E27FC236}">
                <a16:creationId xmlns:a16="http://schemas.microsoft.com/office/drawing/2014/main" id="{7BDEF464-09B1-8AB8-F599-46EAF8005AAB}"/>
              </a:ext>
            </a:extLst>
          </p:cNvPr>
          <p:cNvSpPr txBox="1"/>
          <p:nvPr/>
        </p:nvSpPr>
        <p:spPr>
          <a:xfrm>
            <a:off x="174171" y="6488668"/>
            <a:ext cx="6096000" cy="369332"/>
          </a:xfrm>
          <a:prstGeom prst="rect">
            <a:avLst/>
          </a:prstGeom>
          <a:noFill/>
        </p:spPr>
        <p:txBody>
          <a:bodyPr wrap="square">
            <a:spAutoFit/>
          </a:bodyPr>
          <a:lstStyle/>
          <a:p>
            <a:r>
              <a:rPr lang="en-US" dirty="0" err="1"/>
              <a:t>Curr</a:t>
            </a:r>
            <a:r>
              <a:rPr lang="en-US" dirty="0"/>
              <a:t> </a:t>
            </a:r>
            <a:r>
              <a:rPr lang="en-US" dirty="0" err="1"/>
              <a:t>Cardiol</a:t>
            </a:r>
            <a:r>
              <a:rPr lang="en-US" dirty="0"/>
              <a:t> Rep. 2020;22(12):1–7.</a:t>
            </a:r>
            <a:endParaRPr lang="tr-TR" dirty="0"/>
          </a:p>
        </p:txBody>
      </p:sp>
    </p:spTree>
    <p:extLst>
      <p:ext uri="{BB962C8B-B14F-4D97-AF65-F5344CB8AC3E}">
        <p14:creationId xmlns:p14="http://schemas.microsoft.com/office/powerpoint/2010/main" val="1386630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 Same Side Corner Rectangle 29"/>
          <p:cNvSpPr/>
          <p:nvPr/>
        </p:nvSpPr>
        <p:spPr>
          <a:xfrm>
            <a:off x="1328057" y="1207058"/>
            <a:ext cx="9220200" cy="4794838"/>
          </a:xfrm>
          <a:prstGeom prst="round2SameRect">
            <a:avLst>
              <a:gd name="adj1" fmla="val 5653"/>
              <a:gd name="adj2" fmla="val 0"/>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467"/>
            <a:endParaRPr lang="en-US" sz="1125" dirty="0">
              <a:latin typeface="Volta Modern Display 55 Rom" pitchFamily="50" charset="0"/>
            </a:endParaRPr>
          </a:p>
        </p:txBody>
      </p:sp>
      <p:sp>
        <p:nvSpPr>
          <p:cNvPr id="2" name="Title 1"/>
          <p:cNvSpPr>
            <a:spLocks noGrp="1"/>
          </p:cNvSpPr>
          <p:nvPr>
            <p:ph type="title"/>
          </p:nvPr>
        </p:nvSpPr>
        <p:spPr>
          <a:xfrm>
            <a:off x="1017998" y="141514"/>
            <a:ext cx="9381255" cy="1377059"/>
          </a:xfrm>
        </p:spPr>
        <p:txBody>
          <a:bodyPr>
            <a:normAutofit/>
          </a:bodyPr>
          <a:lstStyle/>
          <a:p>
            <a:r>
              <a:rPr lang="tr-TR" sz="3200" b="1" dirty="0" err="1"/>
              <a:t>İnclisiranın</a:t>
            </a:r>
            <a:r>
              <a:rPr lang="tr-TR" sz="3200" b="1" dirty="0"/>
              <a:t> farmakokinetik özellikleri</a:t>
            </a:r>
            <a:br>
              <a:rPr lang="tr-TR" sz="2811" i="1" dirty="0"/>
            </a:br>
            <a:endParaRPr lang="tr-TR" sz="2108" b="1" dirty="0">
              <a:solidFill>
                <a:srgbClr val="0460A9"/>
              </a:solidFill>
              <a:latin typeface="+mn-lt"/>
            </a:endParaRPr>
          </a:p>
        </p:txBody>
      </p:sp>
      <p:sp>
        <p:nvSpPr>
          <p:cNvPr id="24" name="Footer Placeholder 3"/>
          <p:cNvSpPr>
            <a:spLocks noGrp="1"/>
          </p:cNvSpPr>
          <p:nvPr>
            <p:ph type="ftr" sz="quarter" idx="10"/>
          </p:nvPr>
        </p:nvSpPr>
        <p:spPr>
          <a:xfrm>
            <a:off x="1997985" y="6001896"/>
            <a:ext cx="4258723" cy="618556"/>
          </a:xfrm>
        </p:spPr>
        <p:txBody>
          <a:bodyPr/>
          <a:lstStyle/>
          <a:p>
            <a:r>
              <a:rPr lang="tr-TR">
                <a:solidFill>
                  <a:schemeClr val="bg1">
                    <a:lumMod val="50000"/>
                  </a:schemeClr>
                </a:solidFill>
              </a:rPr>
              <a:t>1. Data on file. Inclisiran. Investigator’s Brochure. Novartis Pharmaceuticals Corp; 2018; 2. Data on file. Inclisiran. Core Data Sheet. Novartis Pharmaceuticals Corp; 2020</a:t>
            </a:r>
          </a:p>
        </p:txBody>
      </p:sp>
      <p:sp>
        <p:nvSpPr>
          <p:cNvPr id="6" name="Slide Number Placeholder 5"/>
          <p:cNvSpPr>
            <a:spLocks noGrp="1"/>
          </p:cNvSpPr>
          <p:nvPr>
            <p:ph type="sldNum" sz="quarter" idx="11"/>
          </p:nvPr>
        </p:nvSpPr>
        <p:spPr>
          <a:xfrm>
            <a:off x="1017998" y="18323346"/>
            <a:ext cx="1097364" cy="504404"/>
          </a:xfrm>
          <a:prstGeom prst="rect">
            <a:avLst/>
          </a:prstGeom>
        </p:spPr>
        <p:txBody>
          <a:bodyPr lIns="0" tIns="0" rIns="0" bIns="0" anchor="b"/>
          <a:lstStyle>
            <a:defPPr>
              <a:defRPr lang="en-US"/>
            </a:defPPr>
            <a:lvl1pPr marL="0" algn="l" defTabSz="2600598" rtl="0" eaLnBrk="1" latinLnBrk="0" hangingPunct="1">
              <a:defRPr lang="uk-UA" sz="2199"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fld id="{47547CF9-5B10-D24F-A8D7-45A9778164F7}" type="slidenum">
              <a:rPr lang="en-US" smtClean="0"/>
              <a:pPr/>
              <a:t>43</a:t>
            </a:fld>
            <a:endParaRPr lang="en-US"/>
          </a:p>
        </p:txBody>
      </p:sp>
      <p:sp>
        <p:nvSpPr>
          <p:cNvPr id="83" name="TextBox 82"/>
          <p:cNvSpPr txBox="1"/>
          <p:nvPr/>
        </p:nvSpPr>
        <p:spPr>
          <a:xfrm>
            <a:off x="2753565" y="1767916"/>
            <a:ext cx="7028083" cy="4221581"/>
          </a:xfrm>
          <a:prstGeom prst="rect">
            <a:avLst/>
          </a:prstGeom>
          <a:noFill/>
        </p:spPr>
        <p:txBody>
          <a:bodyPr wrap="square" lIns="128577" tIns="64289" rIns="64289" bIns="32144" rtlCol="0">
            <a:spAutoFit/>
          </a:bodyPr>
          <a:lstStyle/>
          <a:p>
            <a:pPr marL="228164" indent="-228164" algn="just">
              <a:spcBef>
                <a:spcPts val="633"/>
              </a:spcBef>
              <a:spcAft>
                <a:spcPts val="633"/>
              </a:spcAft>
              <a:buFont typeface="Arial" panose="020B0604020202020204" pitchFamily="34" charset="0"/>
              <a:buChar char="•"/>
            </a:pPr>
            <a:r>
              <a:rPr lang="tr-TR" dirty="0"/>
              <a:t>İlaç etkileşimi yoktur</a:t>
            </a:r>
            <a:r>
              <a:rPr lang="tr-TR" baseline="30000" dirty="0"/>
              <a:t>1</a:t>
            </a:r>
          </a:p>
          <a:p>
            <a:pPr marL="228164" indent="-228164" algn="just">
              <a:spcBef>
                <a:spcPts val="633"/>
              </a:spcBef>
              <a:spcAft>
                <a:spcPts val="633"/>
              </a:spcAft>
              <a:buFont typeface="Arial" panose="020B0604020202020204" pitchFamily="34" charset="0"/>
              <a:buChar char="•"/>
            </a:pPr>
            <a:r>
              <a:rPr lang="tr-TR" dirty="0" err="1"/>
              <a:t>Atorvastatinle</a:t>
            </a:r>
            <a:r>
              <a:rPr lang="tr-TR" dirty="0"/>
              <a:t> eş zamanlı uygulama, alevlenmiş </a:t>
            </a:r>
            <a:r>
              <a:rPr lang="tr-TR" dirty="0" err="1"/>
              <a:t>toksisitelerle</a:t>
            </a:r>
            <a:r>
              <a:rPr lang="tr-TR" dirty="0"/>
              <a:t> ilişkilendirilmemiştir*</a:t>
            </a:r>
            <a:r>
              <a:rPr lang="tr-TR" baseline="30000" dirty="0"/>
              <a:t>1</a:t>
            </a:r>
          </a:p>
          <a:p>
            <a:pPr marL="228164" indent="-228164" algn="just">
              <a:spcBef>
                <a:spcPts val="633"/>
              </a:spcBef>
              <a:spcAft>
                <a:spcPts val="633"/>
              </a:spcAft>
              <a:buFont typeface="Arial" panose="020B0604020202020204" pitchFamily="34" charset="0"/>
              <a:buChar char="•"/>
            </a:pPr>
            <a:r>
              <a:rPr lang="tr-TR" dirty="0"/>
              <a:t>Doz sınırlayıcı </a:t>
            </a:r>
            <a:r>
              <a:rPr lang="tr-TR" dirty="0" err="1"/>
              <a:t>toksisite</a:t>
            </a:r>
            <a:r>
              <a:rPr lang="tr-TR" dirty="0"/>
              <a:t> yoktur*</a:t>
            </a:r>
            <a:r>
              <a:rPr lang="tr-TR" baseline="30000" dirty="0"/>
              <a:t>2</a:t>
            </a:r>
          </a:p>
          <a:p>
            <a:pPr marL="228164" indent="-228164" algn="just">
              <a:spcBef>
                <a:spcPts val="633"/>
              </a:spcBef>
              <a:spcAft>
                <a:spcPts val="633"/>
              </a:spcAft>
              <a:buFont typeface="Arial" panose="020B0604020202020204" pitchFamily="34" charset="0"/>
              <a:buChar char="•"/>
            </a:pPr>
            <a:r>
              <a:rPr lang="tr-TR" dirty="0" err="1"/>
              <a:t>Genotoksik</a:t>
            </a:r>
            <a:r>
              <a:rPr lang="tr-TR" dirty="0"/>
              <a:t> veya kanserojen değildir*</a:t>
            </a:r>
            <a:r>
              <a:rPr lang="tr-TR" baseline="30000" dirty="0"/>
              <a:t>1,2</a:t>
            </a:r>
          </a:p>
          <a:p>
            <a:pPr marL="228164" indent="-228164" algn="just">
              <a:spcBef>
                <a:spcPts val="633"/>
              </a:spcBef>
              <a:spcAft>
                <a:spcPts val="633"/>
              </a:spcAft>
              <a:buFont typeface="Arial" panose="020B0604020202020204" pitchFamily="34" charset="0"/>
              <a:buChar char="•"/>
            </a:pPr>
            <a:r>
              <a:rPr lang="tr-TR" dirty="0"/>
              <a:t>Hedef dışı etki gözlenmemiştir*</a:t>
            </a:r>
            <a:r>
              <a:rPr lang="tr-TR" baseline="30000" dirty="0"/>
              <a:t>1</a:t>
            </a:r>
          </a:p>
          <a:p>
            <a:pPr marL="228164" indent="-228164" algn="just">
              <a:spcBef>
                <a:spcPts val="633"/>
              </a:spcBef>
              <a:spcAft>
                <a:spcPts val="633"/>
              </a:spcAft>
              <a:buFont typeface="Arial" panose="020B0604020202020204" pitchFamily="34" charset="0"/>
              <a:buChar char="•"/>
            </a:pPr>
            <a:r>
              <a:rPr lang="tr-TR" dirty="0" err="1"/>
              <a:t>Fertilite</a:t>
            </a:r>
            <a:r>
              <a:rPr lang="tr-TR" dirty="0"/>
              <a:t> veya </a:t>
            </a:r>
            <a:r>
              <a:rPr lang="tr-TR" dirty="0" err="1"/>
              <a:t>embriyonik</a:t>
            </a:r>
            <a:r>
              <a:rPr lang="tr-TR" dirty="0"/>
              <a:t> gelişim üzerinde etkisi yoktur*</a:t>
            </a:r>
            <a:r>
              <a:rPr lang="tr-TR" baseline="30000" dirty="0"/>
              <a:t>1</a:t>
            </a:r>
          </a:p>
          <a:p>
            <a:pPr marL="228164" indent="-228164" algn="just">
              <a:spcBef>
                <a:spcPts val="633"/>
              </a:spcBef>
              <a:spcAft>
                <a:spcPts val="633"/>
              </a:spcAft>
              <a:buFont typeface="Arial" panose="020B0604020202020204" pitchFamily="34" charset="0"/>
              <a:buChar char="•"/>
            </a:pPr>
            <a:r>
              <a:rPr lang="tr-TR" dirty="0"/>
              <a:t>Böbrek veya karaciğer işlev bozukluğu olan hastalarda doz ayarlaması gerekli değildir</a:t>
            </a:r>
            <a:r>
              <a:rPr lang="tr-TR" baseline="30000" dirty="0"/>
              <a:t>2</a:t>
            </a:r>
          </a:p>
          <a:p>
            <a:pPr marL="228164" indent="-228164" algn="just">
              <a:spcBef>
                <a:spcPts val="633"/>
              </a:spcBef>
              <a:spcAft>
                <a:spcPts val="633"/>
              </a:spcAft>
              <a:buFont typeface="Arial" panose="020B0604020202020204" pitchFamily="34" charset="0"/>
              <a:buChar char="•"/>
            </a:pPr>
            <a:r>
              <a:rPr lang="tr-TR" dirty="0"/>
              <a:t>Advers </a:t>
            </a:r>
            <a:r>
              <a:rPr lang="tr-TR" dirty="0" err="1"/>
              <a:t>olaylar;Katılımcıların</a:t>
            </a:r>
            <a:r>
              <a:rPr lang="tr-TR" dirty="0"/>
              <a:t> ~%5'inde klinik olarak ilişkili enjeksiyon yeri yan etkileri: Ağrı, </a:t>
            </a:r>
            <a:r>
              <a:rPr lang="tr-TR" dirty="0" err="1"/>
              <a:t>eritem</a:t>
            </a:r>
            <a:r>
              <a:rPr lang="tr-TR" dirty="0"/>
              <a:t> ve deri döküntüsü dahil </a:t>
            </a:r>
            <a:r>
              <a:rPr lang="tr-TR" baseline="30000" dirty="0"/>
              <a:t>1</a:t>
            </a:r>
          </a:p>
        </p:txBody>
      </p:sp>
      <p:sp>
        <p:nvSpPr>
          <p:cNvPr id="32" name="Oval 31"/>
          <p:cNvSpPr/>
          <p:nvPr/>
        </p:nvSpPr>
        <p:spPr>
          <a:xfrm>
            <a:off x="2039578" y="1758644"/>
            <a:ext cx="629852" cy="622460"/>
          </a:xfrm>
          <a:prstGeom prst="ellipse">
            <a:avLst/>
          </a:prstGeom>
          <a:solidFill>
            <a:schemeClr val="bg1"/>
          </a:solidFill>
          <a:ln w="3175">
            <a:noFill/>
          </a:ln>
          <a:effectLst>
            <a:innerShdw blurRad="1524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633" dirty="0">
              <a:latin typeface="Volta Modern Display 55 Rom" pitchFamily="50" charset="0"/>
            </a:endParaRPr>
          </a:p>
        </p:txBody>
      </p:sp>
      <p:grpSp>
        <p:nvGrpSpPr>
          <p:cNvPr id="109" name="Group 108"/>
          <p:cNvGrpSpPr>
            <a:grpSpLocks noChangeAspect="1"/>
          </p:cNvGrpSpPr>
          <p:nvPr/>
        </p:nvGrpSpPr>
        <p:grpSpPr>
          <a:xfrm rot="15708319">
            <a:off x="2283687" y="1948904"/>
            <a:ext cx="254843" cy="334968"/>
            <a:chOff x="679450" y="3213101"/>
            <a:chExt cx="307975" cy="404812"/>
          </a:xfrm>
          <a:solidFill>
            <a:srgbClr val="0070C0"/>
          </a:solidFill>
        </p:grpSpPr>
        <p:sp>
          <p:nvSpPr>
            <p:cNvPr id="110" name="Freeform 327"/>
            <p:cNvSpPr>
              <a:spLocks/>
            </p:cNvSpPr>
            <p:nvPr/>
          </p:nvSpPr>
          <p:spPr bwMode="auto">
            <a:xfrm>
              <a:off x="679450" y="3213101"/>
              <a:ext cx="179387" cy="392113"/>
            </a:xfrm>
            <a:custGeom>
              <a:avLst/>
              <a:gdLst>
                <a:gd name="T0" fmla="*/ 29 w 58"/>
                <a:gd name="T1" fmla="*/ 127 h 127"/>
                <a:gd name="T2" fmla="*/ 0 w 58"/>
                <a:gd name="T3" fmla="*/ 98 h 127"/>
                <a:gd name="T4" fmla="*/ 0 w 58"/>
                <a:gd name="T5" fmla="*/ 29 h 127"/>
                <a:gd name="T6" fmla="*/ 29 w 58"/>
                <a:gd name="T7" fmla="*/ 0 h 127"/>
                <a:gd name="T8" fmla="*/ 58 w 58"/>
                <a:gd name="T9" fmla="*/ 29 h 127"/>
                <a:gd name="T10" fmla="*/ 58 w 58"/>
                <a:gd name="T11" fmla="*/ 67 h 127"/>
                <a:gd name="T12" fmla="*/ 56 w 58"/>
                <a:gd name="T13" fmla="*/ 69 h 127"/>
                <a:gd name="T14" fmla="*/ 54 w 58"/>
                <a:gd name="T15" fmla="*/ 67 h 127"/>
                <a:gd name="T16" fmla="*/ 54 w 58"/>
                <a:gd name="T17" fmla="*/ 29 h 127"/>
                <a:gd name="T18" fmla="*/ 29 w 58"/>
                <a:gd name="T19" fmla="*/ 4 h 127"/>
                <a:gd name="T20" fmla="*/ 4 w 58"/>
                <a:gd name="T21" fmla="*/ 29 h 127"/>
                <a:gd name="T22" fmla="*/ 4 w 58"/>
                <a:gd name="T23" fmla="*/ 98 h 127"/>
                <a:gd name="T24" fmla="*/ 29 w 58"/>
                <a:gd name="T25" fmla="*/ 123 h 127"/>
                <a:gd name="T26" fmla="*/ 43 w 58"/>
                <a:gd name="T27" fmla="*/ 118 h 127"/>
                <a:gd name="T28" fmla="*/ 45 w 58"/>
                <a:gd name="T29" fmla="*/ 119 h 127"/>
                <a:gd name="T30" fmla="*/ 45 w 58"/>
                <a:gd name="T31" fmla="*/ 122 h 127"/>
                <a:gd name="T32" fmla="*/ 29 w 58"/>
                <a:gd name="T3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127">
                  <a:moveTo>
                    <a:pt x="29" y="127"/>
                  </a:moveTo>
                  <a:cubicBezTo>
                    <a:pt x="13" y="127"/>
                    <a:pt x="0" y="114"/>
                    <a:pt x="0" y="98"/>
                  </a:cubicBezTo>
                  <a:cubicBezTo>
                    <a:pt x="0" y="29"/>
                    <a:pt x="0" y="29"/>
                    <a:pt x="0" y="29"/>
                  </a:cubicBezTo>
                  <a:cubicBezTo>
                    <a:pt x="0" y="13"/>
                    <a:pt x="13" y="0"/>
                    <a:pt x="29" y="0"/>
                  </a:cubicBezTo>
                  <a:cubicBezTo>
                    <a:pt x="45" y="0"/>
                    <a:pt x="58" y="13"/>
                    <a:pt x="58" y="29"/>
                  </a:cubicBezTo>
                  <a:cubicBezTo>
                    <a:pt x="58" y="67"/>
                    <a:pt x="58" y="67"/>
                    <a:pt x="58" y="67"/>
                  </a:cubicBezTo>
                  <a:cubicBezTo>
                    <a:pt x="58" y="68"/>
                    <a:pt x="57" y="69"/>
                    <a:pt x="56" y="69"/>
                  </a:cubicBezTo>
                  <a:cubicBezTo>
                    <a:pt x="55" y="69"/>
                    <a:pt x="54" y="68"/>
                    <a:pt x="54" y="67"/>
                  </a:cubicBezTo>
                  <a:cubicBezTo>
                    <a:pt x="54" y="29"/>
                    <a:pt x="54" y="29"/>
                    <a:pt x="54" y="29"/>
                  </a:cubicBezTo>
                  <a:cubicBezTo>
                    <a:pt x="54" y="16"/>
                    <a:pt x="42" y="4"/>
                    <a:pt x="29" y="4"/>
                  </a:cubicBezTo>
                  <a:cubicBezTo>
                    <a:pt x="15" y="4"/>
                    <a:pt x="4" y="16"/>
                    <a:pt x="4" y="29"/>
                  </a:cubicBezTo>
                  <a:cubicBezTo>
                    <a:pt x="4" y="98"/>
                    <a:pt x="4" y="98"/>
                    <a:pt x="4" y="98"/>
                  </a:cubicBezTo>
                  <a:cubicBezTo>
                    <a:pt x="4" y="111"/>
                    <a:pt x="15" y="123"/>
                    <a:pt x="29" y="123"/>
                  </a:cubicBezTo>
                  <a:cubicBezTo>
                    <a:pt x="34" y="123"/>
                    <a:pt x="38" y="121"/>
                    <a:pt x="43" y="118"/>
                  </a:cubicBezTo>
                  <a:cubicBezTo>
                    <a:pt x="44" y="118"/>
                    <a:pt x="45" y="118"/>
                    <a:pt x="45" y="119"/>
                  </a:cubicBezTo>
                  <a:cubicBezTo>
                    <a:pt x="46" y="120"/>
                    <a:pt x="46" y="121"/>
                    <a:pt x="45" y="122"/>
                  </a:cubicBezTo>
                  <a:cubicBezTo>
                    <a:pt x="40" y="125"/>
                    <a:pt x="35" y="127"/>
                    <a:pt x="2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11" name="Freeform 328"/>
            <p:cNvSpPr>
              <a:spLocks/>
            </p:cNvSpPr>
            <p:nvPr/>
          </p:nvSpPr>
          <p:spPr bwMode="auto">
            <a:xfrm>
              <a:off x="679450" y="3400426"/>
              <a:ext cx="179387" cy="15875"/>
            </a:xfrm>
            <a:custGeom>
              <a:avLst/>
              <a:gdLst>
                <a:gd name="T0" fmla="*/ 56 w 58"/>
                <a:gd name="T1" fmla="*/ 5 h 5"/>
                <a:gd name="T2" fmla="*/ 2 w 58"/>
                <a:gd name="T3" fmla="*/ 5 h 5"/>
                <a:gd name="T4" fmla="*/ 0 w 58"/>
                <a:gd name="T5" fmla="*/ 2 h 5"/>
                <a:gd name="T6" fmla="*/ 2 w 58"/>
                <a:gd name="T7" fmla="*/ 0 h 5"/>
                <a:gd name="T8" fmla="*/ 56 w 58"/>
                <a:gd name="T9" fmla="*/ 0 h 5"/>
                <a:gd name="T10" fmla="*/ 58 w 58"/>
                <a:gd name="T11" fmla="*/ 2 h 5"/>
                <a:gd name="T12" fmla="*/ 56 w 5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58" h="5">
                  <a:moveTo>
                    <a:pt x="56" y="5"/>
                  </a:moveTo>
                  <a:cubicBezTo>
                    <a:pt x="2" y="5"/>
                    <a:pt x="2" y="5"/>
                    <a:pt x="2" y="5"/>
                  </a:cubicBezTo>
                  <a:cubicBezTo>
                    <a:pt x="1" y="5"/>
                    <a:pt x="0" y="4"/>
                    <a:pt x="0" y="2"/>
                  </a:cubicBezTo>
                  <a:cubicBezTo>
                    <a:pt x="0" y="1"/>
                    <a:pt x="1" y="0"/>
                    <a:pt x="2" y="0"/>
                  </a:cubicBezTo>
                  <a:cubicBezTo>
                    <a:pt x="56" y="0"/>
                    <a:pt x="56" y="0"/>
                    <a:pt x="56" y="0"/>
                  </a:cubicBezTo>
                  <a:cubicBezTo>
                    <a:pt x="57" y="0"/>
                    <a:pt x="58" y="1"/>
                    <a:pt x="58" y="2"/>
                  </a:cubicBezTo>
                  <a:cubicBezTo>
                    <a:pt x="58" y="4"/>
                    <a:pt x="57" y="5"/>
                    <a:pt x="5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12" name="Freeform 329"/>
            <p:cNvSpPr>
              <a:spLocks/>
            </p:cNvSpPr>
            <p:nvPr/>
          </p:nvSpPr>
          <p:spPr bwMode="auto">
            <a:xfrm>
              <a:off x="704850" y="3240088"/>
              <a:ext cx="69850" cy="71438"/>
            </a:xfrm>
            <a:custGeom>
              <a:avLst/>
              <a:gdLst>
                <a:gd name="T0" fmla="*/ 2 w 23"/>
                <a:gd name="T1" fmla="*/ 23 h 23"/>
                <a:gd name="T2" fmla="*/ 0 w 23"/>
                <a:gd name="T3" fmla="*/ 21 h 23"/>
                <a:gd name="T4" fmla="*/ 21 w 23"/>
                <a:gd name="T5" fmla="*/ 0 h 23"/>
                <a:gd name="T6" fmla="*/ 23 w 23"/>
                <a:gd name="T7" fmla="*/ 2 h 23"/>
                <a:gd name="T8" fmla="*/ 21 w 23"/>
                <a:gd name="T9" fmla="*/ 5 h 23"/>
                <a:gd name="T10" fmla="*/ 5 w 23"/>
                <a:gd name="T11" fmla="*/ 21 h 23"/>
                <a:gd name="T12" fmla="*/ 2 w 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2" y="23"/>
                  </a:moveTo>
                  <a:cubicBezTo>
                    <a:pt x="1" y="23"/>
                    <a:pt x="0" y="22"/>
                    <a:pt x="0" y="21"/>
                  </a:cubicBezTo>
                  <a:cubicBezTo>
                    <a:pt x="0" y="9"/>
                    <a:pt x="10" y="0"/>
                    <a:pt x="21" y="0"/>
                  </a:cubicBezTo>
                  <a:cubicBezTo>
                    <a:pt x="22" y="0"/>
                    <a:pt x="23" y="1"/>
                    <a:pt x="23" y="2"/>
                  </a:cubicBezTo>
                  <a:cubicBezTo>
                    <a:pt x="23" y="4"/>
                    <a:pt x="22" y="5"/>
                    <a:pt x="21" y="5"/>
                  </a:cubicBezTo>
                  <a:cubicBezTo>
                    <a:pt x="12" y="5"/>
                    <a:pt x="5" y="12"/>
                    <a:pt x="5" y="21"/>
                  </a:cubicBezTo>
                  <a:cubicBezTo>
                    <a:pt x="5" y="22"/>
                    <a:pt x="4" y="23"/>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13" name="Freeform 330"/>
            <p:cNvSpPr>
              <a:spLocks noEditPoints="1"/>
            </p:cNvSpPr>
            <p:nvPr/>
          </p:nvSpPr>
          <p:spPr bwMode="auto">
            <a:xfrm>
              <a:off x="790575" y="3406776"/>
              <a:ext cx="196850" cy="157163"/>
            </a:xfrm>
            <a:custGeom>
              <a:avLst/>
              <a:gdLst>
                <a:gd name="T0" fmla="*/ 32 w 64"/>
                <a:gd name="T1" fmla="*/ 51 h 51"/>
                <a:gd name="T2" fmla="*/ 0 w 64"/>
                <a:gd name="T3" fmla="*/ 25 h 51"/>
                <a:gd name="T4" fmla="*/ 32 w 64"/>
                <a:gd name="T5" fmla="*/ 0 h 51"/>
                <a:gd name="T6" fmla="*/ 64 w 64"/>
                <a:gd name="T7" fmla="*/ 25 h 51"/>
                <a:gd name="T8" fmla="*/ 32 w 64"/>
                <a:gd name="T9" fmla="*/ 51 h 51"/>
                <a:gd name="T10" fmla="*/ 32 w 64"/>
                <a:gd name="T11" fmla="*/ 4 h 51"/>
                <a:gd name="T12" fmla="*/ 4 w 64"/>
                <a:gd name="T13" fmla="*/ 25 h 51"/>
                <a:gd name="T14" fmla="*/ 32 w 64"/>
                <a:gd name="T15" fmla="*/ 47 h 51"/>
                <a:gd name="T16" fmla="*/ 60 w 64"/>
                <a:gd name="T17" fmla="*/ 25 h 51"/>
                <a:gd name="T18" fmla="*/ 32 w 64"/>
                <a:gd name="T19"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1">
                  <a:moveTo>
                    <a:pt x="32" y="51"/>
                  </a:moveTo>
                  <a:cubicBezTo>
                    <a:pt x="14" y="51"/>
                    <a:pt x="0" y="40"/>
                    <a:pt x="0" y="25"/>
                  </a:cubicBezTo>
                  <a:cubicBezTo>
                    <a:pt x="0" y="11"/>
                    <a:pt x="14" y="0"/>
                    <a:pt x="32" y="0"/>
                  </a:cubicBezTo>
                  <a:cubicBezTo>
                    <a:pt x="50" y="0"/>
                    <a:pt x="64" y="11"/>
                    <a:pt x="64" y="25"/>
                  </a:cubicBezTo>
                  <a:cubicBezTo>
                    <a:pt x="64" y="40"/>
                    <a:pt x="50" y="51"/>
                    <a:pt x="32" y="51"/>
                  </a:cubicBezTo>
                  <a:close/>
                  <a:moveTo>
                    <a:pt x="32" y="4"/>
                  </a:moveTo>
                  <a:cubicBezTo>
                    <a:pt x="16" y="4"/>
                    <a:pt x="4" y="13"/>
                    <a:pt x="4" y="25"/>
                  </a:cubicBezTo>
                  <a:cubicBezTo>
                    <a:pt x="4" y="37"/>
                    <a:pt x="16" y="47"/>
                    <a:pt x="32" y="47"/>
                  </a:cubicBezTo>
                  <a:cubicBezTo>
                    <a:pt x="47" y="47"/>
                    <a:pt x="60" y="37"/>
                    <a:pt x="60" y="25"/>
                  </a:cubicBezTo>
                  <a:cubicBezTo>
                    <a:pt x="60" y="13"/>
                    <a:pt x="47" y="4"/>
                    <a:pt x="3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14" name="Freeform 331"/>
            <p:cNvSpPr>
              <a:spLocks/>
            </p:cNvSpPr>
            <p:nvPr/>
          </p:nvSpPr>
          <p:spPr bwMode="auto">
            <a:xfrm>
              <a:off x="790575" y="3478213"/>
              <a:ext cx="196850" cy="139700"/>
            </a:xfrm>
            <a:custGeom>
              <a:avLst/>
              <a:gdLst>
                <a:gd name="T0" fmla="*/ 32 w 64"/>
                <a:gd name="T1" fmla="*/ 45 h 45"/>
                <a:gd name="T2" fmla="*/ 0 w 64"/>
                <a:gd name="T3" fmla="*/ 19 h 45"/>
                <a:gd name="T4" fmla="*/ 0 w 64"/>
                <a:gd name="T5" fmla="*/ 2 h 45"/>
                <a:gd name="T6" fmla="*/ 2 w 64"/>
                <a:gd name="T7" fmla="*/ 0 h 45"/>
                <a:gd name="T8" fmla="*/ 4 w 64"/>
                <a:gd name="T9" fmla="*/ 2 h 45"/>
                <a:gd name="T10" fmla="*/ 4 w 64"/>
                <a:gd name="T11" fmla="*/ 19 h 45"/>
                <a:gd name="T12" fmla="*/ 32 w 64"/>
                <a:gd name="T13" fmla="*/ 41 h 45"/>
                <a:gd name="T14" fmla="*/ 60 w 64"/>
                <a:gd name="T15" fmla="*/ 19 h 45"/>
                <a:gd name="T16" fmla="*/ 60 w 64"/>
                <a:gd name="T17" fmla="*/ 2 h 45"/>
                <a:gd name="T18" fmla="*/ 62 w 64"/>
                <a:gd name="T19" fmla="*/ 0 h 45"/>
                <a:gd name="T20" fmla="*/ 64 w 64"/>
                <a:gd name="T21" fmla="*/ 2 h 45"/>
                <a:gd name="T22" fmla="*/ 64 w 64"/>
                <a:gd name="T23" fmla="*/ 19 h 45"/>
                <a:gd name="T24" fmla="*/ 32 w 64"/>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45">
                  <a:moveTo>
                    <a:pt x="32" y="45"/>
                  </a:moveTo>
                  <a:cubicBezTo>
                    <a:pt x="14" y="45"/>
                    <a:pt x="0" y="33"/>
                    <a:pt x="0" y="19"/>
                  </a:cubicBezTo>
                  <a:cubicBezTo>
                    <a:pt x="0" y="2"/>
                    <a:pt x="0" y="2"/>
                    <a:pt x="0" y="2"/>
                  </a:cubicBezTo>
                  <a:cubicBezTo>
                    <a:pt x="0" y="1"/>
                    <a:pt x="1" y="0"/>
                    <a:pt x="2" y="0"/>
                  </a:cubicBezTo>
                  <a:cubicBezTo>
                    <a:pt x="3" y="0"/>
                    <a:pt x="4" y="1"/>
                    <a:pt x="4" y="2"/>
                  </a:cubicBezTo>
                  <a:cubicBezTo>
                    <a:pt x="4" y="19"/>
                    <a:pt x="4" y="19"/>
                    <a:pt x="4" y="19"/>
                  </a:cubicBezTo>
                  <a:cubicBezTo>
                    <a:pt x="4" y="31"/>
                    <a:pt x="16" y="41"/>
                    <a:pt x="32" y="41"/>
                  </a:cubicBezTo>
                  <a:cubicBezTo>
                    <a:pt x="47" y="41"/>
                    <a:pt x="60" y="31"/>
                    <a:pt x="60" y="19"/>
                  </a:cubicBezTo>
                  <a:cubicBezTo>
                    <a:pt x="60" y="2"/>
                    <a:pt x="60" y="2"/>
                    <a:pt x="60" y="2"/>
                  </a:cubicBezTo>
                  <a:cubicBezTo>
                    <a:pt x="60" y="1"/>
                    <a:pt x="61" y="0"/>
                    <a:pt x="62" y="0"/>
                  </a:cubicBezTo>
                  <a:cubicBezTo>
                    <a:pt x="63" y="0"/>
                    <a:pt x="64" y="1"/>
                    <a:pt x="64" y="2"/>
                  </a:cubicBezTo>
                  <a:cubicBezTo>
                    <a:pt x="64" y="19"/>
                    <a:pt x="64" y="19"/>
                    <a:pt x="64" y="19"/>
                  </a:cubicBezTo>
                  <a:cubicBezTo>
                    <a:pt x="64" y="33"/>
                    <a:pt x="50" y="45"/>
                    <a:pt x="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15" name="Freeform 332"/>
            <p:cNvSpPr>
              <a:spLocks/>
            </p:cNvSpPr>
            <p:nvPr/>
          </p:nvSpPr>
          <p:spPr bwMode="auto">
            <a:xfrm>
              <a:off x="803275" y="3441701"/>
              <a:ext cx="171450" cy="88900"/>
            </a:xfrm>
            <a:custGeom>
              <a:avLst/>
              <a:gdLst>
                <a:gd name="T0" fmla="*/ 3 w 56"/>
                <a:gd name="T1" fmla="*/ 29 h 29"/>
                <a:gd name="T2" fmla="*/ 1 w 56"/>
                <a:gd name="T3" fmla="*/ 28 h 29"/>
                <a:gd name="T4" fmla="*/ 2 w 56"/>
                <a:gd name="T5" fmla="*/ 25 h 29"/>
                <a:gd name="T6" fmla="*/ 53 w 56"/>
                <a:gd name="T7" fmla="*/ 0 h 29"/>
                <a:gd name="T8" fmla="*/ 55 w 56"/>
                <a:gd name="T9" fmla="*/ 1 h 29"/>
                <a:gd name="T10" fmla="*/ 54 w 56"/>
                <a:gd name="T11" fmla="*/ 4 h 29"/>
                <a:gd name="T12" fmla="*/ 3 w 56"/>
                <a:gd name="T13" fmla="*/ 29 h 29"/>
                <a:gd name="T14" fmla="*/ 3 w 56"/>
                <a:gd name="T15" fmla="*/ 29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29">
                  <a:moveTo>
                    <a:pt x="3" y="29"/>
                  </a:moveTo>
                  <a:cubicBezTo>
                    <a:pt x="2" y="29"/>
                    <a:pt x="1" y="29"/>
                    <a:pt x="1" y="28"/>
                  </a:cubicBezTo>
                  <a:cubicBezTo>
                    <a:pt x="0" y="27"/>
                    <a:pt x="1" y="26"/>
                    <a:pt x="2" y="25"/>
                  </a:cubicBezTo>
                  <a:cubicBezTo>
                    <a:pt x="53" y="0"/>
                    <a:pt x="53" y="0"/>
                    <a:pt x="53" y="0"/>
                  </a:cubicBezTo>
                  <a:cubicBezTo>
                    <a:pt x="54" y="0"/>
                    <a:pt x="55" y="0"/>
                    <a:pt x="55" y="1"/>
                  </a:cubicBezTo>
                  <a:cubicBezTo>
                    <a:pt x="56" y="2"/>
                    <a:pt x="55" y="3"/>
                    <a:pt x="54" y="4"/>
                  </a:cubicBezTo>
                  <a:cubicBezTo>
                    <a:pt x="3" y="29"/>
                    <a:pt x="3" y="29"/>
                    <a:pt x="3" y="29"/>
                  </a:cubicBezTo>
                  <a:cubicBezTo>
                    <a:pt x="3" y="29"/>
                    <a:pt x="3" y="29"/>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sp>
        <p:nvSpPr>
          <p:cNvPr id="144" name="Freeform 143"/>
          <p:cNvSpPr>
            <a:spLocks noChangeAspect="1" noEditPoints="1"/>
          </p:cNvSpPr>
          <p:nvPr/>
        </p:nvSpPr>
        <p:spPr bwMode="auto">
          <a:xfrm>
            <a:off x="2127532" y="1842432"/>
            <a:ext cx="298046" cy="295592"/>
          </a:xfrm>
          <a:custGeom>
            <a:avLst/>
            <a:gdLst>
              <a:gd name="T0" fmla="*/ 103 w 128"/>
              <a:gd name="T1" fmla="*/ 1 h 127"/>
              <a:gd name="T2" fmla="*/ 97 w 128"/>
              <a:gd name="T3" fmla="*/ 7 h 127"/>
              <a:gd name="T4" fmla="*/ 100 w 128"/>
              <a:gd name="T5" fmla="*/ 23 h 127"/>
              <a:gd name="T6" fmla="*/ 82 w 128"/>
              <a:gd name="T7" fmla="*/ 7 h 127"/>
              <a:gd name="T8" fmla="*/ 50 w 128"/>
              <a:gd name="T9" fmla="*/ 37 h 127"/>
              <a:gd name="T10" fmla="*/ 50 w 128"/>
              <a:gd name="T11" fmla="*/ 37 h 127"/>
              <a:gd name="T12" fmla="*/ 21 w 128"/>
              <a:gd name="T13" fmla="*/ 72 h 127"/>
              <a:gd name="T14" fmla="*/ 13 w 128"/>
              <a:gd name="T15" fmla="*/ 90 h 127"/>
              <a:gd name="T16" fmla="*/ 13 w 128"/>
              <a:gd name="T17" fmla="*/ 95 h 127"/>
              <a:gd name="T18" fmla="*/ 2 w 128"/>
              <a:gd name="T19" fmla="*/ 120 h 127"/>
              <a:gd name="T20" fmla="*/ 5 w 128"/>
              <a:gd name="T21" fmla="*/ 127 h 127"/>
              <a:gd name="T22" fmla="*/ 26 w 128"/>
              <a:gd name="T23" fmla="*/ 108 h 127"/>
              <a:gd name="T24" fmla="*/ 35 w 128"/>
              <a:gd name="T25" fmla="*/ 116 h 127"/>
              <a:gd name="T26" fmla="*/ 51 w 128"/>
              <a:gd name="T27" fmla="*/ 102 h 127"/>
              <a:gd name="T28" fmla="*/ 59 w 128"/>
              <a:gd name="T29" fmla="*/ 109 h 127"/>
              <a:gd name="T30" fmla="*/ 120 w 128"/>
              <a:gd name="T31" fmla="*/ 49 h 127"/>
              <a:gd name="T32" fmla="*/ 105 w 128"/>
              <a:gd name="T33" fmla="*/ 28 h 127"/>
              <a:gd name="T34" fmla="*/ 121 w 128"/>
              <a:gd name="T35" fmla="*/ 31 h 127"/>
              <a:gd name="T36" fmla="*/ 127 w 128"/>
              <a:gd name="T37" fmla="*/ 31 h 127"/>
              <a:gd name="T38" fmla="*/ 35 w 128"/>
              <a:gd name="T39" fmla="*/ 106 h 127"/>
              <a:gd name="T40" fmla="*/ 31 w 128"/>
              <a:gd name="T41" fmla="*/ 83 h 127"/>
              <a:gd name="T42" fmla="*/ 35 w 128"/>
              <a:gd name="T43" fmla="*/ 106 h 127"/>
              <a:gd name="T44" fmla="*/ 29 w 128"/>
              <a:gd name="T45" fmla="*/ 69 h 127"/>
              <a:gd name="T46" fmla="*/ 54 w 128"/>
              <a:gd name="T47" fmla="*/ 74 h 127"/>
              <a:gd name="T48" fmla="*/ 60 w 128"/>
              <a:gd name="T49" fmla="*/ 74 h 127"/>
              <a:gd name="T50" fmla="*/ 45 w 128"/>
              <a:gd name="T51" fmla="*/ 53 h 127"/>
              <a:gd name="T52" fmla="*/ 68 w 128"/>
              <a:gd name="T53" fmla="*/ 61 h 127"/>
              <a:gd name="T54" fmla="*/ 73 w 128"/>
              <a:gd name="T55" fmla="*/ 61 h 127"/>
              <a:gd name="T56" fmla="*/ 58 w 128"/>
              <a:gd name="T57" fmla="*/ 40 h 127"/>
              <a:gd name="T58" fmla="*/ 81 w 128"/>
              <a:gd name="T59" fmla="*/ 47 h 127"/>
              <a:gd name="T60" fmla="*/ 87 w 128"/>
              <a:gd name="T61" fmla="*/ 47 h 127"/>
              <a:gd name="T62" fmla="*/ 72 w 128"/>
              <a:gd name="T63" fmla="*/ 27 h 127"/>
              <a:gd name="T64" fmla="*/ 112 w 128"/>
              <a:gd name="T65" fmla="*/ 4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7">
                <a:moveTo>
                  <a:pt x="127" y="25"/>
                </a:moveTo>
                <a:cubicBezTo>
                  <a:pt x="103" y="1"/>
                  <a:pt x="103" y="1"/>
                  <a:pt x="103" y="1"/>
                </a:cubicBezTo>
                <a:cubicBezTo>
                  <a:pt x="101" y="0"/>
                  <a:pt x="99" y="0"/>
                  <a:pt x="97" y="1"/>
                </a:cubicBezTo>
                <a:cubicBezTo>
                  <a:pt x="96" y="3"/>
                  <a:pt x="96" y="5"/>
                  <a:pt x="97" y="7"/>
                </a:cubicBezTo>
                <a:cubicBezTo>
                  <a:pt x="106" y="16"/>
                  <a:pt x="106" y="16"/>
                  <a:pt x="106" y="16"/>
                </a:cubicBezTo>
                <a:cubicBezTo>
                  <a:pt x="100" y="23"/>
                  <a:pt x="100" y="23"/>
                  <a:pt x="100" y="23"/>
                </a:cubicBezTo>
                <a:cubicBezTo>
                  <a:pt x="85" y="8"/>
                  <a:pt x="85" y="8"/>
                  <a:pt x="85" y="8"/>
                </a:cubicBezTo>
                <a:cubicBezTo>
                  <a:pt x="84" y="7"/>
                  <a:pt x="83" y="7"/>
                  <a:pt x="82" y="7"/>
                </a:cubicBezTo>
                <a:cubicBezTo>
                  <a:pt x="81" y="7"/>
                  <a:pt x="80" y="7"/>
                  <a:pt x="79" y="8"/>
                </a:cubicBezTo>
                <a:cubicBezTo>
                  <a:pt x="50" y="37"/>
                  <a:pt x="50" y="37"/>
                  <a:pt x="50" y="37"/>
                </a:cubicBezTo>
                <a:cubicBezTo>
                  <a:pt x="50" y="37"/>
                  <a:pt x="50" y="37"/>
                  <a:pt x="50" y="37"/>
                </a:cubicBezTo>
                <a:cubicBezTo>
                  <a:pt x="50" y="37"/>
                  <a:pt x="50" y="37"/>
                  <a:pt x="50" y="37"/>
                </a:cubicBezTo>
                <a:cubicBezTo>
                  <a:pt x="21" y="67"/>
                  <a:pt x="21" y="67"/>
                  <a:pt x="21" y="67"/>
                </a:cubicBezTo>
                <a:cubicBezTo>
                  <a:pt x="19" y="68"/>
                  <a:pt x="19" y="71"/>
                  <a:pt x="21" y="72"/>
                </a:cubicBezTo>
                <a:cubicBezTo>
                  <a:pt x="26" y="77"/>
                  <a:pt x="26" y="77"/>
                  <a:pt x="26" y="77"/>
                </a:cubicBezTo>
                <a:cubicBezTo>
                  <a:pt x="13" y="90"/>
                  <a:pt x="13" y="90"/>
                  <a:pt x="13" y="90"/>
                </a:cubicBezTo>
                <a:cubicBezTo>
                  <a:pt x="12" y="91"/>
                  <a:pt x="12" y="92"/>
                  <a:pt x="12" y="93"/>
                </a:cubicBezTo>
                <a:cubicBezTo>
                  <a:pt x="12" y="94"/>
                  <a:pt x="12" y="95"/>
                  <a:pt x="13" y="95"/>
                </a:cubicBezTo>
                <a:cubicBezTo>
                  <a:pt x="20" y="102"/>
                  <a:pt x="20" y="102"/>
                  <a:pt x="20" y="102"/>
                </a:cubicBezTo>
                <a:cubicBezTo>
                  <a:pt x="2" y="120"/>
                  <a:pt x="2" y="120"/>
                  <a:pt x="2" y="120"/>
                </a:cubicBezTo>
                <a:cubicBezTo>
                  <a:pt x="0" y="122"/>
                  <a:pt x="0" y="125"/>
                  <a:pt x="2" y="126"/>
                </a:cubicBezTo>
                <a:cubicBezTo>
                  <a:pt x="3" y="127"/>
                  <a:pt x="4" y="127"/>
                  <a:pt x="5" y="127"/>
                </a:cubicBezTo>
                <a:cubicBezTo>
                  <a:pt x="6" y="127"/>
                  <a:pt x="7" y="127"/>
                  <a:pt x="8" y="126"/>
                </a:cubicBezTo>
                <a:cubicBezTo>
                  <a:pt x="26" y="108"/>
                  <a:pt x="26" y="108"/>
                  <a:pt x="26" y="108"/>
                </a:cubicBezTo>
                <a:cubicBezTo>
                  <a:pt x="33" y="115"/>
                  <a:pt x="33" y="115"/>
                  <a:pt x="33" y="115"/>
                </a:cubicBezTo>
                <a:cubicBezTo>
                  <a:pt x="33" y="116"/>
                  <a:pt x="34" y="116"/>
                  <a:pt x="35" y="116"/>
                </a:cubicBezTo>
                <a:cubicBezTo>
                  <a:pt x="36" y="116"/>
                  <a:pt x="38" y="116"/>
                  <a:pt x="38" y="115"/>
                </a:cubicBezTo>
                <a:cubicBezTo>
                  <a:pt x="51" y="102"/>
                  <a:pt x="51" y="102"/>
                  <a:pt x="51" y="102"/>
                </a:cubicBezTo>
                <a:cubicBezTo>
                  <a:pt x="56" y="107"/>
                  <a:pt x="56" y="107"/>
                  <a:pt x="56" y="107"/>
                </a:cubicBezTo>
                <a:cubicBezTo>
                  <a:pt x="57" y="108"/>
                  <a:pt x="58" y="109"/>
                  <a:pt x="59" y="109"/>
                </a:cubicBezTo>
                <a:cubicBezTo>
                  <a:pt x="60" y="109"/>
                  <a:pt x="61" y="108"/>
                  <a:pt x="61" y="107"/>
                </a:cubicBezTo>
                <a:cubicBezTo>
                  <a:pt x="120" y="49"/>
                  <a:pt x="120" y="49"/>
                  <a:pt x="120" y="49"/>
                </a:cubicBezTo>
                <a:cubicBezTo>
                  <a:pt x="122" y="47"/>
                  <a:pt x="122" y="45"/>
                  <a:pt x="120" y="43"/>
                </a:cubicBezTo>
                <a:cubicBezTo>
                  <a:pt x="105" y="28"/>
                  <a:pt x="105" y="28"/>
                  <a:pt x="105" y="28"/>
                </a:cubicBezTo>
                <a:cubicBezTo>
                  <a:pt x="112" y="22"/>
                  <a:pt x="112" y="22"/>
                  <a:pt x="112" y="22"/>
                </a:cubicBezTo>
                <a:cubicBezTo>
                  <a:pt x="121" y="31"/>
                  <a:pt x="121" y="31"/>
                  <a:pt x="121" y="31"/>
                </a:cubicBezTo>
                <a:cubicBezTo>
                  <a:pt x="122" y="32"/>
                  <a:pt x="123" y="32"/>
                  <a:pt x="124" y="32"/>
                </a:cubicBezTo>
                <a:cubicBezTo>
                  <a:pt x="125" y="32"/>
                  <a:pt x="126" y="32"/>
                  <a:pt x="127" y="31"/>
                </a:cubicBezTo>
                <a:cubicBezTo>
                  <a:pt x="128" y="29"/>
                  <a:pt x="128" y="27"/>
                  <a:pt x="127" y="25"/>
                </a:cubicBezTo>
                <a:close/>
                <a:moveTo>
                  <a:pt x="35" y="106"/>
                </a:moveTo>
                <a:cubicBezTo>
                  <a:pt x="22" y="93"/>
                  <a:pt x="22" y="93"/>
                  <a:pt x="22" y="93"/>
                </a:cubicBezTo>
                <a:cubicBezTo>
                  <a:pt x="31" y="83"/>
                  <a:pt x="31" y="83"/>
                  <a:pt x="31" y="83"/>
                </a:cubicBezTo>
                <a:cubicBezTo>
                  <a:pt x="45" y="97"/>
                  <a:pt x="45" y="97"/>
                  <a:pt x="45" y="97"/>
                </a:cubicBezTo>
                <a:lnTo>
                  <a:pt x="35" y="106"/>
                </a:lnTo>
                <a:close/>
                <a:moveTo>
                  <a:pt x="59" y="99"/>
                </a:moveTo>
                <a:cubicBezTo>
                  <a:pt x="29" y="69"/>
                  <a:pt x="29" y="69"/>
                  <a:pt x="29" y="69"/>
                </a:cubicBezTo>
                <a:cubicBezTo>
                  <a:pt x="39" y="59"/>
                  <a:pt x="39" y="59"/>
                  <a:pt x="39" y="59"/>
                </a:cubicBezTo>
                <a:cubicBezTo>
                  <a:pt x="54" y="74"/>
                  <a:pt x="54" y="74"/>
                  <a:pt x="54" y="74"/>
                </a:cubicBezTo>
                <a:cubicBezTo>
                  <a:pt x="55" y="75"/>
                  <a:pt x="56" y="75"/>
                  <a:pt x="57" y="75"/>
                </a:cubicBezTo>
                <a:cubicBezTo>
                  <a:pt x="58" y="75"/>
                  <a:pt x="59" y="75"/>
                  <a:pt x="60" y="74"/>
                </a:cubicBezTo>
                <a:cubicBezTo>
                  <a:pt x="61" y="72"/>
                  <a:pt x="61" y="70"/>
                  <a:pt x="60" y="68"/>
                </a:cubicBezTo>
                <a:cubicBezTo>
                  <a:pt x="45" y="53"/>
                  <a:pt x="45" y="53"/>
                  <a:pt x="45" y="53"/>
                </a:cubicBezTo>
                <a:cubicBezTo>
                  <a:pt x="53" y="46"/>
                  <a:pt x="53" y="46"/>
                  <a:pt x="53" y="46"/>
                </a:cubicBezTo>
                <a:cubicBezTo>
                  <a:pt x="68" y="61"/>
                  <a:pt x="68" y="61"/>
                  <a:pt x="68" y="61"/>
                </a:cubicBezTo>
                <a:cubicBezTo>
                  <a:pt x="68" y="61"/>
                  <a:pt x="69" y="62"/>
                  <a:pt x="70" y="62"/>
                </a:cubicBezTo>
                <a:cubicBezTo>
                  <a:pt x="71" y="62"/>
                  <a:pt x="72" y="61"/>
                  <a:pt x="73" y="61"/>
                </a:cubicBezTo>
                <a:cubicBezTo>
                  <a:pt x="75" y="59"/>
                  <a:pt x="75" y="56"/>
                  <a:pt x="73" y="55"/>
                </a:cubicBezTo>
                <a:cubicBezTo>
                  <a:pt x="58" y="40"/>
                  <a:pt x="58" y="40"/>
                  <a:pt x="58" y="40"/>
                </a:cubicBezTo>
                <a:cubicBezTo>
                  <a:pt x="66" y="32"/>
                  <a:pt x="66" y="32"/>
                  <a:pt x="66" y="32"/>
                </a:cubicBezTo>
                <a:cubicBezTo>
                  <a:pt x="81" y="47"/>
                  <a:pt x="81" y="47"/>
                  <a:pt x="81" y="47"/>
                </a:cubicBezTo>
                <a:cubicBezTo>
                  <a:pt x="82" y="48"/>
                  <a:pt x="83" y="48"/>
                  <a:pt x="84" y="48"/>
                </a:cubicBezTo>
                <a:cubicBezTo>
                  <a:pt x="85" y="48"/>
                  <a:pt x="86" y="48"/>
                  <a:pt x="87" y="47"/>
                </a:cubicBezTo>
                <a:cubicBezTo>
                  <a:pt x="88" y="46"/>
                  <a:pt x="88" y="43"/>
                  <a:pt x="87" y="42"/>
                </a:cubicBezTo>
                <a:cubicBezTo>
                  <a:pt x="72" y="27"/>
                  <a:pt x="72" y="27"/>
                  <a:pt x="72" y="27"/>
                </a:cubicBezTo>
                <a:cubicBezTo>
                  <a:pt x="82" y="17"/>
                  <a:pt x="82" y="17"/>
                  <a:pt x="82" y="17"/>
                </a:cubicBezTo>
                <a:cubicBezTo>
                  <a:pt x="112" y="46"/>
                  <a:pt x="112" y="46"/>
                  <a:pt x="112" y="46"/>
                </a:cubicBezTo>
                <a:lnTo>
                  <a:pt x="59" y="99"/>
                </a:lnTo>
                <a:close/>
              </a:path>
            </a:pathLst>
          </a:custGeom>
          <a:solidFill>
            <a:srgbClr val="0070C0"/>
          </a:solidFill>
          <a:ln>
            <a:noFill/>
          </a:ln>
        </p:spPr>
        <p:txBody>
          <a:bodyPr vert="horz" wrap="square" lIns="32144" tIns="16072" rIns="32144" bIns="16072" numCol="1" anchor="t" anchorCtr="0" compatLnSpc="1">
            <a:prstTxWarp prst="textNoShape">
              <a:avLst/>
            </a:prstTxWarp>
          </a:bodyPr>
          <a:lstStyle/>
          <a:p>
            <a:endParaRPr lang="en-US" sz="633"/>
          </a:p>
        </p:txBody>
      </p:sp>
      <p:sp>
        <p:nvSpPr>
          <p:cNvPr id="145" name="Oval 144"/>
          <p:cNvSpPr/>
          <p:nvPr/>
        </p:nvSpPr>
        <p:spPr>
          <a:xfrm>
            <a:off x="2028739" y="2671959"/>
            <a:ext cx="629852" cy="622460"/>
          </a:xfrm>
          <a:prstGeom prst="ellipse">
            <a:avLst/>
          </a:prstGeom>
          <a:solidFill>
            <a:schemeClr val="bg1"/>
          </a:solidFill>
          <a:ln w="3175">
            <a:noFill/>
          </a:ln>
          <a:effectLst>
            <a:innerShdw blurRad="1524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633" dirty="0">
              <a:latin typeface="Volta Modern Display 55 Rom" pitchFamily="50" charset="0"/>
            </a:endParaRPr>
          </a:p>
        </p:txBody>
      </p:sp>
      <p:sp>
        <p:nvSpPr>
          <p:cNvPr id="146" name="Oval 145"/>
          <p:cNvSpPr/>
          <p:nvPr/>
        </p:nvSpPr>
        <p:spPr>
          <a:xfrm>
            <a:off x="2039578" y="3618381"/>
            <a:ext cx="629852" cy="622460"/>
          </a:xfrm>
          <a:prstGeom prst="ellipse">
            <a:avLst/>
          </a:prstGeom>
          <a:solidFill>
            <a:schemeClr val="bg1"/>
          </a:solidFill>
          <a:ln w="3175">
            <a:noFill/>
          </a:ln>
          <a:effectLst>
            <a:innerShdw blurRad="1524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633" dirty="0">
              <a:latin typeface="Volta Modern Display 55 Rom" pitchFamily="50" charset="0"/>
            </a:endParaRPr>
          </a:p>
        </p:txBody>
      </p:sp>
      <p:sp>
        <p:nvSpPr>
          <p:cNvPr id="147" name="Oval 146"/>
          <p:cNvSpPr/>
          <p:nvPr/>
        </p:nvSpPr>
        <p:spPr>
          <a:xfrm>
            <a:off x="2041184" y="4574997"/>
            <a:ext cx="629852" cy="622460"/>
          </a:xfrm>
          <a:prstGeom prst="ellipse">
            <a:avLst/>
          </a:prstGeom>
          <a:solidFill>
            <a:schemeClr val="bg1"/>
          </a:solidFill>
          <a:ln w="3175">
            <a:noFill/>
          </a:ln>
          <a:effectLst>
            <a:innerShdw blurRad="1524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633" dirty="0">
              <a:latin typeface="Volta Modern Display 55 Rom" pitchFamily="50" charset="0"/>
            </a:endParaRPr>
          </a:p>
        </p:txBody>
      </p:sp>
      <p:grpSp>
        <p:nvGrpSpPr>
          <p:cNvPr id="49" name="Group 48"/>
          <p:cNvGrpSpPr>
            <a:grpSpLocks noChangeAspect="1"/>
          </p:cNvGrpSpPr>
          <p:nvPr/>
        </p:nvGrpSpPr>
        <p:grpSpPr>
          <a:xfrm>
            <a:off x="2157134" y="4682433"/>
            <a:ext cx="401736" cy="403182"/>
            <a:chOff x="8069263" y="3136900"/>
            <a:chExt cx="441325" cy="442913"/>
          </a:xfrm>
          <a:solidFill>
            <a:srgbClr val="0070C0"/>
          </a:solidFill>
        </p:grpSpPr>
        <p:sp>
          <p:nvSpPr>
            <p:cNvPr id="50" name="Freeform 644"/>
            <p:cNvSpPr>
              <a:spLocks/>
            </p:cNvSpPr>
            <p:nvPr/>
          </p:nvSpPr>
          <p:spPr bwMode="auto">
            <a:xfrm>
              <a:off x="8069263" y="3136900"/>
              <a:ext cx="322263" cy="382588"/>
            </a:xfrm>
            <a:custGeom>
              <a:avLst/>
              <a:gdLst>
                <a:gd name="T0" fmla="*/ 8 w 108"/>
                <a:gd name="T1" fmla="*/ 128 h 128"/>
                <a:gd name="T2" fmla="*/ 9 w 108"/>
                <a:gd name="T3" fmla="*/ 128 h 128"/>
                <a:gd name="T4" fmla="*/ 10 w 108"/>
                <a:gd name="T5" fmla="*/ 125 h 128"/>
                <a:gd name="T6" fmla="*/ 5 w 108"/>
                <a:gd name="T7" fmla="*/ 106 h 128"/>
                <a:gd name="T8" fmla="*/ 5 w 108"/>
                <a:gd name="T9" fmla="*/ 43 h 128"/>
                <a:gd name="T10" fmla="*/ 43 w 108"/>
                <a:gd name="T11" fmla="*/ 5 h 128"/>
                <a:gd name="T12" fmla="*/ 105 w 108"/>
                <a:gd name="T13" fmla="*/ 5 h 128"/>
                <a:gd name="T14" fmla="*/ 108 w 108"/>
                <a:gd name="T15" fmla="*/ 3 h 128"/>
                <a:gd name="T16" fmla="*/ 105 w 108"/>
                <a:gd name="T17" fmla="*/ 0 h 128"/>
                <a:gd name="T18" fmla="*/ 43 w 108"/>
                <a:gd name="T19" fmla="*/ 0 h 128"/>
                <a:gd name="T20" fmla="*/ 0 w 108"/>
                <a:gd name="T21" fmla="*/ 43 h 128"/>
                <a:gd name="T22" fmla="*/ 0 w 108"/>
                <a:gd name="T23" fmla="*/ 106 h 128"/>
                <a:gd name="T24" fmla="*/ 6 w 108"/>
                <a:gd name="T25" fmla="*/ 127 h 128"/>
                <a:gd name="T26" fmla="*/ 8 w 108"/>
                <a:gd name="T2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28">
                  <a:moveTo>
                    <a:pt x="8" y="128"/>
                  </a:moveTo>
                  <a:cubicBezTo>
                    <a:pt x="8" y="128"/>
                    <a:pt x="9" y="128"/>
                    <a:pt x="9" y="128"/>
                  </a:cubicBezTo>
                  <a:cubicBezTo>
                    <a:pt x="10" y="127"/>
                    <a:pt x="10" y="126"/>
                    <a:pt x="10" y="125"/>
                  </a:cubicBezTo>
                  <a:cubicBezTo>
                    <a:pt x="6" y="119"/>
                    <a:pt x="5" y="112"/>
                    <a:pt x="5" y="106"/>
                  </a:cubicBezTo>
                  <a:cubicBezTo>
                    <a:pt x="5" y="43"/>
                    <a:pt x="5" y="43"/>
                    <a:pt x="5" y="43"/>
                  </a:cubicBezTo>
                  <a:cubicBezTo>
                    <a:pt x="5" y="22"/>
                    <a:pt x="22" y="5"/>
                    <a:pt x="43" y="5"/>
                  </a:cubicBezTo>
                  <a:cubicBezTo>
                    <a:pt x="105" y="5"/>
                    <a:pt x="105" y="5"/>
                    <a:pt x="105" y="5"/>
                  </a:cubicBezTo>
                  <a:cubicBezTo>
                    <a:pt x="107" y="5"/>
                    <a:pt x="108" y="4"/>
                    <a:pt x="108" y="3"/>
                  </a:cubicBezTo>
                  <a:cubicBezTo>
                    <a:pt x="108" y="1"/>
                    <a:pt x="107" y="0"/>
                    <a:pt x="105" y="0"/>
                  </a:cubicBezTo>
                  <a:cubicBezTo>
                    <a:pt x="43" y="0"/>
                    <a:pt x="43" y="0"/>
                    <a:pt x="43" y="0"/>
                  </a:cubicBezTo>
                  <a:cubicBezTo>
                    <a:pt x="19" y="0"/>
                    <a:pt x="0" y="19"/>
                    <a:pt x="0" y="43"/>
                  </a:cubicBezTo>
                  <a:cubicBezTo>
                    <a:pt x="0" y="106"/>
                    <a:pt x="0" y="106"/>
                    <a:pt x="0" y="106"/>
                  </a:cubicBezTo>
                  <a:cubicBezTo>
                    <a:pt x="0" y="113"/>
                    <a:pt x="2" y="121"/>
                    <a:pt x="6" y="127"/>
                  </a:cubicBezTo>
                  <a:cubicBezTo>
                    <a:pt x="6" y="128"/>
                    <a:pt x="7" y="128"/>
                    <a:pt x="8"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51" name="Freeform 645"/>
            <p:cNvSpPr>
              <a:spLocks/>
            </p:cNvSpPr>
            <p:nvPr/>
          </p:nvSpPr>
          <p:spPr bwMode="auto">
            <a:xfrm>
              <a:off x="8128000" y="3259138"/>
              <a:ext cx="382588" cy="320675"/>
            </a:xfrm>
            <a:custGeom>
              <a:avLst/>
              <a:gdLst>
                <a:gd name="T0" fmla="*/ 126 w 128"/>
                <a:gd name="T1" fmla="*/ 0 h 107"/>
                <a:gd name="T2" fmla="*/ 124 w 128"/>
                <a:gd name="T3" fmla="*/ 2 h 107"/>
                <a:gd name="T4" fmla="*/ 124 w 128"/>
                <a:gd name="T5" fmla="*/ 65 h 107"/>
                <a:gd name="T6" fmla="*/ 85 w 128"/>
                <a:gd name="T7" fmla="*/ 103 h 107"/>
                <a:gd name="T8" fmla="*/ 23 w 128"/>
                <a:gd name="T9" fmla="*/ 103 h 107"/>
                <a:gd name="T10" fmla="*/ 3 w 128"/>
                <a:gd name="T11" fmla="*/ 97 h 107"/>
                <a:gd name="T12" fmla="*/ 0 w 128"/>
                <a:gd name="T13" fmla="*/ 98 h 107"/>
                <a:gd name="T14" fmla="*/ 1 w 128"/>
                <a:gd name="T15" fmla="*/ 101 h 107"/>
                <a:gd name="T16" fmla="*/ 23 w 128"/>
                <a:gd name="T17" fmla="*/ 107 h 107"/>
                <a:gd name="T18" fmla="*/ 85 w 128"/>
                <a:gd name="T19" fmla="*/ 107 h 107"/>
                <a:gd name="T20" fmla="*/ 128 w 128"/>
                <a:gd name="T21" fmla="*/ 65 h 107"/>
                <a:gd name="T22" fmla="*/ 128 w 128"/>
                <a:gd name="T23" fmla="*/ 2 h 107"/>
                <a:gd name="T24" fmla="*/ 126 w 128"/>
                <a:gd name="T25"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07">
                  <a:moveTo>
                    <a:pt x="126" y="0"/>
                  </a:moveTo>
                  <a:cubicBezTo>
                    <a:pt x="125" y="0"/>
                    <a:pt x="124" y="1"/>
                    <a:pt x="124" y="2"/>
                  </a:cubicBezTo>
                  <a:cubicBezTo>
                    <a:pt x="124" y="65"/>
                    <a:pt x="124" y="65"/>
                    <a:pt x="124" y="65"/>
                  </a:cubicBezTo>
                  <a:cubicBezTo>
                    <a:pt x="124" y="86"/>
                    <a:pt x="106" y="103"/>
                    <a:pt x="85" y="103"/>
                  </a:cubicBezTo>
                  <a:cubicBezTo>
                    <a:pt x="23" y="103"/>
                    <a:pt x="23" y="103"/>
                    <a:pt x="23" y="103"/>
                  </a:cubicBezTo>
                  <a:cubicBezTo>
                    <a:pt x="16" y="103"/>
                    <a:pt x="9" y="101"/>
                    <a:pt x="3" y="97"/>
                  </a:cubicBezTo>
                  <a:cubicBezTo>
                    <a:pt x="2" y="97"/>
                    <a:pt x="1" y="97"/>
                    <a:pt x="0" y="98"/>
                  </a:cubicBezTo>
                  <a:cubicBezTo>
                    <a:pt x="0" y="99"/>
                    <a:pt x="0" y="101"/>
                    <a:pt x="1" y="101"/>
                  </a:cubicBezTo>
                  <a:cubicBezTo>
                    <a:pt x="8" y="105"/>
                    <a:pt x="15" y="107"/>
                    <a:pt x="23" y="107"/>
                  </a:cubicBezTo>
                  <a:cubicBezTo>
                    <a:pt x="85" y="107"/>
                    <a:pt x="85" y="107"/>
                    <a:pt x="85" y="107"/>
                  </a:cubicBezTo>
                  <a:cubicBezTo>
                    <a:pt x="109" y="107"/>
                    <a:pt x="128" y="88"/>
                    <a:pt x="128" y="65"/>
                  </a:cubicBezTo>
                  <a:cubicBezTo>
                    <a:pt x="128" y="2"/>
                    <a:pt x="128" y="2"/>
                    <a:pt x="128" y="2"/>
                  </a:cubicBezTo>
                  <a:cubicBezTo>
                    <a:pt x="128" y="1"/>
                    <a:pt x="127" y="0"/>
                    <a:pt x="1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52" name="Freeform 646"/>
            <p:cNvSpPr>
              <a:spLocks noEditPoints="1"/>
            </p:cNvSpPr>
            <p:nvPr/>
          </p:nvSpPr>
          <p:spPr bwMode="auto">
            <a:xfrm>
              <a:off x="8069263" y="3146425"/>
              <a:ext cx="431800" cy="433388"/>
            </a:xfrm>
            <a:custGeom>
              <a:avLst/>
              <a:gdLst>
                <a:gd name="T0" fmla="*/ 40 w 145"/>
                <a:gd name="T1" fmla="*/ 115 h 145"/>
                <a:gd name="T2" fmla="*/ 54 w 145"/>
                <a:gd name="T3" fmla="*/ 108 h 145"/>
                <a:gd name="T4" fmla="*/ 60 w 145"/>
                <a:gd name="T5" fmla="*/ 112 h 145"/>
                <a:gd name="T6" fmla="*/ 112 w 145"/>
                <a:gd name="T7" fmla="*/ 63 h 145"/>
                <a:gd name="T8" fmla="*/ 112 w 145"/>
                <a:gd name="T9" fmla="*/ 63 h 145"/>
                <a:gd name="T10" fmla="*/ 131 w 145"/>
                <a:gd name="T11" fmla="*/ 55 h 145"/>
                <a:gd name="T12" fmla="*/ 134 w 145"/>
                <a:gd name="T13" fmla="*/ 55 h 145"/>
                <a:gd name="T14" fmla="*/ 127 w 145"/>
                <a:gd name="T15" fmla="*/ 45 h 145"/>
                <a:gd name="T16" fmla="*/ 116 w 145"/>
                <a:gd name="T17" fmla="*/ 33 h 145"/>
                <a:gd name="T18" fmla="*/ 142 w 145"/>
                <a:gd name="T19" fmla="*/ 24 h 145"/>
                <a:gd name="T20" fmla="*/ 145 w 145"/>
                <a:gd name="T21" fmla="*/ 24 h 145"/>
                <a:gd name="T22" fmla="*/ 145 w 145"/>
                <a:gd name="T23" fmla="*/ 21 h 145"/>
                <a:gd name="T24" fmla="*/ 121 w 145"/>
                <a:gd name="T25" fmla="*/ 1 h 145"/>
                <a:gd name="T26" fmla="*/ 121 w 145"/>
                <a:gd name="T27" fmla="*/ 4 h 145"/>
                <a:gd name="T28" fmla="*/ 112 w 145"/>
                <a:gd name="T29" fmla="*/ 30 h 145"/>
                <a:gd name="T30" fmla="*/ 90 w 145"/>
                <a:gd name="T31" fmla="*/ 11 h 145"/>
                <a:gd name="T32" fmla="*/ 96 w 145"/>
                <a:gd name="T33" fmla="*/ 19 h 145"/>
                <a:gd name="T34" fmla="*/ 33 w 145"/>
                <a:gd name="T35" fmla="*/ 85 h 145"/>
                <a:gd name="T36" fmla="*/ 37 w 145"/>
                <a:gd name="T37" fmla="*/ 92 h 145"/>
                <a:gd name="T38" fmla="*/ 31 w 145"/>
                <a:gd name="T39" fmla="*/ 107 h 145"/>
                <a:gd name="T40" fmla="*/ 1 w 145"/>
                <a:gd name="T41" fmla="*/ 141 h 145"/>
                <a:gd name="T42" fmla="*/ 2 w 145"/>
                <a:gd name="T43" fmla="*/ 145 h 145"/>
                <a:gd name="T44" fmla="*/ 36 w 145"/>
                <a:gd name="T45" fmla="*/ 112 h 145"/>
                <a:gd name="T46" fmla="*/ 123 w 145"/>
                <a:gd name="T47" fmla="*/ 46 h 145"/>
                <a:gd name="T48" fmla="*/ 100 w 145"/>
                <a:gd name="T49" fmla="*/ 48 h 145"/>
                <a:gd name="T50" fmla="*/ 123 w 145"/>
                <a:gd name="T51" fmla="*/ 46 h 145"/>
                <a:gd name="T52" fmla="*/ 109 w 145"/>
                <a:gd name="T53" fmla="*/ 33 h 145"/>
                <a:gd name="T54" fmla="*/ 87 w 145"/>
                <a:gd name="T55" fmla="*/ 35 h 145"/>
                <a:gd name="T56" fmla="*/ 38 w 145"/>
                <a:gd name="T57" fmla="*/ 83 h 145"/>
                <a:gd name="T58" fmla="*/ 50 w 145"/>
                <a:gd name="T59" fmla="*/ 84 h 145"/>
                <a:gd name="T60" fmla="*/ 53 w 145"/>
                <a:gd name="T61" fmla="*/ 84 h 145"/>
                <a:gd name="T62" fmla="*/ 47 w 145"/>
                <a:gd name="T63" fmla="*/ 75 h 145"/>
                <a:gd name="T64" fmla="*/ 60 w 145"/>
                <a:gd name="T65" fmla="*/ 74 h 145"/>
                <a:gd name="T66" fmla="*/ 63 w 145"/>
                <a:gd name="T67" fmla="*/ 74 h 145"/>
                <a:gd name="T68" fmla="*/ 57 w 145"/>
                <a:gd name="T69" fmla="*/ 65 h 145"/>
                <a:gd name="T70" fmla="*/ 70 w 145"/>
                <a:gd name="T71" fmla="*/ 64 h 145"/>
                <a:gd name="T72" fmla="*/ 73 w 145"/>
                <a:gd name="T73" fmla="*/ 64 h 145"/>
                <a:gd name="T74" fmla="*/ 67 w 145"/>
                <a:gd name="T75" fmla="*/ 55 h 145"/>
                <a:gd name="T76" fmla="*/ 80 w 145"/>
                <a:gd name="T77" fmla="*/ 54 h 145"/>
                <a:gd name="T78" fmla="*/ 83 w 145"/>
                <a:gd name="T79" fmla="*/ 54 h 145"/>
                <a:gd name="T80" fmla="*/ 77 w 145"/>
                <a:gd name="T81" fmla="*/ 45 h 145"/>
                <a:gd name="T82" fmla="*/ 95 w 145"/>
                <a:gd name="T83" fmla="*/ 50 h 145"/>
                <a:gd name="T84" fmla="*/ 95 w 145"/>
                <a:gd name="T85" fmla="*/ 50 h 145"/>
                <a:gd name="T86" fmla="*/ 62 w 145"/>
                <a:gd name="T87" fmla="*/ 107 h 145"/>
                <a:gd name="T88" fmla="*/ 38 w 145"/>
                <a:gd name="T89" fmla="*/ 86 h 145"/>
                <a:gd name="T90" fmla="*/ 38 w 145"/>
                <a:gd name="T91" fmla="*/ 83 h 145"/>
                <a:gd name="T92" fmla="*/ 50 w 145"/>
                <a:gd name="T93" fmla="*/ 105 h 145"/>
                <a:gd name="T94" fmla="*/ 35 w 145"/>
                <a:gd name="T95" fmla="*/ 10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5" h="145">
                  <a:moveTo>
                    <a:pt x="39" y="115"/>
                  </a:moveTo>
                  <a:cubicBezTo>
                    <a:pt x="39" y="115"/>
                    <a:pt x="40" y="115"/>
                    <a:pt x="40" y="115"/>
                  </a:cubicBezTo>
                  <a:cubicBezTo>
                    <a:pt x="40" y="115"/>
                    <a:pt x="41" y="115"/>
                    <a:pt x="41" y="115"/>
                  </a:cubicBezTo>
                  <a:cubicBezTo>
                    <a:pt x="54" y="108"/>
                    <a:pt x="54" y="108"/>
                    <a:pt x="54" y="108"/>
                  </a:cubicBezTo>
                  <a:cubicBezTo>
                    <a:pt x="56" y="110"/>
                    <a:pt x="56" y="110"/>
                    <a:pt x="56" y="110"/>
                  </a:cubicBezTo>
                  <a:cubicBezTo>
                    <a:pt x="57" y="112"/>
                    <a:pt x="59" y="112"/>
                    <a:pt x="60" y="112"/>
                  </a:cubicBezTo>
                  <a:cubicBezTo>
                    <a:pt x="62" y="112"/>
                    <a:pt x="64" y="112"/>
                    <a:pt x="65" y="110"/>
                  </a:cubicBezTo>
                  <a:cubicBezTo>
                    <a:pt x="112" y="63"/>
                    <a:pt x="112" y="63"/>
                    <a:pt x="112" y="63"/>
                  </a:cubicBezTo>
                  <a:cubicBezTo>
                    <a:pt x="112" y="63"/>
                    <a:pt x="112" y="63"/>
                    <a:pt x="112" y="63"/>
                  </a:cubicBezTo>
                  <a:cubicBezTo>
                    <a:pt x="112" y="63"/>
                    <a:pt x="112" y="63"/>
                    <a:pt x="112" y="63"/>
                  </a:cubicBezTo>
                  <a:cubicBezTo>
                    <a:pt x="126" y="50"/>
                    <a:pt x="126" y="50"/>
                    <a:pt x="126" y="50"/>
                  </a:cubicBezTo>
                  <a:cubicBezTo>
                    <a:pt x="131" y="55"/>
                    <a:pt x="131" y="55"/>
                    <a:pt x="131" y="55"/>
                  </a:cubicBezTo>
                  <a:cubicBezTo>
                    <a:pt x="132" y="55"/>
                    <a:pt x="132" y="55"/>
                    <a:pt x="133" y="55"/>
                  </a:cubicBezTo>
                  <a:cubicBezTo>
                    <a:pt x="133" y="55"/>
                    <a:pt x="134" y="55"/>
                    <a:pt x="134" y="55"/>
                  </a:cubicBezTo>
                  <a:cubicBezTo>
                    <a:pt x="135" y="54"/>
                    <a:pt x="135" y="53"/>
                    <a:pt x="134" y="52"/>
                  </a:cubicBezTo>
                  <a:cubicBezTo>
                    <a:pt x="127" y="45"/>
                    <a:pt x="127" y="45"/>
                    <a:pt x="127" y="45"/>
                  </a:cubicBezTo>
                  <a:cubicBezTo>
                    <a:pt x="127" y="45"/>
                    <a:pt x="127" y="45"/>
                    <a:pt x="127" y="45"/>
                  </a:cubicBezTo>
                  <a:cubicBezTo>
                    <a:pt x="116" y="33"/>
                    <a:pt x="116" y="33"/>
                    <a:pt x="116" y="33"/>
                  </a:cubicBezTo>
                  <a:cubicBezTo>
                    <a:pt x="133" y="16"/>
                    <a:pt x="133" y="16"/>
                    <a:pt x="133" y="16"/>
                  </a:cubicBezTo>
                  <a:cubicBezTo>
                    <a:pt x="142" y="24"/>
                    <a:pt x="142" y="24"/>
                    <a:pt x="142" y="24"/>
                  </a:cubicBezTo>
                  <a:cubicBezTo>
                    <a:pt x="142" y="25"/>
                    <a:pt x="143" y="25"/>
                    <a:pt x="143" y="25"/>
                  </a:cubicBezTo>
                  <a:cubicBezTo>
                    <a:pt x="144" y="25"/>
                    <a:pt x="144" y="25"/>
                    <a:pt x="145" y="24"/>
                  </a:cubicBezTo>
                  <a:cubicBezTo>
                    <a:pt x="145" y="24"/>
                    <a:pt x="145" y="23"/>
                    <a:pt x="145" y="23"/>
                  </a:cubicBezTo>
                  <a:cubicBezTo>
                    <a:pt x="145" y="22"/>
                    <a:pt x="145" y="22"/>
                    <a:pt x="145" y="21"/>
                  </a:cubicBezTo>
                  <a:cubicBezTo>
                    <a:pt x="124" y="1"/>
                    <a:pt x="124" y="1"/>
                    <a:pt x="124" y="1"/>
                  </a:cubicBezTo>
                  <a:cubicBezTo>
                    <a:pt x="123" y="0"/>
                    <a:pt x="122" y="0"/>
                    <a:pt x="121" y="1"/>
                  </a:cubicBezTo>
                  <a:cubicBezTo>
                    <a:pt x="121" y="1"/>
                    <a:pt x="120" y="2"/>
                    <a:pt x="120" y="2"/>
                  </a:cubicBezTo>
                  <a:cubicBezTo>
                    <a:pt x="120" y="3"/>
                    <a:pt x="121" y="3"/>
                    <a:pt x="121" y="4"/>
                  </a:cubicBezTo>
                  <a:cubicBezTo>
                    <a:pt x="130" y="12"/>
                    <a:pt x="130" y="12"/>
                    <a:pt x="130" y="12"/>
                  </a:cubicBezTo>
                  <a:cubicBezTo>
                    <a:pt x="112" y="30"/>
                    <a:pt x="112" y="30"/>
                    <a:pt x="112" y="30"/>
                  </a:cubicBezTo>
                  <a:cubicBezTo>
                    <a:pt x="94" y="11"/>
                    <a:pt x="94" y="11"/>
                    <a:pt x="94" y="11"/>
                  </a:cubicBezTo>
                  <a:cubicBezTo>
                    <a:pt x="93" y="10"/>
                    <a:pt x="91" y="10"/>
                    <a:pt x="90" y="11"/>
                  </a:cubicBezTo>
                  <a:cubicBezTo>
                    <a:pt x="90" y="12"/>
                    <a:pt x="90" y="13"/>
                    <a:pt x="90" y="14"/>
                  </a:cubicBezTo>
                  <a:cubicBezTo>
                    <a:pt x="96" y="19"/>
                    <a:pt x="96" y="19"/>
                    <a:pt x="96" y="19"/>
                  </a:cubicBezTo>
                  <a:cubicBezTo>
                    <a:pt x="35" y="80"/>
                    <a:pt x="35" y="80"/>
                    <a:pt x="35" y="80"/>
                  </a:cubicBezTo>
                  <a:cubicBezTo>
                    <a:pt x="34" y="81"/>
                    <a:pt x="33" y="83"/>
                    <a:pt x="33" y="85"/>
                  </a:cubicBezTo>
                  <a:cubicBezTo>
                    <a:pt x="33" y="87"/>
                    <a:pt x="34" y="88"/>
                    <a:pt x="35" y="90"/>
                  </a:cubicBezTo>
                  <a:cubicBezTo>
                    <a:pt x="37" y="92"/>
                    <a:pt x="37" y="92"/>
                    <a:pt x="37" y="92"/>
                  </a:cubicBezTo>
                  <a:cubicBezTo>
                    <a:pt x="30" y="104"/>
                    <a:pt x="30" y="104"/>
                    <a:pt x="30" y="104"/>
                  </a:cubicBezTo>
                  <a:cubicBezTo>
                    <a:pt x="30" y="105"/>
                    <a:pt x="30" y="106"/>
                    <a:pt x="31" y="107"/>
                  </a:cubicBezTo>
                  <a:cubicBezTo>
                    <a:pt x="33" y="109"/>
                    <a:pt x="33" y="109"/>
                    <a:pt x="33" y="109"/>
                  </a:cubicBezTo>
                  <a:cubicBezTo>
                    <a:pt x="1" y="141"/>
                    <a:pt x="1" y="141"/>
                    <a:pt x="1" y="141"/>
                  </a:cubicBezTo>
                  <a:cubicBezTo>
                    <a:pt x="0" y="142"/>
                    <a:pt x="0" y="144"/>
                    <a:pt x="1" y="145"/>
                  </a:cubicBezTo>
                  <a:cubicBezTo>
                    <a:pt x="1" y="145"/>
                    <a:pt x="2" y="145"/>
                    <a:pt x="2" y="145"/>
                  </a:cubicBezTo>
                  <a:cubicBezTo>
                    <a:pt x="3" y="145"/>
                    <a:pt x="3" y="145"/>
                    <a:pt x="4" y="145"/>
                  </a:cubicBezTo>
                  <a:cubicBezTo>
                    <a:pt x="36" y="112"/>
                    <a:pt x="36" y="112"/>
                    <a:pt x="36" y="112"/>
                  </a:cubicBezTo>
                  <a:lnTo>
                    <a:pt x="39" y="115"/>
                  </a:lnTo>
                  <a:close/>
                  <a:moveTo>
                    <a:pt x="123" y="46"/>
                  </a:moveTo>
                  <a:cubicBezTo>
                    <a:pt x="110" y="59"/>
                    <a:pt x="110" y="59"/>
                    <a:pt x="110" y="59"/>
                  </a:cubicBezTo>
                  <a:cubicBezTo>
                    <a:pt x="100" y="48"/>
                    <a:pt x="100" y="48"/>
                    <a:pt x="100" y="48"/>
                  </a:cubicBezTo>
                  <a:cubicBezTo>
                    <a:pt x="112" y="36"/>
                    <a:pt x="112" y="36"/>
                    <a:pt x="112" y="36"/>
                  </a:cubicBezTo>
                  <a:lnTo>
                    <a:pt x="123" y="46"/>
                  </a:lnTo>
                  <a:close/>
                  <a:moveTo>
                    <a:pt x="99" y="23"/>
                  </a:moveTo>
                  <a:cubicBezTo>
                    <a:pt x="109" y="33"/>
                    <a:pt x="109" y="33"/>
                    <a:pt x="109" y="33"/>
                  </a:cubicBezTo>
                  <a:cubicBezTo>
                    <a:pt x="97" y="45"/>
                    <a:pt x="97" y="45"/>
                    <a:pt x="97" y="45"/>
                  </a:cubicBezTo>
                  <a:cubicBezTo>
                    <a:pt x="87" y="35"/>
                    <a:pt x="87" y="35"/>
                    <a:pt x="87" y="35"/>
                  </a:cubicBezTo>
                  <a:lnTo>
                    <a:pt x="99" y="23"/>
                  </a:lnTo>
                  <a:close/>
                  <a:moveTo>
                    <a:pt x="38" y="83"/>
                  </a:moveTo>
                  <a:cubicBezTo>
                    <a:pt x="44" y="78"/>
                    <a:pt x="44" y="78"/>
                    <a:pt x="44" y="78"/>
                  </a:cubicBezTo>
                  <a:cubicBezTo>
                    <a:pt x="50" y="84"/>
                    <a:pt x="50" y="84"/>
                    <a:pt x="50" y="84"/>
                  </a:cubicBezTo>
                  <a:cubicBezTo>
                    <a:pt x="50" y="85"/>
                    <a:pt x="51" y="85"/>
                    <a:pt x="51" y="85"/>
                  </a:cubicBezTo>
                  <a:cubicBezTo>
                    <a:pt x="52" y="85"/>
                    <a:pt x="53" y="85"/>
                    <a:pt x="53" y="84"/>
                  </a:cubicBezTo>
                  <a:cubicBezTo>
                    <a:pt x="54" y="83"/>
                    <a:pt x="54" y="82"/>
                    <a:pt x="53" y="81"/>
                  </a:cubicBezTo>
                  <a:cubicBezTo>
                    <a:pt x="47" y="75"/>
                    <a:pt x="47" y="75"/>
                    <a:pt x="47" y="75"/>
                  </a:cubicBezTo>
                  <a:cubicBezTo>
                    <a:pt x="54" y="68"/>
                    <a:pt x="54" y="68"/>
                    <a:pt x="54" y="68"/>
                  </a:cubicBezTo>
                  <a:cubicBezTo>
                    <a:pt x="60" y="74"/>
                    <a:pt x="60" y="74"/>
                    <a:pt x="60" y="74"/>
                  </a:cubicBezTo>
                  <a:cubicBezTo>
                    <a:pt x="60" y="75"/>
                    <a:pt x="61" y="75"/>
                    <a:pt x="61" y="75"/>
                  </a:cubicBezTo>
                  <a:cubicBezTo>
                    <a:pt x="62" y="75"/>
                    <a:pt x="63" y="75"/>
                    <a:pt x="63" y="74"/>
                  </a:cubicBezTo>
                  <a:cubicBezTo>
                    <a:pt x="64" y="73"/>
                    <a:pt x="64" y="72"/>
                    <a:pt x="63" y="71"/>
                  </a:cubicBezTo>
                  <a:cubicBezTo>
                    <a:pt x="57" y="65"/>
                    <a:pt x="57" y="65"/>
                    <a:pt x="57" y="65"/>
                  </a:cubicBezTo>
                  <a:cubicBezTo>
                    <a:pt x="63" y="58"/>
                    <a:pt x="63" y="58"/>
                    <a:pt x="63" y="58"/>
                  </a:cubicBezTo>
                  <a:cubicBezTo>
                    <a:pt x="70" y="64"/>
                    <a:pt x="70" y="64"/>
                    <a:pt x="70" y="64"/>
                  </a:cubicBezTo>
                  <a:cubicBezTo>
                    <a:pt x="70" y="65"/>
                    <a:pt x="71" y="65"/>
                    <a:pt x="71" y="65"/>
                  </a:cubicBezTo>
                  <a:cubicBezTo>
                    <a:pt x="72" y="65"/>
                    <a:pt x="73" y="65"/>
                    <a:pt x="73" y="64"/>
                  </a:cubicBezTo>
                  <a:cubicBezTo>
                    <a:pt x="74" y="64"/>
                    <a:pt x="74" y="62"/>
                    <a:pt x="73" y="61"/>
                  </a:cubicBezTo>
                  <a:cubicBezTo>
                    <a:pt x="67" y="55"/>
                    <a:pt x="67" y="55"/>
                    <a:pt x="67" y="55"/>
                  </a:cubicBezTo>
                  <a:cubicBezTo>
                    <a:pt x="73" y="48"/>
                    <a:pt x="73" y="48"/>
                    <a:pt x="73" y="48"/>
                  </a:cubicBezTo>
                  <a:cubicBezTo>
                    <a:pt x="80" y="54"/>
                    <a:pt x="80" y="54"/>
                    <a:pt x="80" y="54"/>
                  </a:cubicBezTo>
                  <a:cubicBezTo>
                    <a:pt x="80" y="55"/>
                    <a:pt x="81" y="55"/>
                    <a:pt x="81" y="55"/>
                  </a:cubicBezTo>
                  <a:cubicBezTo>
                    <a:pt x="82" y="55"/>
                    <a:pt x="83" y="55"/>
                    <a:pt x="83" y="54"/>
                  </a:cubicBezTo>
                  <a:cubicBezTo>
                    <a:pt x="84" y="54"/>
                    <a:pt x="84" y="52"/>
                    <a:pt x="83" y="51"/>
                  </a:cubicBezTo>
                  <a:cubicBezTo>
                    <a:pt x="77" y="45"/>
                    <a:pt x="77" y="45"/>
                    <a:pt x="77" y="45"/>
                  </a:cubicBezTo>
                  <a:cubicBezTo>
                    <a:pt x="83" y="38"/>
                    <a:pt x="83" y="38"/>
                    <a:pt x="83" y="38"/>
                  </a:cubicBezTo>
                  <a:cubicBezTo>
                    <a:pt x="95" y="50"/>
                    <a:pt x="95" y="50"/>
                    <a:pt x="95" y="50"/>
                  </a:cubicBezTo>
                  <a:cubicBezTo>
                    <a:pt x="95" y="50"/>
                    <a:pt x="95" y="50"/>
                    <a:pt x="95" y="50"/>
                  </a:cubicBezTo>
                  <a:cubicBezTo>
                    <a:pt x="95" y="50"/>
                    <a:pt x="95" y="50"/>
                    <a:pt x="95" y="50"/>
                  </a:cubicBezTo>
                  <a:cubicBezTo>
                    <a:pt x="107" y="62"/>
                    <a:pt x="107" y="62"/>
                    <a:pt x="107" y="62"/>
                  </a:cubicBezTo>
                  <a:cubicBezTo>
                    <a:pt x="62" y="107"/>
                    <a:pt x="62" y="107"/>
                    <a:pt x="62" y="107"/>
                  </a:cubicBezTo>
                  <a:cubicBezTo>
                    <a:pt x="61" y="108"/>
                    <a:pt x="60" y="108"/>
                    <a:pt x="59" y="107"/>
                  </a:cubicBezTo>
                  <a:cubicBezTo>
                    <a:pt x="38" y="86"/>
                    <a:pt x="38" y="86"/>
                    <a:pt x="38" y="86"/>
                  </a:cubicBezTo>
                  <a:cubicBezTo>
                    <a:pt x="38" y="86"/>
                    <a:pt x="38" y="85"/>
                    <a:pt x="38" y="85"/>
                  </a:cubicBezTo>
                  <a:cubicBezTo>
                    <a:pt x="38" y="84"/>
                    <a:pt x="38" y="84"/>
                    <a:pt x="38" y="83"/>
                  </a:cubicBezTo>
                  <a:close/>
                  <a:moveTo>
                    <a:pt x="40" y="95"/>
                  </a:moveTo>
                  <a:cubicBezTo>
                    <a:pt x="50" y="105"/>
                    <a:pt x="50" y="105"/>
                    <a:pt x="50" y="105"/>
                  </a:cubicBezTo>
                  <a:cubicBezTo>
                    <a:pt x="41" y="110"/>
                    <a:pt x="41" y="110"/>
                    <a:pt x="41" y="110"/>
                  </a:cubicBezTo>
                  <a:cubicBezTo>
                    <a:pt x="35" y="105"/>
                    <a:pt x="35" y="105"/>
                    <a:pt x="35" y="105"/>
                  </a:cubicBezTo>
                  <a:lnTo>
                    <a:pt x="4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53" name="Freeform 647"/>
            <p:cNvSpPr>
              <a:spLocks/>
            </p:cNvSpPr>
            <p:nvPr/>
          </p:nvSpPr>
          <p:spPr bwMode="auto">
            <a:xfrm>
              <a:off x="8245475" y="3328988"/>
              <a:ext cx="103188" cy="101600"/>
            </a:xfrm>
            <a:custGeom>
              <a:avLst/>
              <a:gdLst>
                <a:gd name="T0" fmla="*/ 3 w 35"/>
                <a:gd name="T1" fmla="*/ 34 h 34"/>
                <a:gd name="T2" fmla="*/ 4 w 35"/>
                <a:gd name="T3" fmla="*/ 34 h 34"/>
                <a:gd name="T4" fmla="*/ 34 w 35"/>
                <a:gd name="T5" fmla="*/ 4 h 34"/>
                <a:gd name="T6" fmla="*/ 34 w 35"/>
                <a:gd name="T7" fmla="*/ 1 h 34"/>
                <a:gd name="T8" fmla="*/ 31 w 35"/>
                <a:gd name="T9" fmla="*/ 1 h 34"/>
                <a:gd name="T10" fmla="*/ 1 w 35"/>
                <a:gd name="T11" fmla="*/ 30 h 34"/>
                <a:gd name="T12" fmla="*/ 1 w 35"/>
                <a:gd name="T13" fmla="*/ 34 h 34"/>
                <a:gd name="T14" fmla="*/ 3 w 35"/>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4">
                  <a:moveTo>
                    <a:pt x="3" y="34"/>
                  </a:moveTo>
                  <a:cubicBezTo>
                    <a:pt x="3" y="34"/>
                    <a:pt x="4" y="34"/>
                    <a:pt x="4" y="34"/>
                  </a:cubicBezTo>
                  <a:cubicBezTo>
                    <a:pt x="34" y="4"/>
                    <a:pt x="34" y="4"/>
                    <a:pt x="34" y="4"/>
                  </a:cubicBezTo>
                  <a:cubicBezTo>
                    <a:pt x="35" y="3"/>
                    <a:pt x="35" y="1"/>
                    <a:pt x="34" y="1"/>
                  </a:cubicBezTo>
                  <a:cubicBezTo>
                    <a:pt x="33" y="0"/>
                    <a:pt x="32" y="0"/>
                    <a:pt x="31" y="1"/>
                  </a:cubicBezTo>
                  <a:cubicBezTo>
                    <a:pt x="1" y="30"/>
                    <a:pt x="1" y="30"/>
                    <a:pt x="1" y="30"/>
                  </a:cubicBezTo>
                  <a:cubicBezTo>
                    <a:pt x="0" y="31"/>
                    <a:pt x="0" y="33"/>
                    <a:pt x="1" y="34"/>
                  </a:cubicBezTo>
                  <a:cubicBezTo>
                    <a:pt x="2" y="34"/>
                    <a:pt x="2" y="34"/>
                    <a:pt x="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grpSp>
        <p:nvGrpSpPr>
          <p:cNvPr id="128" name="Group 127"/>
          <p:cNvGrpSpPr>
            <a:grpSpLocks noChangeAspect="1"/>
          </p:cNvGrpSpPr>
          <p:nvPr/>
        </p:nvGrpSpPr>
        <p:grpSpPr>
          <a:xfrm>
            <a:off x="2147134" y="3718717"/>
            <a:ext cx="358417" cy="409406"/>
            <a:chOff x="646113" y="1358900"/>
            <a:chExt cx="390525" cy="446088"/>
          </a:xfrm>
          <a:solidFill>
            <a:srgbClr val="0070C0"/>
          </a:solidFill>
        </p:grpSpPr>
        <p:sp>
          <p:nvSpPr>
            <p:cNvPr id="129" name="Freeform 64"/>
            <p:cNvSpPr>
              <a:spLocks noEditPoints="1"/>
            </p:cNvSpPr>
            <p:nvPr/>
          </p:nvSpPr>
          <p:spPr bwMode="auto">
            <a:xfrm>
              <a:off x="725488" y="1358900"/>
              <a:ext cx="311150" cy="446088"/>
            </a:xfrm>
            <a:custGeom>
              <a:avLst/>
              <a:gdLst>
                <a:gd name="T0" fmla="*/ 90 w 103"/>
                <a:gd name="T1" fmla="*/ 0 h 147"/>
                <a:gd name="T2" fmla="*/ 14 w 103"/>
                <a:gd name="T3" fmla="*/ 0 h 147"/>
                <a:gd name="T4" fmla="*/ 0 w 103"/>
                <a:gd name="T5" fmla="*/ 13 h 147"/>
                <a:gd name="T6" fmla="*/ 0 w 103"/>
                <a:gd name="T7" fmla="*/ 31 h 147"/>
                <a:gd name="T8" fmla="*/ 3 w 103"/>
                <a:gd name="T9" fmla="*/ 33 h 147"/>
                <a:gd name="T10" fmla="*/ 5 w 103"/>
                <a:gd name="T11" fmla="*/ 31 h 147"/>
                <a:gd name="T12" fmla="*/ 5 w 103"/>
                <a:gd name="T13" fmla="*/ 27 h 147"/>
                <a:gd name="T14" fmla="*/ 99 w 103"/>
                <a:gd name="T15" fmla="*/ 27 h 147"/>
                <a:gd name="T16" fmla="*/ 99 w 103"/>
                <a:gd name="T17" fmla="*/ 120 h 147"/>
                <a:gd name="T18" fmla="*/ 5 w 103"/>
                <a:gd name="T19" fmla="*/ 120 h 147"/>
                <a:gd name="T20" fmla="*/ 5 w 103"/>
                <a:gd name="T21" fmla="*/ 114 h 147"/>
                <a:gd name="T22" fmla="*/ 3 w 103"/>
                <a:gd name="T23" fmla="*/ 111 h 147"/>
                <a:gd name="T24" fmla="*/ 0 w 103"/>
                <a:gd name="T25" fmla="*/ 114 h 147"/>
                <a:gd name="T26" fmla="*/ 0 w 103"/>
                <a:gd name="T27" fmla="*/ 134 h 147"/>
                <a:gd name="T28" fmla="*/ 14 w 103"/>
                <a:gd name="T29" fmla="*/ 147 h 147"/>
                <a:gd name="T30" fmla="*/ 90 w 103"/>
                <a:gd name="T31" fmla="*/ 147 h 147"/>
                <a:gd name="T32" fmla="*/ 103 w 103"/>
                <a:gd name="T33" fmla="*/ 134 h 147"/>
                <a:gd name="T34" fmla="*/ 103 w 103"/>
                <a:gd name="T35" fmla="*/ 13 h 147"/>
                <a:gd name="T36" fmla="*/ 90 w 103"/>
                <a:gd name="T37" fmla="*/ 0 h 147"/>
                <a:gd name="T38" fmla="*/ 5 w 103"/>
                <a:gd name="T39" fmla="*/ 22 h 147"/>
                <a:gd name="T40" fmla="*/ 5 w 103"/>
                <a:gd name="T41" fmla="*/ 13 h 147"/>
                <a:gd name="T42" fmla="*/ 14 w 103"/>
                <a:gd name="T43" fmla="*/ 4 h 147"/>
                <a:gd name="T44" fmla="*/ 90 w 103"/>
                <a:gd name="T45" fmla="*/ 4 h 147"/>
                <a:gd name="T46" fmla="*/ 99 w 103"/>
                <a:gd name="T47" fmla="*/ 13 h 147"/>
                <a:gd name="T48" fmla="*/ 99 w 103"/>
                <a:gd name="T49" fmla="*/ 22 h 147"/>
                <a:gd name="T50" fmla="*/ 5 w 103"/>
                <a:gd name="T51" fmla="*/ 22 h 147"/>
                <a:gd name="T52" fmla="*/ 90 w 103"/>
                <a:gd name="T53" fmla="*/ 143 h 147"/>
                <a:gd name="T54" fmla="*/ 14 w 103"/>
                <a:gd name="T55" fmla="*/ 143 h 147"/>
                <a:gd name="T56" fmla="*/ 5 w 103"/>
                <a:gd name="T57" fmla="*/ 134 h 147"/>
                <a:gd name="T58" fmla="*/ 5 w 103"/>
                <a:gd name="T59" fmla="*/ 125 h 147"/>
                <a:gd name="T60" fmla="*/ 99 w 103"/>
                <a:gd name="T61" fmla="*/ 125 h 147"/>
                <a:gd name="T62" fmla="*/ 99 w 103"/>
                <a:gd name="T63" fmla="*/ 134 h 147"/>
                <a:gd name="T64" fmla="*/ 90 w 103"/>
                <a:gd name="T65" fmla="*/ 14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47">
                  <a:moveTo>
                    <a:pt x="90" y="0"/>
                  </a:moveTo>
                  <a:cubicBezTo>
                    <a:pt x="14" y="0"/>
                    <a:pt x="14" y="0"/>
                    <a:pt x="14" y="0"/>
                  </a:cubicBezTo>
                  <a:cubicBezTo>
                    <a:pt x="6" y="0"/>
                    <a:pt x="0" y="6"/>
                    <a:pt x="0" y="13"/>
                  </a:cubicBezTo>
                  <a:cubicBezTo>
                    <a:pt x="0" y="31"/>
                    <a:pt x="0" y="31"/>
                    <a:pt x="0" y="31"/>
                  </a:cubicBezTo>
                  <a:cubicBezTo>
                    <a:pt x="0" y="32"/>
                    <a:pt x="1" y="33"/>
                    <a:pt x="3" y="33"/>
                  </a:cubicBezTo>
                  <a:cubicBezTo>
                    <a:pt x="4" y="33"/>
                    <a:pt x="5" y="32"/>
                    <a:pt x="5" y="31"/>
                  </a:cubicBezTo>
                  <a:cubicBezTo>
                    <a:pt x="5" y="27"/>
                    <a:pt x="5" y="27"/>
                    <a:pt x="5" y="27"/>
                  </a:cubicBezTo>
                  <a:cubicBezTo>
                    <a:pt x="99" y="27"/>
                    <a:pt x="99" y="27"/>
                    <a:pt x="99" y="27"/>
                  </a:cubicBezTo>
                  <a:cubicBezTo>
                    <a:pt x="99" y="120"/>
                    <a:pt x="99" y="120"/>
                    <a:pt x="99" y="120"/>
                  </a:cubicBezTo>
                  <a:cubicBezTo>
                    <a:pt x="5" y="120"/>
                    <a:pt x="5" y="120"/>
                    <a:pt x="5" y="120"/>
                  </a:cubicBezTo>
                  <a:cubicBezTo>
                    <a:pt x="5" y="114"/>
                    <a:pt x="5" y="114"/>
                    <a:pt x="5" y="114"/>
                  </a:cubicBezTo>
                  <a:cubicBezTo>
                    <a:pt x="5" y="112"/>
                    <a:pt x="4" y="111"/>
                    <a:pt x="3" y="111"/>
                  </a:cubicBezTo>
                  <a:cubicBezTo>
                    <a:pt x="1" y="111"/>
                    <a:pt x="0" y="112"/>
                    <a:pt x="0" y="114"/>
                  </a:cubicBezTo>
                  <a:cubicBezTo>
                    <a:pt x="0" y="134"/>
                    <a:pt x="0" y="134"/>
                    <a:pt x="0" y="134"/>
                  </a:cubicBezTo>
                  <a:cubicBezTo>
                    <a:pt x="0" y="141"/>
                    <a:pt x="6" y="147"/>
                    <a:pt x="14" y="147"/>
                  </a:cubicBezTo>
                  <a:cubicBezTo>
                    <a:pt x="90" y="147"/>
                    <a:pt x="90" y="147"/>
                    <a:pt x="90" y="147"/>
                  </a:cubicBezTo>
                  <a:cubicBezTo>
                    <a:pt x="97" y="147"/>
                    <a:pt x="103" y="141"/>
                    <a:pt x="103" y="134"/>
                  </a:cubicBezTo>
                  <a:cubicBezTo>
                    <a:pt x="103" y="13"/>
                    <a:pt x="103" y="13"/>
                    <a:pt x="103" y="13"/>
                  </a:cubicBezTo>
                  <a:cubicBezTo>
                    <a:pt x="103" y="6"/>
                    <a:pt x="97" y="0"/>
                    <a:pt x="90" y="0"/>
                  </a:cubicBezTo>
                  <a:close/>
                  <a:moveTo>
                    <a:pt x="5" y="22"/>
                  </a:moveTo>
                  <a:cubicBezTo>
                    <a:pt x="5" y="13"/>
                    <a:pt x="5" y="13"/>
                    <a:pt x="5" y="13"/>
                  </a:cubicBezTo>
                  <a:cubicBezTo>
                    <a:pt x="5" y="8"/>
                    <a:pt x="9" y="4"/>
                    <a:pt x="14" y="4"/>
                  </a:cubicBezTo>
                  <a:cubicBezTo>
                    <a:pt x="90" y="4"/>
                    <a:pt x="90" y="4"/>
                    <a:pt x="90" y="4"/>
                  </a:cubicBezTo>
                  <a:cubicBezTo>
                    <a:pt x="95" y="4"/>
                    <a:pt x="99" y="8"/>
                    <a:pt x="99" y="13"/>
                  </a:cubicBezTo>
                  <a:cubicBezTo>
                    <a:pt x="99" y="22"/>
                    <a:pt x="99" y="22"/>
                    <a:pt x="99" y="22"/>
                  </a:cubicBezTo>
                  <a:lnTo>
                    <a:pt x="5" y="22"/>
                  </a:lnTo>
                  <a:close/>
                  <a:moveTo>
                    <a:pt x="90" y="143"/>
                  </a:moveTo>
                  <a:cubicBezTo>
                    <a:pt x="14" y="143"/>
                    <a:pt x="14" y="143"/>
                    <a:pt x="14" y="143"/>
                  </a:cubicBezTo>
                  <a:cubicBezTo>
                    <a:pt x="9" y="143"/>
                    <a:pt x="5" y="139"/>
                    <a:pt x="5" y="134"/>
                  </a:cubicBezTo>
                  <a:cubicBezTo>
                    <a:pt x="5" y="125"/>
                    <a:pt x="5" y="125"/>
                    <a:pt x="5" y="125"/>
                  </a:cubicBezTo>
                  <a:cubicBezTo>
                    <a:pt x="99" y="125"/>
                    <a:pt x="99" y="125"/>
                    <a:pt x="99" y="125"/>
                  </a:cubicBezTo>
                  <a:cubicBezTo>
                    <a:pt x="99" y="134"/>
                    <a:pt x="99" y="134"/>
                    <a:pt x="99" y="134"/>
                  </a:cubicBezTo>
                  <a:cubicBezTo>
                    <a:pt x="99" y="139"/>
                    <a:pt x="95" y="143"/>
                    <a:pt x="90"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0" name="Freeform 65"/>
            <p:cNvSpPr>
              <a:spLocks/>
            </p:cNvSpPr>
            <p:nvPr/>
          </p:nvSpPr>
          <p:spPr bwMode="auto">
            <a:xfrm>
              <a:off x="839788" y="1392238"/>
              <a:ext cx="82550" cy="12700"/>
            </a:xfrm>
            <a:custGeom>
              <a:avLst/>
              <a:gdLst>
                <a:gd name="T0" fmla="*/ 25 w 27"/>
                <a:gd name="T1" fmla="*/ 0 h 4"/>
                <a:gd name="T2" fmla="*/ 3 w 27"/>
                <a:gd name="T3" fmla="*/ 0 h 4"/>
                <a:gd name="T4" fmla="*/ 0 w 27"/>
                <a:gd name="T5" fmla="*/ 2 h 4"/>
                <a:gd name="T6" fmla="*/ 3 w 27"/>
                <a:gd name="T7" fmla="*/ 4 h 4"/>
                <a:gd name="T8" fmla="*/ 25 w 27"/>
                <a:gd name="T9" fmla="*/ 4 h 4"/>
                <a:gd name="T10" fmla="*/ 27 w 27"/>
                <a:gd name="T11" fmla="*/ 2 h 4"/>
                <a:gd name="T12" fmla="*/ 25 w 2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0"/>
                  </a:moveTo>
                  <a:cubicBezTo>
                    <a:pt x="3" y="0"/>
                    <a:pt x="3" y="0"/>
                    <a:pt x="3" y="0"/>
                  </a:cubicBezTo>
                  <a:cubicBezTo>
                    <a:pt x="1" y="0"/>
                    <a:pt x="0" y="1"/>
                    <a:pt x="0" y="2"/>
                  </a:cubicBezTo>
                  <a:cubicBezTo>
                    <a:pt x="0" y="3"/>
                    <a:pt x="1" y="4"/>
                    <a:pt x="3" y="4"/>
                  </a:cubicBezTo>
                  <a:cubicBezTo>
                    <a:pt x="25" y="4"/>
                    <a:pt x="25" y="4"/>
                    <a:pt x="25" y="4"/>
                  </a:cubicBezTo>
                  <a:cubicBezTo>
                    <a:pt x="26" y="4"/>
                    <a:pt x="27" y="3"/>
                    <a:pt x="27" y="2"/>
                  </a:cubicBezTo>
                  <a:cubicBezTo>
                    <a:pt x="27" y="1"/>
                    <a:pt x="26"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1" name="Oval 66"/>
            <p:cNvSpPr>
              <a:spLocks noChangeArrowheads="1"/>
            </p:cNvSpPr>
            <p:nvPr/>
          </p:nvSpPr>
          <p:spPr bwMode="auto">
            <a:xfrm>
              <a:off x="806450" y="1758950"/>
              <a:ext cx="15875" cy="127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2" name="Oval 67"/>
            <p:cNvSpPr>
              <a:spLocks noChangeArrowheads="1"/>
            </p:cNvSpPr>
            <p:nvPr/>
          </p:nvSpPr>
          <p:spPr bwMode="auto">
            <a:xfrm>
              <a:off x="876300" y="1758950"/>
              <a:ext cx="12700" cy="127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3" name="Oval 68"/>
            <p:cNvSpPr>
              <a:spLocks noChangeArrowheads="1"/>
            </p:cNvSpPr>
            <p:nvPr/>
          </p:nvSpPr>
          <p:spPr bwMode="auto">
            <a:xfrm>
              <a:off x="942975" y="1758950"/>
              <a:ext cx="12700" cy="127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4" name="Oval 69"/>
            <p:cNvSpPr>
              <a:spLocks noChangeArrowheads="1"/>
            </p:cNvSpPr>
            <p:nvPr/>
          </p:nvSpPr>
          <p:spPr bwMode="auto">
            <a:xfrm>
              <a:off x="939800" y="1392238"/>
              <a:ext cx="12700" cy="127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5" name="Freeform 70"/>
            <p:cNvSpPr>
              <a:spLocks noEditPoints="1"/>
            </p:cNvSpPr>
            <p:nvPr/>
          </p:nvSpPr>
          <p:spPr bwMode="auto">
            <a:xfrm>
              <a:off x="646113" y="1471613"/>
              <a:ext cx="242887" cy="220663"/>
            </a:xfrm>
            <a:custGeom>
              <a:avLst/>
              <a:gdLst>
                <a:gd name="T0" fmla="*/ 40 w 80"/>
                <a:gd name="T1" fmla="*/ 73 h 73"/>
                <a:gd name="T2" fmla="*/ 41 w 80"/>
                <a:gd name="T3" fmla="*/ 72 h 73"/>
                <a:gd name="T4" fmla="*/ 80 w 80"/>
                <a:gd name="T5" fmla="*/ 23 h 73"/>
                <a:gd name="T6" fmla="*/ 57 w 80"/>
                <a:gd name="T7" fmla="*/ 0 h 73"/>
                <a:gd name="T8" fmla="*/ 40 w 80"/>
                <a:gd name="T9" fmla="*/ 9 h 73"/>
                <a:gd name="T10" fmla="*/ 22 w 80"/>
                <a:gd name="T11" fmla="*/ 0 h 73"/>
                <a:gd name="T12" fmla="*/ 0 w 80"/>
                <a:gd name="T13" fmla="*/ 23 h 73"/>
                <a:gd name="T14" fmla="*/ 39 w 80"/>
                <a:gd name="T15" fmla="*/ 72 h 73"/>
                <a:gd name="T16" fmla="*/ 40 w 80"/>
                <a:gd name="T17" fmla="*/ 73 h 73"/>
                <a:gd name="T18" fmla="*/ 4 w 80"/>
                <a:gd name="T19" fmla="*/ 23 h 73"/>
                <a:gd name="T20" fmla="*/ 22 w 80"/>
                <a:gd name="T21" fmla="*/ 5 h 73"/>
                <a:gd name="T22" fmla="*/ 38 w 80"/>
                <a:gd name="T23" fmla="*/ 14 h 73"/>
                <a:gd name="T24" fmla="*/ 42 w 80"/>
                <a:gd name="T25" fmla="*/ 14 h 73"/>
                <a:gd name="T26" fmla="*/ 57 w 80"/>
                <a:gd name="T27" fmla="*/ 5 h 73"/>
                <a:gd name="T28" fmla="*/ 76 w 80"/>
                <a:gd name="T29" fmla="*/ 23 h 73"/>
                <a:gd name="T30" fmla="*/ 40 w 80"/>
                <a:gd name="T31" fmla="*/ 68 h 73"/>
                <a:gd name="T32" fmla="*/ 4 w 80"/>
                <a:gd name="T33"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73">
                  <a:moveTo>
                    <a:pt x="40" y="73"/>
                  </a:moveTo>
                  <a:cubicBezTo>
                    <a:pt x="40" y="73"/>
                    <a:pt x="41" y="72"/>
                    <a:pt x="41" y="72"/>
                  </a:cubicBezTo>
                  <a:cubicBezTo>
                    <a:pt x="43" y="71"/>
                    <a:pt x="80" y="48"/>
                    <a:pt x="80" y="23"/>
                  </a:cubicBezTo>
                  <a:cubicBezTo>
                    <a:pt x="80" y="11"/>
                    <a:pt x="70" y="0"/>
                    <a:pt x="57" y="0"/>
                  </a:cubicBezTo>
                  <a:cubicBezTo>
                    <a:pt x="51" y="0"/>
                    <a:pt x="44" y="4"/>
                    <a:pt x="40" y="9"/>
                  </a:cubicBezTo>
                  <a:cubicBezTo>
                    <a:pt x="36" y="4"/>
                    <a:pt x="29" y="0"/>
                    <a:pt x="22" y="0"/>
                  </a:cubicBezTo>
                  <a:cubicBezTo>
                    <a:pt x="10" y="0"/>
                    <a:pt x="0" y="11"/>
                    <a:pt x="0" y="23"/>
                  </a:cubicBezTo>
                  <a:cubicBezTo>
                    <a:pt x="0" y="48"/>
                    <a:pt x="37" y="71"/>
                    <a:pt x="39" y="72"/>
                  </a:cubicBezTo>
                  <a:cubicBezTo>
                    <a:pt x="39" y="72"/>
                    <a:pt x="39" y="73"/>
                    <a:pt x="40" y="73"/>
                  </a:cubicBezTo>
                  <a:close/>
                  <a:moveTo>
                    <a:pt x="4" y="23"/>
                  </a:moveTo>
                  <a:cubicBezTo>
                    <a:pt x="4" y="13"/>
                    <a:pt x="12" y="5"/>
                    <a:pt x="22" y="5"/>
                  </a:cubicBezTo>
                  <a:cubicBezTo>
                    <a:pt x="29" y="5"/>
                    <a:pt x="35" y="8"/>
                    <a:pt x="38" y="14"/>
                  </a:cubicBezTo>
                  <a:cubicBezTo>
                    <a:pt x="39" y="15"/>
                    <a:pt x="41" y="15"/>
                    <a:pt x="42" y="14"/>
                  </a:cubicBezTo>
                  <a:cubicBezTo>
                    <a:pt x="45" y="8"/>
                    <a:pt x="51" y="5"/>
                    <a:pt x="57" y="5"/>
                  </a:cubicBezTo>
                  <a:cubicBezTo>
                    <a:pt x="67" y="5"/>
                    <a:pt x="76" y="13"/>
                    <a:pt x="76" y="23"/>
                  </a:cubicBezTo>
                  <a:cubicBezTo>
                    <a:pt x="76" y="43"/>
                    <a:pt x="46" y="64"/>
                    <a:pt x="40" y="68"/>
                  </a:cubicBezTo>
                  <a:cubicBezTo>
                    <a:pt x="34" y="64"/>
                    <a:pt x="4" y="43"/>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6" name="Freeform 71"/>
            <p:cNvSpPr>
              <a:spLocks/>
            </p:cNvSpPr>
            <p:nvPr/>
          </p:nvSpPr>
          <p:spPr bwMode="auto">
            <a:xfrm>
              <a:off x="722313" y="1538288"/>
              <a:ext cx="87312" cy="87313"/>
            </a:xfrm>
            <a:custGeom>
              <a:avLst/>
              <a:gdLst>
                <a:gd name="T0" fmla="*/ 17 w 29"/>
                <a:gd name="T1" fmla="*/ 26 h 29"/>
                <a:gd name="T2" fmla="*/ 17 w 29"/>
                <a:gd name="T3" fmla="*/ 16 h 29"/>
                <a:gd name="T4" fmla="*/ 27 w 29"/>
                <a:gd name="T5" fmla="*/ 16 h 29"/>
                <a:gd name="T6" fmla="*/ 29 w 29"/>
                <a:gd name="T7" fmla="*/ 14 h 29"/>
                <a:gd name="T8" fmla="*/ 27 w 29"/>
                <a:gd name="T9" fmla="*/ 12 h 29"/>
                <a:gd name="T10" fmla="*/ 17 w 29"/>
                <a:gd name="T11" fmla="*/ 12 h 29"/>
                <a:gd name="T12" fmla="*/ 17 w 29"/>
                <a:gd name="T13" fmla="*/ 2 h 29"/>
                <a:gd name="T14" fmla="*/ 15 w 29"/>
                <a:gd name="T15" fmla="*/ 0 h 29"/>
                <a:gd name="T16" fmla="*/ 13 w 29"/>
                <a:gd name="T17" fmla="*/ 2 h 29"/>
                <a:gd name="T18" fmla="*/ 13 w 29"/>
                <a:gd name="T19" fmla="*/ 12 h 29"/>
                <a:gd name="T20" fmla="*/ 3 w 29"/>
                <a:gd name="T21" fmla="*/ 12 h 29"/>
                <a:gd name="T22" fmla="*/ 0 w 29"/>
                <a:gd name="T23" fmla="*/ 14 h 29"/>
                <a:gd name="T24" fmla="*/ 3 w 29"/>
                <a:gd name="T25" fmla="*/ 16 h 29"/>
                <a:gd name="T26" fmla="*/ 13 w 29"/>
                <a:gd name="T27" fmla="*/ 16 h 29"/>
                <a:gd name="T28" fmla="*/ 13 w 29"/>
                <a:gd name="T29" fmla="*/ 26 h 29"/>
                <a:gd name="T30" fmla="*/ 15 w 29"/>
                <a:gd name="T31" fmla="*/ 29 h 29"/>
                <a:gd name="T32" fmla="*/ 17 w 29"/>
                <a:gd name="T33"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29">
                  <a:moveTo>
                    <a:pt x="17" y="26"/>
                  </a:moveTo>
                  <a:cubicBezTo>
                    <a:pt x="17" y="16"/>
                    <a:pt x="17" y="16"/>
                    <a:pt x="17" y="16"/>
                  </a:cubicBezTo>
                  <a:cubicBezTo>
                    <a:pt x="27" y="16"/>
                    <a:pt x="27" y="16"/>
                    <a:pt x="27" y="16"/>
                  </a:cubicBezTo>
                  <a:cubicBezTo>
                    <a:pt x="28" y="16"/>
                    <a:pt x="29" y="15"/>
                    <a:pt x="29" y="14"/>
                  </a:cubicBezTo>
                  <a:cubicBezTo>
                    <a:pt x="29" y="13"/>
                    <a:pt x="28" y="12"/>
                    <a:pt x="27" y="12"/>
                  </a:cubicBezTo>
                  <a:cubicBezTo>
                    <a:pt x="17" y="12"/>
                    <a:pt x="17" y="12"/>
                    <a:pt x="17" y="12"/>
                  </a:cubicBezTo>
                  <a:cubicBezTo>
                    <a:pt x="17" y="2"/>
                    <a:pt x="17" y="2"/>
                    <a:pt x="17" y="2"/>
                  </a:cubicBezTo>
                  <a:cubicBezTo>
                    <a:pt x="17" y="1"/>
                    <a:pt x="16" y="0"/>
                    <a:pt x="15" y="0"/>
                  </a:cubicBezTo>
                  <a:cubicBezTo>
                    <a:pt x="14" y="0"/>
                    <a:pt x="13" y="1"/>
                    <a:pt x="13" y="2"/>
                  </a:cubicBezTo>
                  <a:cubicBezTo>
                    <a:pt x="13" y="12"/>
                    <a:pt x="13" y="12"/>
                    <a:pt x="13" y="12"/>
                  </a:cubicBezTo>
                  <a:cubicBezTo>
                    <a:pt x="3" y="12"/>
                    <a:pt x="3" y="12"/>
                    <a:pt x="3" y="12"/>
                  </a:cubicBezTo>
                  <a:cubicBezTo>
                    <a:pt x="1" y="12"/>
                    <a:pt x="0" y="13"/>
                    <a:pt x="0" y="14"/>
                  </a:cubicBezTo>
                  <a:cubicBezTo>
                    <a:pt x="0" y="15"/>
                    <a:pt x="1" y="16"/>
                    <a:pt x="3" y="16"/>
                  </a:cubicBezTo>
                  <a:cubicBezTo>
                    <a:pt x="13" y="16"/>
                    <a:pt x="13" y="16"/>
                    <a:pt x="13" y="16"/>
                  </a:cubicBezTo>
                  <a:cubicBezTo>
                    <a:pt x="13" y="26"/>
                    <a:pt x="13" y="26"/>
                    <a:pt x="13" y="26"/>
                  </a:cubicBezTo>
                  <a:cubicBezTo>
                    <a:pt x="13" y="28"/>
                    <a:pt x="14" y="29"/>
                    <a:pt x="15" y="29"/>
                  </a:cubicBezTo>
                  <a:cubicBezTo>
                    <a:pt x="16" y="29"/>
                    <a:pt x="17" y="28"/>
                    <a:pt x="1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7" name="Freeform 72"/>
            <p:cNvSpPr>
              <a:spLocks/>
            </p:cNvSpPr>
            <p:nvPr/>
          </p:nvSpPr>
          <p:spPr bwMode="auto">
            <a:xfrm>
              <a:off x="896938" y="1471613"/>
              <a:ext cx="96837" cy="14288"/>
            </a:xfrm>
            <a:custGeom>
              <a:avLst/>
              <a:gdLst>
                <a:gd name="T0" fmla="*/ 30 w 32"/>
                <a:gd name="T1" fmla="*/ 0 h 5"/>
                <a:gd name="T2" fmla="*/ 3 w 32"/>
                <a:gd name="T3" fmla="*/ 0 h 5"/>
                <a:gd name="T4" fmla="*/ 0 w 32"/>
                <a:gd name="T5" fmla="*/ 3 h 5"/>
                <a:gd name="T6" fmla="*/ 3 w 32"/>
                <a:gd name="T7" fmla="*/ 5 h 5"/>
                <a:gd name="T8" fmla="*/ 30 w 32"/>
                <a:gd name="T9" fmla="*/ 5 h 5"/>
                <a:gd name="T10" fmla="*/ 32 w 32"/>
                <a:gd name="T11" fmla="*/ 3 h 5"/>
                <a:gd name="T12" fmla="*/ 30 w 32"/>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2" h="5">
                  <a:moveTo>
                    <a:pt x="30" y="0"/>
                  </a:moveTo>
                  <a:cubicBezTo>
                    <a:pt x="3" y="0"/>
                    <a:pt x="3" y="0"/>
                    <a:pt x="3" y="0"/>
                  </a:cubicBezTo>
                  <a:cubicBezTo>
                    <a:pt x="1" y="0"/>
                    <a:pt x="0" y="1"/>
                    <a:pt x="0" y="3"/>
                  </a:cubicBezTo>
                  <a:cubicBezTo>
                    <a:pt x="0" y="4"/>
                    <a:pt x="1" y="5"/>
                    <a:pt x="3" y="5"/>
                  </a:cubicBezTo>
                  <a:cubicBezTo>
                    <a:pt x="30" y="5"/>
                    <a:pt x="30" y="5"/>
                    <a:pt x="30" y="5"/>
                  </a:cubicBezTo>
                  <a:cubicBezTo>
                    <a:pt x="31" y="5"/>
                    <a:pt x="32" y="4"/>
                    <a:pt x="32" y="3"/>
                  </a:cubicBezTo>
                  <a:cubicBezTo>
                    <a:pt x="32" y="1"/>
                    <a:pt x="3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8" name="Freeform 73"/>
            <p:cNvSpPr>
              <a:spLocks/>
            </p:cNvSpPr>
            <p:nvPr/>
          </p:nvSpPr>
          <p:spPr bwMode="auto">
            <a:xfrm>
              <a:off x="919163" y="1522413"/>
              <a:ext cx="74612" cy="15875"/>
            </a:xfrm>
            <a:custGeom>
              <a:avLst/>
              <a:gdLst>
                <a:gd name="T0" fmla="*/ 23 w 25"/>
                <a:gd name="T1" fmla="*/ 0 h 5"/>
                <a:gd name="T2" fmla="*/ 2 w 25"/>
                <a:gd name="T3" fmla="*/ 0 h 5"/>
                <a:gd name="T4" fmla="*/ 0 w 25"/>
                <a:gd name="T5" fmla="*/ 3 h 5"/>
                <a:gd name="T6" fmla="*/ 2 w 25"/>
                <a:gd name="T7" fmla="*/ 5 h 5"/>
                <a:gd name="T8" fmla="*/ 23 w 25"/>
                <a:gd name="T9" fmla="*/ 5 h 5"/>
                <a:gd name="T10" fmla="*/ 25 w 25"/>
                <a:gd name="T11" fmla="*/ 3 h 5"/>
                <a:gd name="T12" fmla="*/ 23 w 2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5" h="5">
                  <a:moveTo>
                    <a:pt x="23" y="0"/>
                  </a:moveTo>
                  <a:cubicBezTo>
                    <a:pt x="2" y="0"/>
                    <a:pt x="2" y="0"/>
                    <a:pt x="2" y="0"/>
                  </a:cubicBezTo>
                  <a:cubicBezTo>
                    <a:pt x="1" y="0"/>
                    <a:pt x="0" y="1"/>
                    <a:pt x="0" y="3"/>
                  </a:cubicBezTo>
                  <a:cubicBezTo>
                    <a:pt x="0" y="4"/>
                    <a:pt x="1" y="5"/>
                    <a:pt x="2" y="5"/>
                  </a:cubicBezTo>
                  <a:cubicBezTo>
                    <a:pt x="23" y="5"/>
                    <a:pt x="23" y="5"/>
                    <a:pt x="23" y="5"/>
                  </a:cubicBezTo>
                  <a:cubicBezTo>
                    <a:pt x="24" y="5"/>
                    <a:pt x="25" y="4"/>
                    <a:pt x="25" y="3"/>
                  </a:cubicBezTo>
                  <a:cubicBezTo>
                    <a:pt x="25" y="1"/>
                    <a:pt x="24"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39" name="Freeform 74"/>
            <p:cNvSpPr>
              <a:spLocks/>
            </p:cNvSpPr>
            <p:nvPr/>
          </p:nvSpPr>
          <p:spPr bwMode="auto">
            <a:xfrm>
              <a:off x="912813" y="1574800"/>
              <a:ext cx="80962" cy="14288"/>
            </a:xfrm>
            <a:custGeom>
              <a:avLst/>
              <a:gdLst>
                <a:gd name="T0" fmla="*/ 25 w 27"/>
                <a:gd name="T1" fmla="*/ 0 h 5"/>
                <a:gd name="T2" fmla="*/ 2 w 27"/>
                <a:gd name="T3" fmla="*/ 0 h 5"/>
                <a:gd name="T4" fmla="*/ 0 w 27"/>
                <a:gd name="T5" fmla="*/ 3 h 5"/>
                <a:gd name="T6" fmla="*/ 2 w 27"/>
                <a:gd name="T7" fmla="*/ 5 h 5"/>
                <a:gd name="T8" fmla="*/ 25 w 27"/>
                <a:gd name="T9" fmla="*/ 5 h 5"/>
                <a:gd name="T10" fmla="*/ 27 w 27"/>
                <a:gd name="T11" fmla="*/ 3 h 5"/>
                <a:gd name="T12" fmla="*/ 25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5" y="0"/>
                  </a:moveTo>
                  <a:cubicBezTo>
                    <a:pt x="2" y="0"/>
                    <a:pt x="2" y="0"/>
                    <a:pt x="2" y="0"/>
                  </a:cubicBezTo>
                  <a:cubicBezTo>
                    <a:pt x="1" y="0"/>
                    <a:pt x="0" y="1"/>
                    <a:pt x="0" y="3"/>
                  </a:cubicBezTo>
                  <a:cubicBezTo>
                    <a:pt x="0" y="4"/>
                    <a:pt x="1" y="5"/>
                    <a:pt x="2" y="5"/>
                  </a:cubicBezTo>
                  <a:cubicBezTo>
                    <a:pt x="25" y="5"/>
                    <a:pt x="25" y="5"/>
                    <a:pt x="25" y="5"/>
                  </a:cubicBezTo>
                  <a:cubicBezTo>
                    <a:pt x="26" y="5"/>
                    <a:pt x="27" y="4"/>
                    <a:pt x="27" y="3"/>
                  </a:cubicBezTo>
                  <a:cubicBezTo>
                    <a:pt x="27" y="1"/>
                    <a:pt x="26" y="0"/>
                    <a:pt x="2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40" name="Freeform 75"/>
            <p:cNvSpPr>
              <a:spLocks/>
            </p:cNvSpPr>
            <p:nvPr/>
          </p:nvSpPr>
          <p:spPr bwMode="auto">
            <a:xfrm>
              <a:off x="885825" y="1625600"/>
              <a:ext cx="47625" cy="15875"/>
            </a:xfrm>
            <a:custGeom>
              <a:avLst/>
              <a:gdLst>
                <a:gd name="T0" fmla="*/ 0 w 16"/>
                <a:gd name="T1" fmla="*/ 2 h 5"/>
                <a:gd name="T2" fmla="*/ 2 w 16"/>
                <a:gd name="T3" fmla="*/ 5 h 5"/>
                <a:gd name="T4" fmla="*/ 14 w 16"/>
                <a:gd name="T5" fmla="*/ 5 h 5"/>
                <a:gd name="T6" fmla="*/ 16 w 16"/>
                <a:gd name="T7" fmla="*/ 2 h 5"/>
                <a:gd name="T8" fmla="*/ 14 w 16"/>
                <a:gd name="T9" fmla="*/ 0 h 5"/>
                <a:gd name="T10" fmla="*/ 2 w 16"/>
                <a:gd name="T11" fmla="*/ 0 h 5"/>
                <a:gd name="T12" fmla="*/ 0 w 1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6" h="5">
                  <a:moveTo>
                    <a:pt x="0" y="2"/>
                  </a:moveTo>
                  <a:cubicBezTo>
                    <a:pt x="0" y="4"/>
                    <a:pt x="1" y="5"/>
                    <a:pt x="2" y="5"/>
                  </a:cubicBezTo>
                  <a:cubicBezTo>
                    <a:pt x="14" y="5"/>
                    <a:pt x="14" y="5"/>
                    <a:pt x="14" y="5"/>
                  </a:cubicBezTo>
                  <a:cubicBezTo>
                    <a:pt x="15" y="5"/>
                    <a:pt x="16" y="4"/>
                    <a:pt x="16" y="2"/>
                  </a:cubicBezTo>
                  <a:cubicBezTo>
                    <a:pt x="16" y="1"/>
                    <a:pt x="15" y="0"/>
                    <a:pt x="14" y="0"/>
                  </a:cubicBezTo>
                  <a:cubicBezTo>
                    <a:pt x="2" y="0"/>
                    <a:pt x="2"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41" name="Freeform 76"/>
            <p:cNvSpPr>
              <a:spLocks/>
            </p:cNvSpPr>
            <p:nvPr/>
          </p:nvSpPr>
          <p:spPr bwMode="auto">
            <a:xfrm>
              <a:off x="952500" y="1625600"/>
              <a:ext cx="41275" cy="15875"/>
            </a:xfrm>
            <a:custGeom>
              <a:avLst/>
              <a:gdLst>
                <a:gd name="T0" fmla="*/ 14 w 14"/>
                <a:gd name="T1" fmla="*/ 2 h 5"/>
                <a:gd name="T2" fmla="*/ 12 w 14"/>
                <a:gd name="T3" fmla="*/ 0 h 5"/>
                <a:gd name="T4" fmla="*/ 3 w 14"/>
                <a:gd name="T5" fmla="*/ 0 h 5"/>
                <a:gd name="T6" fmla="*/ 0 w 14"/>
                <a:gd name="T7" fmla="*/ 2 h 5"/>
                <a:gd name="T8" fmla="*/ 3 w 14"/>
                <a:gd name="T9" fmla="*/ 5 h 5"/>
                <a:gd name="T10" fmla="*/ 12 w 14"/>
                <a:gd name="T11" fmla="*/ 5 h 5"/>
                <a:gd name="T12" fmla="*/ 14 w 14"/>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4" y="2"/>
                  </a:moveTo>
                  <a:cubicBezTo>
                    <a:pt x="14" y="1"/>
                    <a:pt x="13" y="0"/>
                    <a:pt x="12" y="0"/>
                  </a:cubicBezTo>
                  <a:cubicBezTo>
                    <a:pt x="3" y="0"/>
                    <a:pt x="3" y="0"/>
                    <a:pt x="3" y="0"/>
                  </a:cubicBezTo>
                  <a:cubicBezTo>
                    <a:pt x="1" y="0"/>
                    <a:pt x="0" y="1"/>
                    <a:pt x="0" y="2"/>
                  </a:cubicBezTo>
                  <a:cubicBezTo>
                    <a:pt x="0" y="4"/>
                    <a:pt x="1" y="5"/>
                    <a:pt x="3" y="5"/>
                  </a:cubicBezTo>
                  <a:cubicBezTo>
                    <a:pt x="12" y="5"/>
                    <a:pt x="12" y="5"/>
                    <a:pt x="12" y="5"/>
                  </a:cubicBezTo>
                  <a:cubicBezTo>
                    <a:pt x="13" y="5"/>
                    <a:pt x="14" y="4"/>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42" name="Freeform 77"/>
            <p:cNvSpPr>
              <a:spLocks/>
            </p:cNvSpPr>
            <p:nvPr/>
          </p:nvSpPr>
          <p:spPr bwMode="auto">
            <a:xfrm>
              <a:off x="830263" y="1677988"/>
              <a:ext cx="63500" cy="14288"/>
            </a:xfrm>
            <a:custGeom>
              <a:avLst/>
              <a:gdLst>
                <a:gd name="T0" fmla="*/ 2 w 21"/>
                <a:gd name="T1" fmla="*/ 0 h 5"/>
                <a:gd name="T2" fmla="*/ 0 w 21"/>
                <a:gd name="T3" fmla="*/ 2 h 5"/>
                <a:gd name="T4" fmla="*/ 2 w 21"/>
                <a:gd name="T5" fmla="*/ 5 h 5"/>
                <a:gd name="T6" fmla="*/ 19 w 21"/>
                <a:gd name="T7" fmla="*/ 5 h 5"/>
                <a:gd name="T8" fmla="*/ 21 w 21"/>
                <a:gd name="T9" fmla="*/ 2 h 5"/>
                <a:gd name="T10" fmla="*/ 19 w 21"/>
                <a:gd name="T11" fmla="*/ 0 h 5"/>
                <a:gd name="T12" fmla="*/ 2 w 21"/>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1" h="5">
                  <a:moveTo>
                    <a:pt x="2" y="0"/>
                  </a:moveTo>
                  <a:cubicBezTo>
                    <a:pt x="1" y="0"/>
                    <a:pt x="0" y="1"/>
                    <a:pt x="0" y="2"/>
                  </a:cubicBezTo>
                  <a:cubicBezTo>
                    <a:pt x="0" y="4"/>
                    <a:pt x="1" y="5"/>
                    <a:pt x="2" y="5"/>
                  </a:cubicBezTo>
                  <a:cubicBezTo>
                    <a:pt x="19" y="5"/>
                    <a:pt x="19" y="5"/>
                    <a:pt x="19" y="5"/>
                  </a:cubicBezTo>
                  <a:cubicBezTo>
                    <a:pt x="20" y="5"/>
                    <a:pt x="21" y="4"/>
                    <a:pt x="21" y="2"/>
                  </a:cubicBezTo>
                  <a:cubicBezTo>
                    <a:pt x="21" y="1"/>
                    <a:pt x="20" y="0"/>
                    <a:pt x="19"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43" name="Freeform 78"/>
            <p:cNvSpPr>
              <a:spLocks/>
            </p:cNvSpPr>
            <p:nvPr/>
          </p:nvSpPr>
          <p:spPr bwMode="auto">
            <a:xfrm>
              <a:off x="912813" y="1677988"/>
              <a:ext cx="53975" cy="14288"/>
            </a:xfrm>
            <a:custGeom>
              <a:avLst/>
              <a:gdLst>
                <a:gd name="T0" fmla="*/ 2 w 18"/>
                <a:gd name="T1" fmla="*/ 0 h 5"/>
                <a:gd name="T2" fmla="*/ 0 w 18"/>
                <a:gd name="T3" fmla="*/ 2 h 5"/>
                <a:gd name="T4" fmla="*/ 2 w 18"/>
                <a:gd name="T5" fmla="*/ 5 h 5"/>
                <a:gd name="T6" fmla="*/ 16 w 18"/>
                <a:gd name="T7" fmla="*/ 5 h 5"/>
                <a:gd name="T8" fmla="*/ 18 w 18"/>
                <a:gd name="T9" fmla="*/ 2 h 5"/>
                <a:gd name="T10" fmla="*/ 16 w 18"/>
                <a:gd name="T11" fmla="*/ 0 h 5"/>
                <a:gd name="T12" fmla="*/ 2 w 1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2" y="0"/>
                  </a:moveTo>
                  <a:cubicBezTo>
                    <a:pt x="1" y="0"/>
                    <a:pt x="0" y="1"/>
                    <a:pt x="0" y="2"/>
                  </a:cubicBezTo>
                  <a:cubicBezTo>
                    <a:pt x="0" y="4"/>
                    <a:pt x="1" y="5"/>
                    <a:pt x="2" y="5"/>
                  </a:cubicBezTo>
                  <a:cubicBezTo>
                    <a:pt x="16" y="5"/>
                    <a:pt x="16" y="5"/>
                    <a:pt x="16" y="5"/>
                  </a:cubicBezTo>
                  <a:cubicBezTo>
                    <a:pt x="17" y="5"/>
                    <a:pt x="18" y="4"/>
                    <a:pt x="18" y="2"/>
                  </a:cubicBezTo>
                  <a:cubicBezTo>
                    <a:pt x="18" y="1"/>
                    <a:pt x="17" y="0"/>
                    <a:pt x="16"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grpSp>
        <p:nvGrpSpPr>
          <p:cNvPr id="179" name="Group 178"/>
          <p:cNvGrpSpPr>
            <a:grpSpLocks noChangeAspect="1"/>
          </p:cNvGrpSpPr>
          <p:nvPr/>
        </p:nvGrpSpPr>
        <p:grpSpPr>
          <a:xfrm>
            <a:off x="2123715" y="2770857"/>
            <a:ext cx="424532" cy="387509"/>
            <a:chOff x="6515100" y="2619375"/>
            <a:chExt cx="334963" cy="336551"/>
          </a:xfrm>
          <a:solidFill>
            <a:srgbClr val="0070C0"/>
          </a:solidFill>
        </p:grpSpPr>
        <p:sp>
          <p:nvSpPr>
            <p:cNvPr id="180" name="Freeform 68"/>
            <p:cNvSpPr>
              <a:spLocks noEditPoints="1"/>
            </p:cNvSpPr>
            <p:nvPr/>
          </p:nvSpPr>
          <p:spPr bwMode="auto">
            <a:xfrm>
              <a:off x="6553200" y="2652713"/>
              <a:ext cx="141288" cy="303213"/>
            </a:xfrm>
            <a:custGeom>
              <a:avLst/>
              <a:gdLst>
                <a:gd name="T0" fmla="*/ 46 w 47"/>
                <a:gd name="T1" fmla="*/ 3 h 101"/>
                <a:gd name="T2" fmla="*/ 46 w 47"/>
                <a:gd name="T3" fmla="*/ 4 h 101"/>
                <a:gd name="T4" fmla="*/ 35 w 47"/>
                <a:gd name="T5" fmla="*/ 25 h 101"/>
                <a:gd name="T6" fmla="*/ 29 w 47"/>
                <a:gd name="T7" fmla="*/ 22 h 101"/>
                <a:gd name="T8" fmla="*/ 27 w 47"/>
                <a:gd name="T9" fmla="*/ 21 h 101"/>
                <a:gd name="T10" fmla="*/ 38 w 47"/>
                <a:gd name="T11" fmla="*/ 7 h 101"/>
                <a:gd name="T12" fmla="*/ 17 w 47"/>
                <a:gd name="T13" fmla="*/ 7 h 101"/>
                <a:gd name="T14" fmla="*/ 15 w 47"/>
                <a:gd name="T15" fmla="*/ 5 h 101"/>
                <a:gd name="T16" fmla="*/ 17 w 47"/>
                <a:gd name="T17" fmla="*/ 3 h 101"/>
                <a:gd name="T18" fmla="*/ 39 w 47"/>
                <a:gd name="T19" fmla="*/ 3 h 101"/>
                <a:gd name="T20" fmla="*/ 39 w 47"/>
                <a:gd name="T21" fmla="*/ 1 h 101"/>
                <a:gd name="T22" fmla="*/ 39 w 47"/>
                <a:gd name="T23" fmla="*/ 1 h 101"/>
                <a:gd name="T24" fmla="*/ 39 w 47"/>
                <a:gd name="T25" fmla="*/ 0 h 101"/>
                <a:gd name="T26" fmla="*/ 46 w 47"/>
                <a:gd name="T27" fmla="*/ 3 h 101"/>
                <a:gd name="T28" fmla="*/ 19 w 47"/>
                <a:gd name="T29" fmla="*/ 35 h 101"/>
                <a:gd name="T30" fmla="*/ 11 w 47"/>
                <a:gd name="T31" fmla="*/ 41 h 101"/>
                <a:gd name="T32" fmla="*/ 29 w 47"/>
                <a:gd name="T33" fmla="*/ 41 h 101"/>
                <a:gd name="T34" fmla="*/ 31 w 47"/>
                <a:gd name="T35" fmla="*/ 43 h 101"/>
                <a:gd name="T36" fmla="*/ 29 w 47"/>
                <a:gd name="T37" fmla="*/ 45 h 101"/>
                <a:gd name="T38" fmla="*/ 9 w 47"/>
                <a:gd name="T39" fmla="*/ 45 h 101"/>
                <a:gd name="T40" fmla="*/ 8 w 47"/>
                <a:gd name="T41" fmla="*/ 51 h 101"/>
                <a:gd name="T42" fmla="*/ 9 w 47"/>
                <a:gd name="T43" fmla="*/ 57 h 101"/>
                <a:gd name="T44" fmla="*/ 29 w 47"/>
                <a:gd name="T45" fmla="*/ 57 h 101"/>
                <a:gd name="T46" fmla="*/ 31 w 47"/>
                <a:gd name="T47" fmla="*/ 59 h 101"/>
                <a:gd name="T48" fmla="*/ 29 w 47"/>
                <a:gd name="T49" fmla="*/ 61 h 101"/>
                <a:gd name="T50" fmla="*/ 11 w 47"/>
                <a:gd name="T51" fmla="*/ 61 h 101"/>
                <a:gd name="T52" fmla="*/ 12 w 47"/>
                <a:gd name="T53" fmla="*/ 62 h 101"/>
                <a:gd name="T54" fmla="*/ 0 w 47"/>
                <a:gd name="T55" fmla="*/ 48 h 101"/>
                <a:gd name="T56" fmla="*/ 12 w 47"/>
                <a:gd name="T57" fmla="*/ 30 h 101"/>
                <a:gd name="T58" fmla="*/ 16 w 47"/>
                <a:gd name="T59" fmla="*/ 33 h 101"/>
                <a:gd name="T60" fmla="*/ 19 w 47"/>
                <a:gd name="T61" fmla="*/ 35 h 101"/>
                <a:gd name="T62" fmla="*/ 39 w 47"/>
                <a:gd name="T63" fmla="*/ 80 h 101"/>
                <a:gd name="T64" fmla="*/ 46 w 47"/>
                <a:gd name="T65" fmla="*/ 101 h 101"/>
                <a:gd name="T66" fmla="*/ 38 w 47"/>
                <a:gd name="T67" fmla="*/ 101 h 101"/>
                <a:gd name="T68" fmla="*/ 37 w 47"/>
                <a:gd name="T69" fmla="*/ 91 h 101"/>
                <a:gd name="T70" fmla="*/ 18 w 47"/>
                <a:gd name="T71" fmla="*/ 91 h 101"/>
                <a:gd name="T72" fmla="*/ 16 w 47"/>
                <a:gd name="T73" fmla="*/ 89 h 101"/>
                <a:gd name="T74" fmla="*/ 18 w 47"/>
                <a:gd name="T75" fmla="*/ 87 h 101"/>
                <a:gd name="T76" fmla="*/ 34 w 47"/>
                <a:gd name="T77" fmla="*/ 87 h 101"/>
                <a:gd name="T78" fmla="*/ 27 w 47"/>
                <a:gd name="T79" fmla="*/ 81 h 101"/>
                <a:gd name="T80" fmla="*/ 31 w 47"/>
                <a:gd name="T81" fmla="*/ 81 h 101"/>
                <a:gd name="T82" fmla="*/ 39 w 47"/>
                <a:gd name="T83" fmla="*/ 8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 h="101">
                  <a:moveTo>
                    <a:pt x="46" y="3"/>
                  </a:moveTo>
                  <a:cubicBezTo>
                    <a:pt x="46" y="3"/>
                    <a:pt x="46" y="4"/>
                    <a:pt x="46" y="4"/>
                  </a:cubicBezTo>
                  <a:cubicBezTo>
                    <a:pt x="46" y="14"/>
                    <a:pt x="41" y="20"/>
                    <a:pt x="35" y="25"/>
                  </a:cubicBezTo>
                  <a:cubicBezTo>
                    <a:pt x="33" y="24"/>
                    <a:pt x="31" y="23"/>
                    <a:pt x="29" y="22"/>
                  </a:cubicBezTo>
                  <a:cubicBezTo>
                    <a:pt x="28" y="21"/>
                    <a:pt x="28" y="21"/>
                    <a:pt x="27" y="21"/>
                  </a:cubicBezTo>
                  <a:cubicBezTo>
                    <a:pt x="32" y="17"/>
                    <a:pt x="37" y="13"/>
                    <a:pt x="38" y="7"/>
                  </a:cubicBezTo>
                  <a:cubicBezTo>
                    <a:pt x="17" y="7"/>
                    <a:pt x="17" y="7"/>
                    <a:pt x="17" y="7"/>
                  </a:cubicBezTo>
                  <a:cubicBezTo>
                    <a:pt x="16" y="7"/>
                    <a:pt x="15" y="6"/>
                    <a:pt x="15" y="5"/>
                  </a:cubicBezTo>
                  <a:cubicBezTo>
                    <a:pt x="15" y="4"/>
                    <a:pt x="16" y="3"/>
                    <a:pt x="17" y="3"/>
                  </a:cubicBezTo>
                  <a:cubicBezTo>
                    <a:pt x="39" y="3"/>
                    <a:pt x="39" y="3"/>
                    <a:pt x="39" y="3"/>
                  </a:cubicBezTo>
                  <a:cubicBezTo>
                    <a:pt x="39" y="2"/>
                    <a:pt x="39" y="2"/>
                    <a:pt x="39" y="1"/>
                  </a:cubicBezTo>
                  <a:cubicBezTo>
                    <a:pt x="39" y="1"/>
                    <a:pt x="39" y="1"/>
                    <a:pt x="39" y="1"/>
                  </a:cubicBezTo>
                  <a:cubicBezTo>
                    <a:pt x="39" y="1"/>
                    <a:pt x="39" y="0"/>
                    <a:pt x="39" y="0"/>
                  </a:cubicBezTo>
                  <a:cubicBezTo>
                    <a:pt x="41" y="1"/>
                    <a:pt x="44" y="2"/>
                    <a:pt x="46" y="3"/>
                  </a:cubicBezTo>
                  <a:close/>
                  <a:moveTo>
                    <a:pt x="19" y="35"/>
                  </a:moveTo>
                  <a:cubicBezTo>
                    <a:pt x="16" y="37"/>
                    <a:pt x="13" y="38"/>
                    <a:pt x="11" y="41"/>
                  </a:cubicBezTo>
                  <a:cubicBezTo>
                    <a:pt x="29" y="41"/>
                    <a:pt x="29" y="41"/>
                    <a:pt x="29" y="41"/>
                  </a:cubicBezTo>
                  <a:cubicBezTo>
                    <a:pt x="30" y="41"/>
                    <a:pt x="31" y="42"/>
                    <a:pt x="31" y="43"/>
                  </a:cubicBezTo>
                  <a:cubicBezTo>
                    <a:pt x="31" y="44"/>
                    <a:pt x="30" y="45"/>
                    <a:pt x="29" y="45"/>
                  </a:cubicBezTo>
                  <a:cubicBezTo>
                    <a:pt x="9" y="45"/>
                    <a:pt x="9" y="45"/>
                    <a:pt x="9" y="45"/>
                  </a:cubicBezTo>
                  <a:cubicBezTo>
                    <a:pt x="8" y="47"/>
                    <a:pt x="8" y="49"/>
                    <a:pt x="8" y="51"/>
                  </a:cubicBezTo>
                  <a:cubicBezTo>
                    <a:pt x="8" y="53"/>
                    <a:pt x="8" y="55"/>
                    <a:pt x="9" y="57"/>
                  </a:cubicBezTo>
                  <a:cubicBezTo>
                    <a:pt x="29" y="57"/>
                    <a:pt x="29" y="57"/>
                    <a:pt x="29" y="57"/>
                  </a:cubicBezTo>
                  <a:cubicBezTo>
                    <a:pt x="30" y="57"/>
                    <a:pt x="31" y="58"/>
                    <a:pt x="31" y="59"/>
                  </a:cubicBezTo>
                  <a:cubicBezTo>
                    <a:pt x="31" y="60"/>
                    <a:pt x="30" y="61"/>
                    <a:pt x="29" y="61"/>
                  </a:cubicBezTo>
                  <a:cubicBezTo>
                    <a:pt x="11" y="61"/>
                    <a:pt x="11" y="61"/>
                    <a:pt x="11" y="61"/>
                  </a:cubicBezTo>
                  <a:cubicBezTo>
                    <a:pt x="12" y="61"/>
                    <a:pt x="12" y="61"/>
                    <a:pt x="12" y="62"/>
                  </a:cubicBezTo>
                  <a:cubicBezTo>
                    <a:pt x="7" y="59"/>
                    <a:pt x="3" y="54"/>
                    <a:pt x="0" y="48"/>
                  </a:cubicBezTo>
                  <a:cubicBezTo>
                    <a:pt x="1" y="40"/>
                    <a:pt x="6" y="34"/>
                    <a:pt x="12" y="30"/>
                  </a:cubicBezTo>
                  <a:cubicBezTo>
                    <a:pt x="13" y="31"/>
                    <a:pt x="14" y="32"/>
                    <a:pt x="16" y="33"/>
                  </a:cubicBezTo>
                  <a:cubicBezTo>
                    <a:pt x="17" y="34"/>
                    <a:pt x="18" y="34"/>
                    <a:pt x="19" y="35"/>
                  </a:cubicBezTo>
                  <a:close/>
                  <a:moveTo>
                    <a:pt x="39" y="80"/>
                  </a:moveTo>
                  <a:cubicBezTo>
                    <a:pt x="44" y="85"/>
                    <a:pt x="47" y="91"/>
                    <a:pt x="46" y="101"/>
                  </a:cubicBezTo>
                  <a:cubicBezTo>
                    <a:pt x="38" y="101"/>
                    <a:pt x="38" y="101"/>
                    <a:pt x="38" y="101"/>
                  </a:cubicBezTo>
                  <a:cubicBezTo>
                    <a:pt x="39" y="97"/>
                    <a:pt x="38" y="93"/>
                    <a:pt x="37" y="91"/>
                  </a:cubicBezTo>
                  <a:cubicBezTo>
                    <a:pt x="18" y="91"/>
                    <a:pt x="18" y="91"/>
                    <a:pt x="18" y="91"/>
                  </a:cubicBezTo>
                  <a:cubicBezTo>
                    <a:pt x="17" y="91"/>
                    <a:pt x="16" y="90"/>
                    <a:pt x="16" y="89"/>
                  </a:cubicBezTo>
                  <a:cubicBezTo>
                    <a:pt x="16" y="88"/>
                    <a:pt x="17" y="87"/>
                    <a:pt x="18" y="87"/>
                  </a:cubicBezTo>
                  <a:cubicBezTo>
                    <a:pt x="34" y="87"/>
                    <a:pt x="34" y="87"/>
                    <a:pt x="34" y="87"/>
                  </a:cubicBezTo>
                  <a:cubicBezTo>
                    <a:pt x="32" y="84"/>
                    <a:pt x="30" y="83"/>
                    <a:pt x="27" y="81"/>
                  </a:cubicBezTo>
                  <a:cubicBezTo>
                    <a:pt x="28" y="81"/>
                    <a:pt x="29" y="81"/>
                    <a:pt x="31" y="81"/>
                  </a:cubicBezTo>
                  <a:cubicBezTo>
                    <a:pt x="34" y="81"/>
                    <a:pt x="36" y="81"/>
                    <a:pt x="39"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sp>
          <p:nvSpPr>
            <p:cNvPr id="181" name="Freeform 69"/>
            <p:cNvSpPr>
              <a:spLocks noEditPoints="1"/>
            </p:cNvSpPr>
            <p:nvPr/>
          </p:nvSpPr>
          <p:spPr bwMode="auto">
            <a:xfrm>
              <a:off x="6515100" y="2619375"/>
              <a:ext cx="334963" cy="336550"/>
            </a:xfrm>
            <a:custGeom>
              <a:avLst/>
              <a:gdLst>
                <a:gd name="T0" fmla="*/ 21 w 112"/>
                <a:gd name="T1" fmla="*/ 18 h 112"/>
                <a:gd name="T2" fmla="*/ 23 w 112"/>
                <a:gd name="T3" fmla="*/ 22 h 112"/>
                <a:gd name="T4" fmla="*/ 41 w 112"/>
                <a:gd name="T5" fmla="*/ 22 h 112"/>
                <a:gd name="T6" fmla="*/ 43 w 112"/>
                <a:gd name="T7" fmla="*/ 24 h 112"/>
                <a:gd name="T8" fmla="*/ 41 w 112"/>
                <a:gd name="T9" fmla="*/ 26 h 112"/>
                <a:gd name="T10" fmla="*/ 25 w 112"/>
                <a:gd name="T11" fmla="*/ 26 h 112"/>
                <a:gd name="T12" fmla="*/ 39 w 112"/>
                <a:gd name="T13" fmla="*/ 36 h 112"/>
                <a:gd name="T14" fmla="*/ 59 w 112"/>
                <a:gd name="T15" fmla="*/ 62 h 112"/>
                <a:gd name="T16" fmla="*/ 55 w 112"/>
                <a:gd name="T17" fmla="*/ 76 h 112"/>
                <a:gd name="T18" fmla="*/ 44 w 112"/>
                <a:gd name="T19" fmla="*/ 78 h 112"/>
                <a:gd name="T20" fmla="*/ 40 w 112"/>
                <a:gd name="T21" fmla="*/ 78 h 112"/>
                <a:gd name="T22" fmla="*/ 51 w 112"/>
                <a:gd name="T23" fmla="*/ 64 h 112"/>
                <a:gd name="T24" fmla="*/ 30 w 112"/>
                <a:gd name="T25" fmla="*/ 64 h 112"/>
                <a:gd name="T26" fmla="*/ 28 w 112"/>
                <a:gd name="T27" fmla="*/ 62 h 112"/>
                <a:gd name="T28" fmla="*/ 30 w 112"/>
                <a:gd name="T29" fmla="*/ 60 h 112"/>
                <a:gd name="T30" fmla="*/ 51 w 112"/>
                <a:gd name="T31" fmla="*/ 60 h 112"/>
                <a:gd name="T32" fmla="*/ 35 w 112"/>
                <a:gd name="T33" fmla="*/ 43 h 112"/>
                <a:gd name="T34" fmla="*/ 15 w 112"/>
                <a:gd name="T35" fmla="*/ 25 h 112"/>
                <a:gd name="T36" fmla="*/ 21 w 112"/>
                <a:gd name="T37" fmla="*/ 18 h 112"/>
                <a:gd name="T38" fmla="*/ 80 w 112"/>
                <a:gd name="T39" fmla="*/ 90 h 112"/>
                <a:gd name="T40" fmla="*/ 80 w 112"/>
                <a:gd name="T41" fmla="*/ 80 h 112"/>
                <a:gd name="T42" fmla="*/ 90 w 112"/>
                <a:gd name="T43" fmla="*/ 80 h 112"/>
                <a:gd name="T44" fmla="*/ 109 w 112"/>
                <a:gd name="T45" fmla="*/ 100 h 112"/>
                <a:gd name="T46" fmla="*/ 109 w 112"/>
                <a:gd name="T47" fmla="*/ 110 h 112"/>
                <a:gd name="T48" fmla="*/ 99 w 112"/>
                <a:gd name="T49" fmla="*/ 110 h 112"/>
                <a:gd name="T50" fmla="*/ 80 w 112"/>
                <a:gd name="T51" fmla="*/ 90 h 112"/>
                <a:gd name="T52" fmla="*/ 78 w 112"/>
                <a:gd name="T53" fmla="*/ 74 h 112"/>
                <a:gd name="T54" fmla="*/ 78 w 112"/>
                <a:gd name="T55" fmla="*/ 74 h 112"/>
                <a:gd name="T56" fmla="*/ 81 w 112"/>
                <a:gd name="T57" fmla="*/ 74 h 112"/>
                <a:gd name="T58" fmla="*/ 81 w 112"/>
                <a:gd name="T59" fmla="*/ 77 h 112"/>
                <a:gd name="T60" fmla="*/ 76 w 112"/>
                <a:gd name="T61" fmla="*/ 81 h 112"/>
                <a:gd name="T62" fmla="*/ 74 w 112"/>
                <a:gd name="T63" fmla="*/ 81 h 112"/>
                <a:gd name="T64" fmla="*/ 74 w 112"/>
                <a:gd name="T65" fmla="*/ 78 h 112"/>
                <a:gd name="T66" fmla="*/ 78 w 112"/>
                <a:gd name="T67" fmla="*/ 74 h 112"/>
                <a:gd name="T68" fmla="*/ 44 w 112"/>
                <a:gd name="T69" fmla="*/ 6 h 112"/>
                <a:gd name="T70" fmla="*/ 6 w 112"/>
                <a:gd name="T71" fmla="*/ 44 h 112"/>
                <a:gd name="T72" fmla="*/ 44 w 112"/>
                <a:gd name="T73" fmla="*/ 82 h 112"/>
                <a:gd name="T74" fmla="*/ 82 w 112"/>
                <a:gd name="T75" fmla="*/ 44 h 112"/>
                <a:gd name="T76" fmla="*/ 44 w 112"/>
                <a:gd name="T77" fmla="*/ 6 h 112"/>
                <a:gd name="T78" fmla="*/ 44 w 112"/>
                <a:gd name="T79" fmla="*/ 0 h 112"/>
                <a:gd name="T80" fmla="*/ 88 w 112"/>
                <a:gd name="T81" fmla="*/ 44 h 112"/>
                <a:gd name="T82" fmla="*/ 44 w 112"/>
                <a:gd name="T83" fmla="*/ 88 h 112"/>
                <a:gd name="T84" fmla="*/ 0 w 112"/>
                <a:gd name="T85" fmla="*/ 44 h 112"/>
                <a:gd name="T86" fmla="*/ 44 w 112"/>
                <a:gd name="T87" fmla="*/ 0 h 112"/>
                <a:gd name="T88" fmla="*/ 34 w 112"/>
                <a:gd name="T89" fmla="*/ 91 h 112"/>
                <a:gd name="T90" fmla="*/ 22 w 112"/>
                <a:gd name="T91" fmla="*/ 105 h 112"/>
                <a:gd name="T92" fmla="*/ 42 w 112"/>
                <a:gd name="T93" fmla="*/ 105 h 112"/>
                <a:gd name="T94" fmla="*/ 44 w 112"/>
                <a:gd name="T95" fmla="*/ 107 h 112"/>
                <a:gd name="T96" fmla="*/ 42 w 112"/>
                <a:gd name="T97" fmla="*/ 109 h 112"/>
                <a:gd name="T98" fmla="*/ 21 w 112"/>
                <a:gd name="T99" fmla="*/ 109 h 112"/>
                <a:gd name="T100" fmla="*/ 21 w 112"/>
                <a:gd name="T101" fmla="*/ 112 h 112"/>
                <a:gd name="T102" fmla="*/ 13 w 112"/>
                <a:gd name="T103" fmla="*/ 112 h 112"/>
                <a:gd name="T104" fmla="*/ 24 w 112"/>
                <a:gd name="T105" fmla="*/ 88 h 112"/>
                <a:gd name="T106" fmla="*/ 34 w 112"/>
                <a:gd name="T107" fmla="*/ 9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112">
                  <a:moveTo>
                    <a:pt x="21" y="18"/>
                  </a:moveTo>
                  <a:cubicBezTo>
                    <a:pt x="22" y="19"/>
                    <a:pt x="22" y="21"/>
                    <a:pt x="23" y="22"/>
                  </a:cubicBezTo>
                  <a:cubicBezTo>
                    <a:pt x="41" y="22"/>
                    <a:pt x="41" y="22"/>
                    <a:pt x="41" y="22"/>
                  </a:cubicBezTo>
                  <a:cubicBezTo>
                    <a:pt x="42" y="22"/>
                    <a:pt x="43" y="23"/>
                    <a:pt x="43" y="24"/>
                  </a:cubicBezTo>
                  <a:cubicBezTo>
                    <a:pt x="43" y="25"/>
                    <a:pt x="42" y="26"/>
                    <a:pt x="41" y="26"/>
                  </a:cubicBezTo>
                  <a:cubicBezTo>
                    <a:pt x="25" y="26"/>
                    <a:pt x="25" y="26"/>
                    <a:pt x="25" y="26"/>
                  </a:cubicBezTo>
                  <a:cubicBezTo>
                    <a:pt x="29" y="30"/>
                    <a:pt x="34" y="33"/>
                    <a:pt x="39" y="36"/>
                  </a:cubicBezTo>
                  <a:cubicBezTo>
                    <a:pt x="49" y="42"/>
                    <a:pt x="59" y="47"/>
                    <a:pt x="59" y="62"/>
                  </a:cubicBezTo>
                  <a:cubicBezTo>
                    <a:pt x="59" y="68"/>
                    <a:pt x="58" y="73"/>
                    <a:pt x="55" y="76"/>
                  </a:cubicBezTo>
                  <a:cubicBezTo>
                    <a:pt x="51" y="77"/>
                    <a:pt x="47" y="78"/>
                    <a:pt x="44" y="78"/>
                  </a:cubicBezTo>
                  <a:cubicBezTo>
                    <a:pt x="43" y="78"/>
                    <a:pt x="41" y="78"/>
                    <a:pt x="40" y="78"/>
                  </a:cubicBezTo>
                  <a:cubicBezTo>
                    <a:pt x="46" y="74"/>
                    <a:pt x="51" y="70"/>
                    <a:pt x="51" y="64"/>
                  </a:cubicBezTo>
                  <a:cubicBezTo>
                    <a:pt x="30" y="64"/>
                    <a:pt x="30" y="64"/>
                    <a:pt x="30" y="64"/>
                  </a:cubicBezTo>
                  <a:cubicBezTo>
                    <a:pt x="29" y="64"/>
                    <a:pt x="28" y="63"/>
                    <a:pt x="28" y="62"/>
                  </a:cubicBezTo>
                  <a:cubicBezTo>
                    <a:pt x="28" y="61"/>
                    <a:pt x="29" y="60"/>
                    <a:pt x="30" y="60"/>
                  </a:cubicBezTo>
                  <a:cubicBezTo>
                    <a:pt x="51" y="60"/>
                    <a:pt x="51" y="60"/>
                    <a:pt x="51" y="60"/>
                  </a:cubicBezTo>
                  <a:cubicBezTo>
                    <a:pt x="50" y="51"/>
                    <a:pt x="43" y="47"/>
                    <a:pt x="35" y="43"/>
                  </a:cubicBezTo>
                  <a:cubicBezTo>
                    <a:pt x="27" y="38"/>
                    <a:pt x="19" y="34"/>
                    <a:pt x="15" y="25"/>
                  </a:cubicBezTo>
                  <a:cubicBezTo>
                    <a:pt x="17" y="23"/>
                    <a:pt x="19" y="20"/>
                    <a:pt x="21" y="18"/>
                  </a:cubicBezTo>
                  <a:close/>
                  <a:moveTo>
                    <a:pt x="80" y="90"/>
                  </a:moveTo>
                  <a:cubicBezTo>
                    <a:pt x="77" y="87"/>
                    <a:pt x="77" y="83"/>
                    <a:pt x="80" y="80"/>
                  </a:cubicBezTo>
                  <a:cubicBezTo>
                    <a:pt x="83" y="78"/>
                    <a:pt x="87" y="78"/>
                    <a:pt x="90" y="80"/>
                  </a:cubicBezTo>
                  <a:cubicBezTo>
                    <a:pt x="109" y="100"/>
                    <a:pt x="109" y="100"/>
                    <a:pt x="109" y="100"/>
                  </a:cubicBezTo>
                  <a:cubicBezTo>
                    <a:pt x="112" y="102"/>
                    <a:pt x="112" y="107"/>
                    <a:pt x="109" y="110"/>
                  </a:cubicBezTo>
                  <a:cubicBezTo>
                    <a:pt x="106" y="112"/>
                    <a:pt x="102" y="112"/>
                    <a:pt x="99" y="110"/>
                  </a:cubicBezTo>
                  <a:cubicBezTo>
                    <a:pt x="80" y="90"/>
                    <a:pt x="80" y="90"/>
                    <a:pt x="80" y="90"/>
                  </a:cubicBezTo>
                  <a:close/>
                  <a:moveTo>
                    <a:pt x="78" y="74"/>
                  </a:moveTo>
                  <a:cubicBezTo>
                    <a:pt x="78" y="74"/>
                    <a:pt x="78" y="74"/>
                    <a:pt x="78" y="74"/>
                  </a:cubicBezTo>
                  <a:cubicBezTo>
                    <a:pt x="79" y="73"/>
                    <a:pt x="80" y="73"/>
                    <a:pt x="81" y="74"/>
                  </a:cubicBezTo>
                  <a:cubicBezTo>
                    <a:pt x="82" y="75"/>
                    <a:pt x="82" y="76"/>
                    <a:pt x="81" y="77"/>
                  </a:cubicBezTo>
                  <a:cubicBezTo>
                    <a:pt x="76" y="81"/>
                    <a:pt x="76" y="81"/>
                    <a:pt x="76" y="81"/>
                  </a:cubicBezTo>
                  <a:cubicBezTo>
                    <a:pt x="76" y="82"/>
                    <a:pt x="74" y="82"/>
                    <a:pt x="74" y="81"/>
                  </a:cubicBezTo>
                  <a:cubicBezTo>
                    <a:pt x="73" y="80"/>
                    <a:pt x="73" y="79"/>
                    <a:pt x="74" y="78"/>
                  </a:cubicBezTo>
                  <a:cubicBezTo>
                    <a:pt x="78" y="74"/>
                    <a:pt x="78" y="74"/>
                    <a:pt x="78" y="74"/>
                  </a:cubicBezTo>
                  <a:close/>
                  <a:moveTo>
                    <a:pt x="44" y="6"/>
                  </a:moveTo>
                  <a:cubicBezTo>
                    <a:pt x="23" y="6"/>
                    <a:pt x="6" y="23"/>
                    <a:pt x="6" y="44"/>
                  </a:cubicBezTo>
                  <a:cubicBezTo>
                    <a:pt x="6" y="65"/>
                    <a:pt x="23" y="82"/>
                    <a:pt x="44" y="82"/>
                  </a:cubicBezTo>
                  <a:cubicBezTo>
                    <a:pt x="65" y="82"/>
                    <a:pt x="82" y="65"/>
                    <a:pt x="82" y="44"/>
                  </a:cubicBezTo>
                  <a:cubicBezTo>
                    <a:pt x="82" y="23"/>
                    <a:pt x="65" y="6"/>
                    <a:pt x="44" y="6"/>
                  </a:cubicBezTo>
                  <a:close/>
                  <a:moveTo>
                    <a:pt x="44" y="0"/>
                  </a:moveTo>
                  <a:cubicBezTo>
                    <a:pt x="68" y="0"/>
                    <a:pt x="88" y="20"/>
                    <a:pt x="88" y="44"/>
                  </a:cubicBezTo>
                  <a:cubicBezTo>
                    <a:pt x="88" y="68"/>
                    <a:pt x="68" y="88"/>
                    <a:pt x="44" y="88"/>
                  </a:cubicBezTo>
                  <a:cubicBezTo>
                    <a:pt x="19" y="88"/>
                    <a:pt x="0" y="68"/>
                    <a:pt x="0" y="44"/>
                  </a:cubicBezTo>
                  <a:cubicBezTo>
                    <a:pt x="0" y="20"/>
                    <a:pt x="19" y="0"/>
                    <a:pt x="44" y="0"/>
                  </a:cubicBezTo>
                  <a:close/>
                  <a:moveTo>
                    <a:pt x="34" y="91"/>
                  </a:moveTo>
                  <a:cubicBezTo>
                    <a:pt x="28" y="94"/>
                    <a:pt x="23" y="99"/>
                    <a:pt x="22" y="105"/>
                  </a:cubicBezTo>
                  <a:cubicBezTo>
                    <a:pt x="42" y="105"/>
                    <a:pt x="42" y="105"/>
                    <a:pt x="42" y="105"/>
                  </a:cubicBezTo>
                  <a:cubicBezTo>
                    <a:pt x="43" y="105"/>
                    <a:pt x="44" y="106"/>
                    <a:pt x="44" y="107"/>
                  </a:cubicBezTo>
                  <a:cubicBezTo>
                    <a:pt x="44" y="108"/>
                    <a:pt x="43" y="109"/>
                    <a:pt x="42" y="109"/>
                  </a:cubicBezTo>
                  <a:cubicBezTo>
                    <a:pt x="21" y="109"/>
                    <a:pt x="21" y="109"/>
                    <a:pt x="21" y="109"/>
                  </a:cubicBezTo>
                  <a:cubicBezTo>
                    <a:pt x="21" y="110"/>
                    <a:pt x="21" y="111"/>
                    <a:pt x="21" y="112"/>
                  </a:cubicBezTo>
                  <a:cubicBezTo>
                    <a:pt x="13" y="112"/>
                    <a:pt x="13" y="112"/>
                    <a:pt x="13" y="112"/>
                  </a:cubicBezTo>
                  <a:cubicBezTo>
                    <a:pt x="13" y="100"/>
                    <a:pt x="18" y="93"/>
                    <a:pt x="24" y="88"/>
                  </a:cubicBezTo>
                  <a:cubicBezTo>
                    <a:pt x="27" y="89"/>
                    <a:pt x="30" y="90"/>
                    <a:pt x="3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a:p>
          </p:txBody>
        </p:sp>
      </p:grpSp>
    </p:spTree>
    <p:custDataLst>
      <p:tags r:id="rId1"/>
    </p:custDataLst>
    <p:extLst>
      <p:ext uri="{BB962C8B-B14F-4D97-AF65-F5344CB8AC3E}">
        <p14:creationId xmlns:p14="http://schemas.microsoft.com/office/powerpoint/2010/main" val="376358670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2FC8C4-52D1-5140-A81A-B9CD86F6E391}"/>
              </a:ext>
            </a:extLst>
          </p:cNvPr>
          <p:cNvSpPr txBox="1"/>
          <p:nvPr/>
        </p:nvSpPr>
        <p:spPr>
          <a:xfrm>
            <a:off x="533400" y="212743"/>
            <a:ext cx="8384345" cy="584775"/>
          </a:xfrm>
          <a:prstGeom prst="rect">
            <a:avLst/>
          </a:prstGeom>
          <a:noFill/>
        </p:spPr>
        <p:txBody>
          <a:bodyPr wrap="square" rtlCol="0">
            <a:spAutoFit/>
          </a:bodyPr>
          <a:lstStyle/>
          <a:p>
            <a:pPr algn="l"/>
            <a:r>
              <a:rPr lang="en-TR" sz="3200" b="1" dirty="0">
                <a:solidFill>
                  <a:schemeClr val="tx2"/>
                </a:solidFill>
                <a:latin typeface="+mj-lt"/>
              </a:rPr>
              <a:t>ORION </a:t>
            </a:r>
            <a:r>
              <a:rPr lang="tr-TR" sz="3200" b="1" dirty="0">
                <a:solidFill>
                  <a:schemeClr val="tx2"/>
                </a:solidFill>
                <a:latin typeface="+mj-lt"/>
              </a:rPr>
              <a:t>Çalışmaları</a:t>
            </a:r>
            <a:r>
              <a:rPr lang="en-TR" sz="3200" b="1" dirty="0">
                <a:solidFill>
                  <a:schemeClr val="tx2"/>
                </a:solidFill>
                <a:latin typeface="+mj-lt"/>
              </a:rPr>
              <a:t>:</a:t>
            </a:r>
          </a:p>
        </p:txBody>
      </p:sp>
      <p:graphicFrame>
        <p:nvGraphicFramePr>
          <p:cNvPr id="7" name="Table 7">
            <a:extLst>
              <a:ext uri="{FF2B5EF4-FFF2-40B4-BE49-F238E27FC236}">
                <a16:creationId xmlns:a16="http://schemas.microsoft.com/office/drawing/2014/main" id="{41522AF9-9A7F-9345-972A-7B238675611F}"/>
              </a:ext>
            </a:extLst>
          </p:cNvPr>
          <p:cNvGraphicFramePr>
            <a:graphicFrameLocks noGrp="1"/>
          </p:cNvGraphicFramePr>
          <p:nvPr>
            <p:extLst>
              <p:ext uri="{D42A27DB-BD31-4B8C-83A1-F6EECF244321}">
                <p14:modId xmlns:p14="http://schemas.microsoft.com/office/powerpoint/2010/main" val="1384411491"/>
              </p:ext>
            </p:extLst>
          </p:nvPr>
        </p:nvGraphicFramePr>
        <p:xfrm>
          <a:off x="533400" y="918959"/>
          <a:ext cx="11144252" cy="5650098"/>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val="2164672911"/>
                    </a:ext>
                  </a:extLst>
                </a:gridCol>
                <a:gridCol w="3971926">
                  <a:extLst>
                    <a:ext uri="{9D8B030D-6E8A-4147-A177-3AD203B41FA5}">
                      <a16:colId xmlns:a16="http://schemas.microsoft.com/office/drawing/2014/main" val="1246388014"/>
                    </a:ext>
                  </a:extLst>
                </a:gridCol>
                <a:gridCol w="4067174">
                  <a:extLst>
                    <a:ext uri="{9D8B030D-6E8A-4147-A177-3AD203B41FA5}">
                      <a16:colId xmlns:a16="http://schemas.microsoft.com/office/drawing/2014/main" val="4190709255"/>
                    </a:ext>
                  </a:extLst>
                </a:gridCol>
                <a:gridCol w="1504952">
                  <a:extLst>
                    <a:ext uri="{9D8B030D-6E8A-4147-A177-3AD203B41FA5}">
                      <a16:colId xmlns:a16="http://schemas.microsoft.com/office/drawing/2014/main" val="1675675564"/>
                    </a:ext>
                  </a:extLst>
                </a:gridCol>
              </a:tblGrid>
              <a:tr h="430518">
                <a:tc>
                  <a:txBody>
                    <a:bodyPr/>
                    <a:lstStyle/>
                    <a:p>
                      <a:r>
                        <a:rPr lang="en-TR" sz="1600" dirty="0"/>
                        <a:t>Trials</a:t>
                      </a:r>
                    </a:p>
                  </a:txBody>
                  <a:tcPr/>
                </a:tc>
                <a:tc>
                  <a:txBody>
                    <a:bodyPr/>
                    <a:lstStyle/>
                    <a:p>
                      <a:r>
                        <a:rPr lang="en-TR" sz="1600" dirty="0"/>
                        <a:t>Patients</a:t>
                      </a:r>
                    </a:p>
                  </a:txBody>
                  <a:tcPr/>
                </a:tc>
                <a:tc>
                  <a:txBody>
                    <a:bodyPr/>
                    <a:lstStyle/>
                    <a:p>
                      <a:r>
                        <a:rPr lang="en-TR" sz="1600" dirty="0"/>
                        <a:t>Endpoints</a:t>
                      </a:r>
                    </a:p>
                  </a:txBody>
                  <a:tcPr/>
                </a:tc>
                <a:tc>
                  <a:txBody>
                    <a:bodyPr/>
                    <a:lstStyle/>
                    <a:p>
                      <a:r>
                        <a:rPr lang="en-TR" sz="1600" dirty="0"/>
                        <a:t>P</a:t>
                      </a:r>
                    </a:p>
                  </a:txBody>
                  <a:tcPr/>
                </a:tc>
                <a:extLst>
                  <a:ext uri="{0D108BD9-81ED-4DB2-BD59-A6C34878D82A}">
                    <a16:rowId xmlns:a16="http://schemas.microsoft.com/office/drawing/2014/main" val="2585018898"/>
                  </a:ext>
                </a:extLst>
              </a:tr>
              <a:tr h="430518">
                <a:tc>
                  <a:txBody>
                    <a:bodyPr/>
                    <a:lstStyle/>
                    <a:p>
                      <a:r>
                        <a:rPr lang="en-TR" sz="1600" b="1" dirty="0"/>
                        <a:t>ORION-1</a:t>
                      </a:r>
                    </a:p>
                  </a:txBody>
                  <a:tcPr/>
                </a:tc>
                <a:tc>
                  <a:txBody>
                    <a:bodyPr/>
                    <a:lstStyle/>
                    <a:p>
                      <a:r>
                        <a:rPr lang="en-TR" sz="1600" dirty="0"/>
                        <a:t>ASCVD (N=501)</a:t>
                      </a:r>
                    </a:p>
                  </a:txBody>
                  <a:tcPr/>
                </a:tc>
                <a:tc>
                  <a:txBody>
                    <a:bodyPr/>
                    <a:lstStyle/>
                    <a:p>
                      <a:r>
                        <a:rPr lang="en-TR" sz="1600" dirty="0"/>
                        <a:t>LDL-C lowering (Phase II)</a:t>
                      </a:r>
                    </a:p>
                  </a:txBody>
                  <a:tcPr/>
                </a:tc>
                <a:tc>
                  <a:txBody>
                    <a:bodyPr/>
                    <a:lstStyle/>
                    <a:p>
                      <a:endParaRPr lang="en-TR" sz="1600"/>
                    </a:p>
                  </a:txBody>
                  <a:tcPr/>
                </a:tc>
                <a:extLst>
                  <a:ext uri="{0D108BD9-81ED-4DB2-BD59-A6C34878D82A}">
                    <a16:rowId xmlns:a16="http://schemas.microsoft.com/office/drawing/2014/main" val="471369705"/>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ORION-2</a:t>
                      </a:r>
                    </a:p>
                  </a:txBody>
                  <a:tcPr/>
                </a:tc>
                <a:tc>
                  <a:txBody>
                    <a:bodyPr/>
                    <a:lstStyle/>
                    <a:p>
                      <a:r>
                        <a:rPr lang="en-TR" sz="1600" dirty="0"/>
                        <a:t>HoFH (N=10)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dirty="0"/>
                        <a:t>LDL-C lowering (Phase II)</a:t>
                      </a:r>
                    </a:p>
                  </a:txBody>
                  <a:tcPr/>
                </a:tc>
                <a:tc>
                  <a:txBody>
                    <a:bodyPr/>
                    <a:lstStyle/>
                    <a:p>
                      <a:endParaRPr lang="en-TR" sz="1600"/>
                    </a:p>
                  </a:txBody>
                  <a:tcPr/>
                </a:tc>
                <a:extLst>
                  <a:ext uri="{0D108BD9-81ED-4DB2-BD59-A6C34878D82A}">
                    <a16:rowId xmlns:a16="http://schemas.microsoft.com/office/drawing/2014/main" val="3444084310"/>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ORION-3</a:t>
                      </a:r>
                    </a:p>
                  </a:txBody>
                  <a:tcPr/>
                </a:tc>
                <a:tc>
                  <a:txBody>
                    <a:bodyPr/>
                    <a:lstStyle/>
                    <a:p>
                      <a:r>
                        <a:rPr lang="en-TR" sz="1600" dirty="0"/>
                        <a:t>ASCVD or ASCVD RE or HeFH (N=490)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dirty="0"/>
                        <a:t>LDL-C lowering (extension of ORION-1)</a:t>
                      </a:r>
                    </a:p>
                  </a:txBody>
                  <a:tcPr/>
                </a:tc>
                <a:tc>
                  <a:txBody>
                    <a:bodyPr/>
                    <a:lstStyle/>
                    <a:p>
                      <a:endParaRPr lang="en-TR" sz="1600"/>
                    </a:p>
                  </a:txBody>
                  <a:tcPr/>
                </a:tc>
                <a:extLst>
                  <a:ext uri="{0D108BD9-81ED-4DB2-BD59-A6C34878D82A}">
                    <a16:rowId xmlns:a16="http://schemas.microsoft.com/office/drawing/2014/main" val="676106159"/>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ORION-4</a:t>
                      </a:r>
                    </a:p>
                  </a:txBody>
                  <a:tcPr>
                    <a:solidFill>
                      <a:srgbClr val="FFFF00"/>
                    </a:solidFill>
                  </a:tcPr>
                </a:tc>
                <a:tc>
                  <a:txBody>
                    <a:bodyPr/>
                    <a:lstStyle/>
                    <a:p>
                      <a:r>
                        <a:rPr lang="en-TR" sz="1600" dirty="0"/>
                        <a:t>ASCVD or RE (N=15,000)</a:t>
                      </a:r>
                    </a:p>
                  </a:txBody>
                  <a:tcPr>
                    <a:solidFill>
                      <a:srgbClr val="FFFF00"/>
                    </a:solidFill>
                  </a:tcPr>
                </a:tc>
                <a:tc>
                  <a:txBody>
                    <a:bodyPr/>
                    <a:lstStyle/>
                    <a:p>
                      <a:r>
                        <a:rPr lang="en-TR" sz="1600" dirty="0"/>
                        <a:t>Cardiovascular M&amp;M (Phase III)</a:t>
                      </a:r>
                    </a:p>
                  </a:txBody>
                  <a:tcPr>
                    <a:solidFill>
                      <a:srgbClr val="FFFF00"/>
                    </a:solidFill>
                  </a:tcPr>
                </a:tc>
                <a:tc>
                  <a:txBody>
                    <a:bodyPr/>
                    <a:lstStyle/>
                    <a:p>
                      <a:endParaRPr lang="en-TR" sz="1600"/>
                    </a:p>
                  </a:txBody>
                  <a:tcPr/>
                </a:tc>
                <a:extLst>
                  <a:ext uri="{0D108BD9-81ED-4DB2-BD59-A6C34878D82A}">
                    <a16:rowId xmlns:a16="http://schemas.microsoft.com/office/drawing/2014/main" val="68656699"/>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ORION-5</a:t>
                      </a:r>
                    </a:p>
                  </a:txBody>
                  <a:tcPr/>
                </a:tc>
                <a:tc>
                  <a:txBody>
                    <a:bodyPr/>
                    <a:lstStyle/>
                    <a:p>
                      <a:r>
                        <a:rPr lang="en-TR" sz="1600" dirty="0"/>
                        <a:t>HoFH (N=60)</a:t>
                      </a:r>
                    </a:p>
                  </a:txBody>
                  <a:tcPr/>
                </a:tc>
                <a:tc>
                  <a:txBody>
                    <a:bodyPr/>
                    <a:lstStyle/>
                    <a:p>
                      <a:r>
                        <a:rPr lang="en-TR" sz="1600" dirty="0"/>
                        <a:t>LDL-C lowering (Phase III)</a:t>
                      </a:r>
                    </a:p>
                  </a:txBody>
                  <a:tcPr/>
                </a:tc>
                <a:tc>
                  <a:txBody>
                    <a:bodyPr/>
                    <a:lstStyle/>
                    <a:p>
                      <a:endParaRPr lang="en-TR" sz="1600" dirty="0"/>
                    </a:p>
                  </a:txBody>
                  <a:tcPr/>
                </a:tc>
                <a:extLst>
                  <a:ext uri="{0D108BD9-81ED-4DB2-BD59-A6C34878D82A}">
                    <a16:rowId xmlns:a16="http://schemas.microsoft.com/office/drawing/2014/main" val="4034903120"/>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ORION-6</a:t>
                      </a:r>
                    </a:p>
                  </a:txBody>
                  <a:tcPr/>
                </a:tc>
                <a:tc>
                  <a:txBody>
                    <a:bodyPr/>
                    <a:lstStyle/>
                    <a:p>
                      <a:r>
                        <a:rPr lang="en-TR" sz="1600" dirty="0"/>
                        <a:t>Hepatic impairment (N=24-32)</a:t>
                      </a:r>
                    </a:p>
                  </a:txBody>
                  <a:tcPr/>
                </a:tc>
                <a:tc>
                  <a:txBody>
                    <a:bodyPr/>
                    <a:lstStyle/>
                    <a:p>
                      <a:r>
                        <a:rPr lang="en-TR" sz="1600" dirty="0"/>
                        <a:t>Pharmacokinetics</a:t>
                      </a:r>
                    </a:p>
                  </a:txBody>
                  <a:tcPr/>
                </a:tc>
                <a:tc>
                  <a:txBody>
                    <a:bodyPr/>
                    <a:lstStyle/>
                    <a:p>
                      <a:endParaRPr lang="en-TR" sz="1600"/>
                    </a:p>
                  </a:txBody>
                  <a:tcPr/>
                </a:tc>
                <a:extLst>
                  <a:ext uri="{0D108BD9-81ED-4DB2-BD59-A6C34878D82A}">
                    <a16:rowId xmlns:a16="http://schemas.microsoft.com/office/drawing/2014/main" val="1997825750"/>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ORION-7</a:t>
                      </a:r>
                    </a:p>
                  </a:txBody>
                  <a:tcPr/>
                </a:tc>
                <a:tc>
                  <a:txBody>
                    <a:bodyPr/>
                    <a:lstStyle/>
                    <a:p>
                      <a:r>
                        <a:rPr lang="en-TR" sz="1600" dirty="0"/>
                        <a:t>Renal impairment (N=31)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dirty="0"/>
                        <a:t>Pharmacokinetics</a:t>
                      </a:r>
                    </a:p>
                  </a:txBody>
                  <a:tcPr/>
                </a:tc>
                <a:tc>
                  <a:txBody>
                    <a:bodyPr/>
                    <a:lstStyle/>
                    <a:p>
                      <a:endParaRPr lang="en-TR" sz="1600"/>
                    </a:p>
                  </a:txBody>
                  <a:tcPr/>
                </a:tc>
                <a:extLst>
                  <a:ext uri="{0D108BD9-81ED-4DB2-BD59-A6C34878D82A}">
                    <a16:rowId xmlns:a16="http://schemas.microsoft.com/office/drawing/2014/main" val="2295656024"/>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ORION-8</a:t>
                      </a:r>
                    </a:p>
                  </a:txBody>
                  <a:tcPr/>
                </a:tc>
                <a:tc>
                  <a:txBody>
                    <a:bodyPr/>
                    <a:lstStyle/>
                    <a:p>
                      <a:r>
                        <a:rPr lang="en-TR" sz="1600" dirty="0"/>
                        <a:t>ASCVD, ASCVD risk equivalent, HeFH (N=3,460)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dirty="0"/>
                        <a:t>LDL-C lowering (extension of ORION -9, -10, -11)</a:t>
                      </a:r>
                    </a:p>
                  </a:txBody>
                  <a:tcPr/>
                </a:tc>
                <a:tc>
                  <a:txBody>
                    <a:bodyPr/>
                    <a:lstStyle/>
                    <a:p>
                      <a:endParaRPr lang="en-TR" sz="1600"/>
                    </a:p>
                  </a:txBody>
                  <a:tcPr/>
                </a:tc>
                <a:extLst>
                  <a:ext uri="{0D108BD9-81ED-4DB2-BD59-A6C34878D82A}">
                    <a16:rowId xmlns:a16="http://schemas.microsoft.com/office/drawing/2014/main" val="4206857071"/>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ORION-9</a:t>
                      </a:r>
                    </a:p>
                  </a:txBody>
                  <a:tcPr/>
                </a:tc>
                <a:tc>
                  <a:txBody>
                    <a:bodyPr/>
                    <a:lstStyle/>
                    <a:p>
                      <a:r>
                        <a:rPr lang="en-TR" sz="1600" dirty="0"/>
                        <a:t>HEFH (N=400)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dirty="0"/>
                        <a:t>LDL-C lowering (Phase III)</a:t>
                      </a:r>
                    </a:p>
                  </a:txBody>
                  <a:tcPr/>
                </a:tc>
                <a:tc>
                  <a:txBody>
                    <a:bodyPr/>
                    <a:lstStyle/>
                    <a:p>
                      <a:endParaRPr lang="en-TR" sz="1600"/>
                    </a:p>
                  </a:txBody>
                  <a:tcPr/>
                </a:tc>
                <a:extLst>
                  <a:ext uri="{0D108BD9-81ED-4DB2-BD59-A6C34878D82A}">
                    <a16:rowId xmlns:a16="http://schemas.microsoft.com/office/drawing/2014/main" val="266172166"/>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ORION-10</a:t>
                      </a:r>
                    </a:p>
                  </a:txBody>
                  <a:tcPr/>
                </a:tc>
                <a:tc>
                  <a:txBody>
                    <a:bodyPr/>
                    <a:lstStyle/>
                    <a:p>
                      <a:r>
                        <a:rPr lang="en-TR" sz="1600" dirty="0"/>
                        <a:t>ASCVD (N=1,500)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dirty="0"/>
                        <a:t>LDL-C lowering (US) (Phase III)</a:t>
                      </a:r>
                    </a:p>
                  </a:txBody>
                  <a:tcPr/>
                </a:tc>
                <a:tc>
                  <a:txBody>
                    <a:bodyPr/>
                    <a:lstStyle/>
                    <a:p>
                      <a:endParaRPr lang="en-TR" sz="1600"/>
                    </a:p>
                  </a:txBody>
                  <a:tcPr/>
                </a:tc>
                <a:extLst>
                  <a:ext uri="{0D108BD9-81ED-4DB2-BD59-A6C34878D82A}">
                    <a16:rowId xmlns:a16="http://schemas.microsoft.com/office/drawing/2014/main" val="2468785037"/>
                  </a:ext>
                </a:extLst>
              </a:tr>
              <a:tr h="430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ORION-11</a:t>
                      </a:r>
                    </a:p>
                  </a:txBody>
                  <a:tcPr/>
                </a:tc>
                <a:tc>
                  <a:txBody>
                    <a:bodyPr/>
                    <a:lstStyle/>
                    <a:p>
                      <a:r>
                        <a:rPr lang="en-TR" sz="1600" dirty="0"/>
                        <a:t>ASCVD OR ASCVD RE (N=1,500)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dirty="0"/>
                        <a:t>LDL-C lowering (EU) (Phase III)</a:t>
                      </a:r>
                    </a:p>
                  </a:txBody>
                  <a:tcPr/>
                </a:tc>
                <a:tc>
                  <a:txBody>
                    <a:bodyPr/>
                    <a:lstStyle/>
                    <a:p>
                      <a:endParaRPr lang="en-TR" sz="1600"/>
                    </a:p>
                  </a:txBody>
                  <a:tcPr/>
                </a:tc>
                <a:extLst>
                  <a:ext uri="{0D108BD9-81ED-4DB2-BD59-A6C34878D82A}">
                    <a16:rowId xmlns:a16="http://schemas.microsoft.com/office/drawing/2014/main" val="119811482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TR" sz="1600" b="1" dirty="0"/>
                        <a:t>ORION-12</a:t>
                      </a:r>
                    </a:p>
                  </a:txBody>
                  <a:tcPr/>
                </a:tc>
                <a:tc>
                  <a:txBody>
                    <a:bodyPr/>
                    <a:lstStyle/>
                    <a:p>
                      <a:r>
                        <a:rPr lang="en-TR" sz="1600" dirty="0"/>
                        <a:t>H</a:t>
                      </a:r>
                      <a:r>
                        <a:rPr lang="en-US" sz="1600" dirty="0"/>
                        <a:t>e</a:t>
                      </a:r>
                      <a:r>
                        <a:rPr lang="en-TR" sz="1600" dirty="0"/>
                        <a:t>althy volunteers (N=200)</a:t>
                      </a:r>
                    </a:p>
                  </a:txBody>
                  <a:tcPr/>
                </a:tc>
                <a:tc>
                  <a:txBody>
                    <a:bodyPr/>
                    <a:lstStyle/>
                    <a:p>
                      <a:r>
                        <a:rPr lang="en-TR" sz="1600" dirty="0"/>
                        <a:t>TQT</a:t>
                      </a:r>
                    </a:p>
                  </a:txBody>
                  <a:tcPr/>
                </a:tc>
                <a:tc>
                  <a:txBody>
                    <a:bodyPr/>
                    <a:lstStyle/>
                    <a:p>
                      <a:endParaRPr lang="en-TR" sz="1600" dirty="0"/>
                    </a:p>
                  </a:txBody>
                  <a:tcPr/>
                </a:tc>
                <a:extLst>
                  <a:ext uri="{0D108BD9-81ED-4DB2-BD59-A6C34878D82A}">
                    <a16:rowId xmlns:a16="http://schemas.microsoft.com/office/drawing/2014/main" val="2499455982"/>
                  </a:ext>
                </a:extLst>
              </a:tr>
            </a:tbl>
          </a:graphicData>
        </a:graphic>
      </p:graphicFrame>
    </p:spTree>
    <p:extLst>
      <p:ext uri="{BB962C8B-B14F-4D97-AF65-F5344CB8AC3E}">
        <p14:creationId xmlns:p14="http://schemas.microsoft.com/office/powerpoint/2010/main" val="616271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200"/>
              <a:t>ORION-9, ORION-10 ve ORION-11 verilerinin birleştirilme gerekçesi </a:t>
            </a:r>
          </a:p>
        </p:txBody>
      </p:sp>
      <p:sp>
        <p:nvSpPr>
          <p:cNvPr id="5" name="Slide Number Placeholder 4"/>
          <p:cNvSpPr>
            <a:spLocks noGrp="1"/>
          </p:cNvSpPr>
          <p:nvPr>
            <p:ph type="sldNum" sz="quarter" idx="11"/>
          </p:nvPr>
        </p:nvSpPr>
        <p:spPr>
          <a:xfrm>
            <a:off x="612563" y="6331010"/>
            <a:ext cx="304800" cy="304800"/>
          </a:xfrm>
          <a:prstGeom prst="rect">
            <a:avLst/>
          </a:prstGeom>
        </p:spPr>
        <p:txBody>
          <a:bodyPr vert="horz" lIns="0" tIns="0" rIns="0" bIns="0" rtlCol="0" anchor="b" anchorCtr="0"/>
          <a:lstStyle>
            <a:defPPr>
              <a:defRPr lang="en-US"/>
            </a:defPPr>
            <a:lvl1pPr marL="0" algn="l" defTabSz="914400" rtl="0" eaLnBrk="1" latinLnBrk="0" hangingPunct="1">
              <a:defRPr lang="en-US" sz="1200" b="0" i="0" kern="1200" spc="0" baseline="0" smtClean="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21F9DA-0F5A-42C4-A110-C23E9E29FA1C}" type="slidenum">
              <a:rPr lang="tr-TR" smtClean="0"/>
              <a:pPr/>
              <a:t>45</a:t>
            </a:fld>
            <a:endParaRPr lang="uk-UA"/>
          </a:p>
        </p:txBody>
      </p:sp>
      <p:sp>
        <p:nvSpPr>
          <p:cNvPr id="246" name="Footer Placeholder 3"/>
          <p:cNvSpPr txBox="1">
            <a:spLocks/>
          </p:cNvSpPr>
          <p:nvPr/>
        </p:nvSpPr>
        <p:spPr>
          <a:xfrm>
            <a:off x="917363" y="6345936"/>
            <a:ext cx="6385805" cy="289874"/>
          </a:xfrm>
          <a:prstGeom prst="rect">
            <a:avLst/>
          </a:prstGeom>
          <a:noFill/>
        </p:spPr>
        <p:txBody>
          <a:bodyPr wrap="square" lIns="0" tIns="0" rIns="0" bIns="0" rtlCol="0" anchor="b" anchorCtr="0">
            <a:noAutofit/>
          </a:bodyPr>
          <a:lstStyle>
            <a:defPPr>
              <a:defRPr lang="en-US"/>
            </a:defPPr>
            <a:lvl1pPr marL="0" algn="l" defTabSz="914400" rtl="0" eaLnBrk="1" latinLnBrk="0" hangingPunct="1">
              <a:defRPr lang="en-US" sz="12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000"/>
              <a:t>1. Raal FJ, et al. </a:t>
            </a:r>
            <a:r>
              <a:rPr lang="tr-TR" sz="1000" i="1"/>
              <a:t>N Engl J Med.</a:t>
            </a:r>
            <a:r>
              <a:rPr lang="tr-TR" sz="1000"/>
              <a:t> 2020; 382:1520-1530; 2. Ray KK, et al. </a:t>
            </a:r>
            <a:r>
              <a:rPr lang="tr-TR" sz="1000" i="1"/>
              <a:t>N Engl J Med</a:t>
            </a:r>
            <a:r>
              <a:rPr lang="tr-TR" sz="1000"/>
              <a:t>. 2020; 382:1507-1519; 3. Wright, R.S. et al. </a:t>
            </a:r>
            <a:r>
              <a:rPr lang="tr-TR" sz="1000" i="1"/>
              <a:t>J Am Coll Cardiol</a:t>
            </a:r>
            <a:r>
              <a:rPr lang="tr-TR" sz="1000"/>
              <a:t>. 2021;77(9):1182-93</a:t>
            </a:r>
          </a:p>
        </p:txBody>
      </p:sp>
      <p:sp>
        <p:nvSpPr>
          <p:cNvPr id="69" name="Rounded Rectangle 68"/>
          <p:cNvSpPr/>
          <p:nvPr/>
        </p:nvSpPr>
        <p:spPr>
          <a:xfrm>
            <a:off x="1089012" y="1674564"/>
            <a:ext cx="10013976" cy="4269036"/>
          </a:xfrm>
          <a:prstGeom prst="roundRect">
            <a:avLst>
              <a:gd name="adj" fmla="val 4929"/>
            </a:avLst>
          </a:prstGeom>
          <a:solidFill>
            <a:schemeClr val="bg1"/>
          </a:solidFill>
          <a:ln w="3175">
            <a:noFill/>
          </a:ln>
          <a:effectLst>
            <a:innerShdw blurRad="1905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solidFill>
                <a:srgbClr val="FFFFFF"/>
              </a:solidFill>
              <a:latin typeface="Volta Modern Display 55 Rom" pitchFamily="50" charset="0"/>
            </a:endParaRPr>
          </a:p>
        </p:txBody>
      </p:sp>
      <p:sp>
        <p:nvSpPr>
          <p:cNvPr id="73" name="Freeform 72"/>
          <p:cNvSpPr/>
          <p:nvPr/>
        </p:nvSpPr>
        <p:spPr>
          <a:xfrm>
            <a:off x="2108669" y="1492971"/>
            <a:ext cx="2624825" cy="1262229"/>
          </a:xfrm>
          <a:custGeom>
            <a:avLst/>
            <a:gdLst>
              <a:gd name="connsiteX0" fmla="*/ 135537 w 3237994"/>
              <a:gd name="connsiteY0" fmla="*/ 0 h 1570711"/>
              <a:gd name="connsiteX1" fmla="*/ 3102457 w 3237994"/>
              <a:gd name="connsiteY1" fmla="*/ 0 h 1570711"/>
              <a:gd name="connsiteX2" fmla="*/ 3102462 w 3237994"/>
              <a:gd name="connsiteY2" fmla="*/ 1 h 1570711"/>
              <a:gd name="connsiteX3" fmla="*/ 3237994 w 3237994"/>
              <a:gd name="connsiteY3" fmla="*/ 1 h 1570711"/>
              <a:gd name="connsiteX4" fmla="*/ 3237994 w 3237994"/>
              <a:gd name="connsiteY4" fmla="*/ 135537 h 1570711"/>
              <a:gd name="connsiteX5" fmla="*/ 3237994 w 3237994"/>
              <a:gd name="connsiteY5" fmla="*/ 236221 h 1570711"/>
              <a:gd name="connsiteX6" fmla="*/ 3237994 w 3237994"/>
              <a:gd name="connsiteY6" fmla="*/ 1435174 h 1570711"/>
              <a:gd name="connsiteX7" fmla="*/ 3102457 w 3237994"/>
              <a:gd name="connsiteY7" fmla="*/ 1570711 h 1570711"/>
              <a:gd name="connsiteX8" fmla="*/ 135537 w 3237994"/>
              <a:gd name="connsiteY8" fmla="*/ 1570711 h 1570711"/>
              <a:gd name="connsiteX9" fmla="*/ 0 w 3237994"/>
              <a:gd name="connsiteY9" fmla="*/ 1435174 h 1570711"/>
              <a:gd name="connsiteX10" fmla="*/ 0 w 3237994"/>
              <a:gd name="connsiteY10" fmla="*/ 236221 h 1570711"/>
              <a:gd name="connsiteX11" fmla="*/ 0 w 3237994"/>
              <a:gd name="connsiteY11" fmla="*/ 135537 h 1570711"/>
              <a:gd name="connsiteX12" fmla="*/ 0 w 3237994"/>
              <a:gd name="connsiteY12" fmla="*/ 1 h 1570711"/>
              <a:gd name="connsiteX13" fmla="*/ 135532 w 3237994"/>
              <a:gd name="connsiteY13" fmla="*/ 1 h 157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7994" h="1570711">
                <a:moveTo>
                  <a:pt x="135537" y="0"/>
                </a:moveTo>
                <a:lnTo>
                  <a:pt x="3102457" y="0"/>
                </a:lnTo>
                <a:lnTo>
                  <a:pt x="3102462" y="1"/>
                </a:lnTo>
                <a:lnTo>
                  <a:pt x="3237994" y="1"/>
                </a:lnTo>
                <a:lnTo>
                  <a:pt x="3237994" y="135537"/>
                </a:lnTo>
                <a:lnTo>
                  <a:pt x="3237994" y="236221"/>
                </a:lnTo>
                <a:lnTo>
                  <a:pt x="3237994" y="1435174"/>
                </a:lnTo>
                <a:cubicBezTo>
                  <a:pt x="3237994" y="1510029"/>
                  <a:pt x="3177312" y="1570711"/>
                  <a:pt x="3102457" y="1570711"/>
                </a:cubicBezTo>
                <a:lnTo>
                  <a:pt x="135537" y="1570711"/>
                </a:lnTo>
                <a:cubicBezTo>
                  <a:pt x="60682" y="1570711"/>
                  <a:pt x="0" y="1510029"/>
                  <a:pt x="0" y="1435174"/>
                </a:cubicBezTo>
                <a:lnTo>
                  <a:pt x="0" y="236221"/>
                </a:lnTo>
                <a:lnTo>
                  <a:pt x="0" y="135537"/>
                </a:lnTo>
                <a:lnTo>
                  <a:pt x="0" y="1"/>
                </a:lnTo>
                <a:lnTo>
                  <a:pt x="135532"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a:p>
        </p:txBody>
      </p:sp>
      <p:sp>
        <p:nvSpPr>
          <p:cNvPr id="74" name="Rectangle 91"/>
          <p:cNvSpPr/>
          <p:nvPr/>
        </p:nvSpPr>
        <p:spPr>
          <a:xfrm>
            <a:off x="4727361" y="1492971"/>
            <a:ext cx="111186" cy="179073"/>
          </a:xfrm>
          <a:custGeom>
            <a:avLst/>
            <a:gdLst>
              <a:gd name="connsiteX0" fmla="*/ 0 w 157336"/>
              <a:gd name="connsiteY0" fmla="*/ 0 h 236220"/>
              <a:gd name="connsiteX1" fmla="*/ 157336 w 157336"/>
              <a:gd name="connsiteY1" fmla="*/ 0 h 236220"/>
              <a:gd name="connsiteX2" fmla="*/ 157336 w 157336"/>
              <a:gd name="connsiteY2" fmla="*/ 236220 h 236220"/>
              <a:gd name="connsiteX3" fmla="*/ 0 w 157336"/>
              <a:gd name="connsiteY3" fmla="*/ 236220 h 236220"/>
              <a:gd name="connsiteX4" fmla="*/ 0 w 157336"/>
              <a:gd name="connsiteY4" fmla="*/ 0 h 236220"/>
              <a:gd name="connsiteX0" fmla="*/ 0 w 157336"/>
              <a:gd name="connsiteY0" fmla="*/ 0 h 236220"/>
              <a:gd name="connsiteX1" fmla="*/ 157336 w 157336"/>
              <a:gd name="connsiteY1" fmla="*/ 236220 h 236220"/>
              <a:gd name="connsiteX2" fmla="*/ 0 w 157336"/>
              <a:gd name="connsiteY2" fmla="*/ 236220 h 236220"/>
              <a:gd name="connsiteX3" fmla="*/ 0 w 157336"/>
              <a:gd name="connsiteY3" fmla="*/ 0 h 236220"/>
            </a:gdLst>
            <a:ahLst/>
            <a:cxnLst>
              <a:cxn ang="0">
                <a:pos x="connsiteX0" y="connsiteY0"/>
              </a:cxn>
              <a:cxn ang="0">
                <a:pos x="connsiteX1" y="connsiteY1"/>
              </a:cxn>
              <a:cxn ang="0">
                <a:pos x="connsiteX2" y="connsiteY2"/>
              </a:cxn>
              <a:cxn ang="0">
                <a:pos x="connsiteX3" y="connsiteY3"/>
              </a:cxn>
            </a:cxnLst>
            <a:rect l="l" t="t" r="r" b="b"/>
            <a:pathLst>
              <a:path w="157336" h="236220">
                <a:moveTo>
                  <a:pt x="0" y="0"/>
                </a:moveTo>
                <a:lnTo>
                  <a:pt x="157336" y="236220"/>
                </a:lnTo>
                <a:lnTo>
                  <a:pt x="0" y="236220"/>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a:p>
        </p:txBody>
      </p:sp>
      <p:sp>
        <p:nvSpPr>
          <p:cNvPr id="75" name="Rectangle 91"/>
          <p:cNvSpPr/>
          <p:nvPr/>
        </p:nvSpPr>
        <p:spPr>
          <a:xfrm flipH="1">
            <a:off x="2001704" y="1492971"/>
            <a:ext cx="111186" cy="179073"/>
          </a:xfrm>
          <a:custGeom>
            <a:avLst/>
            <a:gdLst>
              <a:gd name="connsiteX0" fmla="*/ 0 w 157336"/>
              <a:gd name="connsiteY0" fmla="*/ 0 h 236220"/>
              <a:gd name="connsiteX1" fmla="*/ 157336 w 157336"/>
              <a:gd name="connsiteY1" fmla="*/ 0 h 236220"/>
              <a:gd name="connsiteX2" fmla="*/ 157336 w 157336"/>
              <a:gd name="connsiteY2" fmla="*/ 236220 h 236220"/>
              <a:gd name="connsiteX3" fmla="*/ 0 w 157336"/>
              <a:gd name="connsiteY3" fmla="*/ 236220 h 236220"/>
              <a:gd name="connsiteX4" fmla="*/ 0 w 157336"/>
              <a:gd name="connsiteY4" fmla="*/ 0 h 236220"/>
              <a:gd name="connsiteX0" fmla="*/ 0 w 157336"/>
              <a:gd name="connsiteY0" fmla="*/ 0 h 236220"/>
              <a:gd name="connsiteX1" fmla="*/ 157336 w 157336"/>
              <a:gd name="connsiteY1" fmla="*/ 236220 h 236220"/>
              <a:gd name="connsiteX2" fmla="*/ 0 w 157336"/>
              <a:gd name="connsiteY2" fmla="*/ 236220 h 236220"/>
              <a:gd name="connsiteX3" fmla="*/ 0 w 157336"/>
              <a:gd name="connsiteY3" fmla="*/ 0 h 236220"/>
            </a:gdLst>
            <a:ahLst/>
            <a:cxnLst>
              <a:cxn ang="0">
                <a:pos x="connsiteX0" y="connsiteY0"/>
              </a:cxn>
              <a:cxn ang="0">
                <a:pos x="connsiteX1" y="connsiteY1"/>
              </a:cxn>
              <a:cxn ang="0">
                <a:pos x="connsiteX2" y="connsiteY2"/>
              </a:cxn>
              <a:cxn ang="0">
                <a:pos x="connsiteX3" y="connsiteY3"/>
              </a:cxn>
            </a:cxnLst>
            <a:rect l="l" t="t" r="r" b="b"/>
            <a:pathLst>
              <a:path w="157336" h="236220">
                <a:moveTo>
                  <a:pt x="0" y="0"/>
                </a:moveTo>
                <a:lnTo>
                  <a:pt x="157336" y="236220"/>
                </a:lnTo>
                <a:lnTo>
                  <a:pt x="0" y="236220"/>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a:p>
        </p:txBody>
      </p:sp>
      <p:sp>
        <p:nvSpPr>
          <p:cNvPr id="76" name="TextBox 75"/>
          <p:cNvSpPr txBox="1"/>
          <p:nvPr/>
        </p:nvSpPr>
        <p:spPr>
          <a:xfrm>
            <a:off x="2463062" y="1547131"/>
            <a:ext cx="1945296" cy="523220"/>
          </a:xfrm>
          <a:prstGeom prst="rect">
            <a:avLst/>
          </a:prstGeom>
          <a:noFill/>
        </p:spPr>
        <p:txBody>
          <a:bodyPr wrap="square" rtlCol="0">
            <a:spAutoFit/>
          </a:bodyPr>
          <a:lstStyle/>
          <a:p>
            <a:pPr algn="ctr"/>
            <a:r>
              <a:rPr lang="tr-TR" sz="1400" b="1">
                <a:solidFill>
                  <a:schemeClr val="bg1"/>
                </a:solidFill>
              </a:rPr>
              <a:t>Birleştirilmiş analiz çalışma katılımcıları</a:t>
            </a:r>
          </a:p>
        </p:txBody>
      </p:sp>
      <p:sp>
        <p:nvSpPr>
          <p:cNvPr id="88" name="TextBox 87"/>
          <p:cNvSpPr txBox="1"/>
          <p:nvPr/>
        </p:nvSpPr>
        <p:spPr>
          <a:xfrm>
            <a:off x="2686746" y="1982669"/>
            <a:ext cx="1468672" cy="707886"/>
          </a:xfrm>
          <a:prstGeom prst="rect">
            <a:avLst/>
          </a:prstGeom>
          <a:noFill/>
        </p:spPr>
        <p:txBody>
          <a:bodyPr wrap="none" rtlCol="0">
            <a:spAutoFit/>
          </a:bodyPr>
          <a:lstStyle/>
          <a:p>
            <a:pPr algn="ctr">
              <a:spcAft>
                <a:spcPts val="422"/>
              </a:spcAft>
            </a:pPr>
            <a:r>
              <a:rPr lang="tr-TR" sz="4000" b="1">
                <a:solidFill>
                  <a:schemeClr val="bg1"/>
                </a:solidFill>
              </a:rPr>
              <a:t>3.660</a:t>
            </a:r>
          </a:p>
        </p:txBody>
      </p:sp>
      <p:pic>
        <p:nvPicPr>
          <p:cNvPr id="89" name="Picture 88"/>
          <p:cNvPicPr>
            <a:picLocks/>
          </p:cNvPicPr>
          <p:nvPr/>
        </p:nvPicPr>
        <p:blipFill>
          <a:blip r:embed="rId3">
            <a:extLst>
              <a:ext uri="{28A0092B-C50C-407E-A947-70E740481C1C}">
                <a14:useLocalDpi xmlns:a14="http://schemas.microsoft.com/office/drawing/2010/main" val="0"/>
              </a:ext>
            </a:extLst>
          </a:blip>
          <a:stretch>
            <a:fillRect/>
          </a:stretch>
        </p:blipFill>
        <p:spPr>
          <a:xfrm>
            <a:off x="1642100" y="2664128"/>
            <a:ext cx="3557967" cy="207957"/>
          </a:xfrm>
          <a:prstGeom prst="rect">
            <a:avLst/>
          </a:prstGeom>
        </p:spPr>
      </p:pic>
      <p:sp>
        <p:nvSpPr>
          <p:cNvPr id="90" name="Oval 89"/>
          <p:cNvSpPr/>
          <p:nvPr/>
        </p:nvSpPr>
        <p:spPr>
          <a:xfrm>
            <a:off x="1483611" y="1517012"/>
            <a:ext cx="3874941" cy="277275"/>
          </a:xfrm>
          <a:prstGeom prst="ellipse">
            <a:avLst/>
          </a:prstGeom>
          <a:solidFill>
            <a:schemeClr val="bg1">
              <a:alpha val="50196"/>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Rectangle 90"/>
          <p:cNvSpPr/>
          <p:nvPr/>
        </p:nvSpPr>
        <p:spPr>
          <a:xfrm>
            <a:off x="5677555" y="722081"/>
            <a:ext cx="5139359" cy="5324535"/>
          </a:xfrm>
          <a:prstGeom prst="rect">
            <a:avLst/>
          </a:prstGeom>
        </p:spPr>
        <p:txBody>
          <a:bodyPr wrap="square">
            <a:spAutoFit/>
          </a:bodyPr>
          <a:lstStyle/>
          <a:p>
            <a:r>
              <a:rPr lang="tr-TR" sz="2800" b="1" dirty="0" err="1">
                <a:solidFill>
                  <a:schemeClr val="accent1"/>
                </a:solidFill>
              </a:rPr>
              <a:t>İnclisiranın</a:t>
            </a:r>
            <a:r>
              <a:rPr lang="tr-TR" sz="2800" b="1" dirty="0">
                <a:solidFill>
                  <a:schemeClr val="accent1"/>
                </a:solidFill>
              </a:rPr>
              <a:t> etkililik ve güvenlilik profilinin araştırılması:</a:t>
            </a:r>
          </a:p>
          <a:p>
            <a:endParaRPr lang="en-US" sz="2800" b="1" dirty="0">
              <a:solidFill>
                <a:schemeClr val="accent1"/>
              </a:solidFill>
            </a:endParaRPr>
          </a:p>
          <a:p>
            <a:pPr marL="172800" indent="-172800">
              <a:buFont typeface="Arial" panose="020B0604020202020204" pitchFamily="34" charset="0"/>
              <a:buChar char="•"/>
            </a:pPr>
            <a:r>
              <a:rPr lang="tr-TR" sz="2400" dirty="0"/>
              <a:t>ORION-9, ORION-10 ve ORION-11 önceden tek tek analiz edilmemiştir ve veriler birleştirilmiş bir değerlendirme kapsamında entegre edilmemiştir</a:t>
            </a:r>
            <a:r>
              <a:rPr lang="tr-TR" sz="2400" baseline="30000" dirty="0"/>
              <a:t>1,2</a:t>
            </a:r>
          </a:p>
          <a:p>
            <a:pPr marL="172800" indent="-171450">
              <a:buFont typeface="Arial" panose="020B0604020202020204" pitchFamily="34" charset="0"/>
              <a:buChar char="•"/>
            </a:pPr>
            <a:endParaRPr lang="en-GB" sz="2400" dirty="0"/>
          </a:p>
          <a:p>
            <a:pPr marL="172800" indent="-171450">
              <a:buFont typeface="Arial" panose="020B0604020202020204" pitchFamily="34" charset="0"/>
              <a:buChar char="•"/>
            </a:pPr>
            <a:r>
              <a:rPr lang="tr-TR" sz="2400" dirty="0"/>
              <a:t>Burada, </a:t>
            </a:r>
            <a:r>
              <a:rPr lang="tr-TR" sz="2400" dirty="0" err="1"/>
              <a:t>inclisiranın</a:t>
            </a:r>
            <a:r>
              <a:rPr lang="tr-TR" sz="2400" dirty="0"/>
              <a:t> etkililiği ve güvenliliğine ilişkin daha kesin bir tahmin sağlamak için verilerin </a:t>
            </a:r>
            <a:r>
              <a:rPr lang="tr-TR" sz="2400" dirty="0" err="1"/>
              <a:t>birleştirilmesiye</a:t>
            </a:r>
            <a:r>
              <a:rPr lang="tr-TR" sz="2400" dirty="0"/>
              <a:t>, her bir çalışmadan elde edilen veriler güçlendirilmiştir</a:t>
            </a:r>
            <a:r>
              <a:rPr lang="tr-TR" sz="2400" baseline="30000" dirty="0"/>
              <a:t>3</a:t>
            </a:r>
          </a:p>
          <a:p>
            <a:endParaRPr lang="en-GB" sz="1600" dirty="0"/>
          </a:p>
        </p:txBody>
      </p:sp>
      <p:sp>
        <p:nvSpPr>
          <p:cNvPr id="92" name="Freeform 91"/>
          <p:cNvSpPr>
            <a:spLocks/>
          </p:cNvSpPr>
          <p:nvPr/>
        </p:nvSpPr>
        <p:spPr bwMode="auto">
          <a:xfrm>
            <a:off x="2006942" y="4742091"/>
            <a:ext cx="169014" cy="158057"/>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93" name="Freeform 92"/>
          <p:cNvSpPr>
            <a:spLocks/>
          </p:cNvSpPr>
          <p:nvPr/>
        </p:nvSpPr>
        <p:spPr bwMode="auto">
          <a:xfrm>
            <a:off x="1895695" y="4923684"/>
            <a:ext cx="391222" cy="656031"/>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94" name="Freeform 93"/>
          <p:cNvSpPr>
            <a:spLocks/>
          </p:cNvSpPr>
          <p:nvPr/>
        </p:nvSpPr>
        <p:spPr bwMode="auto">
          <a:xfrm>
            <a:off x="3165545" y="4742091"/>
            <a:ext cx="169014" cy="158057"/>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95" name="Freeform 94"/>
          <p:cNvSpPr>
            <a:spLocks/>
          </p:cNvSpPr>
          <p:nvPr/>
        </p:nvSpPr>
        <p:spPr bwMode="auto">
          <a:xfrm>
            <a:off x="3054299" y="4923684"/>
            <a:ext cx="391222" cy="656031"/>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96" name="Freeform 95"/>
          <p:cNvSpPr>
            <a:spLocks/>
          </p:cNvSpPr>
          <p:nvPr/>
        </p:nvSpPr>
        <p:spPr bwMode="auto">
          <a:xfrm>
            <a:off x="2586243" y="4742093"/>
            <a:ext cx="169014" cy="158057"/>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rgbClr val="00B0F0"/>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97" name="Freeform 96"/>
          <p:cNvSpPr>
            <a:spLocks/>
          </p:cNvSpPr>
          <p:nvPr/>
        </p:nvSpPr>
        <p:spPr bwMode="auto">
          <a:xfrm>
            <a:off x="2474996" y="4923688"/>
            <a:ext cx="391222" cy="656031"/>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rgbClr val="00B0F0"/>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98" name="Freeform 97"/>
          <p:cNvSpPr>
            <a:spLocks/>
          </p:cNvSpPr>
          <p:nvPr/>
        </p:nvSpPr>
        <p:spPr bwMode="auto">
          <a:xfrm>
            <a:off x="3744846" y="4742091"/>
            <a:ext cx="169014" cy="158057"/>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rgbClr val="00B0F0"/>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99" name="Freeform 98"/>
          <p:cNvSpPr>
            <a:spLocks/>
          </p:cNvSpPr>
          <p:nvPr/>
        </p:nvSpPr>
        <p:spPr bwMode="auto">
          <a:xfrm>
            <a:off x="3633600" y="4923684"/>
            <a:ext cx="391222" cy="656031"/>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rgbClr val="00B0F0"/>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100" name="Freeform 99"/>
          <p:cNvSpPr>
            <a:spLocks/>
          </p:cNvSpPr>
          <p:nvPr/>
        </p:nvSpPr>
        <p:spPr bwMode="auto">
          <a:xfrm>
            <a:off x="4324148" y="4742091"/>
            <a:ext cx="169014" cy="158057"/>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113" name="Freeform 112"/>
          <p:cNvSpPr>
            <a:spLocks/>
          </p:cNvSpPr>
          <p:nvPr/>
        </p:nvSpPr>
        <p:spPr bwMode="auto">
          <a:xfrm>
            <a:off x="4212901" y="4923684"/>
            <a:ext cx="391222" cy="656031"/>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126" name="Freeform 125"/>
          <p:cNvSpPr>
            <a:spLocks/>
          </p:cNvSpPr>
          <p:nvPr/>
        </p:nvSpPr>
        <p:spPr bwMode="auto">
          <a:xfrm>
            <a:off x="4903450" y="4742091"/>
            <a:ext cx="169014" cy="158057"/>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rgbClr val="00B0F0"/>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sp>
        <p:nvSpPr>
          <p:cNvPr id="142" name="Freeform 141"/>
          <p:cNvSpPr>
            <a:spLocks/>
          </p:cNvSpPr>
          <p:nvPr/>
        </p:nvSpPr>
        <p:spPr bwMode="auto">
          <a:xfrm>
            <a:off x="4792203" y="4923684"/>
            <a:ext cx="391222" cy="656031"/>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rgbClr val="00B0F0"/>
          </a:solidFill>
          <a:ln w="0">
            <a:noFill/>
            <a:prstDash val="solid"/>
            <a:round/>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GB" sz="2400" kern="0">
              <a:solidFill>
                <a:srgbClr val="00B0F0"/>
              </a:solidFill>
              <a:latin typeface="Volta Modern Display 55 Rom" pitchFamily="50" charset="0"/>
            </a:endParaRPr>
          </a:p>
        </p:txBody>
      </p:sp>
      <p:cxnSp>
        <p:nvCxnSpPr>
          <p:cNvPr id="146" name="Straight Connector 145"/>
          <p:cNvCxnSpPr/>
          <p:nvPr/>
        </p:nvCxnSpPr>
        <p:spPr>
          <a:xfrm flipH="1">
            <a:off x="1695563" y="4513383"/>
            <a:ext cx="355977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3" name="Rectangle 152"/>
          <p:cNvSpPr/>
          <p:nvPr/>
        </p:nvSpPr>
        <p:spPr>
          <a:xfrm>
            <a:off x="5614598" y="4674280"/>
            <a:ext cx="4569148" cy="427763"/>
          </a:xfrm>
          <a:prstGeom prst="rect">
            <a:avLst/>
          </a:prstGeom>
        </p:spPr>
        <p:txBody>
          <a:bodyPr wrap="square">
            <a:spAutoFit/>
          </a:bodyPr>
          <a:lstStyle/>
          <a:p>
            <a:endParaRPr lang="en-US" sz="2000" b="1">
              <a:solidFill>
                <a:schemeClr val="accent1"/>
              </a:solidFill>
            </a:endParaRPr>
          </a:p>
        </p:txBody>
      </p:sp>
      <p:sp>
        <p:nvSpPr>
          <p:cNvPr id="154" name="Rectangle 153"/>
          <p:cNvSpPr/>
          <p:nvPr/>
        </p:nvSpPr>
        <p:spPr>
          <a:xfrm>
            <a:off x="2233636" y="3427056"/>
            <a:ext cx="2222028" cy="1477328"/>
          </a:xfrm>
          <a:prstGeom prst="rect">
            <a:avLst/>
          </a:prstGeom>
        </p:spPr>
        <p:txBody>
          <a:bodyPr wrap="square">
            <a:spAutoFit/>
          </a:bodyPr>
          <a:lstStyle/>
          <a:p>
            <a:pPr algn="ctr"/>
            <a:r>
              <a:rPr lang="tr-TR" b="1" dirty="0">
                <a:solidFill>
                  <a:srgbClr val="00B0F0"/>
                </a:solidFill>
              </a:rPr>
              <a:t>Bugüne kadar inclisiran için </a:t>
            </a:r>
            <a:r>
              <a:rPr lang="tr-TR" b="1">
                <a:solidFill>
                  <a:srgbClr val="00B0F0"/>
                </a:solidFill>
              </a:rPr>
              <a:t>birleştirilmiş en </a:t>
            </a:r>
            <a:r>
              <a:rPr lang="tr-TR" b="1" dirty="0">
                <a:solidFill>
                  <a:srgbClr val="00B0F0"/>
                </a:solidFill>
              </a:rPr>
              <a:t>büyük veri seti</a:t>
            </a:r>
          </a:p>
          <a:p>
            <a:pPr marL="285750" indent="-285750" algn="ctr">
              <a:buFont typeface="Arial" panose="020B0604020202020204" pitchFamily="34" charset="0"/>
              <a:buChar char="•"/>
            </a:pPr>
            <a:endParaRPr lang="en-GB" dirty="0"/>
          </a:p>
        </p:txBody>
      </p:sp>
      <p:sp>
        <p:nvSpPr>
          <p:cNvPr id="155" name="Freeform 5"/>
          <p:cNvSpPr>
            <a:spLocks noEditPoints="1"/>
          </p:cNvSpPr>
          <p:nvPr/>
        </p:nvSpPr>
        <p:spPr bwMode="auto">
          <a:xfrm rot="7248826">
            <a:off x="1896821" y="2988349"/>
            <a:ext cx="792000" cy="792000"/>
          </a:xfrm>
          <a:custGeom>
            <a:avLst/>
            <a:gdLst>
              <a:gd name="T0" fmla="*/ 117 w 641"/>
              <a:gd name="T1" fmla="*/ 6 h 628"/>
              <a:gd name="T2" fmla="*/ 138 w 641"/>
              <a:gd name="T3" fmla="*/ 32 h 628"/>
              <a:gd name="T4" fmla="*/ 135 w 641"/>
              <a:gd name="T5" fmla="*/ 82 h 628"/>
              <a:gd name="T6" fmla="*/ 153 w 641"/>
              <a:gd name="T7" fmla="*/ 150 h 628"/>
              <a:gd name="T8" fmla="*/ 232 w 641"/>
              <a:gd name="T9" fmla="*/ 126 h 628"/>
              <a:gd name="T10" fmla="*/ 223 w 641"/>
              <a:gd name="T11" fmla="*/ 246 h 628"/>
              <a:gd name="T12" fmla="*/ 172 w 641"/>
              <a:gd name="T13" fmla="*/ 321 h 628"/>
              <a:gd name="T14" fmla="*/ 121 w 641"/>
              <a:gd name="T15" fmla="*/ 339 h 628"/>
              <a:gd name="T16" fmla="*/ 72 w 641"/>
              <a:gd name="T17" fmla="*/ 403 h 628"/>
              <a:gd name="T18" fmla="*/ 239 w 641"/>
              <a:gd name="T19" fmla="*/ 459 h 628"/>
              <a:gd name="T20" fmla="*/ 337 w 641"/>
              <a:gd name="T21" fmla="*/ 467 h 628"/>
              <a:gd name="T22" fmla="*/ 379 w 641"/>
              <a:gd name="T23" fmla="*/ 421 h 628"/>
              <a:gd name="T24" fmla="*/ 503 w 641"/>
              <a:gd name="T25" fmla="*/ 468 h 628"/>
              <a:gd name="T26" fmla="*/ 587 w 641"/>
              <a:gd name="T27" fmla="*/ 370 h 628"/>
              <a:gd name="T28" fmla="*/ 564 w 641"/>
              <a:gd name="T29" fmla="*/ 310 h 628"/>
              <a:gd name="T30" fmla="*/ 505 w 641"/>
              <a:gd name="T31" fmla="*/ 398 h 628"/>
              <a:gd name="T32" fmla="*/ 422 w 641"/>
              <a:gd name="T33" fmla="*/ 298 h 628"/>
              <a:gd name="T34" fmla="*/ 356 w 641"/>
              <a:gd name="T35" fmla="*/ 238 h 628"/>
              <a:gd name="T36" fmla="*/ 522 w 641"/>
              <a:gd name="T37" fmla="*/ 146 h 628"/>
              <a:gd name="T38" fmla="*/ 518 w 641"/>
              <a:gd name="T39" fmla="*/ 44 h 628"/>
              <a:gd name="T40" fmla="*/ 540 w 641"/>
              <a:gd name="T41" fmla="*/ 19 h 628"/>
              <a:gd name="T42" fmla="*/ 641 w 641"/>
              <a:gd name="T43" fmla="*/ 286 h 628"/>
              <a:gd name="T44" fmla="*/ 1 w 641"/>
              <a:gd name="T45" fmla="*/ 302 h 628"/>
              <a:gd name="T46" fmla="*/ 0 w 641"/>
              <a:gd name="T47" fmla="*/ 234 h 628"/>
              <a:gd name="T48" fmla="*/ 612 w 641"/>
              <a:gd name="T49" fmla="*/ 258 h 628"/>
              <a:gd name="T50" fmla="*/ 611 w 641"/>
              <a:gd name="T51" fmla="*/ 242 h 628"/>
              <a:gd name="T52" fmla="*/ 601 w 641"/>
              <a:gd name="T53" fmla="*/ 181 h 628"/>
              <a:gd name="T54" fmla="*/ 421 w 641"/>
              <a:gd name="T55" fmla="*/ 214 h 628"/>
              <a:gd name="T56" fmla="*/ 412 w 641"/>
              <a:gd name="T57" fmla="*/ 264 h 628"/>
              <a:gd name="T58" fmla="*/ 484 w 641"/>
              <a:gd name="T59" fmla="*/ 338 h 628"/>
              <a:gd name="T60" fmla="*/ 520 w 641"/>
              <a:gd name="T61" fmla="*/ 344 h 628"/>
              <a:gd name="T62" fmla="*/ 594 w 641"/>
              <a:gd name="T63" fmla="*/ 276 h 628"/>
              <a:gd name="T64" fmla="*/ 616 w 641"/>
              <a:gd name="T65" fmla="*/ 286 h 628"/>
              <a:gd name="T66" fmla="*/ 32 w 641"/>
              <a:gd name="T67" fmla="*/ 255 h 628"/>
              <a:gd name="T68" fmla="*/ 79 w 641"/>
              <a:gd name="T69" fmla="*/ 368 h 628"/>
              <a:gd name="T70" fmla="*/ 88 w 641"/>
              <a:gd name="T71" fmla="*/ 337 h 628"/>
              <a:gd name="T72" fmla="*/ 155 w 641"/>
              <a:gd name="T73" fmla="*/ 289 h 628"/>
              <a:gd name="T74" fmla="*/ 198 w 641"/>
              <a:gd name="T75" fmla="*/ 225 h 628"/>
              <a:gd name="T76" fmla="*/ 217 w 641"/>
              <a:gd name="T77" fmla="*/ 156 h 628"/>
              <a:gd name="T78" fmla="*/ 128 w 641"/>
              <a:gd name="T79" fmla="*/ 174 h 628"/>
              <a:gd name="T80" fmla="*/ 94 w 641"/>
              <a:gd name="T81" fmla="*/ 94 h 628"/>
              <a:gd name="T82" fmla="*/ 32 w 641"/>
              <a:gd name="T83" fmla="*/ 255 h 628"/>
              <a:gd name="T84" fmla="*/ 467 w 641"/>
              <a:gd name="T85" fmla="*/ 506 h 628"/>
              <a:gd name="T86" fmla="*/ 415 w 641"/>
              <a:gd name="T87" fmla="*/ 439 h 628"/>
              <a:gd name="T88" fmla="*/ 404 w 641"/>
              <a:gd name="T89" fmla="*/ 457 h 628"/>
              <a:gd name="T90" fmla="*/ 381 w 641"/>
              <a:gd name="T91" fmla="*/ 510 h 628"/>
              <a:gd name="T92" fmla="*/ 273 w 641"/>
              <a:gd name="T93" fmla="*/ 500 h 628"/>
              <a:gd name="T94" fmla="*/ 211 w 641"/>
              <a:gd name="T95" fmla="*/ 482 h 628"/>
              <a:gd name="T96" fmla="*/ 197 w 641"/>
              <a:gd name="T97" fmla="*/ 51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1" h="628">
                <a:moveTo>
                  <a:pt x="0" y="234"/>
                </a:moveTo>
                <a:cubicBezTo>
                  <a:pt x="5" y="140"/>
                  <a:pt x="46" y="66"/>
                  <a:pt x="117" y="6"/>
                </a:cubicBezTo>
                <a:cubicBezTo>
                  <a:pt x="124" y="0"/>
                  <a:pt x="129" y="0"/>
                  <a:pt x="132" y="8"/>
                </a:cubicBezTo>
                <a:cubicBezTo>
                  <a:pt x="134" y="16"/>
                  <a:pt x="152" y="20"/>
                  <a:pt x="138" y="32"/>
                </a:cubicBezTo>
                <a:cubicBezTo>
                  <a:pt x="127" y="41"/>
                  <a:pt x="117" y="51"/>
                  <a:pt x="106" y="61"/>
                </a:cubicBezTo>
                <a:cubicBezTo>
                  <a:pt x="117" y="68"/>
                  <a:pt x="127" y="73"/>
                  <a:pt x="135" y="82"/>
                </a:cubicBezTo>
                <a:cubicBezTo>
                  <a:pt x="146" y="94"/>
                  <a:pt x="152" y="108"/>
                  <a:pt x="147" y="125"/>
                </a:cubicBezTo>
                <a:cubicBezTo>
                  <a:pt x="143" y="135"/>
                  <a:pt x="143" y="144"/>
                  <a:pt x="153" y="150"/>
                </a:cubicBezTo>
                <a:cubicBezTo>
                  <a:pt x="164" y="157"/>
                  <a:pt x="171" y="149"/>
                  <a:pt x="178" y="142"/>
                </a:cubicBezTo>
                <a:cubicBezTo>
                  <a:pt x="201" y="120"/>
                  <a:pt x="216" y="116"/>
                  <a:pt x="232" y="126"/>
                </a:cubicBezTo>
                <a:cubicBezTo>
                  <a:pt x="252" y="137"/>
                  <a:pt x="261" y="164"/>
                  <a:pt x="255" y="189"/>
                </a:cubicBezTo>
                <a:cubicBezTo>
                  <a:pt x="249" y="211"/>
                  <a:pt x="237" y="229"/>
                  <a:pt x="223" y="246"/>
                </a:cubicBezTo>
                <a:cubicBezTo>
                  <a:pt x="218" y="253"/>
                  <a:pt x="214" y="260"/>
                  <a:pt x="215" y="270"/>
                </a:cubicBezTo>
                <a:cubicBezTo>
                  <a:pt x="217" y="299"/>
                  <a:pt x="201" y="318"/>
                  <a:pt x="172" y="321"/>
                </a:cubicBezTo>
                <a:cubicBezTo>
                  <a:pt x="162" y="322"/>
                  <a:pt x="151" y="322"/>
                  <a:pt x="142" y="319"/>
                </a:cubicBezTo>
                <a:cubicBezTo>
                  <a:pt x="123" y="314"/>
                  <a:pt x="118" y="322"/>
                  <a:pt x="121" y="339"/>
                </a:cubicBezTo>
                <a:cubicBezTo>
                  <a:pt x="121" y="344"/>
                  <a:pt x="121" y="350"/>
                  <a:pt x="121" y="355"/>
                </a:cubicBezTo>
                <a:cubicBezTo>
                  <a:pt x="119" y="386"/>
                  <a:pt x="106" y="400"/>
                  <a:pt x="72" y="403"/>
                </a:cubicBezTo>
                <a:cubicBezTo>
                  <a:pt x="92" y="439"/>
                  <a:pt x="119" y="467"/>
                  <a:pt x="152" y="491"/>
                </a:cubicBezTo>
                <a:cubicBezTo>
                  <a:pt x="165" y="446"/>
                  <a:pt x="197" y="435"/>
                  <a:pt x="239" y="459"/>
                </a:cubicBezTo>
                <a:cubicBezTo>
                  <a:pt x="251" y="466"/>
                  <a:pt x="261" y="469"/>
                  <a:pt x="276" y="462"/>
                </a:cubicBezTo>
                <a:cubicBezTo>
                  <a:pt x="296" y="452"/>
                  <a:pt x="317" y="458"/>
                  <a:pt x="337" y="467"/>
                </a:cubicBezTo>
                <a:cubicBezTo>
                  <a:pt x="347" y="471"/>
                  <a:pt x="357" y="477"/>
                  <a:pt x="369" y="477"/>
                </a:cubicBezTo>
                <a:cubicBezTo>
                  <a:pt x="357" y="449"/>
                  <a:pt x="358" y="439"/>
                  <a:pt x="379" y="421"/>
                </a:cubicBezTo>
                <a:cubicBezTo>
                  <a:pt x="399" y="402"/>
                  <a:pt x="419" y="400"/>
                  <a:pt x="442" y="414"/>
                </a:cubicBezTo>
                <a:cubicBezTo>
                  <a:pt x="465" y="428"/>
                  <a:pt x="487" y="446"/>
                  <a:pt x="503" y="468"/>
                </a:cubicBezTo>
                <a:cubicBezTo>
                  <a:pt x="508" y="475"/>
                  <a:pt x="510" y="475"/>
                  <a:pt x="516" y="470"/>
                </a:cubicBezTo>
                <a:cubicBezTo>
                  <a:pt x="547" y="442"/>
                  <a:pt x="572" y="409"/>
                  <a:pt x="587" y="370"/>
                </a:cubicBezTo>
                <a:cubicBezTo>
                  <a:pt x="594" y="350"/>
                  <a:pt x="590" y="329"/>
                  <a:pt x="581" y="309"/>
                </a:cubicBezTo>
                <a:cubicBezTo>
                  <a:pt x="576" y="297"/>
                  <a:pt x="569" y="302"/>
                  <a:pt x="564" y="310"/>
                </a:cubicBezTo>
                <a:cubicBezTo>
                  <a:pt x="557" y="323"/>
                  <a:pt x="555" y="336"/>
                  <a:pt x="553" y="350"/>
                </a:cubicBezTo>
                <a:cubicBezTo>
                  <a:pt x="548" y="388"/>
                  <a:pt x="535" y="401"/>
                  <a:pt x="505" y="398"/>
                </a:cubicBezTo>
                <a:cubicBezTo>
                  <a:pt x="476" y="395"/>
                  <a:pt x="448" y="362"/>
                  <a:pt x="451" y="334"/>
                </a:cubicBezTo>
                <a:cubicBezTo>
                  <a:pt x="453" y="313"/>
                  <a:pt x="444" y="301"/>
                  <a:pt x="422" y="298"/>
                </a:cubicBezTo>
                <a:cubicBezTo>
                  <a:pt x="415" y="297"/>
                  <a:pt x="408" y="297"/>
                  <a:pt x="401" y="295"/>
                </a:cubicBezTo>
                <a:cubicBezTo>
                  <a:pt x="367" y="288"/>
                  <a:pt x="351" y="268"/>
                  <a:pt x="356" y="238"/>
                </a:cubicBezTo>
                <a:cubicBezTo>
                  <a:pt x="362" y="199"/>
                  <a:pt x="390" y="174"/>
                  <a:pt x="424" y="181"/>
                </a:cubicBezTo>
                <a:cubicBezTo>
                  <a:pt x="464" y="189"/>
                  <a:pt x="497" y="180"/>
                  <a:pt x="522" y="146"/>
                </a:cubicBezTo>
                <a:cubicBezTo>
                  <a:pt x="535" y="129"/>
                  <a:pt x="555" y="123"/>
                  <a:pt x="577" y="122"/>
                </a:cubicBezTo>
                <a:cubicBezTo>
                  <a:pt x="562" y="91"/>
                  <a:pt x="543" y="65"/>
                  <a:pt x="518" y="44"/>
                </a:cubicBezTo>
                <a:cubicBezTo>
                  <a:pt x="502" y="31"/>
                  <a:pt x="515" y="26"/>
                  <a:pt x="521" y="18"/>
                </a:cubicBezTo>
                <a:cubicBezTo>
                  <a:pt x="528" y="5"/>
                  <a:pt x="534" y="13"/>
                  <a:pt x="540" y="19"/>
                </a:cubicBezTo>
                <a:cubicBezTo>
                  <a:pt x="599" y="76"/>
                  <a:pt x="635" y="144"/>
                  <a:pt x="641" y="226"/>
                </a:cubicBezTo>
                <a:cubicBezTo>
                  <a:pt x="635" y="246"/>
                  <a:pt x="635" y="266"/>
                  <a:pt x="641" y="286"/>
                </a:cubicBezTo>
                <a:cubicBezTo>
                  <a:pt x="638" y="402"/>
                  <a:pt x="548" y="518"/>
                  <a:pt x="429" y="560"/>
                </a:cubicBezTo>
                <a:cubicBezTo>
                  <a:pt x="238" y="628"/>
                  <a:pt x="29" y="502"/>
                  <a:pt x="1" y="302"/>
                </a:cubicBezTo>
                <a:cubicBezTo>
                  <a:pt x="1" y="299"/>
                  <a:pt x="1" y="297"/>
                  <a:pt x="1" y="294"/>
                </a:cubicBezTo>
                <a:cubicBezTo>
                  <a:pt x="4" y="274"/>
                  <a:pt x="9" y="254"/>
                  <a:pt x="0" y="234"/>
                </a:cubicBezTo>
                <a:close/>
                <a:moveTo>
                  <a:pt x="611" y="277"/>
                </a:moveTo>
                <a:cubicBezTo>
                  <a:pt x="609" y="271"/>
                  <a:pt x="609" y="264"/>
                  <a:pt x="612" y="258"/>
                </a:cubicBezTo>
                <a:cubicBezTo>
                  <a:pt x="614" y="257"/>
                  <a:pt x="616" y="256"/>
                  <a:pt x="612" y="254"/>
                </a:cubicBezTo>
                <a:cubicBezTo>
                  <a:pt x="610" y="250"/>
                  <a:pt x="610" y="246"/>
                  <a:pt x="611" y="242"/>
                </a:cubicBezTo>
                <a:cubicBezTo>
                  <a:pt x="620" y="236"/>
                  <a:pt x="621" y="231"/>
                  <a:pt x="610" y="226"/>
                </a:cubicBezTo>
                <a:cubicBezTo>
                  <a:pt x="607" y="211"/>
                  <a:pt x="605" y="196"/>
                  <a:pt x="601" y="181"/>
                </a:cubicBezTo>
                <a:cubicBezTo>
                  <a:pt x="594" y="154"/>
                  <a:pt x="566" y="146"/>
                  <a:pt x="548" y="167"/>
                </a:cubicBezTo>
                <a:cubicBezTo>
                  <a:pt x="514" y="208"/>
                  <a:pt x="473" y="225"/>
                  <a:pt x="421" y="214"/>
                </a:cubicBezTo>
                <a:cubicBezTo>
                  <a:pt x="405" y="211"/>
                  <a:pt x="390" y="225"/>
                  <a:pt x="389" y="244"/>
                </a:cubicBezTo>
                <a:cubicBezTo>
                  <a:pt x="387" y="262"/>
                  <a:pt x="401" y="262"/>
                  <a:pt x="412" y="264"/>
                </a:cubicBezTo>
                <a:cubicBezTo>
                  <a:pt x="415" y="265"/>
                  <a:pt x="419" y="265"/>
                  <a:pt x="422" y="265"/>
                </a:cubicBezTo>
                <a:cubicBezTo>
                  <a:pt x="466" y="270"/>
                  <a:pt x="486" y="294"/>
                  <a:pt x="484" y="338"/>
                </a:cubicBezTo>
                <a:cubicBezTo>
                  <a:pt x="484" y="349"/>
                  <a:pt x="499" y="366"/>
                  <a:pt x="509" y="366"/>
                </a:cubicBezTo>
                <a:cubicBezTo>
                  <a:pt x="522" y="364"/>
                  <a:pt x="520" y="352"/>
                  <a:pt x="520" y="344"/>
                </a:cubicBezTo>
                <a:cubicBezTo>
                  <a:pt x="522" y="321"/>
                  <a:pt x="529" y="299"/>
                  <a:pt x="544" y="281"/>
                </a:cubicBezTo>
                <a:cubicBezTo>
                  <a:pt x="558" y="263"/>
                  <a:pt x="576" y="261"/>
                  <a:pt x="594" y="276"/>
                </a:cubicBezTo>
                <a:cubicBezTo>
                  <a:pt x="599" y="280"/>
                  <a:pt x="603" y="285"/>
                  <a:pt x="608" y="290"/>
                </a:cubicBezTo>
                <a:cubicBezTo>
                  <a:pt x="611" y="289"/>
                  <a:pt x="615" y="289"/>
                  <a:pt x="616" y="286"/>
                </a:cubicBezTo>
                <a:cubicBezTo>
                  <a:pt x="617" y="281"/>
                  <a:pt x="614" y="279"/>
                  <a:pt x="611" y="277"/>
                </a:cubicBezTo>
                <a:close/>
                <a:moveTo>
                  <a:pt x="32" y="255"/>
                </a:moveTo>
                <a:cubicBezTo>
                  <a:pt x="31" y="285"/>
                  <a:pt x="36" y="316"/>
                  <a:pt x="45" y="345"/>
                </a:cubicBezTo>
                <a:cubicBezTo>
                  <a:pt x="51" y="361"/>
                  <a:pt x="65" y="370"/>
                  <a:pt x="79" y="368"/>
                </a:cubicBezTo>
                <a:cubicBezTo>
                  <a:pt x="93" y="366"/>
                  <a:pt x="87" y="350"/>
                  <a:pt x="88" y="339"/>
                </a:cubicBezTo>
                <a:cubicBezTo>
                  <a:pt x="88" y="338"/>
                  <a:pt x="88" y="338"/>
                  <a:pt x="88" y="337"/>
                </a:cubicBezTo>
                <a:cubicBezTo>
                  <a:pt x="85" y="291"/>
                  <a:pt x="97" y="279"/>
                  <a:pt x="143" y="286"/>
                </a:cubicBezTo>
                <a:cubicBezTo>
                  <a:pt x="147" y="287"/>
                  <a:pt x="151" y="288"/>
                  <a:pt x="155" y="289"/>
                </a:cubicBezTo>
                <a:cubicBezTo>
                  <a:pt x="168" y="293"/>
                  <a:pt x="183" y="284"/>
                  <a:pt x="182" y="272"/>
                </a:cubicBezTo>
                <a:cubicBezTo>
                  <a:pt x="179" y="253"/>
                  <a:pt x="187" y="239"/>
                  <a:pt x="198" y="225"/>
                </a:cubicBezTo>
                <a:cubicBezTo>
                  <a:pt x="209" y="211"/>
                  <a:pt x="220" y="196"/>
                  <a:pt x="223" y="178"/>
                </a:cubicBezTo>
                <a:cubicBezTo>
                  <a:pt x="224" y="170"/>
                  <a:pt x="224" y="160"/>
                  <a:pt x="217" y="156"/>
                </a:cubicBezTo>
                <a:cubicBezTo>
                  <a:pt x="210" y="153"/>
                  <a:pt x="206" y="162"/>
                  <a:pt x="201" y="166"/>
                </a:cubicBezTo>
                <a:cubicBezTo>
                  <a:pt x="176" y="190"/>
                  <a:pt x="150" y="192"/>
                  <a:pt x="128" y="174"/>
                </a:cubicBezTo>
                <a:cubicBezTo>
                  <a:pt x="110" y="159"/>
                  <a:pt x="109" y="140"/>
                  <a:pt x="114" y="119"/>
                </a:cubicBezTo>
                <a:cubicBezTo>
                  <a:pt x="118" y="103"/>
                  <a:pt x="104" y="100"/>
                  <a:pt x="94" y="94"/>
                </a:cubicBezTo>
                <a:cubicBezTo>
                  <a:pt x="83" y="87"/>
                  <a:pt x="79" y="96"/>
                  <a:pt x="75" y="103"/>
                </a:cubicBezTo>
                <a:cubicBezTo>
                  <a:pt x="46" y="150"/>
                  <a:pt x="31" y="200"/>
                  <a:pt x="32" y="255"/>
                </a:cubicBezTo>
                <a:close/>
                <a:moveTo>
                  <a:pt x="320" y="546"/>
                </a:moveTo>
                <a:cubicBezTo>
                  <a:pt x="373" y="545"/>
                  <a:pt x="422" y="533"/>
                  <a:pt x="467" y="506"/>
                </a:cubicBezTo>
                <a:cubicBezTo>
                  <a:pt x="474" y="502"/>
                  <a:pt x="483" y="498"/>
                  <a:pt x="476" y="488"/>
                </a:cubicBezTo>
                <a:cubicBezTo>
                  <a:pt x="460" y="466"/>
                  <a:pt x="440" y="449"/>
                  <a:pt x="415" y="439"/>
                </a:cubicBezTo>
                <a:cubicBezTo>
                  <a:pt x="409" y="436"/>
                  <a:pt x="403" y="439"/>
                  <a:pt x="399" y="444"/>
                </a:cubicBezTo>
                <a:cubicBezTo>
                  <a:pt x="394" y="451"/>
                  <a:pt x="400" y="454"/>
                  <a:pt x="404" y="457"/>
                </a:cubicBezTo>
                <a:cubicBezTo>
                  <a:pt x="413" y="467"/>
                  <a:pt x="416" y="478"/>
                  <a:pt x="411" y="490"/>
                </a:cubicBezTo>
                <a:cubicBezTo>
                  <a:pt x="406" y="503"/>
                  <a:pt x="395" y="509"/>
                  <a:pt x="381" y="510"/>
                </a:cubicBezTo>
                <a:cubicBezTo>
                  <a:pt x="362" y="513"/>
                  <a:pt x="345" y="507"/>
                  <a:pt x="328" y="499"/>
                </a:cubicBezTo>
                <a:cubicBezTo>
                  <a:pt x="309" y="490"/>
                  <a:pt x="292" y="486"/>
                  <a:pt x="273" y="500"/>
                </a:cubicBezTo>
                <a:cubicBezTo>
                  <a:pt x="262" y="509"/>
                  <a:pt x="249" y="505"/>
                  <a:pt x="238" y="497"/>
                </a:cubicBezTo>
                <a:cubicBezTo>
                  <a:pt x="230" y="491"/>
                  <a:pt x="221" y="484"/>
                  <a:pt x="211" y="482"/>
                </a:cubicBezTo>
                <a:cubicBezTo>
                  <a:pt x="203" y="480"/>
                  <a:pt x="190" y="476"/>
                  <a:pt x="189" y="487"/>
                </a:cubicBezTo>
                <a:cubicBezTo>
                  <a:pt x="188" y="497"/>
                  <a:pt x="179" y="510"/>
                  <a:pt x="197" y="518"/>
                </a:cubicBezTo>
                <a:cubicBezTo>
                  <a:pt x="237" y="536"/>
                  <a:pt x="278" y="545"/>
                  <a:pt x="320" y="546"/>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pPr>
              <a:lnSpc>
                <a:spcPct val="90000"/>
              </a:lnSpc>
            </a:pPr>
            <a:endParaRPr lang="en-US">
              <a:latin typeface="Volta Modern Display 55 Rom" pitchFamily="50" charset="0"/>
            </a:endParaRPr>
          </a:p>
        </p:txBody>
      </p:sp>
      <p:grpSp>
        <p:nvGrpSpPr>
          <p:cNvPr id="47" name="Group 46"/>
          <p:cNvGrpSpPr/>
          <p:nvPr/>
        </p:nvGrpSpPr>
        <p:grpSpPr>
          <a:xfrm>
            <a:off x="11228827" y="96514"/>
            <a:ext cx="858368" cy="365561"/>
            <a:chOff x="11228827" y="96514"/>
            <a:chExt cx="858368" cy="365561"/>
          </a:xfrm>
        </p:grpSpPr>
        <p:grpSp>
          <p:nvGrpSpPr>
            <p:cNvPr id="48" name="Group 47"/>
            <p:cNvGrpSpPr/>
            <p:nvPr/>
          </p:nvGrpSpPr>
          <p:grpSpPr>
            <a:xfrm>
              <a:off x="11650857" y="120600"/>
              <a:ext cx="436338" cy="341475"/>
              <a:chOff x="23133215" y="-357082"/>
              <a:chExt cx="816462" cy="638955"/>
            </a:xfrm>
          </p:grpSpPr>
          <p:grpSp>
            <p:nvGrpSpPr>
              <p:cNvPr id="59" name="Group 58"/>
              <p:cNvGrpSpPr/>
              <p:nvPr/>
            </p:nvGrpSpPr>
            <p:grpSpPr>
              <a:xfrm>
                <a:off x="23279593" y="-357082"/>
                <a:ext cx="590682" cy="590935"/>
                <a:chOff x="22459579" y="-339978"/>
                <a:chExt cx="590682" cy="590935"/>
              </a:xfrm>
            </p:grpSpPr>
            <p:sp>
              <p:nvSpPr>
                <p:cNvPr id="61" name="Oval 60">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62" name="Oval 61">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60" name="TextBox 59"/>
              <p:cNvSpPr txBox="1"/>
              <p:nvPr/>
            </p:nvSpPr>
            <p:spPr>
              <a:xfrm>
                <a:off x="23133215" y="-351617"/>
                <a:ext cx="816462" cy="633490"/>
              </a:xfrm>
              <a:prstGeom prst="rect">
                <a:avLst/>
              </a:prstGeom>
              <a:noFill/>
            </p:spPr>
            <p:txBody>
              <a:bodyPr wrap="none" lIns="91440" tIns="45720" rIns="91440" bIns="45720" rtlCol="0" anchor="ctr">
                <a:spAutoFit/>
              </a:bodyPr>
              <a:lstStyle/>
              <a:p>
                <a:pPr defTabSz="914110"/>
                <a:r>
                  <a:rPr lang="tr-TR" sz="1600" baseline="30000">
                    <a:solidFill>
                      <a:srgbClr val="FFFFFF"/>
                    </a:solidFill>
                    <a:latin typeface="Arial Black"/>
                  </a:rPr>
                  <a:t>a</a:t>
                </a:r>
                <a:r>
                  <a:rPr lang="tr-TR" sz="1600">
                    <a:solidFill>
                      <a:srgbClr val="FFFFFF"/>
                    </a:solidFill>
                    <a:latin typeface="Arial Black"/>
                  </a:rPr>
                  <a:t>A</a:t>
                </a:r>
              </a:p>
            </p:txBody>
          </p:sp>
        </p:grpSp>
        <p:grpSp>
          <p:nvGrpSpPr>
            <p:cNvPr id="49" name="Group 48"/>
            <p:cNvGrpSpPr/>
            <p:nvPr/>
          </p:nvGrpSpPr>
          <p:grpSpPr>
            <a:xfrm>
              <a:off x="11228827" y="96514"/>
              <a:ext cx="393904" cy="339898"/>
              <a:chOff x="23133215" y="-402152"/>
              <a:chExt cx="737060" cy="636005"/>
            </a:xfrm>
          </p:grpSpPr>
          <p:grpSp>
            <p:nvGrpSpPr>
              <p:cNvPr id="55" name="Group 54"/>
              <p:cNvGrpSpPr/>
              <p:nvPr/>
            </p:nvGrpSpPr>
            <p:grpSpPr>
              <a:xfrm>
                <a:off x="23279593" y="-357082"/>
                <a:ext cx="590682" cy="590935"/>
                <a:chOff x="22459579" y="-339978"/>
                <a:chExt cx="590682" cy="590935"/>
              </a:xfrm>
            </p:grpSpPr>
            <p:sp>
              <p:nvSpPr>
                <p:cNvPr id="57" name="Oval 56">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58" name="Oval 57">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56" name="TextBox 55"/>
              <p:cNvSpPr txBox="1"/>
              <p:nvPr/>
            </p:nvSpPr>
            <p:spPr>
              <a:xfrm>
                <a:off x="23133215" y="-402152"/>
                <a:ext cx="345662" cy="633490"/>
              </a:xfrm>
              <a:prstGeom prst="rect">
                <a:avLst/>
              </a:prstGeom>
              <a:noFill/>
            </p:spPr>
            <p:txBody>
              <a:bodyPr wrap="none" rtlCol="0">
                <a:spAutoFit/>
              </a:bodyPr>
              <a:lstStyle/>
              <a:p>
                <a:pPr defTabSz="914110"/>
                <a:endParaRPr lang="en-US" sz="1600">
                  <a:solidFill>
                    <a:srgbClr val="FFFFFF"/>
                  </a:solidFill>
                  <a:latin typeface="Arial Black"/>
                </a:endParaRPr>
              </a:p>
            </p:txBody>
          </p:sp>
        </p:grpSp>
        <p:grpSp>
          <p:nvGrpSpPr>
            <p:cNvPr id="50" name="Group 49"/>
            <p:cNvGrpSpPr>
              <a:grpSpLocks noChangeAspect="1"/>
            </p:cNvGrpSpPr>
            <p:nvPr/>
          </p:nvGrpSpPr>
          <p:grpSpPr>
            <a:xfrm>
              <a:off x="11354682" y="169033"/>
              <a:ext cx="218023" cy="207019"/>
              <a:chOff x="20191416" y="230188"/>
              <a:chExt cx="963612" cy="898524"/>
            </a:xfrm>
            <a:solidFill>
              <a:schemeClr val="bg1"/>
            </a:solidFill>
          </p:grpSpPr>
          <p:sp>
            <p:nvSpPr>
              <p:cNvPr id="53" name="Freeform 5"/>
              <p:cNvSpPr>
                <a:spLocks noEditPoints="1"/>
              </p:cNvSpPr>
              <p:nvPr/>
            </p:nvSpPr>
            <p:spPr bwMode="auto">
              <a:xfrm>
                <a:off x="20191416" y="230188"/>
                <a:ext cx="963612" cy="511176"/>
              </a:xfrm>
              <a:custGeom>
                <a:avLst/>
                <a:gdLst>
                  <a:gd name="T0" fmla="*/ 1568 w 1603"/>
                  <a:gd name="T1" fmla="*/ 689 h 853"/>
                  <a:gd name="T2" fmla="*/ 1327 w 1603"/>
                  <a:gd name="T3" fmla="*/ 449 h 853"/>
                  <a:gd name="T4" fmla="*/ 1327 w 1603"/>
                  <a:gd name="T5" fmla="*/ 171 h 853"/>
                  <a:gd name="T6" fmla="*/ 1236 w 1603"/>
                  <a:gd name="T7" fmla="*/ 80 h 853"/>
                  <a:gd name="T8" fmla="*/ 1146 w 1603"/>
                  <a:gd name="T9" fmla="*/ 171 h 853"/>
                  <a:gd name="T10" fmla="*/ 1146 w 1603"/>
                  <a:gd name="T11" fmla="*/ 267 h 853"/>
                  <a:gd name="T12" fmla="*/ 967 w 1603"/>
                  <a:gd name="T13" fmla="*/ 88 h 853"/>
                  <a:gd name="T14" fmla="*/ 636 w 1603"/>
                  <a:gd name="T15" fmla="*/ 88 h 853"/>
                  <a:gd name="T16" fmla="*/ 36 w 1603"/>
                  <a:gd name="T17" fmla="*/ 689 h 853"/>
                  <a:gd name="T18" fmla="*/ 36 w 1603"/>
                  <a:gd name="T19" fmla="*/ 818 h 853"/>
                  <a:gd name="T20" fmla="*/ 164 w 1603"/>
                  <a:gd name="T21" fmla="*/ 818 h 853"/>
                  <a:gd name="T22" fmla="*/ 765 w 1603"/>
                  <a:gd name="T23" fmla="*/ 217 h 853"/>
                  <a:gd name="T24" fmla="*/ 838 w 1603"/>
                  <a:gd name="T25" fmla="*/ 217 h 853"/>
                  <a:gd name="T26" fmla="*/ 1439 w 1603"/>
                  <a:gd name="T27" fmla="*/ 818 h 853"/>
                  <a:gd name="T28" fmla="*/ 1503 w 1603"/>
                  <a:gd name="T29" fmla="*/ 844 h 853"/>
                  <a:gd name="T30" fmla="*/ 1568 w 1603"/>
                  <a:gd name="T31" fmla="*/ 818 h 853"/>
                  <a:gd name="T32" fmla="*/ 1568 w 1603"/>
                  <a:gd name="T33" fmla="*/ 689 h 853"/>
                  <a:gd name="T34" fmla="*/ 1568 w 1603"/>
                  <a:gd name="T35" fmla="*/ 689 h 853"/>
                  <a:gd name="T36" fmla="*/ 1568 w 1603"/>
                  <a:gd name="T37" fmla="*/ 68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3" h="853">
                    <a:moveTo>
                      <a:pt x="1568" y="689"/>
                    </a:moveTo>
                    <a:cubicBezTo>
                      <a:pt x="1327" y="449"/>
                      <a:pt x="1327" y="449"/>
                      <a:pt x="1327" y="449"/>
                    </a:cubicBezTo>
                    <a:cubicBezTo>
                      <a:pt x="1327" y="171"/>
                      <a:pt x="1327" y="171"/>
                      <a:pt x="1327" y="171"/>
                    </a:cubicBezTo>
                    <a:cubicBezTo>
                      <a:pt x="1327" y="121"/>
                      <a:pt x="1287" y="80"/>
                      <a:pt x="1236" y="80"/>
                    </a:cubicBezTo>
                    <a:cubicBezTo>
                      <a:pt x="1186" y="80"/>
                      <a:pt x="1146" y="121"/>
                      <a:pt x="1146" y="171"/>
                    </a:cubicBezTo>
                    <a:cubicBezTo>
                      <a:pt x="1146" y="267"/>
                      <a:pt x="1146" y="267"/>
                      <a:pt x="1146" y="267"/>
                    </a:cubicBezTo>
                    <a:cubicBezTo>
                      <a:pt x="967" y="88"/>
                      <a:pt x="967" y="88"/>
                      <a:pt x="967" y="88"/>
                    </a:cubicBezTo>
                    <a:cubicBezTo>
                      <a:pt x="878" y="0"/>
                      <a:pt x="725" y="0"/>
                      <a:pt x="636" y="88"/>
                    </a:cubicBezTo>
                    <a:cubicBezTo>
                      <a:pt x="36" y="689"/>
                      <a:pt x="36" y="689"/>
                      <a:pt x="36" y="689"/>
                    </a:cubicBezTo>
                    <a:cubicBezTo>
                      <a:pt x="0" y="725"/>
                      <a:pt x="0" y="782"/>
                      <a:pt x="36" y="818"/>
                    </a:cubicBezTo>
                    <a:cubicBezTo>
                      <a:pt x="71" y="853"/>
                      <a:pt x="129" y="853"/>
                      <a:pt x="164" y="818"/>
                    </a:cubicBezTo>
                    <a:cubicBezTo>
                      <a:pt x="765" y="217"/>
                      <a:pt x="765" y="217"/>
                      <a:pt x="765" y="217"/>
                    </a:cubicBezTo>
                    <a:cubicBezTo>
                      <a:pt x="784" y="197"/>
                      <a:pt x="819" y="197"/>
                      <a:pt x="838" y="217"/>
                    </a:cubicBezTo>
                    <a:cubicBezTo>
                      <a:pt x="1439" y="818"/>
                      <a:pt x="1439" y="818"/>
                      <a:pt x="1439" y="818"/>
                    </a:cubicBezTo>
                    <a:cubicBezTo>
                      <a:pt x="1457" y="835"/>
                      <a:pt x="1480" y="844"/>
                      <a:pt x="1503" y="844"/>
                    </a:cubicBezTo>
                    <a:cubicBezTo>
                      <a:pt x="1527" y="844"/>
                      <a:pt x="1550" y="835"/>
                      <a:pt x="1568" y="818"/>
                    </a:cubicBezTo>
                    <a:cubicBezTo>
                      <a:pt x="1603" y="782"/>
                      <a:pt x="1603" y="725"/>
                      <a:pt x="1568" y="689"/>
                    </a:cubicBezTo>
                    <a:close/>
                    <a:moveTo>
                      <a:pt x="1568" y="689"/>
                    </a:moveTo>
                    <a:cubicBezTo>
                      <a:pt x="1568" y="689"/>
                      <a:pt x="1568" y="689"/>
                      <a:pt x="156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sp>
            <p:nvSpPr>
              <p:cNvPr id="54" name="Freeform 6">
                <a:hlinkClick r:id="rId4" action="ppaction://hlinksldjump"/>
              </p:cNvPr>
              <p:cNvSpPr>
                <a:spLocks noEditPoints="1"/>
              </p:cNvSpPr>
              <p:nvPr/>
            </p:nvSpPr>
            <p:spPr bwMode="auto">
              <a:xfrm>
                <a:off x="20329499" y="452436"/>
                <a:ext cx="688974" cy="676276"/>
              </a:xfrm>
              <a:custGeom>
                <a:avLst/>
                <a:gdLst>
                  <a:gd name="T0" fmla="*/ 604 w 1146"/>
                  <a:gd name="T1" fmla="*/ 17 h 1126"/>
                  <a:gd name="T2" fmla="*/ 541 w 1146"/>
                  <a:gd name="T3" fmla="*/ 17 h 1126"/>
                  <a:gd name="T4" fmla="*/ 13 w 1146"/>
                  <a:gd name="T5" fmla="*/ 546 h 1126"/>
                  <a:gd name="T6" fmla="*/ 0 w 1146"/>
                  <a:gd name="T7" fmla="*/ 577 h 1126"/>
                  <a:gd name="T8" fmla="*/ 0 w 1146"/>
                  <a:gd name="T9" fmla="*/ 962 h 1126"/>
                  <a:gd name="T10" fmla="*/ 163 w 1146"/>
                  <a:gd name="T11" fmla="*/ 1126 h 1126"/>
                  <a:gd name="T12" fmla="*/ 425 w 1146"/>
                  <a:gd name="T13" fmla="*/ 1126 h 1126"/>
                  <a:gd name="T14" fmla="*/ 425 w 1146"/>
                  <a:gd name="T15" fmla="*/ 721 h 1126"/>
                  <a:gd name="T16" fmla="*/ 720 w 1146"/>
                  <a:gd name="T17" fmla="*/ 721 h 1126"/>
                  <a:gd name="T18" fmla="*/ 720 w 1146"/>
                  <a:gd name="T19" fmla="*/ 1126 h 1126"/>
                  <a:gd name="T20" fmla="*/ 982 w 1146"/>
                  <a:gd name="T21" fmla="*/ 1126 h 1126"/>
                  <a:gd name="T22" fmla="*/ 1146 w 1146"/>
                  <a:gd name="T23" fmla="*/ 962 h 1126"/>
                  <a:gd name="T24" fmla="*/ 1146 w 1146"/>
                  <a:gd name="T25" fmla="*/ 577 h 1126"/>
                  <a:gd name="T26" fmla="*/ 1133 w 1146"/>
                  <a:gd name="T27" fmla="*/ 546 h 1126"/>
                  <a:gd name="T28" fmla="*/ 604 w 1146"/>
                  <a:gd name="T29" fmla="*/ 17 h 1126"/>
                  <a:gd name="T30" fmla="*/ 604 w 1146"/>
                  <a:gd name="T31" fmla="*/ 17 h 1126"/>
                  <a:gd name="T32" fmla="*/ 604 w 1146"/>
                  <a:gd name="T33" fmla="*/ 17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6" h="1126">
                    <a:moveTo>
                      <a:pt x="604" y="17"/>
                    </a:moveTo>
                    <a:cubicBezTo>
                      <a:pt x="587" y="0"/>
                      <a:pt x="558" y="0"/>
                      <a:pt x="541" y="17"/>
                    </a:cubicBezTo>
                    <a:cubicBezTo>
                      <a:pt x="13" y="546"/>
                      <a:pt x="13" y="546"/>
                      <a:pt x="13" y="546"/>
                    </a:cubicBezTo>
                    <a:cubicBezTo>
                      <a:pt x="4" y="554"/>
                      <a:pt x="0" y="565"/>
                      <a:pt x="0" y="577"/>
                    </a:cubicBezTo>
                    <a:cubicBezTo>
                      <a:pt x="0" y="962"/>
                      <a:pt x="0" y="962"/>
                      <a:pt x="0" y="962"/>
                    </a:cubicBezTo>
                    <a:cubicBezTo>
                      <a:pt x="0" y="1053"/>
                      <a:pt x="73" y="1126"/>
                      <a:pt x="163" y="1126"/>
                    </a:cubicBezTo>
                    <a:cubicBezTo>
                      <a:pt x="425" y="1126"/>
                      <a:pt x="425" y="1126"/>
                      <a:pt x="425" y="1126"/>
                    </a:cubicBezTo>
                    <a:cubicBezTo>
                      <a:pt x="425" y="721"/>
                      <a:pt x="425" y="721"/>
                      <a:pt x="425" y="721"/>
                    </a:cubicBezTo>
                    <a:cubicBezTo>
                      <a:pt x="720" y="721"/>
                      <a:pt x="720" y="721"/>
                      <a:pt x="720" y="721"/>
                    </a:cubicBezTo>
                    <a:cubicBezTo>
                      <a:pt x="720" y="1126"/>
                      <a:pt x="720" y="1126"/>
                      <a:pt x="720" y="1126"/>
                    </a:cubicBezTo>
                    <a:cubicBezTo>
                      <a:pt x="982" y="1126"/>
                      <a:pt x="982" y="1126"/>
                      <a:pt x="982" y="1126"/>
                    </a:cubicBezTo>
                    <a:cubicBezTo>
                      <a:pt x="1072" y="1126"/>
                      <a:pt x="1146" y="1053"/>
                      <a:pt x="1146" y="962"/>
                    </a:cubicBezTo>
                    <a:cubicBezTo>
                      <a:pt x="1146" y="577"/>
                      <a:pt x="1146" y="577"/>
                      <a:pt x="1146" y="577"/>
                    </a:cubicBezTo>
                    <a:cubicBezTo>
                      <a:pt x="1146" y="565"/>
                      <a:pt x="1141" y="554"/>
                      <a:pt x="1133" y="546"/>
                    </a:cubicBezTo>
                    <a:lnTo>
                      <a:pt x="604" y="17"/>
                    </a:lnTo>
                    <a:close/>
                    <a:moveTo>
                      <a:pt x="604" y="17"/>
                    </a:moveTo>
                    <a:cubicBezTo>
                      <a:pt x="604" y="17"/>
                      <a:pt x="604" y="17"/>
                      <a:pt x="60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grpSp>
        <p:sp>
          <p:nvSpPr>
            <p:cNvPr id="51" name="Oval 50">
              <a:hlinkClick r:id="rId5" action="ppaction://hlinksldjump"/>
            </p:cNvPr>
            <p:cNvSpPr/>
            <p:nvPr/>
          </p:nvSpPr>
          <p:spPr>
            <a:xfrm>
              <a:off x="11308937"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hlinkClick r:id="rId6" action="ppaction://hlinksldjump"/>
            </p:cNvPr>
            <p:cNvSpPr/>
            <p:nvPr/>
          </p:nvSpPr>
          <p:spPr>
            <a:xfrm>
              <a:off x="11729085"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Metin kutusu 45">
            <a:extLst>
              <a:ext uri="{FF2B5EF4-FFF2-40B4-BE49-F238E27FC236}">
                <a16:creationId xmlns:a16="http://schemas.microsoft.com/office/drawing/2014/main" id="{54D01D69-59C3-4743-B869-C21782887898}"/>
              </a:ext>
            </a:extLst>
          </p:cNvPr>
          <p:cNvSpPr txBox="1"/>
          <p:nvPr/>
        </p:nvSpPr>
        <p:spPr>
          <a:xfrm>
            <a:off x="3779764" y="6626557"/>
            <a:ext cx="4726673" cy="215444"/>
          </a:xfrm>
          <a:prstGeom prst="rect">
            <a:avLst/>
          </a:prstGeom>
          <a:solidFill>
            <a:schemeClr val="bg1"/>
          </a:solidFill>
        </p:spPr>
        <p:txBody>
          <a:bodyPr wrap="square" rtlCol="0">
            <a:spAutoFit/>
          </a:bodyPr>
          <a:lstStyle/>
          <a:p>
            <a:r>
              <a:rPr lang="tr-TR" sz="800" dirty="0"/>
              <a:t>Yerel onaya tabi tıbbi bilgilere yönelik </a:t>
            </a:r>
            <a:r>
              <a:rPr lang="tr-TR" sz="800" dirty="0" err="1"/>
              <a:t>spontan</a:t>
            </a:r>
            <a:r>
              <a:rPr lang="tr-TR" sz="800" dirty="0"/>
              <a:t> taleplere yanıt olarak dağıtılmak içindir </a:t>
            </a:r>
          </a:p>
        </p:txBody>
      </p:sp>
    </p:spTree>
    <p:extLst>
      <p:ext uri="{BB962C8B-B14F-4D97-AF65-F5344CB8AC3E}">
        <p14:creationId xmlns:p14="http://schemas.microsoft.com/office/powerpoint/2010/main" val="339352373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200" dirty="0"/>
              <a:t>ORION-9, ORION-10 ve ORION-11: Çalışma tasarımı</a:t>
            </a:r>
          </a:p>
        </p:txBody>
      </p:sp>
      <p:sp>
        <p:nvSpPr>
          <p:cNvPr id="5" name="Slide Number Placeholder 4"/>
          <p:cNvSpPr>
            <a:spLocks noGrp="1"/>
          </p:cNvSpPr>
          <p:nvPr>
            <p:ph type="sldNum" sz="quarter" idx="11"/>
          </p:nvPr>
        </p:nvSpPr>
        <p:spPr>
          <a:xfrm>
            <a:off x="612563" y="6331010"/>
            <a:ext cx="304800" cy="304800"/>
          </a:xfrm>
          <a:prstGeom prst="rect">
            <a:avLst/>
          </a:prstGeom>
        </p:spPr>
        <p:txBody>
          <a:bodyPr vert="horz" lIns="0" tIns="0" rIns="0" bIns="0" rtlCol="0" anchor="b" anchorCtr="0"/>
          <a:lstStyle>
            <a:defPPr>
              <a:defRPr lang="en-US"/>
            </a:defPPr>
            <a:lvl1pPr marL="0" algn="l" defTabSz="914400" rtl="0" eaLnBrk="1" latinLnBrk="0" hangingPunct="1">
              <a:defRPr lang="en-US" sz="1200" b="0" i="0" kern="1200" spc="0" baseline="0" smtClean="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21F9DA-0F5A-42C4-A110-C23E9E29FA1C}" type="slidenum">
              <a:rPr lang="tr-TR" smtClean="0"/>
              <a:pPr/>
              <a:t>46</a:t>
            </a:fld>
            <a:endParaRPr lang="uk-UA"/>
          </a:p>
        </p:txBody>
      </p:sp>
      <p:sp>
        <p:nvSpPr>
          <p:cNvPr id="246" name="Footer Placeholder 3"/>
          <p:cNvSpPr txBox="1">
            <a:spLocks/>
          </p:cNvSpPr>
          <p:nvPr/>
        </p:nvSpPr>
        <p:spPr>
          <a:xfrm>
            <a:off x="917363" y="6331010"/>
            <a:ext cx="6385805" cy="304800"/>
          </a:xfrm>
          <a:prstGeom prst="rect">
            <a:avLst/>
          </a:prstGeom>
          <a:noFill/>
        </p:spPr>
        <p:txBody>
          <a:bodyPr wrap="square" lIns="0" tIns="0" rIns="0" bIns="0" rtlCol="0" anchor="b" anchorCtr="0">
            <a:noAutofit/>
          </a:bodyPr>
          <a:lstStyle>
            <a:defPPr>
              <a:defRPr lang="en-US"/>
            </a:defPPr>
            <a:lvl1pPr marL="0" algn="l" defTabSz="914400" rtl="0" eaLnBrk="1" latinLnBrk="0" hangingPunct="1">
              <a:defRPr lang="en-US" sz="12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tr-TR" sz="1000"/>
              <a:t>1. Raal FJ, et al. </a:t>
            </a:r>
            <a:r>
              <a:rPr lang="tr-TR" sz="1000" i="1"/>
              <a:t>N Engl J Med.</a:t>
            </a:r>
            <a:r>
              <a:rPr lang="tr-TR" sz="1000"/>
              <a:t> 2020; 382:1520-1530; 2. Ray KK, et al. </a:t>
            </a:r>
            <a:r>
              <a:rPr lang="tr-TR" sz="1000" i="1"/>
              <a:t>N Engl J Med</a:t>
            </a:r>
            <a:r>
              <a:rPr lang="tr-TR" sz="1000"/>
              <a:t>. 2020; 382:1507–1519; </a:t>
            </a:r>
            <a:br>
              <a:rPr lang="tr-TR" sz="1000"/>
            </a:br>
            <a:r>
              <a:rPr lang="tr-TR" sz="1000"/>
              <a:t>3. Wright, R.S. et al. </a:t>
            </a:r>
            <a:r>
              <a:rPr lang="tr-TR" sz="1000" i="1"/>
              <a:t>J Am Coll Cardiol</a:t>
            </a:r>
            <a:r>
              <a:rPr lang="tr-TR" sz="1000"/>
              <a:t>. 2021;77(9):1182-93  </a:t>
            </a:r>
          </a:p>
        </p:txBody>
      </p:sp>
      <p:sp>
        <p:nvSpPr>
          <p:cNvPr id="69" name="Rounded Rectangle 68"/>
          <p:cNvSpPr/>
          <p:nvPr/>
        </p:nvSpPr>
        <p:spPr>
          <a:xfrm>
            <a:off x="1089012" y="1774929"/>
            <a:ext cx="10013976" cy="4092376"/>
          </a:xfrm>
          <a:prstGeom prst="roundRect">
            <a:avLst>
              <a:gd name="adj" fmla="val 4929"/>
            </a:avLst>
          </a:prstGeom>
          <a:solidFill>
            <a:schemeClr val="bg1"/>
          </a:solidFill>
          <a:ln w="3175">
            <a:noFill/>
          </a:ln>
          <a:effectLst>
            <a:innerShdw blurRad="1905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solidFill>
                <a:srgbClr val="FFFFFF"/>
              </a:solidFill>
              <a:latin typeface="Volta Modern Display 55 Rom" pitchFamily="50" charset="0"/>
            </a:endParaRPr>
          </a:p>
        </p:txBody>
      </p:sp>
      <p:sp>
        <p:nvSpPr>
          <p:cNvPr id="90" name="Oval 89"/>
          <p:cNvSpPr/>
          <p:nvPr/>
        </p:nvSpPr>
        <p:spPr>
          <a:xfrm>
            <a:off x="1483611" y="1296672"/>
            <a:ext cx="3874941" cy="277275"/>
          </a:xfrm>
          <a:prstGeom prst="ellipse">
            <a:avLst/>
          </a:prstGeom>
          <a:solidFill>
            <a:schemeClr val="bg1">
              <a:alpha val="50196"/>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Pentagon 46"/>
          <p:cNvSpPr/>
          <p:nvPr/>
        </p:nvSpPr>
        <p:spPr>
          <a:xfrm>
            <a:off x="1089012" y="1512000"/>
            <a:ext cx="5545599" cy="540000"/>
          </a:xfrm>
          <a:prstGeom prst="homePlate">
            <a:avLst>
              <a:gd name="adj" fmla="val 38208"/>
            </a:avLst>
          </a:prstGeom>
          <a:solidFill>
            <a:schemeClr val="bg1">
              <a:lumMod val="9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92866" tIns="0" rIns="0" bIns="0" rtlCol="0" anchor="ctr"/>
          <a:lstStyle/>
          <a:p>
            <a:r>
              <a:rPr lang="tr-TR" sz="1400" b="1">
                <a:solidFill>
                  <a:schemeClr val="tx1"/>
                </a:solidFill>
              </a:rPr>
              <a:t>Tolere edilen maksimum arka plan statin tedavisi alan katılımcılara 18 ay süreyle çalışma ilacı verilmiştir*</a:t>
            </a:r>
            <a:r>
              <a:rPr lang="tr-TR" sz="1400" b="1" baseline="30000">
                <a:solidFill>
                  <a:schemeClr val="tx1"/>
                </a:solidFill>
              </a:rPr>
              <a:t>1–3</a:t>
            </a:r>
          </a:p>
        </p:txBody>
      </p:sp>
      <p:sp>
        <p:nvSpPr>
          <p:cNvPr id="48" name="Rectangle 47"/>
          <p:cNvSpPr/>
          <p:nvPr/>
        </p:nvSpPr>
        <p:spPr>
          <a:xfrm>
            <a:off x="1280160" y="5876744"/>
            <a:ext cx="8740213" cy="348813"/>
          </a:xfrm>
          <a:prstGeom prst="rect">
            <a:avLst/>
          </a:prstGeom>
        </p:spPr>
        <p:txBody>
          <a:bodyPr wrap="square">
            <a:spAutoFit/>
          </a:bodyPr>
          <a:lstStyle/>
          <a:p>
            <a:r>
              <a:rPr lang="tr-TR" sz="1000"/>
              <a:t>*Dahil edilen hastaların &gt;%90’ı arka planda statin tedavisi almaktadır</a:t>
            </a:r>
            <a:r>
              <a:rPr lang="tr-TR" sz="1000" baseline="30000"/>
              <a:t>3</a:t>
            </a:r>
          </a:p>
          <a:p>
            <a:endParaRPr lang="en-US" sz="1000" strike="sngStrike" kern="0" baseline="30000" dirty="0">
              <a:solidFill>
                <a:srgbClr val="FF0000"/>
              </a:solidFill>
            </a:endParaRPr>
          </a:p>
        </p:txBody>
      </p:sp>
      <p:cxnSp>
        <p:nvCxnSpPr>
          <p:cNvPr id="50" name="Straight Arrow Connector 49"/>
          <p:cNvCxnSpPr/>
          <p:nvPr/>
        </p:nvCxnSpPr>
        <p:spPr>
          <a:xfrm>
            <a:off x="2601197" y="3994174"/>
            <a:ext cx="6791296" cy="12019"/>
          </a:xfrm>
          <a:prstGeom prst="straightConnector1">
            <a:avLst/>
          </a:prstGeom>
          <a:solidFill>
            <a:schemeClr val="accent4">
              <a:lumMod val="60000"/>
              <a:lumOff val="40000"/>
            </a:schemeClr>
          </a:solidFill>
          <a:ln w="28575">
            <a:solidFill>
              <a:srgbClr val="97CDEC"/>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435878" y="3344885"/>
            <a:ext cx="1228495" cy="1277048"/>
          </a:xfrm>
          <a:prstGeom prst="rect">
            <a:avLst/>
          </a:prstGeom>
          <a:solidFill>
            <a:srgbClr val="56AFE0"/>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108" tIns="12054" rIns="96433" bIns="12054" numCol="1" spcCol="0" rtlCol="0" fromWordArt="0" anchor="ctr" anchorCtr="0" forceAA="0" compatLnSpc="1">
            <a:prstTxWarp prst="textNoShape">
              <a:avLst/>
            </a:prstTxWarp>
            <a:noAutofit/>
          </a:bodyPr>
          <a:lstStyle/>
          <a:p>
            <a:pPr algn="ctr"/>
            <a:r>
              <a:rPr lang="tr-TR" sz="1230" b="1">
                <a:solidFill>
                  <a:schemeClr val="bg1"/>
                </a:solidFill>
              </a:rPr>
              <a:t>Tarama</a:t>
            </a:r>
          </a:p>
          <a:p>
            <a:pPr algn="ctr"/>
            <a:r>
              <a:rPr lang="tr-TR" sz="1200">
                <a:solidFill>
                  <a:schemeClr val="bg1"/>
                </a:solidFill>
              </a:rPr>
              <a:t>-14. Günden -1. güne</a:t>
            </a:r>
          </a:p>
        </p:txBody>
      </p:sp>
      <p:sp>
        <p:nvSpPr>
          <p:cNvPr id="52" name="Rectangle 51"/>
          <p:cNvSpPr/>
          <p:nvPr/>
        </p:nvSpPr>
        <p:spPr>
          <a:xfrm>
            <a:off x="9413238" y="3344885"/>
            <a:ext cx="1388834" cy="1277048"/>
          </a:xfrm>
          <a:prstGeom prst="rect">
            <a:avLst/>
          </a:prstGeom>
          <a:solidFill>
            <a:srgbClr val="56AFE0"/>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108" tIns="12054" rIns="24108" bIns="12054" numCol="1" spcCol="0" rtlCol="0" fromWordArt="0" anchor="ctr" anchorCtr="0" forceAA="0" compatLnSpc="1">
            <a:prstTxWarp prst="textNoShape">
              <a:avLst/>
            </a:prstTxWarp>
            <a:noAutofit/>
          </a:bodyPr>
          <a:lstStyle/>
          <a:p>
            <a:pPr algn="ctr"/>
            <a:r>
              <a:rPr lang="tr-TR" sz="1230" b="1">
                <a:solidFill>
                  <a:schemeClr val="bg1"/>
                </a:solidFill>
              </a:rPr>
              <a:t>Çalışmanın sonu</a:t>
            </a:r>
          </a:p>
          <a:p>
            <a:pPr algn="ctr"/>
            <a:r>
              <a:rPr lang="tr-TR" sz="1200">
                <a:solidFill>
                  <a:schemeClr val="bg1"/>
                </a:solidFill>
              </a:rPr>
              <a:t>540. gün (</a:t>
            </a:r>
            <a:r>
              <a:rPr lang="tr-TR" sz="1200" b="1">
                <a:solidFill>
                  <a:schemeClr val="bg1"/>
                </a:solidFill>
              </a:rPr>
              <a:t>V9</a:t>
            </a:r>
            <a:r>
              <a:rPr lang="tr-TR" sz="1200">
                <a:solidFill>
                  <a:schemeClr val="bg1"/>
                </a:solidFill>
              </a:rPr>
              <a:t>)</a:t>
            </a:r>
          </a:p>
          <a:p>
            <a:pPr algn="ctr"/>
            <a:r>
              <a:rPr lang="tr-TR" sz="1200">
                <a:solidFill>
                  <a:schemeClr val="bg1"/>
                </a:solidFill>
              </a:rPr>
              <a:t>Son dozdan</a:t>
            </a:r>
            <a:br>
              <a:rPr lang="tr-TR" sz="1200">
                <a:solidFill>
                  <a:schemeClr val="bg1"/>
                </a:solidFill>
              </a:rPr>
            </a:br>
            <a:r>
              <a:rPr lang="tr-TR" sz="1200">
                <a:solidFill>
                  <a:schemeClr val="bg1"/>
                </a:solidFill>
              </a:rPr>
              <a:t>90 gün sonra</a:t>
            </a:r>
          </a:p>
        </p:txBody>
      </p:sp>
      <p:cxnSp>
        <p:nvCxnSpPr>
          <p:cNvPr id="53" name="Straight Connector 52"/>
          <p:cNvCxnSpPr/>
          <p:nvPr/>
        </p:nvCxnSpPr>
        <p:spPr>
          <a:xfrm>
            <a:off x="4948502" y="3887397"/>
            <a:ext cx="0" cy="225572"/>
          </a:xfrm>
          <a:prstGeom prst="line">
            <a:avLst/>
          </a:prstGeom>
          <a:solidFill>
            <a:schemeClr val="accent4">
              <a:lumMod val="60000"/>
              <a:lumOff val="40000"/>
            </a:schemeClr>
          </a:solidFill>
          <a:ln w="28575">
            <a:solidFill>
              <a:srgbClr val="97CDE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78126" y="3368252"/>
            <a:ext cx="547329" cy="332399"/>
          </a:xfrm>
          <a:prstGeom prst="rect">
            <a:avLst/>
          </a:prstGeom>
          <a:noFill/>
        </p:spPr>
        <p:txBody>
          <a:bodyPr wrap="none" lIns="0" tIns="0" rIns="0" bIns="0" rtlCol="0">
            <a:spAutoFit/>
          </a:bodyPr>
          <a:lstStyle/>
          <a:p>
            <a:pPr algn="ctr">
              <a:lnSpc>
                <a:spcPct val="90000"/>
              </a:lnSpc>
            </a:pPr>
            <a:r>
              <a:rPr lang="tr-TR" sz="1200" b="1"/>
              <a:t>V4</a:t>
            </a:r>
          </a:p>
          <a:p>
            <a:pPr algn="ctr">
              <a:lnSpc>
                <a:spcPct val="90000"/>
              </a:lnSpc>
            </a:pPr>
            <a:r>
              <a:rPr lang="tr-TR" sz="1200"/>
              <a:t>150. Gün</a:t>
            </a:r>
          </a:p>
        </p:txBody>
      </p:sp>
      <p:cxnSp>
        <p:nvCxnSpPr>
          <p:cNvPr id="55" name="Straight Connector 54"/>
          <p:cNvCxnSpPr/>
          <p:nvPr/>
        </p:nvCxnSpPr>
        <p:spPr>
          <a:xfrm>
            <a:off x="7026861" y="3887397"/>
            <a:ext cx="0" cy="225572"/>
          </a:xfrm>
          <a:prstGeom prst="line">
            <a:avLst/>
          </a:prstGeom>
          <a:solidFill>
            <a:schemeClr val="accent4">
              <a:lumMod val="60000"/>
              <a:lumOff val="40000"/>
            </a:schemeClr>
          </a:solidFill>
          <a:ln w="28575">
            <a:solidFill>
              <a:srgbClr val="97CDE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754439" y="3368252"/>
            <a:ext cx="547329" cy="332399"/>
          </a:xfrm>
          <a:prstGeom prst="rect">
            <a:avLst/>
          </a:prstGeom>
          <a:noFill/>
        </p:spPr>
        <p:txBody>
          <a:bodyPr wrap="none" lIns="0" tIns="0" rIns="0" bIns="0" rtlCol="0">
            <a:spAutoFit/>
          </a:bodyPr>
          <a:lstStyle/>
          <a:p>
            <a:pPr algn="ctr">
              <a:lnSpc>
                <a:spcPct val="90000"/>
              </a:lnSpc>
            </a:pPr>
            <a:r>
              <a:rPr lang="tr-TR" sz="1200" b="1"/>
              <a:t>V6</a:t>
            </a:r>
          </a:p>
          <a:p>
            <a:pPr algn="ctr">
              <a:lnSpc>
                <a:spcPct val="90000"/>
              </a:lnSpc>
            </a:pPr>
            <a:r>
              <a:rPr lang="tr-TR" sz="1200"/>
              <a:t>330. Gün</a:t>
            </a:r>
          </a:p>
        </p:txBody>
      </p:sp>
      <p:cxnSp>
        <p:nvCxnSpPr>
          <p:cNvPr id="57" name="Straight Connector 56"/>
          <p:cNvCxnSpPr/>
          <p:nvPr/>
        </p:nvCxnSpPr>
        <p:spPr>
          <a:xfrm>
            <a:off x="8830797" y="3907121"/>
            <a:ext cx="0" cy="225572"/>
          </a:xfrm>
          <a:prstGeom prst="line">
            <a:avLst/>
          </a:prstGeom>
          <a:solidFill>
            <a:schemeClr val="accent4">
              <a:lumMod val="60000"/>
              <a:lumOff val="40000"/>
            </a:schemeClr>
          </a:solidFill>
          <a:ln w="28575">
            <a:solidFill>
              <a:srgbClr val="97CDE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651485" y="3368252"/>
            <a:ext cx="547329" cy="332399"/>
          </a:xfrm>
          <a:prstGeom prst="rect">
            <a:avLst/>
          </a:prstGeom>
          <a:noFill/>
        </p:spPr>
        <p:txBody>
          <a:bodyPr wrap="none" lIns="0" tIns="0" rIns="0" bIns="0" rtlCol="0">
            <a:spAutoFit/>
          </a:bodyPr>
          <a:lstStyle/>
          <a:p>
            <a:pPr algn="ctr">
              <a:lnSpc>
                <a:spcPct val="90000"/>
              </a:lnSpc>
            </a:pPr>
            <a:r>
              <a:rPr lang="tr-TR" sz="1200" b="1"/>
              <a:t>V8</a:t>
            </a:r>
          </a:p>
          <a:p>
            <a:pPr algn="ctr">
              <a:lnSpc>
                <a:spcPct val="90000"/>
              </a:lnSpc>
            </a:pPr>
            <a:r>
              <a:rPr lang="tr-TR" sz="1200"/>
              <a:t>510. Gün</a:t>
            </a:r>
          </a:p>
        </p:txBody>
      </p:sp>
      <p:cxnSp>
        <p:nvCxnSpPr>
          <p:cNvPr id="59" name="Straight Connector 58"/>
          <p:cNvCxnSpPr/>
          <p:nvPr/>
        </p:nvCxnSpPr>
        <p:spPr>
          <a:xfrm>
            <a:off x="3598005" y="3887397"/>
            <a:ext cx="0" cy="225572"/>
          </a:xfrm>
          <a:prstGeom prst="line">
            <a:avLst/>
          </a:prstGeom>
          <a:solidFill>
            <a:schemeClr val="accent4">
              <a:lumMod val="60000"/>
              <a:lumOff val="40000"/>
            </a:schemeClr>
          </a:solidFill>
          <a:ln w="28575">
            <a:solidFill>
              <a:srgbClr val="97CDEC"/>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365155" y="3368252"/>
            <a:ext cx="465705" cy="332399"/>
          </a:xfrm>
          <a:prstGeom prst="rect">
            <a:avLst/>
          </a:prstGeom>
          <a:noFill/>
        </p:spPr>
        <p:txBody>
          <a:bodyPr wrap="none" lIns="0" tIns="0" rIns="0" bIns="0" rtlCol="0">
            <a:spAutoFit/>
          </a:bodyPr>
          <a:lstStyle/>
          <a:p>
            <a:pPr algn="ctr">
              <a:lnSpc>
                <a:spcPct val="90000"/>
              </a:lnSpc>
            </a:pPr>
            <a:r>
              <a:rPr lang="tr-TR" sz="1200" b="1"/>
              <a:t>V2</a:t>
            </a:r>
          </a:p>
          <a:p>
            <a:pPr algn="ctr">
              <a:lnSpc>
                <a:spcPct val="90000"/>
              </a:lnSpc>
            </a:pPr>
            <a:r>
              <a:rPr lang="tr-TR" sz="1200"/>
              <a:t>30. Gün</a:t>
            </a:r>
          </a:p>
        </p:txBody>
      </p:sp>
      <p:sp>
        <p:nvSpPr>
          <p:cNvPr id="61" name="Rectangle 60"/>
          <p:cNvSpPr/>
          <p:nvPr/>
        </p:nvSpPr>
        <p:spPr>
          <a:xfrm>
            <a:off x="1413270" y="4878275"/>
            <a:ext cx="1149123" cy="560369"/>
          </a:xfrm>
          <a:prstGeom prst="rect">
            <a:avLst/>
          </a:prstGeom>
          <a:noFill/>
        </p:spPr>
        <p:txBody>
          <a:bodyPr wrap="none">
            <a:spAutoFit/>
          </a:bodyPr>
          <a:lstStyle/>
          <a:p>
            <a:pPr lvl="0" algn="r"/>
            <a:r>
              <a:rPr lang="tr-TR" sz="1230" b="1"/>
              <a:t>Çalışma </a:t>
            </a:r>
          </a:p>
          <a:p>
            <a:pPr lvl="0" algn="r"/>
            <a:r>
              <a:rPr lang="tr-TR" sz="1230" b="1"/>
              <a:t>değerlendirmeleri</a:t>
            </a:r>
          </a:p>
        </p:txBody>
      </p:sp>
      <p:cxnSp>
        <p:nvCxnSpPr>
          <p:cNvPr id="62" name="Straight Arrow Connector 61"/>
          <p:cNvCxnSpPr/>
          <p:nvPr/>
        </p:nvCxnSpPr>
        <p:spPr>
          <a:xfrm flipV="1">
            <a:off x="3104684" y="4679600"/>
            <a:ext cx="0" cy="476224"/>
          </a:xfrm>
          <a:prstGeom prst="straightConnector1">
            <a:avLst/>
          </a:prstGeom>
          <a:solidFill>
            <a:schemeClr val="accent4">
              <a:lumMod val="60000"/>
              <a:lumOff val="40000"/>
            </a:schemeClr>
          </a:solidFill>
          <a:ln w="28575">
            <a:solidFill>
              <a:srgbClr val="56AFE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3595119" y="4679600"/>
            <a:ext cx="0" cy="476224"/>
          </a:xfrm>
          <a:prstGeom prst="straightConnector1">
            <a:avLst/>
          </a:prstGeom>
          <a:solidFill>
            <a:schemeClr val="accent4">
              <a:lumMod val="60000"/>
              <a:lumOff val="40000"/>
            </a:schemeClr>
          </a:solidFill>
          <a:ln w="28575">
            <a:solidFill>
              <a:srgbClr val="56AFE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274693" y="4679600"/>
            <a:ext cx="0" cy="476224"/>
          </a:xfrm>
          <a:prstGeom prst="straightConnector1">
            <a:avLst/>
          </a:prstGeom>
          <a:solidFill>
            <a:schemeClr val="accent4">
              <a:lumMod val="60000"/>
              <a:lumOff val="40000"/>
            </a:schemeClr>
          </a:solidFill>
          <a:ln w="28575">
            <a:solidFill>
              <a:srgbClr val="56AFE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4946274" y="4679600"/>
            <a:ext cx="0" cy="476224"/>
          </a:xfrm>
          <a:prstGeom prst="straightConnector1">
            <a:avLst/>
          </a:prstGeom>
          <a:solidFill>
            <a:schemeClr val="accent4">
              <a:lumMod val="60000"/>
              <a:lumOff val="40000"/>
            </a:schemeClr>
          </a:solidFill>
          <a:ln w="28575">
            <a:solidFill>
              <a:srgbClr val="56AFE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6326278" y="4679600"/>
            <a:ext cx="0" cy="476224"/>
          </a:xfrm>
          <a:prstGeom prst="straightConnector1">
            <a:avLst/>
          </a:prstGeom>
          <a:solidFill>
            <a:schemeClr val="accent4">
              <a:lumMod val="60000"/>
              <a:lumOff val="40000"/>
            </a:schemeClr>
          </a:solidFill>
          <a:ln w="28575">
            <a:solidFill>
              <a:srgbClr val="56AFE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7022615" y="4679600"/>
            <a:ext cx="0" cy="476224"/>
          </a:xfrm>
          <a:prstGeom prst="straightConnector1">
            <a:avLst/>
          </a:prstGeom>
          <a:solidFill>
            <a:schemeClr val="accent4">
              <a:lumMod val="60000"/>
              <a:lumOff val="40000"/>
            </a:schemeClr>
          </a:solidFill>
          <a:ln w="28575">
            <a:solidFill>
              <a:srgbClr val="56AFE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8236268" y="4679600"/>
            <a:ext cx="0" cy="476224"/>
          </a:xfrm>
          <a:prstGeom prst="straightConnector1">
            <a:avLst/>
          </a:prstGeom>
          <a:solidFill>
            <a:schemeClr val="accent4">
              <a:lumMod val="60000"/>
              <a:lumOff val="40000"/>
            </a:schemeClr>
          </a:solidFill>
          <a:ln w="28575">
            <a:solidFill>
              <a:srgbClr val="56AFE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8916638" y="4689062"/>
            <a:ext cx="0" cy="476224"/>
          </a:xfrm>
          <a:prstGeom prst="straightConnector1">
            <a:avLst/>
          </a:prstGeom>
          <a:solidFill>
            <a:schemeClr val="accent4">
              <a:lumMod val="60000"/>
              <a:lumOff val="40000"/>
            </a:schemeClr>
          </a:solidFill>
          <a:ln w="28575">
            <a:solidFill>
              <a:srgbClr val="56AFE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9422395" y="4689062"/>
            <a:ext cx="0" cy="476224"/>
          </a:xfrm>
          <a:prstGeom prst="straightConnector1">
            <a:avLst/>
          </a:prstGeom>
          <a:solidFill>
            <a:schemeClr val="accent4">
              <a:lumMod val="60000"/>
              <a:lumOff val="40000"/>
            </a:schemeClr>
          </a:solidFill>
          <a:ln w="28575">
            <a:solidFill>
              <a:srgbClr val="56AFE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582864" y="5162781"/>
            <a:ext cx="6839532" cy="11965"/>
          </a:xfrm>
          <a:prstGeom prst="line">
            <a:avLst/>
          </a:prstGeom>
          <a:solidFill>
            <a:schemeClr val="accent4">
              <a:lumMod val="60000"/>
              <a:lumOff val="40000"/>
            </a:schemeClr>
          </a:solidFill>
          <a:ln w="28575">
            <a:solidFill>
              <a:srgbClr val="56AFE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6" name="Isosceles Triangle 105"/>
          <p:cNvSpPr/>
          <p:nvPr/>
        </p:nvSpPr>
        <p:spPr>
          <a:xfrm>
            <a:off x="8098380" y="3867675"/>
            <a:ext cx="317778" cy="265017"/>
          </a:xfrm>
          <a:prstGeom prst="triangle">
            <a:avLst/>
          </a:prstGeom>
          <a:solidFill>
            <a:srgbClr val="FF5B42"/>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108" tIns="12054" rIns="24108" bIns="12054" numCol="1" spcCol="0" rtlCol="0" fromWordArt="0" anchor="ctr" anchorCtr="0" forceAA="0" compatLnSpc="1">
            <a:prstTxWarp prst="textNoShape">
              <a:avLst/>
            </a:prstTxWarp>
            <a:noAutofit/>
          </a:bodyPr>
          <a:lstStyle/>
          <a:p>
            <a:pPr algn="ctr">
              <a:lnSpc>
                <a:spcPct val="90000"/>
              </a:lnSpc>
            </a:pPr>
            <a:endParaRPr lang="en-US" sz="1055" spc="-26">
              <a:solidFill>
                <a:schemeClr val="tx1"/>
              </a:solidFill>
            </a:endParaRPr>
          </a:p>
        </p:txBody>
      </p:sp>
      <p:sp>
        <p:nvSpPr>
          <p:cNvPr id="107" name="TextBox 106"/>
          <p:cNvSpPr txBox="1"/>
          <p:nvPr/>
        </p:nvSpPr>
        <p:spPr>
          <a:xfrm>
            <a:off x="7983603" y="3368252"/>
            <a:ext cx="547329" cy="332399"/>
          </a:xfrm>
          <a:prstGeom prst="rect">
            <a:avLst/>
          </a:prstGeom>
          <a:noFill/>
        </p:spPr>
        <p:txBody>
          <a:bodyPr wrap="none" lIns="0" tIns="0" rIns="0" bIns="0" rtlCol="0">
            <a:spAutoFit/>
          </a:bodyPr>
          <a:lstStyle/>
          <a:p>
            <a:pPr algn="ctr">
              <a:lnSpc>
                <a:spcPct val="90000"/>
              </a:lnSpc>
            </a:pPr>
            <a:r>
              <a:rPr lang="tr-TR" sz="1200" b="1"/>
              <a:t>V7</a:t>
            </a:r>
          </a:p>
          <a:p>
            <a:pPr algn="ctr">
              <a:lnSpc>
                <a:spcPct val="90000"/>
              </a:lnSpc>
            </a:pPr>
            <a:r>
              <a:rPr lang="tr-TR" sz="1200"/>
              <a:t>450. Gün</a:t>
            </a:r>
          </a:p>
        </p:txBody>
      </p:sp>
      <p:sp>
        <p:nvSpPr>
          <p:cNvPr id="108" name="Isosceles Triangle 107"/>
          <p:cNvSpPr/>
          <p:nvPr/>
        </p:nvSpPr>
        <p:spPr>
          <a:xfrm>
            <a:off x="6170626" y="3867675"/>
            <a:ext cx="317778" cy="265017"/>
          </a:xfrm>
          <a:prstGeom prst="triangle">
            <a:avLst/>
          </a:prstGeom>
          <a:solidFill>
            <a:srgbClr val="FF5B42"/>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108" tIns="12054" rIns="24108" bIns="12054" numCol="1" spcCol="0" rtlCol="0" fromWordArt="0" anchor="ctr" anchorCtr="0" forceAA="0" compatLnSpc="1">
            <a:prstTxWarp prst="textNoShape">
              <a:avLst/>
            </a:prstTxWarp>
            <a:noAutofit/>
          </a:bodyPr>
          <a:lstStyle/>
          <a:p>
            <a:pPr algn="ctr">
              <a:lnSpc>
                <a:spcPct val="90000"/>
              </a:lnSpc>
            </a:pPr>
            <a:endParaRPr lang="en-US" sz="1055" spc="-26">
              <a:solidFill>
                <a:schemeClr val="tx1"/>
              </a:solidFill>
            </a:endParaRPr>
          </a:p>
        </p:txBody>
      </p:sp>
      <p:sp>
        <p:nvSpPr>
          <p:cNvPr id="109" name="TextBox 108"/>
          <p:cNvSpPr txBox="1"/>
          <p:nvPr/>
        </p:nvSpPr>
        <p:spPr>
          <a:xfrm>
            <a:off x="6055042" y="3368252"/>
            <a:ext cx="547329" cy="332399"/>
          </a:xfrm>
          <a:prstGeom prst="rect">
            <a:avLst/>
          </a:prstGeom>
          <a:noFill/>
        </p:spPr>
        <p:txBody>
          <a:bodyPr wrap="none" lIns="0" tIns="0" rIns="0" bIns="0" rtlCol="0">
            <a:spAutoFit/>
          </a:bodyPr>
          <a:lstStyle/>
          <a:p>
            <a:pPr algn="ctr">
              <a:lnSpc>
                <a:spcPct val="90000"/>
              </a:lnSpc>
            </a:pPr>
            <a:r>
              <a:rPr lang="tr-TR" sz="1200" b="1"/>
              <a:t>V5</a:t>
            </a:r>
          </a:p>
          <a:p>
            <a:pPr algn="ctr">
              <a:lnSpc>
                <a:spcPct val="90000"/>
              </a:lnSpc>
            </a:pPr>
            <a:r>
              <a:rPr lang="tr-TR" sz="1200"/>
              <a:t>270. Gün</a:t>
            </a:r>
          </a:p>
        </p:txBody>
      </p:sp>
      <p:sp>
        <p:nvSpPr>
          <p:cNvPr id="110" name="Isosceles Triangle 109"/>
          <p:cNvSpPr/>
          <p:nvPr/>
        </p:nvSpPr>
        <p:spPr>
          <a:xfrm>
            <a:off x="4117024" y="3867675"/>
            <a:ext cx="317778" cy="265017"/>
          </a:xfrm>
          <a:prstGeom prst="triangle">
            <a:avLst/>
          </a:prstGeom>
          <a:solidFill>
            <a:srgbClr val="FF5B42"/>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108" tIns="12054" rIns="24108" bIns="12054" numCol="1" spcCol="0" rtlCol="0" fromWordArt="0" anchor="ctr" anchorCtr="0" forceAA="0" compatLnSpc="1">
            <a:prstTxWarp prst="textNoShape">
              <a:avLst/>
            </a:prstTxWarp>
            <a:noAutofit/>
          </a:bodyPr>
          <a:lstStyle/>
          <a:p>
            <a:pPr algn="ctr">
              <a:lnSpc>
                <a:spcPct val="90000"/>
              </a:lnSpc>
            </a:pPr>
            <a:endParaRPr lang="en-US" sz="1055" spc="-26">
              <a:solidFill>
                <a:schemeClr val="tx1"/>
              </a:solidFill>
            </a:endParaRPr>
          </a:p>
        </p:txBody>
      </p:sp>
      <p:sp>
        <p:nvSpPr>
          <p:cNvPr id="111" name="TextBox 110"/>
          <p:cNvSpPr txBox="1"/>
          <p:nvPr/>
        </p:nvSpPr>
        <p:spPr>
          <a:xfrm>
            <a:off x="4045905" y="3368252"/>
            <a:ext cx="465705" cy="332399"/>
          </a:xfrm>
          <a:prstGeom prst="rect">
            <a:avLst/>
          </a:prstGeom>
          <a:noFill/>
        </p:spPr>
        <p:txBody>
          <a:bodyPr wrap="none" lIns="0" tIns="0" rIns="0" bIns="0" rtlCol="0">
            <a:spAutoFit/>
          </a:bodyPr>
          <a:lstStyle/>
          <a:p>
            <a:pPr algn="ctr">
              <a:lnSpc>
                <a:spcPct val="90000"/>
              </a:lnSpc>
            </a:pPr>
            <a:r>
              <a:rPr lang="tr-TR" sz="1200" b="1"/>
              <a:t>V3</a:t>
            </a:r>
          </a:p>
          <a:p>
            <a:pPr algn="ctr">
              <a:lnSpc>
                <a:spcPct val="90000"/>
              </a:lnSpc>
            </a:pPr>
            <a:r>
              <a:rPr lang="tr-TR" sz="1200"/>
              <a:t>90. Gün</a:t>
            </a:r>
          </a:p>
        </p:txBody>
      </p:sp>
      <p:sp>
        <p:nvSpPr>
          <p:cNvPr id="112" name="Isosceles Triangle 111"/>
          <p:cNvSpPr/>
          <p:nvPr/>
        </p:nvSpPr>
        <p:spPr>
          <a:xfrm>
            <a:off x="2952778" y="3867675"/>
            <a:ext cx="317778" cy="265017"/>
          </a:xfrm>
          <a:prstGeom prst="triangle">
            <a:avLst/>
          </a:prstGeom>
          <a:solidFill>
            <a:srgbClr val="FF5B42"/>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108" tIns="12054" rIns="24108" bIns="12054" numCol="1" spcCol="0" rtlCol="0" fromWordArt="0" anchor="ctr" anchorCtr="0" forceAA="0" compatLnSpc="1">
            <a:prstTxWarp prst="textNoShape">
              <a:avLst/>
            </a:prstTxWarp>
            <a:noAutofit/>
          </a:bodyPr>
          <a:lstStyle/>
          <a:p>
            <a:pPr algn="ctr">
              <a:lnSpc>
                <a:spcPct val="90000"/>
              </a:lnSpc>
            </a:pPr>
            <a:endParaRPr lang="en-US" sz="1055" spc="-26">
              <a:solidFill>
                <a:schemeClr val="tx1"/>
              </a:solidFill>
            </a:endParaRPr>
          </a:p>
        </p:txBody>
      </p:sp>
      <p:sp>
        <p:nvSpPr>
          <p:cNvPr id="114" name="TextBox 113"/>
          <p:cNvSpPr txBox="1"/>
          <p:nvPr/>
        </p:nvSpPr>
        <p:spPr>
          <a:xfrm>
            <a:off x="2897891" y="3368252"/>
            <a:ext cx="427554" cy="332399"/>
          </a:xfrm>
          <a:prstGeom prst="rect">
            <a:avLst/>
          </a:prstGeom>
          <a:noFill/>
        </p:spPr>
        <p:txBody>
          <a:bodyPr wrap="none" lIns="0" tIns="0" rIns="0" bIns="0" rtlCol="0">
            <a:spAutoFit/>
          </a:bodyPr>
          <a:lstStyle/>
          <a:p>
            <a:pPr algn="ctr">
              <a:lnSpc>
                <a:spcPct val="90000"/>
              </a:lnSpc>
            </a:pPr>
            <a:r>
              <a:rPr lang="tr-TR" sz="1200" b="1"/>
              <a:t>1. Vizit</a:t>
            </a:r>
          </a:p>
          <a:p>
            <a:pPr algn="ctr">
              <a:lnSpc>
                <a:spcPct val="90000"/>
              </a:lnSpc>
            </a:pPr>
            <a:r>
              <a:rPr lang="tr-TR" sz="1200"/>
              <a:t>1. Gün</a:t>
            </a:r>
          </a:p>
        </p:txBody>
      </p:sp>
      <p:sp>
        <p:nvSpPr>
          <p:cNvPr id="115" name="Rectangle 114"/>
          <p:cNvSpPr/>
          <p:nvPr/>
        </p:nvSpPr>
        <p:spPr>
          <a:xfrm>
            <a:off x="2141690" y="2655825"/>
            <a:ext cx="180286" cy="22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grpSp>
        <p:nvGrpSpPr>
          <p:cNvPr id="116" name="Group 115"/>
          <p:cNvGrpSpPr>
            <a:grpSpLocks noChangeAspect="1"/>
          </p:cNvGrpSpPr>
          <p:nvPr/>
        </p:nvGrpSpPr>
        <p:grpSpPr>
          <a:xfrm rot="18911964">
            <a:off x="2883393" y="2687297"/>
            <a:ext cx="434441" cy="445029"/>
            <a:chOff x="5616574" y="3194050"/>
            <a:chExt cx="404814" cy="404812"/>
          </a:xfrm>
          <a:solidFill>
            <a:schemeClr val="tx1"/>
          </a:solidFill>
        </p:grpSpPr>
        <p:sp>
          <p:nvSpPr>
            <p:cNvPr id="127" name="Freeform 177"/>
            <p:cNvSpPr>
              <a:spLocks/>
            </p:cNvSpPr>
            <p:nvPr/>
          </p:nvSpPr>
          <p:spPr bwMode="auto">
            <a:xfrm>
              <a:off x="5907088" y="3194050"/>
              <a:ext cx="114300" cy="115888"/>
            </a:xfrm>
            <a:custGeom>
              <a:avLst/>
              <a:gdLst>
                <a:gd name="T0" fmla="*/ 72 w 72"/>
                <a:gd name="T1" fmla="*/ 61 h 73"/>
                <a:gd name="T2" fmla="*/ 12 w 72"/>
                <a:gd name="T3" fmla="*/ 0 h 73"/>
                <a:gd name="T4" fmla="*/ 0 w 72"/>
                <a:gd name="T5" fmla="*/ 12 h 73"/>
                <a:gd name="T6" fmla="*/ 25 w 72"/>
                <a:gd name="T7" fmla="*/ 36 h 73"/>
                <a:gd name="T8" fmla="*/ 2 w 72"/>
                <a:gd name="T9" fmla="*/ 59 h 73"/>
                <a:gd name="T10" fmla="*/ 14 w 72"/>
                <a:gd name="T11" fmla="*/ 71 h 73"/>
                <a:gd name="T12" fmla="*/ 36 w 72"/>
                <a:gd name="T13" fmla="*/ 48 h 73"/>
                <a:gd name="T14" fmla="*/ 61 w 72"/>
                <a:gd name="T15" fmla="*/ 73 h 73"/>
                <a:gd name="T16" fmla="*/ 72 w 72"/>
                <a:gd name="T17"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3">
                  <a:moveTo>
                    <a:pt x="72" y="61"/>
                  </a:moveTo>
                  <a:lnTo>
                    <a:pt x="12" y="0"/>
                  </a:lnTo>
                  <a:lnTo>
                    <a:pt x="0" y="12"/>
                  </a:lnTo>
                  <a:lnTo>
                    <a:pt x="25" y="36"/>
                  </a:lnTo>
                  <a:lnTo>
                    <a:pt x="2" y="59"/>
                  </a:lnTo>
                  <a:lnTo>
                    <a:pt x="14" y="71"/>
                  </a:lnTo>
                  <a:lnTo>
                    <a:pt x="36" y="48"/>
                  </a:lnTo>
                  <a:lnTo>
                    <a:pt x="61" y="73"/>
                  </a:lnTo>
                  <a:lnTo>
                    <a:pt x="7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sp>
          <p:nvSpPr>
            <p:cNvPr id="128" name="Freeform 178"/>
            <p:cNvSpPr>
              <a:spLocks noEditPoints="1"/>
            </p:cNvSpPr>
            <p:nvPr/>
          </p:nvSpPr>
          <p:spPr bwMode="auto">
            <a:xfrm>
              <a:off x="5616574" y="3246437"/>
              <a:ext cx="354013" cy="352425"/>
            </a:xfrm>
            <a:custGeom>
              <a:avLst/>
              <a:gdLst>
                <a:gd name="T0" fmla="*/ 202 w 223"/>
                <a:gd name="T1" fmla="*/ 57 h 222"/>
                <a:gd name="T2" fmla="*/ 189 w 223"/>
                <a:gd name="T3" fmla="*/ 43 h 222"/>
                <a:gd name="T4" fmla="*/ 178 w 223"/>
                <a:gd name="T5" fmla="*/ 32 h 222"/>
                <a:gd name="T6" fmla="*/ 166 w 223"/>
                <a:gd name="T7" fmla="*/ 21 h 222"/>
                <a:gd name="T8" fmla="*/ 155 w 223"/>
                <a:gd name="T9" fmla="*/ 9 h 222"/>
                <a:gd name="T10" fmla="*/ 146 w 223"/>
                <a:gd name="T11" fmla="*/ 0 h 222"/>
                <a:gd name="T12" fmla="*/ 134 w 223"/>
                <a:gd name="T13" fmla="*/ 11 h 222"/>
                <a:gd name="T14" fmla="*/ 142 w 223"/>
                <a:gd name="T15" fmla="*/ 21 h 222"/>
                <a:gd name="T16" fmla="*/ 47 w 223"/>
                <a:gd name="T17" fmla="*/ 115 h 222"/>
                <a:gd name="T18" fmla="*/ 57 w 223"/>
                <a:gd name="T19" fmla="*/ 148 h 222"/>
                <a:gd name="T20" fmla="*/ 45 w 223"/>
                <a:gd name="T21" fmla="*/ 157 h 222"/>
                <a:gd name="T22" fmla="*/ 49 w 223"/>
                <a:gd name="T23" fmla="*/ 161 h 222"/>
                <a:gd name="T24" fmla="*/ 0 w 223"/>
                <a:gd name="T25" fmla="*/ 210 h 222"/>
                <a:gd name="T26" fmla="*/ 11 w 223"/>
                <a:gd name="T27" fmla="*/ 222 h 222"/>
                <a:gd name="T28" fmla="*/ 60 w 223"/>
                <a:gd name="T29" fmla="*/ 172 h 222"/>
                <a:gd name="T30" fmla="*/ 64 w 223"/>
                <a:gd name="T31" fmla="*/ 178 h 222"/>
                <a:gd name="T32" fmla="*/ 76 w 223"/>
                <a:gd name="T33" fmla="*/ 167 h 222"/>
                <a:gd name="T34" fmla="*/ 108 w 223"/>
                <a:gd name="T35" fmla="*/ 174 h 222"/>
                <a:gd name="T36" fmla="*/ 202 w 223"/>
                <a:gd name="T37" fmla="*/ 79 h 222"/>
                <a:gd name="T38" fmla="*/ 210 w 223"/>
                <a:gd name="T39" fmla="*/ 89 h 222"/>
                <a:gd name="T40" fmla="*/ 223 w 223"/>
                <a:gd name="T41" fmla="*/ 78 h 222"/>
                <a:gd name="T42" fmla="*/ 214 w 223"/>
                <a:gd name="T43" fmla="*/ 68 h 222"/>
                <a:gd name="T44" fmla="*/ 202 w 223"/>
                <a:gd name="T45" fmla="*/ 57 h 222"/>
                <a:gd name="T46" fmla="*/ 182 w 223"/>
                <a:gd name="T47" fmla="*/ 78 h 222"/>
                <a:gd name="T48" fmla="*/ 170 w 223"/>
                <a:gd name="T49" fmla="*/ 66 h 222"/>
                <a:gd name="T50" fmla="*/ 159 w 223"/>
                <a:gd name="T51" fmla="*/ 78 h 222"/>
                <a:gd name="T52" fmla="*/ 170 w 223"/>
                <a:gd name="T53" fmla="*/ 89 h 222"/>
                <a:gd name="T54" fmla="*/ 159 w 223"/>
                <a:gd name="T55" fmla="*/ 102 h 222"/>
                <a:gd name="T56" fmla="*/ 146 w 223"/>
                <a:gd name="T57" fmla="*/ 89 h 222"/>
                <a:gd name="T58" fmla="*/ 134 w 223"/>
                <a:gd name="T59" fmla="*/ 100 h 222"/>
                <a:gd name="T60" fmla="*/ 147 w 223"/>
                <a:gd name="T61" fmla="*/ 114 h 222"/>
                <a:gd name="T62" fmla="*/ 140 w 223"/>
                <a:gd name="T63" fmla="*/ 119 h 222"/>
                <a:gd name="T64" fmla="*/ 104 w 223"/>
                <a:gd name="T65" fmla="*/ 83 h 222"/>
                <a:gd name="T66" fmla="*/ 155 w 223"/>
                <a:gd name="T67" fmla="*/ 32 h 222"/>
                <a:gd name="T68" fmla="*/ 166 w 223"/>
                <a:gd name="T69" fmla="*/ 43 h 222"/>
                <a:gd name="T70" fmla="*/ 178 w 223"/>
                <a:gd name="T71" fmla="*/ 55 h 222"/>
                <a:gd name="T72" fmla="*/ 191 w 223"/>
                <a:gd name="T73" fmla="*/ 68 h 222"/>
                <a:gd name="T74" fmla="*/ 182 w 223"/>
                <a:gd name="T75" fmla="*/ 7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3" h="222">
                  <a:moveTo>
                    <a:pt x="202" y="57"/>
                  </a:moveTo>
                  <a:lnTo>
                    <a:pt x="189" y="43"/>
                  </a:lnTo>
                  <a:lnTo>
                    <a:pt x="178" y="32"/>
                  </a:lnTo>
                  <a:lnTo>
                    <a:pt x="166" y="21"/>
                  </a:lnTo>
                  <a:lnTo>
                    <a:pt x="155" y="9"/>
                  </a:lnTo>
                  <a:lnTo>
                    <a:pt x="146" y="0"/>
                  </a:lnTo>
                  <a:lnTo>
                    <a:pt x="134" y="11"/>
                  </a:lnTo>
                  <a:lnTo>
                    <a:pt x="142" y="21"/>
                  </a:lnTo>
                  <a:lnTo>
                    <a:pt x="47" y="115"/>
                  </a:lnTo>
                  <a:lnTo>
                    <a:pt x="57" y="148"/>
                  </a:lnTo>
                  <a:lnTo>
                    <a:pt x="45" y="157"/>
                  </a:lnTo>
                  <a:lnTo>
                    <a:pt x="49" y="161"/>
                  </a:lnTo>
                  <a:lnTo>
                    <a:pt x="0" y="210"/>
                  </a:lnTo>
                  <a:lnTo>
                    <a:pt x="11" y="222"/>
                  </a:lnTo>
                  <a:lnTo>
                    <a:pt x="60" y="172"/>
                  </a:lnTo>
                  <a:lnTo>
                    <a:pt x="64" y="178"/>
                  </a:lnTo>
                  <a:lnTo>
                    <a:pt x="76" y="167"/>
                  </a:lnTo>
                  <a:lnTo>
                    <a:pt x="108" y="174"/>
                  </a:lnTo>
                  <a:lnTo>
                    <a:pt x="202" y="79"/>
                  </a:lnTo>
                  <a:lnTo>
                    <a:pt x="210" y="89"/>
                  </a:lnTo>
                  <a:lnTo>
                    <a:pt x="223" y="78"/>
                  </a:lnTo>
                  <a:lnTo>
                    <a:pt x="214" y="68"/>
                  </a:lnTo>
                  <a:lnTo>
                    <a:pt x="202" y="57"/>
                  </a:lnTo>
                  <a:close/>
                  <a:moveTo>
                    <a:pt x="182" y="78"/>
                  </a:moveTo>
                  <a:lnTo>
                    <a:pt x="170" y="66"/>
                  </a:lnTo>
                  <a:lnTo>
                    <a:pt x="159" y="78"/>
                  </a:lnTo>
                  <a:lnTo>
                    <a:pt x="170" y="89"/>
                  </a:lnTo>
                  <a:lnTo>
                    <a:pt x="159" y="102"/>
                  </a:lnTo>
                  <a:lnTo>
                    <a:pt x="146" y="89"/>
                  </a:lnTo>
                  <a:lnTo>
                    <a:pt x="134" y="100"/>
                  </a:lnTo>
                  <a:lnTo>
                    <a:pt x="147" y="114"/>
                  </a:lnTo>
                  <a:lnTo>
                    <a:pt x="140" y="119"/>
                  </a:lnTo>
                  <a:lnTo>
                    <a:pt x="104" y="83"/>
                  </a:lnTo>
                  <a:lnTo>
                    <a:pt x="155" y="32"/>
                  </a:lnTo>
                  <a:lnTo>
                    <a:pt x="166" y="43"/>
                  </a:lnTo>
                  <a:lnTo>
                    <a:pt x="178" y="55"/>
                  </a:lnTo>
                  <a:lnTo>
                    <a:pt x="191" y="68"/>
                  </a:lnTo>
                  <a:lnTo>
                    <a:pt x="18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grpSp>
      <p:grpSp>
        <p:nvGrpSpPr>
          <p:cNvPr id="117" name="Group 116"/>
          <p:cNvGrpSpPr>
            <a:grpSpLocks noChangeAspect="1"/>
          </p:cNvGrpSpPr>
          <p:nvPr/>
        </p:nvGrpSpPr>
        <p:grpSpPr>
          <a:xfrm rot="18911964">
            <a:off x="4064853" y="2687297"/>
            <a:ext cx="434441" cy="445029"/>
            <a:chOff x="5616574" y="3194050"/>
            <a:chExt cx="404814" cy="404812"/>
          </a:xfrm>
          <a:solidFill>
            <a:schemeClr val="tx1"/>
          </a:solidFill>
        </p:grpSpPr>
        <p:sp>
          <p:nvSpPr>
            <p:cNvPr id="124" name="Freeform 177"/>
            <p:cNvSpPr>
              <a:spLocks/>
            </p:cNvSpPr>
            <p:nvPr/>
          </p:nvSpPr>
          <p:spPr bwMode="auto">
            <a:xfrm>
              <a:off x="5907088" y="3194050"/>
              <a:ext cx="114300" cy="115888"/>
            </a:xfrm>
            <a:custGeom>
              <a:avLst/>
              <a:gdLst>
                <a:gd name="T0" fmla="*/ 72 w 72"/>
                <a:gd name="T1" fmla="*/ 61 h 73"/>
                <a:gd name="T2" fmla="*/ 12 w 72"/>
                <a:gd name="T3" fmla="*/ 0 h 73"/>
                <a:gd name="T4" fmla="*/ 0 w 72"/>
                <a:gd name="T5" fmla="*/ 12 h 73"/>
                <a:gd name="T6" fmla="*/ 25 w 72"/>
                <a:gd name="T7" fmla="*/ 36 h 73"/>
                <a:gd name="T8" fmla="*/ 2 w 72"/>
                <a:gd name="T9" fmla="*/ 59 h 73"/>
                <a:gd name="T10" fmla="*/ 14 w 72"/>
                <a:gd name="T11" fmla="*/ 71 h 73"/>
                <a:gd name="T12" fmla="*/ 36 w 72"/>
                <a:gd name="T13" fmla="*/ 48 h 73"/>
                <a:gd name="T14" fmla="*/ 61 w 72"/>
                <a:gd name="T15" fmla="*/ 73 h 73"/>
                <a:gd name="T16" fmla="*/ 72 w 72"/>
                <a:gd name="T17"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3">
                  <a:moveTo>
                    <a:pt x="72" y="61"/>
                  </a:moveTo>
                  <a:lnTo>
                    <a:pt x="12" y="0"/>
                  </a:lnTo>
                  <a:lnTo>
                    <a:pt x="0" y="12"/>
                  </a:lnTo>
                  <a:lnTo>
                    <a:pt x="25" y="36"/>
                  </a:lnTo>
                  <a:lnTo>
                    <a:pt x="2" y="59"/>
                  </a:lnTo>
                  <a:lnTo>
                    <a:pt x="14" y="71"/>
                  </a:lnTo>
                  <a:lnTo>
                    <a:pt x="36" y="48"/>
                  </a:lnTo>
                  <a:lnTo>
                    <a:pt x="61" y="73"/>
                  </a:lnTo>
                  <a:lnTo>
                    <a:pt x="7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sp>
          <p:nvSpPr>
            <p:cNvPr id="125" name="Freeform 178"/>
            <p:cNvSpPr>
              <a:spLocks noEditPoints="1"/>
            </p:cNvSpPr>
            <p:nvPr/>
          </p:nvSpPr>
          <p:spPr bwMode="auto">
            <a:xfrm>
              <a:off x="5616574" y="3246437"/>
              <a:ext cx="354013" cy="352425"/>
            </a:xfrm>
            <a:custGeom>
              <a:avLst/>
              <a:gdLst>
                <a:gd name="T0" fmla="*/ 202 w 223"/>
                <a:gd name="T1" fmla="*/ 57 h 222"/>
                <a:gd name="T2" fmla="*/ 189 w 223"/>
                <a:gd name="T3" fmla="*/ 43 h 222"/>
                <a:gd name="T4" fmla="*/ 178 w 223"/>
                <a:gd name="T5" fmla="*/ 32 h 222"/>
                <a:gd name="T6" fmla="*/ 166 w 223"/>
                <a:gd name="T7" fmla="*/ 21 h 222"/>
                <a:gd name="T8" fmla="*/ 155 w 223"/>
                <a:gd name="T9" fmla="*/ 9 h 222"/>
                <a:gd name="T10" fmla="*/ 146 w 223"/>
                <a:gd name="T11" fmla="*/ 0 h 222"/>
                <a:gd name="T12" fmla="*/ 134 w 223"/>
                <a:gd name="T13" fmla="*/ 11 h 222"/>
                <a:gd name="T14" fmla="*/ 142 w 223"/>
                <a:gd name="T15" fmla="*/ 21 h 222"/>
                <a:gd name="T16" fmla="*/ 47 w 223"/>
                <a:gd name="T17" fmla="*/ 115 h 222"/>
                <a:gd name="T18" fmla="*/ 57 w 223"/>
                <a:gd name="T19" fmla="*/ 148 h 222"/>
                <a:gd name="T20" fmla="*/ 45 w 223"/>
                <a:gd name="T21" fmla="*/ 157 h 222"/>
                <a:gd name="T22" fmla="*/ 49 w 223"/>
                <a:gd name="T23" fmla="*/ 161 h 222"/>
                <a:gd name="T24" fmla="*/ 0 w 223"/>
                <a:gd name="T25" fmla="*/ 210 h 222"/>
                <a:gd name="T26" fmla="*/ 11 w 223"/>
                <a:gd name="T27" fmla="*/ 222 h 222"/>
                <a:gd name="T28" fmla="*/ 60 w 223"/>
                <a:gd name="T29" fmla="*/ 172 h 222"/>
                <a:gd name="T30" fmla="*/ 64 w 223"/>
                <a:gd name="T31" fmla="*/ 178 h 222"/>
                <a:gd name="T32" fmla="*/ 76 w 223"/>
                <a:gd name="T33" fmla="*/ 167 h 222"/>
                <a:gd name="T34" fmla="*/ 108 w 223"/>
                <a:gd name="T35" fmla="*/ 174 h 222"/>
                <a:gd name="T36" fmla="*/ 202 w 223"/>
                <a:gd name="T37" fmla="*/ 79 h 222"/>
                <a:gd name="T38" fmla="*/ 210 w 223"/>
                <a:gd name="T39" fmla="*/ 89 h 222"/>
                <a:gd name="T40" fmla="*/ 223 w 223"/>
                <a:gd name="T41" fmla="*/ 78 h 222"/>
                <a:gd name="T42" fmla="*/ 214 w 223"/>
                <a:gd name="T43" fmla="*/ 68 h 222"/>
                <a:gd name="T44" fmla="*/ 202 w 223"/>
                <a:gd name="T45" fmla="*/ 57 h 222"/>
                <a:gd name="T46" fmla="*/ 182 w 223"/>
                <a:gd name="T47" fmla="*/ 78 h 222"/>
                <a:gd name="T48" fmla="*/ 170 w 223"/>
                <a:gd name="T49" fmla="*/ 66 h 222"/>
                <a:gd name="T50" fmla="*/ 159 w 223"/>
                <a:gd name="T51" fmla="*/ 78 h 222"/>
                <a:gd name="T52" fmla="*/ 170 w 223"/>
                <a:gd name="T53" fmla="*/ 89 h 222"/>
                <a:gd name="T54" fmla="*/ 159 w 223"/>
                <a:gd name="T55" fmla="*/ 102 h 222"/>
                <a:gd name="T56" fmla="*/ 146 w 223"/>
                <a:gd name="T57" fmla="*/ 89 h 222"/>
                <a:gd name="T58" fmla="*/ 134 w 223"/>
                <a:gd name="T59" fmla="*/ 100 h 222"/>
                <a:gd name="T60" fmla="*/ 147 w 223"/>
                <a:gd name="T61" fmla="*/ 114 h 222"/>
                <a:gd name="T62" fmla="*/ 140 w 223"/>
                <a:gd name="T63" fmla="*/ 119 h 222"/>
                <a:gd name="T64" fmla="*/ 104 w 223"/>
                <a:gd name="T65" fmla="*/ 83 h 222"/>
                <a:gd name="T66" fmla="*/ 155 w 223"/>
                <a:gd name="T67" fmla="*/ 32 h 222"/>
                <a:gd name="T68" fmla="*/ 166 w 223"/>
                <a:gd name="T69" fmla="*/ 43 h 222"/>
                <a:gd name="T70" fmla="*/ 178 w 223"/>
                <a:gd name="T71" fmla="*/ 55 h 222"/>
                <a:gd name="T72" fmla="*/ 191 w 223"/>
                <a:gd name="T73" fmla="*/ 68 h 222"/>
                <a:gd name="T74" fmla="*/ 182 w 223"/>
                <a:gd name="T75" fmla="*/ 7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3" h="222">
                  <a:moveTo>
                    <a:pt x="202" y="57"/>
                  </a:moveTo>
                  <a:lnTo>
                    <a:pt x="189" y="43"/>
                  </a:lnTo>
                  <a:lnTo>
                    <a:pt x="178" y="32"/>
                  </a:lnTo>
                  <a:lnTo>
                    <a:pt x="166" y="21"/>
                  </a:lnTo>
                  <a:lnTo>
                    <a:pt x="155" y="9"/>
                  </a:lnTo>
                  <a:lnTo>
                    <a:pt x="146" y="0"/>
                  </a:lnTo>
                  <a:lnTo>
                    <a:pt x="134" y="11"/>
                  </a:lnTo>
                  <a:lnTo>
                    <a:pt x="142" y="21"/>
                  </a:lnTo>
                  <a:lnTo>
                    <a:pt x="47" y="115"/>
                  </a:lnTo>
                  <a:lnTo>
                    <a:pt x="57" y="148"/>
                  </a:lnTo>
                  <a:lnTo>
                    <a:pt x="45" y="157"/>
                  </a:lnTo>
                  <a:lnTo>
                    <a:pt x="49" y="161"/>
                  </a:lnTo>
                  <a:lnTo>
                    <a:pt x="0" y="210"/>
                  </a:lnTo>
                  <a:lnTo>
                    <a:pt x="11" y="222"/>
                  </a:lnTo>
                  <a:lnTo>
                    <a:pt x="60" y="172"/>
                  </a:lnTo>
                  <a:lnTo>
                    <a:pt x="64" y="178"/>
                  </a:lnTo>
                  <a:lnTo>
                    <a:pt x="76" y="167"/>
                  </a:lnTo>
                  <a:lnTo>
                    <a:pt x="108" y="174"/>
                  </a:lnTo>
                  <a:lnTo>
                    <a:pt x="202" y="79"/>
                  </a:lnTo>
                  <a:lnTo>
                    <a:pt x="210" y="89"/>
                  </a:lnTo>
                  <a:lnTo>
                    <a:pt x="223" y="78"/>
                  </a:lnTo>
                  <a:lnTo>
                    <a:pt x="214" y="68"/>
                  </a:lnTo>
                  <a:lnTo>
                    <a:pt x="202" y="57"/>
                  </a:lnTo>
                  <a:close/>
                  <a:moveTo>
                    <a:pt x="182" y="78"/>
                  </a:moveTo>
                  <a:lnTo>
                    <a:pt x="170" y="66"/>
                  </a:lnTo>
                  <a:lnTo>
                    <a:pt x="159" y="78"/>
                  </a:lnTo>
                  <a:lnTo>
                    <a:pt x="170" y="89"/>
                  </a:lnTo>
                  <a:lnTo>
                    <a:pt x="159" y="102"/>
                  </a:lnTo>
                  <a:lnTo>
                    <a:pt x="146" y="89"/>
                  </a:lnTo>
                  <a:lnTo>
                    <a:pt x="134" y="100"/>
                  </a:lnTo>
                  <a:lnTo>
                    <a:pt x="147" y="114"/>
                  </a:lnTo>
                  <a:lnTo>
                    <a:pt x="140" y="119"/>
                  </a:lnTo>
                  <a:lnTo>
                    <a:pt x="104" y="83"/>
                  </a:lnTo>
                  <a:lnTo>
                    <a:pt x="155" y="32"/>
                  </a:lnTo>
                  <a:lnTo>
                    <a:pt x="166" y="43"/>
                  </a:lnTo>
                  <a:lnTo>
                    <a:pt x="178" y="55"/>
                  </a:lnTo>
                  <a:lnTo>
                    <a:pt x="191" y="68"/>
                  </a:lnTo>
                  <a:lnTo>
                    <a:pt x="18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grpSp>
      <p:grpSp>
        <p:nvGrpSpPr>
          <p:cNvPr id="118" name="Group 117"/>
          <p:cNvGrpSpPr>
            <a:grpSpLocks noChangeAspect="1"/>
          </p:cNvGrpSpPr>
          <p:nvPr/>
        </p:nvGrpSpPr>
        <p:grpSpPr>
          <a:xfrm rot="18911964">
            <a:off x="6119842" y="2687297"/>
            <a:ext cx="434441" cy="445029"/>
            <a:chOff x="5616574" y="3194050"/>
            <a:chExt cx="404814" cy="404812"/>
          </a:xfrm>
          <a:solidFill>
            <a:schemeClr val="tx1"/>
          </a:solidFill>
        </p:grpSpPr>
        <p:sp>
          <p:nvSpPr>
            <p:cNvPr id="122" name="Freeform 177"/>
            <p:cNvSpPr>
              <a:spLocks/>
            </p:cNvSpPr>
            <p:nvPr/>
          </p:nvSpPr>
          <p:spPr bwMode="auto">
            <a:xfrm>
              <a:off x="5907088" y="3194050"/>
              <a:ext cx="114300" cy="115888"/>
            </a:xfrm>
            <a:custGeom>
              <a:avLst/>
              <a:gdLst>
                <a:gd name="T0" fmla="*/ 72 w 72"/>
                <a:gd name="T1" fmla="*/ 61 h 73"/>
                <a:gd name="T2" fmla="*/ 12 w 72"/>
                <a:gd name="T3" fmla="*/ 0 h 73"/>
                <a:gd name="T4" fmla="*/ 0 w 72"/>
                <a:gd name="T5" fmla="*/ 12 h 73"/>
                <a:gd name="T6" fmla="*/ 25 w 72"/>
                <a:gd name="T7" fmla="*/ 36 h 73"/>
                <a:gd name="T8" fmla="*/ 2 w 72"/>
                <a:gd name="T9" fmla="*/ 59 h 73"/>
                <a:gd name="T10" fmla="*/ 14 w 72"/>
                <a:gd name="T11" fmla="*/ 71 h 73"/>
                <a:gd name="T12" fmla="*/ 36 w 72"/>
                <a:gd name="T13" fmla="*/ 48 h 73"/>
                <a:gd name="T14" fmla="*/ 61 w 72"/>
                <a:gd name="T15" fmla="*/ 73 h 73"/>
                <a:gd name="T16" fmla="*/ 72 w 72"/>
                <a:gd name="T17"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3">
                  <a:moveTo>
                    <a:pt x="72" y="61"/>
                  </a:moveTo>
                  <a:lnTo>
                    <a:pt x="12" y="0"/>
                  </a:lnTo>
                  <a:lnTo>
                    <a:pt x="0" y="12"/>
                  </a:lnTo>
                  <a:lnTo>
                    <a:pt x="25" y="36"/>
                  </a:lnTo>
                  <a:lnTo>
                    <a:pt x="2" y="59"/>
                  </a:lnTo>
                  <a:lnTo>
                    <a:pt x="14" y="71"/>
                  </a:lnTo>
                  <a:lnTo>
                    <a:pt x="36" y="48"/>
                  </a:lnTo>
                  <a:lnTo>
                    <a:pt x="61" y="73"/>
                  </a:lnTo>
                  <a:lnTo>
                    <a:pt x="7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sp>
          <p:nvSpPr>
            <p:cNvPr id="123" name="Freeform 178"/>
            <p:cNvSpPr>
              <a:spLocks noEditPoints="1"/>
            </p:cNvSpPr>
            <p:nvPr/>
          </p:nvSpPr>
          <p:spPr bwMode="auto">
            <a:xfrm>
              <a:off x="5616574" y="3246437"/>
              <a:ext cx="354013" cy="352425"/>
            </a:xfrm>
            <a:custGeom>
              <a:avLst/>
              <a:gdLst>
                <a:gd name="T0" fmla="*/ 202 w 223"/>
                <a:gd name="T1" fmla="*/ 57 h 222"/>
                <a:gd name="T2" fmla="*/ 189 w 223"/>
                <a:gd name="T3" fmla="*/ 43 h 222"/>
                <a:gd name="T4" fmla="*/ 178 w 223"/>
                <a:gd name="T5" fmla="*/ 32 h 222"/>
                <a:gd name="T6" fmla="*/ 166 w 223"/>
                <a:gd name="T7" fmla="*/ 21 h 222"/>
                <a:gd name="T8" fmla="*/ 155 w 223"/>
                <a:gd name="T9" fmla="*/ 9 h 222"/>
                <a:gd name="T10" fmla="*/ 146 w 223"/>
                <a:gd name="T11" fmla="*/ 0 h 222"/>
                <a:gd name="T12" fmla="*/ 134 w 223"/>
                <a:gd name="T13" fmla="*/ 11 h 222"/>
                <a:gd name="T14" fmla="*/ 142 w 223"/>
                <a:gd name="T15" fmla="*/ 21 h 222"/>
                <a:gd name="T16" fmla="*/ 47 w 223"/>
                <a:gd name="T17" fmla="*/ 115 h 222"/>
                <a:gd name="T18" fmla="*/ 57 w 223"/>
                <a:gd name="T19" fmla="*/ 148 h 222"/>
                <a:gd name="T20" fmla="*/ 45 w 223"/>
                <a:gd name="T21" fmla="*/ 157 h 222"/>
                <a:gd name="T22" fmla="*/ 49 w 223"/>
                <a:gd name="T23" fmla="*/ 161 h 222"/>
                <a:gd name="T24" fmla="*/ 0 w 223"/>
                <a:gd name="T25" fmla="*/ 210 h 222"/>
                <a:gd name="T26" fmla="*/ 11 w 223"/>
                <a:gd name="T27" fmla="*/ 222 h 222"/>
                <a:gd name="T28" fmla="*/ 60 w 223"/>
                <a:gd name="T29" fmla="*/ 172 h 222"/>
                <a:gd name="T30" fmla="*/ 64 w 223"/>
                <a:gd name="T31" fmla="*/ 178 h 222"/>
                <a:gd name="T32" fmla="*/ 76 w 223"/>
                <a:gd name="T33" fmla="*/ 167 h 222"/>
                <a:gd name="T34" fmla="*/ 108 w 223"/>
                <a:gd name="T35" fmla="*/ 174 h 222"/>
                <a:gd name="T36" fmla="*/ 202 w 223"/>
                <a:gd name="T37" fmla="*/ 79 h 222"/>
                <a:gd name="T38" fmla="*/ 210 w 223"/>
                <a:gd name="T39" fmla="*/ 89 h 222"/>
                <a:gd name="T40" fmla="*/ 223 w 223"/>
                <a:gd name="T41" fmla="*/ 78 h 222"/>
                <a:gd name="T42" fmla="*/ 214 w 223"/>
                <a:gd name="T43" fmla="*/ 68 h 222"/>
                <a:gd name="T44" fmla="*/ 202 w 223"/>
                <a:gd name="T45" fmla="*/ 57 h 222"/>
                <a:gd name="T46" fmla="*/ 182 w 223"/>
                <a:gd name="T47" fmla="*/ 78 h 222"/>
                <a:gd name="T48" fmla="*/ 170 w 223"/>
                <a:gd name="T49" fmla="*/ 66 h 222"/>
                <a:gd name="T50" fmla="*/ 159 w 223"/>
                <a:gd name="T51" fmla="*/ 78 h 222"/>
                <a:gd name="T52" fmla="*/ 170 w 223"/>
                <a:gd name="T53" fmla="*/ 89 h 222"/>
                <a:gd name="T54" fmla="*/ 159 w 223"/>
                <a:gd name="T55" fmla="*/ 102 h 222"/>
                <a:gd name="T56" fmla="*/ 146 w 223"/>
                <a:gd name="T57" fmla="*/ 89 h 222"/>
                <a:gd name="T58" fmla="*/ 134 w 223"/>
                <a:gd name="T59" fmla="*/ 100 h 222"/>
                <a:gd name="T60" fmla="*/ 147 w 223"/>
                <a:gd name="T61" fmla="*/ 114 h 222"/>
                <a:gd name="T62" fmla="*/ 140 w 223"/>
                <a:gd name="T63" fmla="*/ 119 h 222"/>
                <a:gd name="T64" fmla="*/ 104 w 223"/>
                <a:gd name="T65" fmla="*/ 83 h 222"/>
                <a:gd name="T66" fmla="*/ 155 w 223"/>
                <a:gd name="T67" fmla="*/ 32 h 222"/>
                <a:gd name="T68" fmla="*/ 166 w 223"/>
                <a:gd name="T69" fmla="*/ 43 h 222"/>
                <a:gd name="T70" fmla="*/ 178 w 223"/>
                <a:gd name="T71" fmla="*/ 55 h 222"/>
                <a:gd name="T72" fmla="*/ 191 w 223"/>
                <a:gd name="T73" fmla="*/ 68 h 222"/>
                <a:gd name="T74" fmla="*/ 182 w 223"/>
                <a:gd name="T75" fmla="*/ 7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3" h="222">
                  <a:moveTo>
                    <a:pt x="202" y="57"/>
                  </a:moveTo>
                  <a:lnTo>
                    <a:pt x="189" y="43"/>
                  </a:lnTo>
                  <a:lnTo>
                    <a:pt x="178" y="32"/>
                  </a:lnTo>
                  <a:lnTo>
                    <a:pt x="166" y="21"/>
                  </a:lnTo>
                  <a:lnTo>
                    <a:pt x="155" y="9"/>
                  </a:lnTo>
                  <a:lnTo>
                    <a:pt x="146" y="0"/>
                  </a:lnTo>
                  <a:lnTo>
                    <a:pt x="134" y="11"/>
                  </a:lnTo>
                  <a:lnTo>
                    <a:pt x="142" y="21"/>
                  </a:lnTo>
                  <a:lnTo>
                    <a:pt x="47" y="115"/>
                  </a:lnTo>
                  <a:lnTo>
                    <a:pt x="57" y="148"/>
                  </a:lnTo>
                  <a:lnTo>
                    <a:pt x="45" y="157"/>
                  </a:lnTo>
                  <a:lnTo>
                    <a:pt x="49" y="161"/>
                  </a:lnTo>
                  <a:lnTo>
                    <a:pt x="0" y="210"/>
                  </a:lnTo>
                  <a:lnTo>
                    <a:pt x="11" y="222"/>
                  </a:lnTo>
                  <a:lnTo>
                    <a:pt x="60" y="172"/>
                  </a:lnTo>
                  <a:lnTo>
                    <a:pt x="64" y="178"/>
                  </a:lnTo>
                  <a:lnTo>
                    <a:pt x="76" y="167"/>
                  </a:lnTo>
                  <a:lnTo>
                    <a:pt x="108" y="174"/>
                  </a:lnTo>
                  <a:lnTo>
                    <a:pt x="202" y="79"/>
                  </a:lnTo>
                  <a:lnTo>
                    <a:pt x="210" y="89"/>
                  </a:lnTo>
                  <a:lnTo>
                    <a:pt x="223" y="78"/>
                  </a:lnTo>
                  <a:lnTo>
                    <a:pt x="214" y="68"/>
                  </a:lnTo>
                  <a:lnTo>
                    <a:pt x="202" y="57"/>
                  </a:lnTo>
                  <a:close/>
                  <a:moveTo>
                    <a:pt x="182" y="78"/>
                  </a:moveTo>
                  <a:lnTo>
                    <a:pt x="170" y="66"/>
                  </a:lnTo>
                  <a:lnTo>
                    <a:pt x="159" y="78"/>
                  </a:lnTo>
                  <a:lnTo>
                    <a:pt x="170" y="89"/>
                  </a:lnTo>
                  <a:lnTo>
                    <a:pt x="159" y="102"/>
                  </a:lnTo>
                  <a:lnTo>
                    <a:pt x="146" y="89"/>
                  </a:lnTo>
                  <a:lnTo>
                    <a:pt x="134" y="100"/>
                  </a:lnTo>
                  <a:lnTo>
                    <a:pt x="147" y="114"/>
                  </a:lnTo>
                  <a:lnTo>
                    <a:pt x="140" y="119"/>
                  </a:lnTo>
                  <a:lnTo>
                    <a:pt x="104" y="83"/>
                  </a:lnTo>
                  <a:lnTo>
                    <a:pt x="155" y="32"/>
                  </a:lnTo>
                  <a:lnTo>
                    <a:pt x="166" y="43"/>
                  </a:lnTo>
                  <a:lnTo>
                    <a:pt x="178" y="55"/>
                  </a:lnTo>
                  <a:lnTo>
                    <a:pt x="191" y="68"/>
                  </a:lnTo>
                  <a:lnTo>
                    <a:pt x="18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grpSp>
      <p:grpSp>
        <p:nvGrpSpPr>
          <p:cNvPr id="119" name="Group 118"/>
          <p:cNvGrpSpPr>
            <a:grpSpLocks noChangeAspect="1"/>
          </p:cNvGrpSpPr>
          <p:nvPr/>
        </p:nvGrpSpPr>
        <p:grpSpPr>
          <a:xfrm rot="18911964">
            <a:off x="8028994" y="2687297"/>
            <a:ext cx="434441" cy="445029"/>
            <a:chOff x="5616574" y="3194050"/>
            <a:chExt cx="404814" cy="404812"/>
          </a:xfrm>
          <a:solidFill>
            <a:schemeClr val="tx1"/>
          </a:solidFill>
        </p:grpSpPr>
        <p:sp>
          <p:nvSpPr>
            <p:cNvPr id="120" name="Freeform 177"/>
            <p:cNvSpPr>
              <a:spLocks/>
            </p:cNvSpPr>
            <p:nvPr/>
          </p:nvSpPr>
          <p:spPr bwMode="auto">
            <a:xfrm>
              <a:off x="5907088" y="3194050"/>
              <a:ext cx="114300" cy="115888"/>
            </a:xfrm>
            <a:custGeom>
              <a:avLst/>
              <a:gdLst>
                <a:gd name="T0" fmla="*/ 72 w 72"/>
                <a:gd name="T1" fmla="*/ 61 h 73"/>
                <a:gd name="T2" fmla="*/ 12 w 72"/>
                <a:gd name="T3" fmla="*/ 0 h 73"/>
                <a:gd name="T4" fmla="*/ 0 w 72"/>
                <a:gd name="T5" fmla="*/ 12 h 73"/>
                <a:gd name="T6" fmla="*/ 25 w 72"/>
                <a:gd name="T7" fmla="*/ 36 h 73"/>
                <a:gd name="T8" fmla="*/ 2 w 72"/>
                <a:gd name="T9" fmla="*/ 59 h 73"/>
                <a:gd name="T10" fmla="*/ 14 w 72"/>
                <a:gd name="T11" fmla="*/ 71 h 73"/>
                <a:gd name="T12" fmla="*/ 36 w 72"/>
                <a:gd name="T13" fmla="*/ 48 h 73"/>
                <a:gd name="T14" fmla="*/ 61 w 72"/>
                <a:gd name="T15" fmla="*/ 73 h 73"/>
                <a:gd name="T16" fmla="*/ 72 w 72"/>
                <a:gd name="T17"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3">
                  <a:moveTo>
                    <a:pt x="72" y="61"/>
                  </a:moveTo>
                  <a:lnTo>
                    <a:pt x="12" y="0"/>
                  </a:lnTo>
                  <a:lnTo>
                    <a:pt x="0" y="12"/>
                  </a:lnTo>
                  <a:lnTo>
                    <a:pt x="25" y="36"/>
                  </a:lnTo>
                  <a:lnTo>
                    <a:pt x="2" y="59"/>
                  </a:lnTo>
                  <a:lnTo>
                    <a:pt x="14" y="71"/>
                  </a:lnTo>
                  <a:lnTo>
                    <a:pt x="36" y="48"/>
                  </a:lnTo>
                  <a:lnTo>
                    <a:pt x="61" y="73"/>
                  </a:lnTo>
                  <a:lnTo>
                    <a:pt x="7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sp>
          <p:nvSpPr>
            <p:cNvPr id="121" name="Freeform 178"/>
            <p:cNvSpPr>
              <a:spLocks noEditPoints="1"/>
            </p:cNvSpPr>
            <p:nvPr/>
          </p:nvSpPr>
          <p:spPr bwMode="auto">
            <a:xfrm>
              <a:off x="5616574" y="3246437"/>
              <a:ext cx="354013" cy="352425"/>
            </a:xfrm>
            <a:custGeom>
              <a:avLst/>
              <a:gdLst>
                <a:gd name="T0" fmla="*/ 202 w 223"/>
                <a:gd name="T1" fmla="*/ 57 h 222"/>
                <a:gd name="T2" fmla="*/ 189 w 223"/>
                <a:gd name="T3" fmla="*/ 43 h 222"/>
                <a:gd name="T4" fmla="*/ 178 w 223"/>
                <a:gd name="T5" fmla="*/ 32 h 222"/>
                <a:gd name="T6" fmla="*/ 166 w 223"/>
                <a:gd name="T7" fmla="*/ 21 h 222"/>
                <a:gd name="T8" fmla="*/ 155 w 223"/>
                <a:gd name="T9" fmla="*/ 9 h 222"/>
                <a:gd name="T10" fmla="*/ 146 w 223"/>
                <a:gd name="T11" fmla="*/ 0 h 222"/>
                <a:gd name="T12" fmla="*/ 134 w 223"/>
                <a:gd name="T13" fmla="*/ 11 h 222"/>
                <a:gd name="T14" fmla="*/ 142 w 223"/>
                <a:gd name="T15" fmla="*/ 21 h 222"/>
                <a:gd name="T16" fmla="*/ 47 w 223"/>
                <a:gd name="T17" fmla="*/ 115 h 222"/>
                <a:gd name="T18" fmla="*/ 57 w 223"/>
                <a:gd name="T19" fmla="*/ 148 h 222"/>
                <a:gd name="T20" fmla="*/ 45 w 223"/>
                <a:gd name="T21" fmla="*/ 157 h 222"/>
                <a:gd name="T22" fmla="*/ 49 w 223"/>
                <a:gd name="T23" fmla="*/ 161 h 222"/>
                <a:gd name="T24" fmla="*/ 0 w 223"/>
                <a:gd name="T25" fmla="*/ 210 h 222"/>
                <a:gd name="T26" fmla="*/ 11 w 223"/>
                <a:gd name="T27" fmla="*/ 222 h 222"/>
                <a:gd name="T28" fmla="*/ 60 w 223"/>
                <a:gd name="T29" fmla="*/ 172 h 222"/>
                <a:gd name="T30" fmla="*/ 64 w 223"/>
                <a:gd name="T31" fmla="*/ 178 h 222"/>
                <a:gd name="T32" fmla="*/ 76 w 223"/>
                <a:gd name="T33" fmla="*/ 167 h 222"/>
                <a:gd name="T34" fmla="*/ 108 w 223"/>
                <a:gd name="T35" fmla="*/ 174 h 222"/>
                <a:gd name="T36" fmla="*/ 202 w 223"/>
                <a:gd name="T37" fmla="*/ 79 h 222"/>
                <a:gd name="T38" fmla="*/ 210 w 223"/>
                <a:gd name="T39" fmla="*/ 89 h 222"/>
                <a:gd name="T40" fmla="*/ 223 w 223"/>
                <a:gd name="T41" fmla="*/ 78 h 222"/>
                <a:gd name="T42" fmla="*/ 214 w 223"/>
                <a:gd name="T43" fmla="*/ 68 h 222"/>
                <a:gd name="T44" fmla="*/ 202 w 223"/>
                <a:gd name="T45" fmla="*/ 57 h 222"/>
                <a:gd name="T46" fmla="*/ 182 w 223"/>
                <a:gd name="T47" fmla="*/ 78 h 222"/>
                <a:gd name="T48" fmla="*/ 170 w 223"/>
                <a:gd name="T49" fmla="*/ 66 h 222"/>
                <a:gd name="T50" fmla="*/ 159 w 223"/>
                <a:gd name="T51" fmla="*/ 78 h 222"/>
                <a:gd name="T52" fmla="*/ 170 w 223"/>
                <a:gd name="T53" fmla="*/ 89 h 222"/>
                <a:gd name="T54" fmla="*/ 159 w 223"/>
                <a:gd name="T55" fmla="*/ 102 h 222"/>
                <a:gd name="T56" fmla="*/ 146 w 223"/>
                <a:gd name="T57" fmla="*/ 89 h 222"/>
                <a:gd name="T58" fmla="*/ 134 w 223"/>
                <a:gd name="T59" fmla="*/ 100 h 222"/>
                <a:gd name="T60" fmla="*/ 147 w 223"/>
                <a:gd name="T61" fmla="*/ 114 h 222"/>
                <a:gd name="T62" fmla="*/ 140 w 223"/>
                <a:gd name="T63" fmla="*/ 119 h 222"/>
                <a:gd name="T64" fmla="*/ 104 w 223"/>
                <a:gd name="T65" fmla="*/ 83 h 222"/>
                <a:gd name="T66" fmla="*/ 155 w 223"/>
                <a:gd name="T67" fmla="*/ 32 h 222"/>
                <a:gd name="T68" fmla="*/ 166 w 223"/>
                <a:gd name="T69" fmla="*/ 43 h 222"/>
                <a:gd name="T70" fmla="*/ 178 w 223"/>
                <a:gd name="T71" fmla="*/ 55 h 222"/>
                <a:gd name="T72" fmla="*/ 191 w 223"/>
                <a:gd name="T73" fmla="*/ 68 h 222"/>
                <a:gd name="T74" fmla="*/ 182 w 223"/>
                <a:gd name="T75" fmla="*/ 7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3" h="222">
                  <a:moveTo>
                    <a:pt x="202" y="57"/>
                  </a:moveTo>
                  <a:lnTo>
                    <a:pt x="189" y="43"/>
                  </a:lnTo>
                  <a:lnTo>
                    <a:pt x="178" y="32"/>
                  </a:lnTo>
                  <a:lnTo>
                    <a:pt x="166" y="21"/>
                  </a:lnTo>
                  <a:lnTo>
                    <a:pt x="155" y="9"/>
                  </a:lnTo>
                  <a:lnTo>
                    <a:pt x="146" y="0"/>
                  </a:lnTo>
                  <a:lnTo>
                    <a:pt x="134" y="11"/>
                  </a:lnTo>
                  <a:lnTo>
                    <a:pt x="142" y="21"/>
                  </a:lnTo>
                  <a:lnTo>
                    <a:pt x="47" y="115"/>
                  </a:lnTo>
                  <a:lnTo>
                    <a:pt x="57" y="148"/>
                  </a:lnTo>
                  <a:lnTo>
                    <a:pt x="45" y="157"/>
                  </a:lnTo>
                  <a:lnTo>
                    <a:pt x="49" y="161"/>
                  </a:lnTo>
                  <a:lnTo>
                    <a:pt x="0" y="210"/>
                  </a:lnTo>
                  <a:lnTo>
                    <a:pt x="11" y="222"/>
                  </a:lnTo>
                  <a:lnTo>
                    <a:pt x="60" y="172"/>
                  </a:lnTo>
                  <a:lnTo>
                    <a:pt x="64" y="178"/>
                  </a:lnTo>
                  <a:lnTo>
                    <a:pt x="76" y="167"/>
                  </a:lnTo>
                  <a:lnTo>
                    <a:pt x="108" y="174"/>
                  </a:lnTo>
                  <a:lnTo>
                    <a:pt x="202" y="79"/>
                  </a:lnTo>
                  <a:lnTo>
                    <a:pt x="210" y="89"/>
                  </a:lnTo>
                  <a:lnTo>
                    <a:pt x="223" y="78"/>
                  </a:lnTo>
                  <a:lnTo>
                    <a:pt x="214" y="68"/>
                  </a:lnTo>
                  <a:lnTo>
                    <a:pt x="202" y="57"/>
                  </a:lnTo>
                  <a:close/>
                  <a:moveTo>
                    <a:pt x="182" y="78"/>
                  </a:moveTo>
                  <a:lnTo>
                    <a:pt x="170" y="66"/>
                  </a:lnTo>
                  <a:lnTo>
                    <a:pt x="159" y="78"/>
                  </a:lnTo>
                  <a:lnTo>
                    <a:pt x="170" y="89"/>
                  </a:lnTo>
                  <a:lnTo>
                    <a:pt x="159" y="102"/>
                  </a:lnTo>
                  <a:lnTo>
                    <a:pt x="146" y="89"/>
                  </a:lnTo>
                  <a:lnTo>
                    <a:pt x="134" y="100"/>
                  </a:lnTo>
                  <a:lnTo>
                    <a:pt x="147" y="114"/>
                  </a:lnTo>
                  <a:lnTo>
                    <a:pt x="140" y="119"/>
                  </a:lnTo>
                  <a:lnTo>
                    <a:pt x="104" y="83"/>
                  </a:lnTo>
                  <a:lnTo>
                    <a:pt x="155" y="32"/>
                  </a:lnTo>
                  <a:lnTo>
                    <a:pt x="166" y="43"/>
                  </a:lnTo>
                  <a:lnTo>
                    <a:pt x="178" y="55"/>
                  </a:lnTo>
                  <a:lnTo>
                    <a:pt x="191" y="68"/>
                  </a:lnTo>
                  <a:lnTo>
                    <a:pt x="182"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grpSp>
      <p:grpSp>
        <p:nvGrpSpPr>
          <p:cNvPr id="73" name="Group 72"/>
          <p:cNvGrpSpPr/>
          <p:nvPr/>
        </p:nvGrpSpPr>
        <p:grpSpPr>
          <a:xfrm>
            <a:off x="11228827" y="96514"/>
            <a:ext cx="858368" cy="365561"/>
            <a:chOff x="11228827" y="96514"/>
            <a:chExt cx="858368" cy="365561"/>
          </a:xfrm>
        </p:grpSpPr>
        <p:grpSp>
          <p:nvGrpSpPr>
            <p:cNvPr id="74" name="Group 73"/>
            <p:cNvGrpSpPr/>
            <p:nvPr/>
          </p:nvGrpSpPr>
          <p:grpSpPr>
            <a:xfrm>
              <a:off x="11650857" y="120600"/>
              <a:ext cx="436338" cy="341475"/>
              <a:chOff x="23133215" y="-357082"/>
              <a:chExt cx="816462" cy="638955"/>
            </a:xfrm>
          </p:grpSpPr>
          <p:grpSp>
            <p:nvGrpSpPr>
              <p:cNvPr id="97" name="Group 96"/>
              <p:cNvGrpSpPr/>
              <p:nvPr/>
            </p:nvGrpSpPr>
            <p:grpSpPr>
              <a:xfrm>
                <a:off x="23279593" y="-357082"/>
                <a:ext cx="590682" cy="590935"/>
                <a:chOff x="22459579" y="-339978"/>
                <a:chExt cx="590682" cy="590935"/>
              </a:xfrm>
            </p:grpSpPr>
            <p:sp>
              <p:nvSpPr>
                <p:cNvPr id="99" name="Oval 98">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100" name="Oval 99">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98" name="TextBox 97"/>
              <p:cNvSpPr txBox="1"/>
              <p:nvPr/>
            </p:nvSpPr>
            <p:spPr>
              <a:xfrm>
                <a:off x="23133215" y="-351617"/>
                <a:ext cx="816462" cy="633490"/>
              </a:xfrm>
              <a:prstGeom prst="rect">
                <a:avLst/>
              </a:prstGeom>
              <a:noFill/>
            </p:spPr>
            <p:txBody>
              <a:bodyPr wrap="none" lIns="91440" tIns="45720" rIns="91440" bIns="45720" rtlCol="0" anchor="ctr">
                <a:spAutoFit/>
              </a:bodyPr>
              <a:lstStyle/>
              <a:p>
                <a:pPr defTabSz="914110"/>
                <a:r>
                  <a:rPr lang="tr-TR" sz="1600" baseline="30000">
                    <a:solidFill>
                      <a:srgbClr val="FFFFFF"/>
                    </a:solidFill>
                    <a:latin typeface="Arial Black"/>
                  </a:rPr>
                  <a:t>a</a:t>
                </a:r>
                <a:r>
                  <a:rPr lang="tr-TR" sz="1600">
                    <a:solidFill>
                      <a:srgbClr val="FFFFFF"/>
                    </a:solidFill>
                    <a:latin typeface="Arial Black"/>
                  </a:rPr>
                  <a:t>A</a:t>
                </a:r>
              </a:p>
            </p:txBody>
          </p:sp>
        </p:grpSp>
        <p:grpSp>
          <p:nvGrpSpPr>
            <p:cNvPr id="75" name="Group 74"/>
            <p:cNvGrpSpPr/>
            <p:nvPr/>
          </p:nvGrpSpPr>
          <p:grpSpPr>
            <a:xfrm>
              <a:off x="11228827" y="96514"/>
              <a:ext cx="393904" cy="339898"/>
              <a:chOff x="23133215" y="-402152"/>
              <a:chExt cx="737060" cy="636005"/>
            </a:xfrm>
          </p:grpSpPr>
          <p:grpSp>
            <p:nvGrpSpPr>
              <p:cNvPr id="93" name="Group 92"/>
              <p:cNvGrpSpPr/>
              <p:nvPr/>
            </p:nvGrpSpPr>
            <p:grpSpPr>
              <a:xfrm>
                <a:off x="23279593" y="-357082"/>
                <a:ext cx="590682" cy="590935"/>
                <a:chOff x="22459579" y="-339978"/>
                <a:chExt cx="590682" cy="590935"/>
              </a:xfrm>
            </p:grpSpPr>
            <p:sp>
              <p:nvSpPr>
                <p:cNvPr id="95" name="Oval 94">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96" name="Oval 95">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94" name="TextBox 93"/>
              <p:cNvSpPr txBox="1"/>
              <p:nvPr/>
            </p:nvSpPr>
            <p:spPr>
              <a:xfrm>
                <a:off x="23133215" y="-402152"/>
                <a:ext cx="345662" cy="633490"/>
              </a:xfrm>
              <a:prstGeom prst="rect">
                <a:avLst/>
              </a:prstGeom>
              <a:noFill/>
            </p:spPr>
            <p:txBody>
              <a:bodyPr wrap="none" rtlCol="0">
                <a:spAutoFit/>
              </a:bodyPr>
              <a:lstStyle/>
              <a:p>
                <a:pPr defTabSz="914110"/>
                <a:endParaRPr lang="en-US" sz="1600">
                  <a:solidFill>
                    <a:srgbClr val="FFFFFF"/>
                  </a:solidFill>
                  <a:latin typeface="Arial Black"/>
                </a:endParaRPr>
              </a:p>
            </p:txBody>
          </p:sp>
        </p:grpSp>
        <p:grpSp>
          <p:nvGrpSpPr>
            <p:cNvPr id="76" name="Group 75"/>
            <p:cNvGrpSpPr>
              <a:grpSpLocks noChangeAspect="1"/>
            </p:cNvGrpSpPr>
            <p:nvPr/>
          </p:nvGrpSpPr>
          <p:grpSpPr>
            <a:xfrm>
              <a:off x="11354682" y="169033"/>
              <a:ext cx="218023" cy="207019"/>
              <a:chOff x="20191416" y="230188"/>
              <a:chExt cx="963612" cy="898524"/>
            </a:xfrm>
            <a:solidFill>
              <a:schemeClr val="bg1"/>
            </a:solidFill>
          </p:grpSpPr>
          <p:sp>
            <p:nvSpPr>
              <p:cNvPr id="91" name="Freeform 5"/>
              <p:cNvSpPr>
                <a:spLocks noEditPoints="1"/>
              </p:cNvSpPr>
              <p:nvPr/>
            </p:nvSpPr>
            <p:spPr bwMode="auto">
              <a:xfrm>
                <a:off x="20191416" y="230188"/>
                <a:ext cx="963612" cy="511176"/>
              </a:xfrm>
              <a:custGeom>
                <a:avLst/>
                <a:gdLst>
                  <a:gd name="T0" fmla="*/ 1568 w 1603"/>
                  <a:gd name="T1" fmla="*/ 689 h 853"/>
                  <a:gd name="T2" fmla="*/ 1327 w 1603"/>
                  <a:gd name="T3" fmla="*/ 449 h 853"/>
                  <a:gd name="T4" fmla="*/ 1327 w 1603"/>
                  <a:gd name="T5" fmla="*/ 171 h 853"/>
                  <a:gd name="T6" fmla="*/ 1236 w 1603"/>
                  <a:gd name="T7" fmla="*/ 80 h 853"/>
                  <a:gd name="T8" fmla="*/ 1146 w 1603"/>
                  <a:gd name="T9" fmla="*/ 171 h 853"/>
                  <a:gd name="T10" fmla="*/ 1146 w 1603"/>
                  <a:gd name="T11" fmla="*/ 267 h 853"/>
                  <a:gd name="T12" fmla="*/ 967 w 1603"/>
                  <a:gd name="T13" fmla="*/ 88 h 853"/>
                  <a:gd name="T14" fmla="*/ 636 w 1603"/>
                  <a:gd name="T15" fmla="*/ 88 h 853"/>
                  <a:gd name="T16" fmla="*/ 36 w 1603"/>
                  <a:gd name="T17" fmla="*/ 689 h 853"/>
                  <a:gd name="T18" fmla="*/ 36 w 1603"/>
                  <a:gd name="T19" fmla="*/ 818 h 853"/>
                  <a:gd name="T20" fmla="*/ 164 w 1603"/>
                  <a:gd name="T21" fmla="*/ 818 h 853"/>
                  <a:gd name="T22" fmla="*/ 765 w 1603"/>
                  <a:gd name="T23" fmla="*/ 217 h 853"/>
                  <a:gd name="T24" fmla="*/ 838 w 1603"/>
                  <a:gd name="T25" fmla="*/ 217 h 853"/>
                  <a:gd name="T26" fmla="*/ 1439 w 1603"/>
                  <a:gd name="T27" fmla="*/ 818 h 853"/>
                  <a:gd name="T28" fmla="*/ 1503 w 1603"/>
                  <a:gd name="T29" fmla="*/ 844 h 853"/>
                  <a:gd name="T30" fmla="*/ 1568 w 1603"/>
                  <a:gd name="T31" fmla="*/ 818 h 853"/>
                  <a:gd name="T32" fmla="*/ 1568 w 1603"/>
                  <a:gd name="T33" fmla="*/ 689 h 853"/>
                  <a:gd name="T34" fmla="*/ 1568 w 1603"/>
                  <a:gd name="T35" fmla="*/ 689 h 853"/>
                  <a:gd name="T36" fmla="*/ 1568 w 1603"/>
                  <a:gd name="T37" fmla="*/ 68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3" h="853">
                    <a:moveTo>
                      <a:pt x="1568" y="689"/>
                    </a:moveTo>
                    <a:cubicBezTo>
                      <a:pt x="1327" y="449"/>
                      <a:pt x="1327" y="449"/>
                      <a:pt x="1327" y="449"/>
                    </a:cubicBezTo>
                    <a:cubicBezTo>
                      <a:pt x="1327" y="171"/>
                      <a:pt x="1327" y="171"/>
                      <a:pt x="1327" y="171"/>
                    </a:cubicBezTo>
                    <a:cubicBezTo>
                      <a:pt x="1327" y="121"/>
                      <a:pt x="1287" y="80"/>
                      <a:pt x="1236" y="80"/>
                    </a:cubicBezTo>
                    <a:cubicBezTo>
                      <a:pt x="1186" y="80"/>
                      <a:pt x="1146" y="121"/>
                      <a:pt x="1146" y="171"/>
                    </a:cubicBezTo>
                    <a:cubicBezTo>
                      <a:pt x="1146" y="267"/>
                      <a:pt x="1146" y="267"/>
                      <a:pt x="1146" y="267"/>
                    </a:cubicBezTo>
                    <a:cubicBezTo>
                      <a:pt x="967" y="88"/>
                      <a:pt x="967" y="88"/>
                      <a:pt x="967" y="88"/>
                    </a:cubicBezTo>
                    <a:cubicBezTo>
                      <a:pt x="878" y="0"/>
                      <a:pt x="725" y="0"/>
                      <a:pt x="636" y="88"/>
                    </a:cubicBezTo>
                    <a:cubicBezTo>
                      <a:pt x="36" y="689"/>
                      <a:pt x="36" y="689"/>
                      <a:pt x="36" y="689"/>
                    </a:cubicBezTo>
                    <a:cubicBezTo>
                      <a:pt x="0" y="725"/>
                      <a:pt x="0" y="782"/>
                      <a:pt x="36" y="818"/>
                    </a:cubicBezTo>
                    <a:cubicBezTo>
                      <a:pt x="71" y="853"/>
                      <a:pt x="129" y="853"/>
                      <a:pt x="164" y="818"/>
                    </a:cubicBezTo>
                    <a:cubicBezTo>
                      <a:pt x="765" y="217"/>
                      <a:pt x="765" y="217"/>
                      <a:pt x="765" y="217"/>
                    </a:cubicBezTo>
                    <a:cubicBezTo>
                      <a:pt x="784" y="197"/>
                      <a:pt x="819" y="197"/>
                      <a:pt x="838" y="217"/>
                    </a:cubicBezTo>
                    <a:cubicBezTo>
                      <a:pt x="1439" y="818"/>
                      <a:pt x="1439" y="818"/>
                      <a:pt x="1439" y="818"/>
                    </a:cubicBezTo>
                    <a:cubicBezTo>
                      <a:pt x="1457" y="835"/>
                      <a:pt x="1480" y="844"/>
                      <a:pt x="1503" y="844"/>
                    </a:cubicBezTo>
                    <a:cubicBezTo>
                      <a:pt x="1527" y="844"/>
                      <a:pt x="1550" y="835"/>
                      <a:pt x="1568" y="818"/>
                    </a:cubicBezTo>
                    <a:cubicBezTo>
                      <a:pt x="1603" y="782"/>
                      <a:pt x="1603" y="725"/>
                      <a:pt x="1568" y="689"/>
                    </a:cubicBezTo>
                    <a:close/>
                    <a:moveTo>
                      <a:pt x="1568" y="689"/>
                    </a:moveTo>
                    <a:cubicBezTo>
                      <a:pt x="1568" y="689"/>
                      <a:pt x="1568" y="689"/>
                      <a:pt x="156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sp>
            <p:nvSpPr>
              <p:cNvPr id="92" name="Freeform 6">
                <a:hlinkClick r:id="rId3" action="ppaction://hlinksldjump"/>
              </p:cNvPr>
              <p:cNvSpPr>
                <a:spLocks noEditPoints="1"/>
              </p:cNvSpPr>
              <p:nvPr/>
            </p:nvSpPr>
            <p:spPr bwMode="auto">
              <a:xfrm>
                <a:off x="20329499" y="452436"/>
                <a:ext cx="688974" cy="676276"/>
              </a:xfrm>
              <a:custGeom>
                <a:avLst/>
                <a:gdLst>
                  <a:gd name="T0" fmla="*/ 604 w 1146"/>
                  <a:gd name="T1" fmla="*/ 17 h 1126"/>
                  <a:gd name="T2" fmla="*/ 541 w 1146"/>
                  <a:gd name="T3" fmla="*/ 17 h 1126"/>
                  <a:gd name="T4" fmla="*/ 13 w 1146"/>
                  <a:gd name="T5" fmla="*/ 546 h 1126"/>
                  <a:gd name="T6" fmla="*/ 0 w 1146"/>
                  <a:gd name="T7" fmla="*/ 577 h 1126"/>
                  <a:gd name="T8" fmla="*/ 0 w 1146"/>
                  <a:gd name="T9" fmla="*/ 962 h 1126"/>
                  <a:gd name="T10" fmla="*/ 163 w 1146"/>
                  <a:gd name="T11" fmla="*/ 1126 h 1126"/>
                  <a:gd name="T12" fmla="*/ 425 w 1146"/>
                  <a:gd name="T13" fmla="*/ 1126 h 1126"/>
                  <a:gd name="T14" fmla="*/ 425 w 1146"/>
                  <a:gd name="T15" fmla="*/ 721 h 1126"/>
                  <a:gd name="T16" fmla="*/ 720 w 1146"/>
                  <a:gd name="T17" fmla="*/ 721 h 1126"/>
                  <a:gd name="T18" fmla="*/ 720 w 1146"/>
                  <a:gd name="T19" fmla="*/ 1126 h 1126"/>
                  <a:gd name="T20" fmla="*/ 982 w 1146"/>
                  <a:gd name="T21" fmla="*/ 1126 h 1126"/>
                  <a:gd name="T22" fmla="*/ 1146 w 1146"/>
                  <a:gd name="T23" fmla="*/ 962 h 1126"/>
                  <a:gd name="T24" fmla="*/ 1146 w 1146"/>
                  <a:gd name="T25" fmla="*/ 577 h 1126"/>
                  <a:gd name="T26" fmla="*/ 1133 w 1146"/>
                  <a:gd name="T27" fmla="*/ 546 h 1126"/>
                  <a:gd name="T28" fmla="*/ 604 w 1146"/>
                  <a:gd name="T29" fmla="*/ 17 h 1126"/>
                  <a:gd name="T30" fmla="*/ 604 w 1146"/>
                  <a:gd name="T31" fmla="*/ 17 h 1126"/>
                  <a:gd name="T32" fmla="*/ 604 w 1146"/>
                  <a:gd name="T33" fmla="*/ 17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6" h="1126">
                    <a:moveTo>
                      <a:pt x="604" y="17"/>
                    </a:moveTo>
                    <a:cubicBezTo>
                      <a:pt x="587" y="0"/>
                      <a:pt x="558" y="0"/>
                      <a:pt x="541" y="17"/>
                    </a:cubicBezTo>
                    <a:cubicBezTo>
                      <a:pt x="13" y="546"/>
                      <a:pt x="13" y="546"/>
                      <a:pt x="13" y="546"/>
                    </a:cubicBezTo>
                    <a:cubicBezTo>
                      <a:pt x="4" y="554"/>
                      <a:pt x="0" y="565"/>
                      <a:pt x="0" y="577"/>
                    </a:cubicBezTo>
                    <a:cubicBezTo>
                      <a:pt x="0" y="962"/>
                      <a:pt x="0" y="962"/>
                      <a:pt x="0" y="962"/>
                    </a:cubicBezTo>
                    <a:cubicBezTo>
                      <a:pt x="0" y="1053"/>
                      <a:pt x="73" y="1126"/>
                      <a:pt x="163" y="1126"/>
                    </a:cubicBezTo>
                    <a:cubicBezTo>
                      <a:pt x="425" y="1126"/>
                      <a:pt x="425" y="1126"/>
                      <a:pt x="425" y="1126"/>
                    </a:cubicBezTo>
                    <a:cubicBezTo>
                      <a:pt x="425" y="721"/>
                      <a:pt x="425" y="721"/>
                      <a:pt x="425" y="721"/>
                    </a:cubicBezTo>
                    <a:cubicBezTo>
                      <a:pt x="720" y="721"/>
                      <a:pt x="720" y="721"/>
                      <a:pt x="720" y="721"/>
                    </a:cubicBezTo>
                    <a:cubicBezTo>
                      <a:pt x="720" y="1126"/>
                      <a:pt x="720" y="1126"/>
                      <a:pt x="720" y="1126"/>
                    </a:cubicBezTo>
                    <a:cubicBezTo>
                      <a:pt x="982" y="1126"/>
                      <a:pt x="982" y="1126"/>
                      <a:pt x="982" y="1126"/>
                    </a:cubicBezTo>
                    <a:cubicBezTo>
                      <a:pt x="1072" y="1126"/>
                      <a:pt x="1146" y="1053"/>
                      <a:pt x="1146" y="962"/>
                    </a:cubicBezTo>
                    <a:cubicBezTo>
                      <a:pt x="1146" y="577"/>
                      <a:pt x="1146" y="577"/>
                      <a:pt x="1146" y="577"/>
                    </a:cubicBezTo>
                    <a:cubicBezTo>
                      <a:pt x="1146" y="565"/>
                      <a:pt x="1141" y="554"/>
                      <a:pt x="1133" y="546"/>
                    </a:cubicBezTo>
                    <a:lnTo>
                      <a:pt x="604" y="17"/>
                    </a:lnTo>
                    <a:close/>
                    <a:moveTo>
                      <a:pt x="604" y="17"/>
                    </a:moveTo>
                    <a:cubicBezTo>
                      <a:pt x="604" y="17"/>
                      <a:pt x="604" y="17"/>
                      <a:pt x="60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grpSp>
        <p:sp>
          <p:nvSpPr>
            <p:cNvPr id="88" name="Oval 87">
              <a:hlinkClick r:id="rId4" action="ppaction://hlinksldjump"/>
            </p:cNvPr>
            <p:cNvSpPr/>
            <p:nvPr/>
          </p:nvSpPr>
          <p:spPr>
            <a:xfrm>
              <a:off x="11308937"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hlinkClick r:id="rId5" action="ppaction://hlinksldjump"/>
            </p:cNvPr>
            <p:cNvSpPr/>
            <p:nvPr/>
          </p:nvSpPr>
          <p:spPr>
            <a:xfrm>
              <a:off x="11729085"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1898690" y="2209262"/>
            <a:ext cx="8993838" cy="406833"/>
          </a:xfrm>
          <a:prstGeom prst="rect">
            <a:avLst/>
          </a:prstGeom>
          <a:noFill/>
        </p:spPr>
        <p:txBody>
          <a:bodyPr wrap="square" lIns="225010" tIns="64289" rIns="96433" bIns="64289" rtlCol="0" anchor="ctr">
            <a:spAutoFit/>
          </a:bodyPr>
          <a:lstStyle/>
          <a:p>
            <a:pPr algn="ctr">
              <a:spcAft>
                <a:spcPts val="422"/>
              </a:spcAft>
            </a:pPr>
            <a:r>
              <a:rPr lang="tr-TR" b="1" dirty="0"/>
              <a:t>Katılımcılar 300 mg inclisiran sodyum (284 mg </a:t>
            </a:r>
            <a:r>
              <a:rPr lang="tr-TR" b="1" dirty="0" err="1"/>
              <a:t>inclisirana</a:t>
            </a:r>
            <a:r>
              <a:rPr lang="tr-TR" b="1" dirty="0"/>
              <a:t> eşdeğer) veya plasebo almışlardır</a:t>
            </a:r>
          </a:p>
        </p:txBody>
      </p:sp>
      <p:sp>
        <p:nvSpPr>
          <p:cNvPr id="3" name="Rectangle 2">
            <a:extLst>
              <a:ext uri="{FF2B5EF4-FFF2-40B4-BE49-F238E27FC236}">
                <a16:creationId xmlns:a16="http://schemas.microsoft.com/office/drawing/2014/main" id="{961A911C-25E5-44EC-A3F6-14FD8428F934}"/>
              </a:ext>
            </a:extLst>
          </p:cNvPr>
          <p:cNvSpPr/>
          <p:nvPr/>
        </p:nvSpPr>
        <p:spPr>
          <a:xfrm>
            <a:off x="8723344" y="5519701"/>
            <a:ext cx="2169184" cy="246221"/>
          </a:xfrm>
          <a:prstGeom prst="rect">
            <a:avLst/>
          </a:prstGeom>
          <a:ln w="28575">
            <a:noFill/>
          </a:ln>
        </p:spPr>
        <p:txBody>
          <a:bodyPr wrap="none">
            <a:spAutoFit/>
          </a:bodyPr>
          <a:lstStyle/>
          <a:p>
            <a:pPr algn="r"/>
            <a:r>
              <a:rPr lang="tr-TR" sz="1000"/>
              <a:t>Şeklin alındığı kaynak: Lam JKW, et al. 2021</a:t>
            </a:r>
            <a:r>
              <a:rPr lang="tr-TR" sz="1000" baseline="30000"/>
              <a:t>3</a:t>
            </a:r>
          </a:p>
        </p:txBody>
      </p:sp>
      <p:sp>
        <p:nvSpPr>
          <p:cNvPr id="71" name="Metin kutusu 70">
            <a:extLst>
              <a:ext uri="{FF2B5EF4-FFF2-40B4-BE49-F238E27FC236}">
                <a16:creationId xmlns:a16="http://schemas.microsoft.com/office/drawing/2014/main" id="{83000402-6D5F-4A4A-974F-C859CA513614}"/>
              </a:ext>
            </a:extLst>
          </p:cNvPr>
          <p:cNvSpPr txBox="1"/>
          <p:nvPr/>
        </p:nvSpPr>
        <p:spPr>
          <a:xfrm>
            <a:off x="3779764" y="6626557"/>
            <a:ext cx="4726673" cy="215444"/>
          </a:xfrm>
          <a:prstGeom prst="rect">
            <a:avLst/>
          </a:prstGeom>
          <a:solidFill>
            <a:schemeClr val="bg1"/>
          </a:solidFill>
        </p:spPr>
        <p:txBody>
          <a:bodyPr wrap="square" rtlCol="0">
            <a:spAutoFit/>
          </a:bodyPr>
          <a:lstStyle/>
          <a:p>
            <a:r>
              <a:rPr lang="tr-TR" sz="800" dirty="0"/>
              <a:t>Yerel onaya tabi tıbbi bilgilere yönelik </a:t>
            </a:r>
            <a:r>
              <a:rPr lang="tr-TR" sz="800" dirty="0" err="1"/>
              <a:t>spontan</a:t>
            </a:r>
            <a:r>
              <a:rPr lang="tr-TR" sz="800" dirty="0"/>
              <a:t> taleplere yanıt olarak dağıtılmak içindir </a:t>
            </a:r>
          </a:p>
        </p:txBody>
      </p:sp>
    </p:spTree>
    <p:extLst>
      <p:ext uri="{BB962C8B-B14F-4D97-AF65-F5344CB8AC3E}">
        <p14:creationId xmlns:p14="http://schemas.microsoft.com/office/powerpoint/2010/main" val="323393873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200" dirty="0"/>
              <a:t>Faz III Çalışmalar: ORION-9, -10, -11</a:t>
            </a:r>
            <a:br>
              <a:rPr lang="tr-TR" sz="3200" dirty="0"/>
            </a:br>
            <a:endParaRPr lang="tr-TR" sz="2400" dirty="0">
              <a:solidFill>
                <a:srgbClr val="0460A9"/>
              </a:solidFill>
              <a:latin typeface="+mn-lt"/>
            </a:endParaRPr>
          </a:p>
        </p:txBody>
      </p:sp>
      <p:sp>
        <p:nvSpPr>
          <p:cNvPr id="5" name="Slide Number Placeholder 4"/>
          <p:cNvSpPr>
            <a:spLocks noGrp="1"/>
          </p:cNvSpPr>
          <p:nvPr>
            <p:ph type="sldNum" sz="quarter" idx="11"/>
          </p:nvPr>
        </p:nvSpPr>
        <p:spPr>
          <a:xfrm>
            <a:off x="612563" y="6331010"/>
            <a:ext cx="304800" cy="304800"/>
          </a:xfrm>
          <a:prstGeom prst="rect">
            <a:avLst/>
          </a:prstGeom>
        </p:spPr>
        <p:txBody>
          <a:bodyPr vert="horz" lIns="0" tIns="0" rIns="0" bIns="0" rtlCol="0" anchor="b" anchorCtr="0"/>
          <a:lstStyle>
            <a:defPPr>
              <a:defRPr lang="en-US"/>
            </a:defPPr>
            <a:lvl1pPr marL="0" algn="l" defTabSz="914400" rtl="0" eaLnBrk="1" latinLnBrk="0" hangingPunct="1">
              <a:defRPr lang="en-US" sz="1200" b="0" i="0" kern="1200" spc="0" baseline="0" smtClean="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21F9DA-0F5A-42C4-A110-C23E9E29FA1C}" type="slidenum">
              <a:rPr lang="tr-TR" smtClean="0"/>
              <a:pPr/>
              <a:t>47</a:t>
            </a:fld>
            <a:endParaRPr lang="uk-UA"/>
          </a:p>
        </p:txBody>
      </p:sp>
      <p:sp>
        <p:nvSpPr>
          <p:cNvPr id="246" name="Footer Placeholder 3"/>
          <p:cNvSpPr txBox="1">
            <a:spLocks/>
          </p:cNvSpPr>
          <p:nvPr/>
        </p:nvSpPr>
        <p:spPr>
          <a:xfrm>
            <a:off x="917363" y="6345936"/>
            <a:ext cx="6385805" cy="289874"/>
          </a:xfrm>
          <a:prstGeom prst="rect">
            <a:avLst/>
          </a:prstGeom>
          <a:noFill/>
        </p:spPr>
        <p:txBody>
          <a:bodyPr wrap="square" lIns="0" tIns="0" rIns="0" bIns="0" rtlCol="0" anchor="b" anchorCtr="0">
            <a:noAutofit/>
          </a:bodyPr>
          <a:lstStyle>
            <a:defPPr>
              <a:defRPr lang="en-US"/>
            </a:defPPr>
            <a:lvl1pPr marL="0" algn="l" defTabSz="914400" rtl="0" eaLnBrk="1" latinLnBrk="0" hangingPunct="1">
              <a:defRPr lang="en-US" sz="12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tr-TR" sz="1000"/>
              <a:t>1. Raal FJ, et al. </a:t>
            </a:r>
            <a:r>
              <a:rPr lang="tr-TR" sz="1000" i="1"/>
              <a:t>N Engl J Med.</a:t>
            </a:r>
            <a:r>
              <a:rPr lang="tr-TR" sz="1000"/>
              <a:t> 2020; 382:1520-1530; 2. Ray KK, et al. </a:t>
            </a:r>
            <a:r>
              <a:rPr lang="tr-TR" sz="1000" i="1"/>
              <a:t>N Engl J Med</a:t>
            </a:r>
            <a:r>
              <a:rPr lang="tr-TR" sz="1000"/>
              <a:t>. 2020; 382:1507-1519  </a:t>
            </a:r>
          </a:p>
        </p:txBody>
      </p:sp>
      <p:sp>
        <p:nvSpPr>
          <p:cNvPr id="101" name="Freeform 18"/>
          <p:cNvSpPr>
            <a:spLocks/>
          </p:cNvSpPr>
          <p:nvPr/>
        </p:nvSpPr>
        <p:spPr bwMode="auto">
          <a:xfrm>
            <a:off x="591928" y="2905020"/>
            <a:ext cx="1011024" cy="438971"/>
          </a:xfrm>
          <a:custGeom>
            <a:avLst/>
            <a:gdLst>
              <a:gd name="T0" fmla="*/ 529 w 529"/>
              <a:gd name="T1" fmla="*/ 0 h 166"/>
              <a:gd name="T2" fmla="*/ 0 w 529"/>
              <a:gd name="T3" fmla="*/ 0 h 166"/>
              <a:gd name="T4" fmla="*/ 0 w 529"/>
              <a:gd name="T5" fmla="*/ 112 h 166"/>
              <a:gd name="T6" fmla="*/ 54 w 529"/>
              <a:gd name="T7" fmla="*/ 166 h 166"/>
              <a:gd name="T8" fmla="*/ 529 w 529"/>
              <a:gd name="T9" fmla="*/ 166 h 166"/>
              <a:gd name="T10" fmla="*/ 529 w 529"/>
              <a:gd name="T11" fmla="*/ 0 h 166"/>
            </a:gdLst>
            <a:ahLst/>
            <a:cxnLst>
              <a:cxn ang="0">
                <a:pos x="T0" y="T1"/>
              </a:cxn>
              <a:cxn ang="0">
                <a:pos x="T2" y="T3"/>
              </a:cxn>
              <a:cxn ang="0">
                <a:pos x="T4" y="T5"/>
              </a:cxn>
              <a:cxn ang="0">
                <a:pos x="T6" y="T7"/>
              </a:cxn>
              <a:cxn ang="0">
                <a:pos x="T8" y="T9"/>
              </a:cxn>
              <a:cxn ang="0">
                <a:pos x="T10" y="T11"/>
              </a:cxn>
            </a:cxnLst>
            <a:rect l="0" t="0" r="r" b="b"/>
            <a:pathLst>
              <a:path w="529" h="166">
                <a:moveTo>
                  <a:pt x="529" y="0"/>
                </a:moveTo>
                <a:cubicBezTo>
                  <a:pt x="0" y="0"/>
                  <a:pt x="0" y="0"/>
                  <a:pt x="0" y="0"/>
                </a:cubicBezTo>
                <a:cubicBezTo>
                  <a:pt x="0" y="112"/>
                  <a:pt x="0" y="112"/>
                  <a:pt x="0" y="112"/>
                </a:cubicBezTo>
                <a:cubicBezTo>
                  <a:pt x="0" y="142"/>
                  <a:pt x="24" y="166"/>
                  <a:pt x="54" y="166"/>
                </a:cubicBezTo>
                <a:cubicBezTo>
                  <a:pt x="529" y="166"/>
                  <a:pt x="529" y="166"/>
                  <a:pt x="529" y="166"/>
                </a:cubicBezTo>
                <a:cubicBezTo>
                  <a:pt x="529" y="0"/>
                  <a:pt x="529" y="0"/>
                  <a:pt x="529" y="0"/>
                </a:cubicBezTo>
              </a:path>
            </a:pathLst>
          </a:custGeom>
          <a:solidFill>
            <a:schemeClr val="tx1">
              <a:lumMod val="65000"/>
              <a:lumOff val="35000"/>
            </a:schemeClr>
          </a:solidFill>
          <a:ln>
            <a:noFill/>
          </a:ln>
        </p:spPr>
        <p:txBody>
          <a:bodyPr vert="horz" wrap="square" lIns="32144" tIns="16072" rIns="32144" bIns="16072" numCol="1" anchor="t" anchorCtr="0" compatLnSpc="1">
            <a:prstTxWarp prst="textNoShape">
              <a:avLst/>
            </a:prstTxWarp>
          </a:bodyPr>
          <a:lstStyle/>
          <a:p>
            <a:endParaRPr lang="en-US" sz="633"/>
          </a:p>
        </p:txBody>
      </p:sp>
      <p:sp>
        <p:nvSpPr>
          <p:cNvPr id="102" name="Freeform 18"/>
          <p:cNvSpPr>
            <a:spLocks/>
          </p:cNvSpPr>
          <p:nvPr/>
        </p:nvSpPr>
        <p:spPr bwMode="auto">
          <a:xfrm>
            <a:off x="579604" y="3981390"/>
            <a:ext cx="1011024" cy="438971"/>
          </a:xfrm>
          <a:custGeom>
            <a:avLst/>
            <a:gdLst>
              <a:gd name="T0" fmla="*/ 529 w 529"/>
              <a:gd name="T1" fmla="*/ 0 h 166"/>
              <a:gd name="T2" fmla="*/ 0 w 529"/>
              <a:gd name="T3" fmla="*/ 0 h 166"/>
              <a:gd name="T4" fmla="*/ 0 w 529"/>
              <a:gd name="T5" fmla="*/ 112 h 166"/>
              <a:gd name="T6" fmla="*/ 54 w 529"/>
              <a:gd name="T7" fmla="*/ 166 h 166"/>
              <a:gd name="T8" fmla="*/ 529 w 529"/>
              <a:gd name="T9" fmla="*/ 166 h 166"/>
              <a:gd name="T10" fmla="*/ 529 w 529"/>
              <a:gd name="T11" fmla="*/ 0 h 166"/>
            </a:gdLst>
            <a:ahLst/>
            <a:cxnLst>
              <a:cxn ang="0">
                <a:pos x="T0" y="T1"/>
              </a:cxn>
              <a:cxn ang="0">
                <a:pos x="T2" y="T3"/>
              </a:cxn>
              <a:cxn ang="0">
                <a:pos x="T4" y="T5"/>
              </a:cxn>
              <a:cxn ang="0">
                <a:pos x="T6" y="T7"/>
              </a:cxn>
              <a:cxn ang="0">
                <a:pos x="T8" y="T9"/>
              </a:cxn>
              <a:cxn ang="0">
                <a:pos x="T10" y="T11"/>
              </a:cxn>
            </a:cxnLst>
            <a:rect l="0" t="0" r="r" b="b"/>
            <a:pathLst>
              <a:path w="529" h="166">
                <a:moveTo>
                  <a:pt x="529" y="0"/>
                </a:moveTo>
                <a:cubicBezTo>
                  <a:pt x="0" y="0"/>
                  <a:pt x="0" y="0"/>
                  <a:pt x="0" y="0"/>
                </a:cubicBezTo>
                <a:cubicBezTo>
                  <a:pt x="0" y="112"/>
                  <a:pt x="0" y="112"/>
                  <a:pt x="0" y="112"/>
                </a:cubicBezTo>
                <a:cubicBezTo>
                  <a:pt x="0" y="142"/>
                  <a:pt x="24" y="166"/>
                  <a:pt x="54" y="166"/>
                </a:cubicBezTo>
                <a:cubicBezTo>
                  <a:pt x="529" y="166"/>
                  <a:pt x="529" y="166"/>
                  <a:pt x="529" y="166"/>
                </a:cubicBezTo>
                <a:cubicBezTo>
                  <a:pt x="529" y="0"/>
                  <a:pt x="529" y="0"/>
                  <a:pt x="529" y="0"/>
                </a:cubicBezTo>
              </a:path>
            </a:pathLst>
          </a:custGeom>
          <a:solidFill>
            <a:schemeClr val="tx1">
              <a:lumMod val="65000"/>
              <a:lumOff val="35000"/>
            </a:schemeClr>
          </a:solidFill>
          <a:ln>
            <a:noFill/>
          </a:ln>
        </p:spPr>
        <p:txBody>
          <a:bodyPr vert="horz" wrap="square" lIns="32144" tIns="16072" rIns="32144" bIns="16072" numCol="1" anchor="t" anchorCtr="0" compatLnSpc="1">
            <a:prstTxWarp prst="textNoShape">
              <a:avLst/>
            </a:prstTxWarp>
          </a:bodyPr>
          <a:lstStyle/>
          <a:p>
            <a:endParaRPr lang="en-US" sz="633"/>
          </a:p>
        </p:txBody>
      </p:sp>
      <p:sp>
        <p:nvSpPr>
          <p:cNvPr id="103" name="Freeform 18"/>
          <p:cNvSpPr>
            <a:spLocks/>
          </p:cNvSpPr>
          <p:nvPr/>
        </p:nvSpPr>
        <p:spPr bwMode="auto">
          <a:xfrm>
            <a:off x="611409" y="4912270"/>
            <a:ext cx="1011024" cy="438971"/>
          </a:xfrm>
          <a:custGeom>
            <a:avLst/>
            <a:gdLst>
              <a:gd name="T0" fmla="*/ 529 w 529"/>
              <a:gd name="T1" fmla="*/ 0 h 166"/>
              <a:gd name="T2" fmla="*/ 0 w 529"/>
              <a:gd name="T3" fmla="*/ 0 h 166"/>
              <a:gd name="T4" fmla="*/ 0 w 529"/>
              <a:gd name="T5" fmla="*/ 112 h 166"/>
              <a:gd name="T6" fmla="*/ 54 w 529"/>
              <a:gd name="T7" fmla="*/ 166 h 166"/>
              <a:gd name="T8" fmla="*/ 529 w 529"/>
              <a:gd name="T9" fmla="*/ 166 h 166"/>
              <a:gd name="T10" fmla="*/ 529 w 529"/>
              <a:gd name="T11" fmla="*/ 0 h 166"/>
            </a:gdLst>
            <a:ahLst/>
            <a:cxnLst>
              <a:cxn ang="0">
                <a:pos x="T0" y="T1"/>
              </a:cxn>
              <a:cxn ang="0">
                <a:pos x="T2" y="T3"/>
              </a:cxn>
              <a:cxn ang="0">
                <a:pos x="T4" y="T5"/>
              </a:cxn>
              <a:cxn ang="0">
                <a:pos x="T6" y="T7"/>
              </a:cxn>
              <a:cxn ang="0">
                <a:pos x="T8" y="T9"/>
              </a:cxn>
              <a:cxn ang="0">
                <a:pos x="T10" y="T11"/>
              </a:cxn>
            </a:cxnLst>
            <a:rect l="0" t="0" r="r" b="b"/>
            <a:pathLst>
              <a:path w="529" h="166">
                <a:moveTo>
                  <a:pt x="529" y="0"/>
                </a:moveTo>
                <a:cubicBezTo>
                  <a:pt x="0" y="0"/>
                  <a:pt x="0" y="0"/>
                  <a:pt x="0" y="0"/>
                </a:cubicBezTo>
                <a:cubicBezTo>
                  <a:pt x="0" y="112"/>
                  <a:pt x="0" y="112"/>
                  <a:pt x="0" y="112"/>
                </a:cubicBezTo>
                <a:cubicBezTo>
                  <a:pt x="0" y="142"/>
                  <a:pt x="24" y="166"/>
                  <a:pt x="54" y="166"/>
                </a:cubicBezTo>
                <a:cubicBezTo>
                  <a:pt x="529" y="166"/>
                  <a:pt x="529" y="166"/>
                  <a:pt x="529" y="166"/>
                </a:cubicBezTo>
                <a:cubicBezTo>
                  <a:pt x="529" y="0"/>
                  <a:pt x="529" y="0"/>
                  <a:pt x="529" y="0"/>
                </a:cubicBezTo>
              </a:path>
            </a:pathLst>
          </a:custGeom>
          <a:solidFill>
            <a:schemeClr val="tx1">
              <a:lumMod val="65000"/>
              <a:lumOff val="35000"/>
            </a:schemeClr>
          </a:solidFill>
          <a:ln>
            <a:noFill/>
          </a:ln>
        </p:spPr>
        <p:txBody>
          <a:bodyPr vert="horz" wrap="square" lIns="32144" tIns="16072" rIns="32144" bIns="16072" numCol="1" anchor="t" anchorCtr="0" compatLnSpc="1">
            <a:prstTxWarp prst="textNoShape">
              <a:avLst/>
            </a:prstTxWarp>
          </a:bodyPr>
          <a:lstStyle/>
          <a:p>
            <a:endParaRPr lang="en-US" sz="633"/>
          </a:p>
        </p:txBody>
      </p:sp>
      <p:sp>
        <p:nvSpPr>
          <p:cNvPr id="104" name="Rounded Rectangle 103"/>
          <p:cNvSpPr/>
          <p:nvPr/>
        </p:nvSpPr>
        <p:spPr>
          <a:xfrm>
            <a:off x="898800" y="1408176"/>
            <a:ext cx="10400578" cy="4590288"/>
          </a:xfrm>
          <a:prstGeom prst="roundRect">
            <a:avLst>
              <a:gd name="adj" fmla="val 4767"/>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105" name="Pentagon 104"/>
          <p:cNvSpPr/>
          <p:nvPr/>
        </p:nvSpPr>
        <p:spPr>
          <a:xfrm>
            <a:off x="898800" y="1261642"/>
            <a:ext cx="5544000" cy="291600"/>
          </a:xfrm>
          <a:prstGeom prst="homePlate">
            <a:avLst>
              <a:gd name="adj" fmla="val 38208"/>
            </a:avLst>
          </a:prstGeom>
          <a:solidFill>
            <a:schemeClr val="bg1">
              <a:lumMod val="9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92866" tIns="0" rIns="0" bIns="0" rtlCol="0" anchor="ctr"/>
          <a:lstStyle/>
          <a:p>
            <a:pPr marL="32141"/>
            <a:r>
              <a:rPr lang="tr-TR" sz="1600" b="1">
                <a:solidFill>
                  <a:schemeClr val="tx1"/>
                </a:solidFill>
                <a:ea typeface="Arial Regular" charset="0"/>
                <a:cs typeface="Arial Regular" charset="0"/>
              </a:rPr>
              <a:t>Plasebo kontrollü, çift kör, randomize çalışmalar</a:t>
            </a:r>
          </a:p>
        </p:txBody>
      </p:sp>
      <p:graphicFrame>
        <p:nvGraphicFramePr>
          <p:cNvPr id="106" name="Table 105"/>
          <p:cNvGraphicFramePr>
            <a:graphicFrameLocks noGrp="1"/>
          </p:cNvGraphicFramePr>
          <p:nvPr/>
        </p:nvGraphicFramePr>
        <p:xfrm>
          <a:off x="1693549" y="1691343"/>
          <a:ext cx="9294933" cy="4179170"/>
        </p:xfrm>
        <a:graphic>
          <a:graphicData uri="http://schemas.openxmlformats.org/drawingml/2006/table">
            <a:tbl>
              <a:tblPr/>
              <a:tblGrid>
                <a:gridCol w="1216067">
                  <a:extLst>
                    <a:ext uri="{9D8B030D-6E8A-4147-A177-3AD203B41FA5}">
                      <a16:colId xmlns:a16="http://schemas.microsoft.com/office/drawing/2014/main" val="1967635864"/>
                    </a:ext>
                  </a:extLst>
                </a:gridCol>
                <a:gridCol w="1983931">
                  <a:extLst>
                    <a:ext uri="{9D8B030D-6E8A-4147-A177-3AD203B41FA5}">
                      <a16:colId xmlns:a16="http://schemas.microsoft.com/office/drawing/2014/main" val="822956739"/>
                    </a:ext>
                  </a:extLst>
                </a:gridCol>
                <a:gridCol w="3406599">
                  <a:extLst>
                    <a:ext uri="{9D8B030D-6E8A-4147-A177-3AD203B41FA5}">
                      <a16:colId xmlns:a16="http://schemas.microsoft.com/office/drawing/2014/main" val="1313285981"/>
                    </a:ext>
                  </a:extLst>
                </a:gridCol>
                <a:gridCol w="2688336">
                  <a:extLst>
                    <a:ext uri="{9D8B030D-6E8A-4147-A177-3AD203B41FA5}">
                      <a16:colId xmlns:a16="http://schemas.microsoft.com/office/drawing/2014/main" val="3468821351"/>
                    </a:ext>
                  </a:extLst>
                </a:gridCol>
              </a:tblGrid>
              <a:tr h="656613">
                <a:tc>
                  <a:txBody>
                    <a:bodyPr/>
                    <a:lstStyle/>
                    <a:p>
                      <a:pPr marL="0" marR="0" lvl="0" indent="0" algn="ctr" defTabSz="2600919" rtl="0" eaLnBrk="1" fontAlgn="auto" latinLnBrk="0" hangingPunct="1">
                        <a:lnSpc>
                          <a:spcPct val="100000"/>
                        </a:lnSpc>
                        <a:spcBef>
                          <a:spcPts val="0"/>
                        </a:spcBef>
                        <a:spcAft>
                          <a:spcPts val="0"/>
                        </a:spcAft>
                        <a:buClrTx/>
                        <a:buSzTx/>
                        <a:buFontTx/>
                        <a:buNone/>
                        <a:tabLst/>
                        <a:defRPr/>
                      </a:pPr>
                      <a:r>
                        <a:rPr lang="tr-TR" sz="1400" b="1">
                          <a:solidFill>
                            <a:srgbClr val="0460A9"/>
                          </a:solidFill>
                          <a:latin typeface="+mn-lt"/>
                          <a:ea typeface="+mn-ea"/>
                          <a:cs typeface="+mn-cs"/>
                        </a:rPr>
                        <a:t>Katılımcılar</a:t>
                      </a:r>
                    </a:p>
                  </a:txBody>
                  <a:tcPr marL="32144" marR="32144" marT="482164" marB="16072" anchor="ctr">
                    <a:lnL>
                      <a:noFill/>
                    </a:lnL>
                    <a:lnR>
                      <a:noFill/>
                    </a:lnR>
                    <a:lnT w="6350">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a:pPr>
                      <a:r>
                        <a:rPr lang="tr-TR" sz="1400" b="1">
                          <a:solidFill>
                            <a:srgbClr val="0460A9"/>
                          </a:solidFill>
                          <a:latin typeface="+mn-lt"/>
                          <a:ea typeface="+mn-ea"/>
                          <a:cs typeface="+mn-cs"/>
                        </a:rPr>
                        <a:t>Dozaj</a:t>
                      </a:r>
                    </a:p>
                  </a:txBody>
                  <a:tcPr marL="32144" marR="32144" marT="482164" marB="16072" anchor="ctr">
                    <a:lnL>
                      <a:noFill/>
                    </a:lnL>
                    <a:lnR>
                      <a:noFill/>
                    </a:lnR>
                    <a:lnT w="6350">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a:pPr>
                      <a:r>
                        <a:rPr lang="tr-TR" sz="1400" b="1">
                          <a:solidFill>
                            <a:srgbClr val="0460A9"/>
                          </a:solidFill>
                        </a:rPr>
                        <a:t>İnclisiranla temel bulgular</a:t>
                      </a:r>
                    </a:p>
                  </a:txBody>
                  <a:tcPr marL="32144" marR="32144" marT="482164" marB="16072" anchor="ctr">
                    <a:lnL>
                      <a:noFill/>
                    </a:lnL>
                    <a:lnR>
                      <a:noFill/>
                    </a:lnR>
                    <a:lnT w="6350">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a:pPr>
                      <a:r>
                        <a:rPr lang="tr-TR" sz="1400" b="1">
                          <a:solidFill>
                            <a:srgbClr val="0460A9"/>
                          </a:solidFill>
                        </a:rPr>
                        <a:t>Güvenlilik</a:t>
                      </a:r>
                    </a:p>
                  </a:txBody>
                  <a:tcPr marL="32144" marR="32144" marT="482164" marB="16072" anchor="ctr">
                    <a:lnL>
                      <a:noFill/>
                    </a:lnL>
                    <a:lnR>
                      <a:noFill/>
                    </a:lnR>
                    <a:lnT w="6350">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1462510"/>
                  </a:ext>
                </a:extLst>
              </a:tr>
              <a:tr h="1130402">
                <a:tc>
                  <a:txBody>
                    <a:bodyPr/>
                    <a:lstStyle/>
                    <a:p>
                      <a:pPr algn="ctr">
                        <a:defRPr/>
                      </a:pPr>
                      <a:r>
                        <a:rPr lang="tr-TR" sz="1400" b="0"/>
                        <a:t>HeFH</a:t>
                      </a:r>
                      <a:r>
                        <a:rPr lang="tr-TR" sz="1400" b="0" baseline="0"/>
                        <a:t> </a:t>
                      </a:r>
                    </a:p>
                    <a:p>
                      <a:pPr algn="ctr">
                        <a:defRPr/>
                      </a:pPr>
                      <a:r>
                        <a:rPr lang="tr-TR" sz="1400" b="0"/>
                        <a:t>(n=482)</a:t>
                      </a:r>
                    </a:p>
                  </a:txBody>
                  <a:tcPr marL="32144" marR="32144" marT="16072" marB="16072" anchor="ctr">
                    <a:lnL>
                      <a:noFill/>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ctr">
                        <a:defRPr/>
                      </a:pPr>
                      <a:r>
                        <a:rPr lang="tr-TR" sz="1400" b="0" dirty="0"/>
                        <a:t>Subkutan enjeksiyonla uygulanan </a:t>
                      </a:r>
                      <a:r>
                        <a:rPr lang="tr-TR" sz="1400" b="0" dirty="0">
                          <a:solidFill>
                            <a:schemeClr val="tx1"/>
                          </a:solidFill>
                        </a:rPr>
                        <a:t>300 mg inclisiran sodyum (284 mg </a:t>
                      </a:r>
                      <a:r>
                        <a:rPr lang="tr-TR" sz="1400" b="0" dirty="0" err="1">
                          <a:solidFill>
                            <a:schemeClr val="tx1"/>
                          </a:solidFill>
                        </a:rPr>
                        <a:t>inclisirana</a:t>
                      </a:r>
                      <a:r>
                        <a:rPr lang="tr-TR" sz="1400" b="0" dirty="0">
                          <a:solidFill>
                            <a:schemeClr val="tx1"/>
                          </a:solidFill>
                        </a:rPr>
                        <a:t> eşdeğer)</a:t>
                      </a:r>
                      <a:br>
                        <a:rPr lang="tr-TR" sz="1400" b="0" dirty="0"/>
                      </a:br>
                      <a:endParaRPr lang="tr-TR" sz="1400" b="0" dirty="0"/>
                    </a:p>
                  </a:txBody>
                  <a:tcPr marL="32144" marR="32144" marT="16072" marB="16072"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tr-TR" sz="1400">
                          <a:latin typeface="+mn-lt"/>
                          <a:ea typeface="+mn-ea"/>
                          <a:cs typeface="+mn-cs"/>
                        </a:rPr>
                        <a:t>LDL-C düzeylerinde plaseboya göre düzeltilmiş %48 azalma</a:t>
                      </a:r>
                      <a:r>
                        <a:rPr lang="tr-TR" sz="1400" baseline="30000">
                          <a:solidFill>
                            <a:srgbClr val="000000"/>
                          </a:solidFill>
                          <a:latin typeface="+mn-lt"/>
                          <a:ea typeface="+mn-ea"/>
                          <a:cs typeface="+mn-cs"/>
                        </a:rPr>
                        <a:t>†</a:t>
                      </a:r>
                      <a:r>
                        <a:rPr lang="tr-TR" sz="140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tr-TR" sz="1400"/>
                        <a:t>Hastaların %41’inde inclisiranla</a:t>
                      </a:r>
                      <a:r>
                        <a:rPr lang="tr-TR" sz="1400">
                          <a:solidFill>
                            <a:schemeClr val="tx1"/>
                          </a:solidFill>
                        </a:rPr>
                        <a:t> &lt;70 mg/dL LDL-C düzeyine erişilirken, bu oran plasebo ile %1’dir</a:t>
                      </a:r>
                      <a:r>
                        <a:rPr lang="tr-TR" sz="1400" baseline="30000">
                          <a:solidFill>
                            <a:srgbClr val="000000"/>
                          </a:solidFill>
                          <a:latin typeface="+mn-lt"/>
                          <a:ea typeface="+mn-ea"/>
                          <a:cs typeface="+mn-cs"/>
                        </a:rPr>
                        <a:t>‡</a:t>
                      </a:r>
                    </a:p>
                  </a:txBody>
                  <a:tcPr marL="32144" marR="32144" marT="6429" marB="6429"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0" marR="0" lvl="0" indent="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endParaRPr lang="en-GB" sz="1400" b="0" dirty="0">
                        <a:solidFill>
                          <a:schemeClr val="tx1"/>
                        </a:solidFill>
                      </a:endParaRP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tr-TR" sz="1400" b="0" dirty="0"/>
                        <a:t>Tüm çalışmalarda enjeksiyon yerinde hafif ila orta şiddetli, klinik olarak anlamlı </a:t>
                      </a:r>
                      <a:r>
                        <a:rPr lang="tr-TR" sz="1400" b="0" dirty="0" err="1"/>
                        <a:t>TEAE’ler</a:t>
                      </a:r>
                      <a:r>
                        <a:rPr lang="tr-TR" sz="1400" b="0" dirty="0"/>
                        <a:t> </a:t>
                      </a:r>
                      <a:r>
                        <a:rPr lang="tr-TR" sz="1400" b="0"/>
                        <a:t>dışında (ve </a:t>
                      </a:r>
                      <a:r>
                        <a:rPr lang="tr-TR" sz="1400" b="0" dirty="0"/>
                        <a:t>ORION-10’da bronşit [risk oranı </a:t>
                      </a:r>
                      <a:r>
                        <a:rPr lang="tr-TR" sz="1400" b="0" dirty="0">
                          <a:solidFill>
                            <a:schemeClr val="tx1"/>
                          </a:solidFill>
                        </a:rPr>
                        <a:t>1.5; %95 CI 1.0 - </a:t>
                      </a:r>
                      <a:r>
                        <a:rPr lang="tr-TR" sz="1400" b="0">
                          <a:solidFill>
                            <a:schemeClr val="tx1"/>
                          </a:solidFill>
                        </a:rPr>
                        <a:t>2.4])</a:t>
                      </a:r>
                      <a:r>
                        <a:rPr lang="tr-TR" sz="1400" b="0"/>
                        <a:t> </a:t>
                      </a:r>
                      <a:r>
                        <a:rPr lang="tr-TR" sz="1400" b="0" dirty="0"/>
                        <a:t>inclisiran iyi tolere edilmiştir</a:t>
                      </a:r>
                      <a:r>
                        <a:rPr lang="tr-TR" sz="1400" b="0" baseline="0" dirty="0">
                          <a:solidFill>
                            <a:schemeClr val="tx1"/>
                          </a:solidFill>
                        </a:rPr>
                        <a:t> </a:t>
                      </a:r>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endParaRPr lang="en-US" sz="1400" dirty="0"/>
                    </a:p>
                    <a:p>
                      <a:pPr marL="171450" marR="0" lvl="0" indent="-171450" algn="l" defTabSz="914400" rtl="0" eaLnBrk="1" fontAlgn="auto" latinLnBrk="0" hangingPunct="1">
                        <a:lnSpc>
                          <a:spcPct val="100000"/>
                        </a:lnSpc>
                        <a:spcBef>
                          <a:spcPts val="0"/>
                        </a:spcBef>
                        <a:spcAft>
                          <a:spcPts val="0"/>
                        </a:spcAft>
                        <a:buClr>
                          <a:schemeClr val="tx1"/>
                        </a:buClr>
                        <a:buSzTx/>
                        <a:buFont typeface="Arial" panose="020B0604020202020204" pitchFamily="34" charset="0"/>
                        <a:buChar char="•"/>
                        <a:tabLst/>
                        <a:defRPr/>
                      </a:pPr>
                      <a:r>
                        <a:rPr lang="tr-TR" sz="1400" dirty="0"/>
                        <a:t>Karaciğer, kas veya böbrek toksisitesi kanıtı ya da trombosit anormallikleri gözlenmemiştir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400" dirty="0"/>
                    </a:p>
                  </a:txBody>
                  <a:tcPr marL="32144" marR="32144" marT="6429" marB="6429" anchor="ctr">
                    <a:lnL w="12700" cap="flat" cmpd="sng" algn="ctr">
                      <a:solidFill>
                        <a:schemeClr val="tx1">
                          <a:lumMod val="65000"/>
                          <a:lumOff val="35000"/>
                        </a:schemeClr>
                      </a:solidFill>
                      <a:prstDash val="sysDot"/>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2767275"/>
                  </a:ext>
                </a:extLst>
              </a:tr>
              <a:tr h="990444">
                <a:tc>
                  <a:txBody>
                    <a:bodyPr/>
                    <a:lstStyle/>
                    <a:p>
                      <a:pPr algn="ctr">
                        <a:defRPr/>
                      </a:pPr>
                      <a:r>
                        <a:rPr lang="tr-TR" sz="1400" b="0"/>
                        <a:t>ASKVH </a:t>
                      </a:r>
                    </a:p>
                    <a:p>
                      <a:pPr algn="ctr">
                        <a:defRPr/>
                      </a:pPr>
                      <a:r>
                        <a:rPr lang="tr-TR" sz="1400" b="0"/>
                        <a:t>(n=1561)</a:t>
                      </a:r>
                    </a:p>
                  </a:txBody>
                  <a:tcPr marL="32144" marR="32144" marT="16072" marB="16072" anchor="ctr">
                    <a:lnL>
                      <a:noFill/>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tc>
                <a:tc>
                  <a:txBody>
                    <a:bodyPr/>
                    <a:lstStyle/>
                    <a:p>
                      <a:pPr marL="171450" marR="0" lvl="0" indent="-17145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tr-TR" sz="1400">
                          <a:latin typeface="+mn-lt"/>
                          <a:ea typeface="+mn-ea"/>
                          <a:cs typeface="+mn-cs"/>
                        </a:rPr>
                        <a:t>LDL-C düzeylerinde plaseboya göre düzeltilmiş %52 azalma</a:t>
                      </a:r>
                      <a:r>
                        <a:rPr lang="tr-TR" sz="1400" baseline="30000">
                          <a:solidFill>
                            <a:srgbClr val="000000"/>
                          </a:solidFill>
                          <a:latin typeface="+mn-lt"/>
                          <a:ea typeface="+mn-ea"/>
                          <a:cs typeface="+mn-cs"/>
                        </a:rPr>
                        <a:t>†</a:t>
                      </a:r>
                      <a:r>
                        <a:rPr lang="tr-TR" sz="140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tr-TR" sz="1400"/>
                        <a:t>Katılımcıların %74’ünde inclisiranla</a:t>
                      </a:r>
                      <a:r>
                        <a:rPr lang="tr-TR" sz="1400" baseline="0"/>
                        <a:t> &lt;70 mg/dL LDL-C düzeyine erişilirken, bu oran plasebo ile %15’tir</a:t>
                      </a:r>
                      <a:r>
                        <a:rPr lang="tr-TR" sz="1400" baseline="30000">
                          <a:solidFill>
                            <a:srgbClr val="000000"/>
                          </a:solidFill>
                          <a:latin typeface="+mn-lt"/>
                          <a:ea typeface="+mn-ea"/>
                          <a:cs typeface="+mn-cs"/>
                        </a:rPr>
                        <a:t>‡</a:t>
                      </a:r>
                    </a:p>
                  </a:txBody>
                  <a:tcPr marL="32144" marR="32144" marT="6429" marB="6429"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100"/>
                    </a:p>
                  </a:txBody>
                  <a:tcPr marL="32144" marR="32144" marT="6429" marB="6429" anchor="ctr">
                    <a:lnL>
                      <a:noFill/>
                    </a:lnL>
                    <a:lnR>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6291499"/>
                  </a:ext>
                </a:extLst>
              </a:tr>
              <a:tr h="9904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a:t>ASKVH veya ASKVH risk eşdeğeri*</a:t>
                      </a:r>
                      <a:r>
                        <a:rPr lang="tr-TR" sz="1400" b="0" baseline="3000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baseline="0"/>
                        <a:t>(n=</a:t>
                      </a:r>
                      <a:r>
                        <a:rPr lang="tr-TR" sz="1400" b="0"/>
                        <a:t>1617) </a:t>
                      </a:r>
                    </a:p>
                  </a:txBody>
                  <a:tcPr marL="32144" marR="32144" marT="16072" marB="16072" anchor="ctr">
                    <a:lnL>
                      <a:noFill/>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a:p>
                  </a:txBody>
                  <a:tcPr anchor="ctr">
                    <a:lnL>
                      <a:noFill/>
                    </a:lnL>
                    <a:lnR>
                      <a:noFill/>
                    </a:lnR>
                    <a:lnT w="6350">
                      <a:noFill/>
                    </a:lnT>
                    <a:lnB w="6350">
                      <a:noFill/>
                    </a:lnB>
                    <a:lnTlToBr w="12700" cmpd="sng">
                      <a:noFill/>
                      <a:prstDash val="solid"/>
                    </a:lnTlToBr>
                    <a:lnBlToTr w="12700" cmpd="sng">
                      <a:noFill/>
                      <a:prstDash val="solid"/>
                    </a:lnBlToTr>
                  </a:tcPr>
                </a:tc>
                <a:tc>
                  <a:txBody>
                    <a:bodyPr/>
                    <a:lstStyle/>
                    <a:p>
                      <a:pPr marL="171450" marR="0" lvl="0" indent="-17145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tr-TR" sz="1400">
                          <a:latin typeface="+mn-lt"/>
                          <a:ea typeface="+mn-ea"/>
                          <a:cs typeface="+mn-cs"/>
                        </a:rPr>
                        <a:t>LDL-C düzeylerinde plaseboya göre düzeltilmiş %50 azalma</a:t>
                      </a:r>
                      <a:r>
                        <a:rPr lang="tr-TR" sz="1400" baseline="30000">
                          <a:solidFill>
                            <a:srgbClr val="000000"/>
                          </a:solidFill>
                          <a:latin typeface="+mn-lt"/>
                          <a:ea typeface="+mn-ea"/>
                          <a:cs typeface="+mn-cs"/>
                        </a:rPr>
                        <a:t>†</a:t>
                      </a:r>
                      <a:r>
                        <a:rPr lang="tr-TR" sz="1400">
                          <a:solidFill>
                            <a:schemeClr val="tx1"/>
                          </a:solidFill>
                          <a:latin typeface="+mn-lt"/>
                          <a:ea typeface="+mn-ea"/>
                          <a:cs typeface="+mn-cs"/>
                        </a:rPr>
                        <a:t> </a:t>
                      </a:r>
                    </a:p>
                    <a:p>
                      <a:pPr marL="171450" marR="0" lvl="0" indent="-171450" algn="l" defTabSz="914400" rtl="0" eaLnBrk="1" fontAlgn="auto" latinLnBrk="0" hangingPunct="1">
                        <a:lnSpc>
                          <a:spcPct val="100000"/>
                        </a:lnSpc>
                        <a:spcBef>
                          <a:spcPts val="0"/>
                        </a:spcBef>
                        <a:spcAft>
                          <a:spcPts val="600"/>
                        </a:spcAft>
                        <a:buClr>
                          <a:schemeClr val="tx1"/>
                        </a:buClr>
                        <a:buSzTx/>
                        <a:buFont typeface="Arial" panose="020B0604020202020204" pitchFamily="34" charset="0"/>
                        <a:buChar char="•"/>
                        <a:tabLst/>
                        <a:defRPr/>
                      </a:pPr>
                      <a:r>
                        <a:rPr lang="tr-TR" sz="1400"/>
                        <a:t>Katılımcıların %70'inde inclisiranla</a:t>
                      </a:r>
                      <a:r>
                        <a:rPr lang="tr-TR" sz="1400" baseline="0"/>
                        <a:t> &lt;70 mg/dL LDL-C düzeyine erişilirken, bu oran plasebo ile %13’tür</a:t>
                      </a:r>
                      <a:r>
                        <a:rPr lang="tr-TR" sz="1400" baseline="30000">
                          <a:solidFill>
                            <a:srgbClr val="000000"/>
                          </a:solidFill>
                          <a:latin typeface="+mn-lt"/>
                          <a:ea typeface="+mn-ea"/>
                          <a:cs typeface="+mn-cs"/>
                        </a:rPr>
                        <a:t>‡</a:t>
                      </a:r>
                    </a:p>
                  </a:txBody>
                  <a:tcPr marL="32144" marR="32144" marT="6429" marB="6429" anchor="ctr">
                    <a:lnL w="12700" cap="flat" cmpd="sng" algn="ctr">
                      <a:solidFill>
                        <a:schemeClr val="tx1">
                          <a:lumMod val="65000"/>
                          <a:lumOff val="35000"/>
                        </a:schemeClr>
                      </a:solidFill>
                      <a:prstDash val="sysDot"/>
                      <a:round/>
                      <a:headEnd type="none" w="med" len="med"/>
                      <a:tailEnd type="none" w="med" len="med"/>
                    </a:lnL>
                    <a:lnR w="12700" cap="flat" cmpd="sng" algn="ctr">
                      <a:solidFill>
                        <a:schemeClr val="tx1">
                          <a:lumMod val="65000"/>
                          <a:lumOff val="35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solidFill>
                          <a:schemeClr val="tx1"/>
                        </a:solidFill>
                        <a:latin typeface="+mn-lt"/>
                      </a:endParaRPr>
                    </a:p>
                  </a:txBody>
                  <a:tcPr marL="32144" marR="32144" marT="6429" marB="6429" anchor="ctr">
                    <a:lnL>
                      <a:noFill/>
                    </a:lnL>
                    <a:lnR>
                      <a:noFill/>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1532834"/>
                  </a:ext>
                </a:extLst>
              </a:tr>
            </a:tbl>
          </a:graphicData>
        </a:graphic>
      </p:graphicFrame>
      <p:sp>
        <p:nvSpPr>
          <p:cNvPr id="107" name="Freeform 106"/>
          <p:cNvSpPr/>
          <p:nvPr/>
        </p:nvSpPr>
        <p:spPr>
          <a:xfrm>
            <a:off x="591928" y="2620147"/>
            <a:ext cx="1092438" cy="563439"/>
          </a:xfrm>
          <a:custGeom>
            <a:avLst/>
            <a:gdLst>
              <a:gd name="connsiteX0" fmla="*/ 406289 w 5113068"/>
              <a:gd name="connsiteY0" fmla="*/ 0 h 1602801"/>
              <a:gd name="connsiteX1" fmla="*/ 3111697 w 5113068"/>
              <a:gd name="connsiteY1" fmla="*/ 0 h 1602801"/>
              <a:gd name="connsiteX2" fmla="*/ 3355649 w 5113068"/>
              <a:gd name="connsiteY2" fmla="*/ 0 h 1602801"/>
              <a:gd name="connsiteX3" fmla="*/ 3888432 w 5113068"/>
              <a:gd name="connsiteY3" fmla="*/ 0 h 1602801"/>
              <a:gd name="connsiteX4" fmla="*/ 3980130 w 5113068"/>
              <a:gd name="connsiteY4" fmla="*/ 0 h 1602801"/>
              <a:gd name="connsiteX5" fmla="*/ 4488586 w 5113068"/>
              <a:gd name="connsiteY5" fmla="*/ 0 h 1602801"/>
              <a:gd name="connsiteX6" fmla="*/ 5113068 w 5113068"/>
              <a:gd name="connsiteY6" fmla="*/ 624565 h 1602801"/>
              <a:gd name="connsiteX7" fmla="*/ 4488586 w 5113068"/>
              <a:gd name="connsiteY7" fmla="*/ 1249132 h 1602801"/>
              <a:gd name="connsiteX8" fmla="*/ 4109820 w 5113068"/>
              <a:gd name="connsiteY8" fmla="*/ 1249132 h 1602801"/>
              <a:gd name="connsiteX9" fmla="*/ 3980130 w 5113068"/>
              <a:gd name="connsiteY9" fmla="*/ 1249132 h 1602801"/>
              <a:gd name="connsiteX10" fmla="*/ 3923198 w 5113068"/>
              <a:gd name="connsiteY10" fmla="*/ 1249132 h 1602801"/>
              <a:gd name="connsiteX11" fmla="*/ 3888432 w 5113068"/>
              <a:gd name="connsiteY11" fmla="*/ 1249132 h 1602801"/>
              <a:gd name="connsiteX12" fmla="*/ 3846350 w 5113068"/>
              <a:gd name="connsiteY12" fmla="*/ 1249132 h 1602801"/>
              <a:gd name="connsiteX13" fmla="*/ 3155668 w 5113068"/>
              <a:gd name="connsiteY13" fmla="*/ 1249132 h 1602801"/>
              <a:gd name="connsiteX14" fmla="*/ 3127453 w 5113068"/>
              <a:gd name="connsiteY14" fmla="*/ 1249132 h 1602801"/>
              <a:gd name="connsiteX15" fmla="*/ 3111697 w 5113068"/>
              <a:gd name="connsiteY15" fmla="*/ 1249132 h 1602801"/>
              <a:gd name="connsiteX16" fmla="*/ 3018015 w 5113068"/>
              <a:gd name="connsiteY16" fmla="*/ 1249132 h 1602801"/>
              <a:gd name="connsiteX17" fmla="*/ 654577 w 5113068"/>
              <a:gd name="connsiteY17" fmla="*/ 1249132 h 1602801"/>
              <a:gd name="connsiteX18" fmla="*/ 428862 w 5113068"/>
              <a:gd name="connsiteY18" fmla="*/ 1249132 h 1602801"/>
              <a:gd name="connsiteX19" fmla="*/ 353623 w 5113068"/>
              <a:gd name="connsiteY19" fmla="*/ 1249132 h 1602801"/>
              <a:gd name="connsiteX20" fmla="*/ 0 w 5113068"/>
              <a:gd name="connsiteY20" fmla="*/ 1602801 h 1602801"/>
              <a:gd name="connsiteX21" fmla="*/ 0 w 5113068"/>
              <a:gd name="connsiteY21" fmla="*/ 406345 h 1602801"/>
              <a:gd name="connsiteX22" fmla="*/ 406289 w 5113068"/>
              <a:gd name="connsiteY22" fmla="*/ 0 h 16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13068" h="1602801">
                <a:moveTo>
                  <a:pt x="406289" y="0"/>
                </a:moveTo>
                <a:lnTo>
                  <a:pt x="3111697" y="0"/>
                </a:lnTo>
                <a:lnTo>
                  <a:pt x="3355649" y="0"/>
                </a:lnTo>
                <a:lnTo>
                  <a:pt x="3888432" y="0"/>
                </a:lnTo>
                <a:lnTo>
                  <a:pt x="3980130" y="0"/>
                </a:lnTo>
                <a:lnTo>
                  <a:pt x="4488586" y="0"/>
                </a:lnTo>
                <a:cubicBezTo>
                  <a:pt x="4827161" y="0"/>
                  <a:pt x="5113068" y="278422"/>
                  <a:pt x="5113068" y="624565"/>
                </a:cubicBezTo>
                <a:cubicBezTo>
                  <a:pt x="5113068" y="970711"/>
                  <a:pt x="4827161" y="1249132"/>
                  <a:pt x="4488586" y="1249132"/>
                </a:cubicBezTo>
                <a:cubicBezTo>
                  <a:pt x="4488586" y="1249132"/>
                  <a:pt x="4488586" y="1249132"/>
                  <a:pt x="4109820" y="1249132"/>
                </a:cubicBezTo>
                <a:lnTo>
                  <a:pt x="3980130" y="1249132"/>
                </a:lnTo>
                <a:lnTo>
                  <a:pt x="3923198" y="1249132"/>
                </a:lnTo>
                <a:lnTo>
                  <a:pt x="3888432" y="1249132"/>
                </a:lnTo>
                <a:lnTo>
                  <a:pt x="3846350" y="1249132"/>
                </a:lnTo>
                <a:cubicBezTo>
                  <a:pt x="3638379" y="1249132"/>
                  <a:pt x="3408893" y="1249132"/>
                  <a:pt x="3155668" y="1249132"/>
                </a:cubicBezTo>
                <a:cubicBezTo>
                  <a:pt x="3155668" y="1249132"/>
                  <a:pt x="3155668" y="1249132"/>
                  <a:pt x="3127453" y="1249132"/>
                </a:cubicBezTo>
                <a:lnTo>
                  <a:pt x="3111697" y="1249132"/>
                </a:lnTo>
                <a:lnTo>
                  <a:pt x="3018015" y="1249132"/>
                </a:lnTo>
                <a:cubicBezTo>
                  <a:pt x="2680381" y="1249132"/>
                  <a:pt x="2005113" y="1249132"/>
                  <a:pt x="654577" y="1249132"/>
                </a:cubicBezTo>
                <a:cubicBezTo>
                  <a:pt x="654577" y="1249132"/>
                  <a:pt x="654577" y="1249132"/>
                  <a:pt x="428862" y="1249132"/>
                </a:cubicBezTo>
                <a:cubicBezTo>
                  <a:pt x="428862" y="1249132"/>
                  <a:pt x="428862" y="1249132"/>
                  <a:pt x="353623" y="1249132"/>
                </a:cubicBezTo>
                <a:cubicBezTo>
                  <a:pt x="158001" y="1249132"/>
                  <a:pt x="0" y="1407154"/>
                  <a:pt x="0" y="1602801"/>
                </a:cubicBezTo>
                <a:cubicBezTo>
                  <a:pt x="0" y="1602801"/>
                  <a:pt x="0" y="1602801"/>
                  <a:pt x="0" y="406345"/>
                </a:cubicBezTo>
                <a:cubicBezTo>
                  <a:pt x="0" y="180598"/>
                  <a:pt x="180574" y="0"/>
                  <a:pt x="406289" y="0"/>
                </a:cubicBezTo>
                <a:close/>
              </a:path>
            </a:pathLst>
          </a:custGeom>
          <a:solidFill>
            <a:srgbClr val="FFD754"/>
          </a:solidFill>
          <a:ln>
            <a:noFill/>
          </a:ln>
          <a:effectLst>
            <a:innerShdw blurRad="152400">
              <a:srgbClr val="BF7D1A"/>
            </a:innerShdw>
          </a:effectLst>
        </p:spPr>
        <p:txBody>
          <a:bodyPr vert="horz" wrap="square" lIns="64289" tIns="16072" rIns="32144" bIns="16072" numCol="1" anchor="ctr" anchorCtr="0" compatLnSpc="1">
            <a:prstTxWarp prst="textNoShape">
              <a:avLst/>
            </a:prstTxWarp>
            <a:noAutofit/>
          </a:bodyPr>
          <a:lstStyle/>
          <a:p>
            <a:pPr defTabSz="321412" eaLnBrk="0" fontAlgn="base" hangingPunct="0">
              <a:spcBef>
                <a:spcPct val="0"/>
              </a:spcBef>
              <a:spcAft>
                <a:spcPct val="0"/>
              </a:spcAft>
            </a:pPr>
            <a:endParaRPr lang="en-US" sz="1055" b="1">
              <a:solidFill>
                <a:srgbClr val="FFFFFF"/>
              </a:solidFill>
              <a:latin typeface="Arial" panose="020B0604020202020204" pitchFamily="34" charset="0"/>
            </a:endParaRPr>
          </a:p>
        </p:txBody>
      </p:sp>
      <p:sp>
        <p:nvSpPr>
          <p:cNvPr id="108" name="TextBox 107"/>
          <p:cNvSpPr txBox="1"/>
          <p:nvPr/>
        </p:nvSpPr>
        <p:spPr>
          <a:xfrm>
            <a:off x="611409" y="2695253"/>
            <a:ext cx="1041548" cy="308674"/>
          </a:xfrm>
          <a:prstGeom prst="rect">
            <a:avLst/>
          </a:prstGeom>
          <a:noFill/>
        </p:spPr>
        <p:txBody>
          <a:bodyPr wrap="square" rtlCol="0">
            <a:spAutoFit/>
          </a:bodyPr>
          <a:lstStyle/>
          <a:p>
            <a:r>
              <a:rPr lang="tr-TR" sz="1406" b="1">
                <a:solidFill>
                  <a:schemeClr val="bg1"/>
                </a:solidFill>
              </a:rPr>
              <a:t>ORION-9</a:t>
            </a:r>
            <a:r>
              <a:rPr lang="tr-TR" sz="1406" b="1" baseline="30000">
                <a:solidFill>
                  <a:schemeClr val="bg1"/>
                </a:solidFill>
              </a:rPr>
              <a:t>1</a:t>
            </a:r>
          </a:p>
        </p:txBody>
      </p:sp>
      <p:sp>
        <p:nvSpPr>
          <p:cNvPr id="109" name="Freeform 108"/>
          <p:cNvSpPr/>
          <p:nvPr/>
        </p:nvSpPr>
        <p:spPr>
          <a:xfrm>
            <a:off x="579605" y="3696517"/>
            <a:ext cx="1079222" cy="563439"/>
          </a:xfrm>
          <a:custGeom>
            <a:avLst/>
            <a:gdLst>
              <a:gd name="connsiteX0" fmla="*/ 406289 w 5113068"/>
              <a:gd name="connsiteY0" fmla="*/ 0 h 1602801"/>
              <a:gd name="connsiteX1" fmla="*/ 3111697 w 5113068"/>
              <a:gd name="connsiteY1" fmla="*/ 0 h 1602801"/>
              <a:gd name="connsiteX2" fmla="*/ 3355649 w 5113068"/>
              <a:gd name="connsiteY2" fmla="*/ 0 h 1602801"/>
              <a:gd name="connsiteX3" fmla="*/ 3888432 w 5113068"/>
              <a:gd name="connsiteY3" fmla="*/ 0 h 1602801"/>
              <a:gd name="connsiteX4" fmla="*/ 3980130 w 5113068"/>
              <a:gd name="connsiteY4" fmla="*/ 0 h 1602801"/>
              <a:gd name="connsiteX5" fmla="*/ 4488586 w 5113068"/>
              <a:gd name="connsiteY5" fmla="*/ 0 h 1602801"/>
              <a:gd name="connsiteX6" fmla="*/ 5113068 w 5113068"/>
              <a:gd name="connsiteY6" fmla="*/ 624565 h 1602801"/>
              <a:gd name="connsiteX7" fmla="*/ 4488586 w 5113068"/>
              <a:gd name="connsiteY7" fmla="*/ 1249132 h 1602801"/>
              <a:gd name="connsiteX8" fmla="*/ 4109820 w 5113068"/>
              <a:gd name="connsiteY8" fmla="*/ 1249132 h 1602801"/>
              <a:gd name="connsiteX9" fmla="*/ 3980130 w 5113068"/>
              <a:gd name="connsiteY9" fmla="*/ 1249132 h 1602801"/>
              <a:gd name="connsiteX10" fmla="*/ 3923198 w 5113068"/>
              <a:gd name="connsiteY10" fmla="*/ 1249132 h 1602801"/>
              <a:gd name="connsiteX11" fmla="*/ 3888432 w 5113068"/>
              <a:gd name="connsiteY11" fmla="*/ 1249132 h 1602801"/>
              <a:gd name="connsiteX12" fmla="*/ 3846350 w 5113068"/>
              <a:gd name="connsiteY12" fmla="*/ 1249132 h 1602801"/>
              <a:gd name="connsiteX13" fmla="*/ 3155668 w 5113068"/>
              <a:gd name="connsiteY13" fmla="*/ 1249132 h 1602801"/>
              <a:gd name="connsiteX14" fmla="*/ 3127453 w 5113068"/>
              <a:gd name="connsiteY14" fmla="*/ 1249132 h 1602801"/>
              <a:gd name="connsiteX15" fmla="*/ 3111697 w 5113068"/>
              <a:gd name="connsiteY15" fmla="*/ 1249132 h 1602801"/>
              <a:gd name="connsiteX16" fmla="*/ 3018015 w 5113068"/>
              <a:gd name="connsiteY16" fmla="*/ 1249132 h 1602801"/>
              <a:gd name="connsiteX17" fmla="*/ 654577 w 5113068"/>
              <a:gd name="connsiteY17" fmla="*/ 1249132 h 1602801"/>
              <a:gd name="connsiteX18" fmla="*/ 428862 w 5113068"/>
              <a:gd name="connsiteY18" fmla="*/ 1249132 h 1602801"/>
              <a:gd name="connsiteX19" fmla="*/ 353623 w 5113068"/>
              <a:gd name="connsiteY19" fmla="*/ 1249132 h 1602801"/>
              <a:gd name="connsiteX20" fmla="*/ 0 w 5113068"/>
              <a:gd name="connsiteY20" fmla="*/ 1602801 h 1602801"/>
              <a:gd name="connsiteX21" fmla="*/ 0 w 5113068"/>
              <a:gd name="connsiteY21" fmla="*/ 406345 h 1602801"/>
              <a:gd name="connsiteX22" fmla="*/ 406289 w 5113068"/>
              <a:gd name="connsiteY22" fmla="*/ 0 h 16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13068" h="1602801">
                <a:moveTo>
                  <a:pt x="406289" y="0"/>
                </a:moveTo>
                <a:lnTo>
                  <a:pt x="3111697" y="0"/>
                </a:lnTo>
                <a:lnTo>
                  <a:pt x="3355649" y="0"/>
                </a:lnTo>
                <a:lnTo>
                  <a:pt x="3888432" y="0"/>
                </a:lnTo>
                <a:lnTo>
                  <a:pt x="3980130" y="0"/>
                </a:lnTo>
                <a:lnTo>
                  <a:pt x="4488586" y="0"/>
                </a:lnTo>
                <a:cubicBezTo>
                  <a:pt x="4827161" y="0"/>
                  <a:pt x="5113068" y="278422"/>
                  <a:pt x="5113068" y="624565"/>
                </a:cubicBezTo>
                <a:cubicBezTo>
                  <a:pt x="5113068" y="970711"/>
                  <a:pt x="4827161" y="1249132"/>
                  <a:pt x="4488586" y="1249132"/>
                </a:cubicBezTo>
                <a:cubicBezTo>
                  <a:pt x="4488586" y="1249132"/>
                  <a:pt x="4488586" y="1249132"/>
                  <a:pt x="4109820" y="1249132"/>
                </a:cubicBezTo>
                <a:lnTo>
                  <a:pt x="3980130" y="1249132"/>
                </a:lnTo>
                <a:lnTo>
                  <a:pt x="3923198" y="1249132"/>
                </a:lnTo>
                <a:lnTo>
                  <a:pt x="3888432" y="1249132"/>
                </a:lnTo>
                <a:lnTo>
                  <a:pt x="3846350" y="1249132"/>
                </a:lnTo>
                <a:cubicBezTo>
                  <a:pt x="3638379" y="1249132"/>
                  <a:pt x="3408893" y="1249132"/>
                  <a:pt x="3155668" y="1249132"/>
                </a:cubicBezTo>
                <a:cubicBezTo>
                  <a:pt x="3155668" y="1249132"/>
                  <a:pt x="3155668" y="1249132"/>
                  <a:pt x="3127453" y="1249132"/>
                </a:cubicBezTo>
                <a:lnTo>
                  <a:pt x="3111697" y="1249132"/>
                </a:lnTo>
                <a:lnTo>
                  <a:pt x="3018015" y="1249132"/>
                </a:lnTo>
                <a:cubicBezTo>
                  <a:pt x="2680381" y="1249132"/>
                  <a:pt x="2005113" y="1249132"/>
                  <a:pt x="654577" y="1249132"/>
                </a:cubicBezTo>
                <a:cubicBezTo>
                  <a:pt x="654577" y="1249132"/>
                  <a:pt x="654577" y="1249132"/>
                  <a:pt x="428862" y="1249132"/>
                </a:cubicBezTo>
                <a:cubicBezTo>
                  <a:pt x="428862" y="1249132"/>
                  <a:pt x="428862" y="1249132"/>
                  <a:pt x="353623" y="1249132"/>
                </a:cubicBezTo>
                <a:cubicBezTo>
                  <a:pt x="158001" y="1249132"/>
                  <a:pt x="0" y="1407154"/>
                  <a:pt x="0" y="1602801"/>
                </a:cubicBezTo>
                <a:cubicBezTo>
                  <a:pt x="0" y="1602801"/>
                  <a:pt x="0" y="1602801"/>
                  <a:pt x="0" y="406345"/>
                </a:cubicBezTo>
                <a:cubicBezTo>
                  <a:pt x="0" y="180598"/>
                  <a:pt x="180574" y="0"/>
                  <a:pt x="406289" y="0"/>
                </a:cubicBezTo>
                <a:close/>
              </a:path>
            </a:pathLst>
          </a:custGeom>
          <a:solidFill>
            <a:srgbClr val="FCB13B"/>
          </a:solidFill>
          <a:ln>
            <a:noFill/>
          </a:ln>
          <a:effectLst>
            <a:innerShdw blurRad="152400">
              <a:srgbClr val="BF7D1A"/>
            </a:innerShdw>
          </a:effectLst>
        </p:spPr>
        <p:txBody>
          <a:bodyPr vert="horz" wrap="square" lIns="64289" tIns="16072" rIns="32144" bIns="16072" numCol="1" anchor="ctr" anchorCtr="0" compatLnSpc="1">
            <a:prstTxWarp prst="textNoShape">
              <a:avLst/>
            </a:prstTxWarp>
            <a:noAutofit/>
          </a:bodyPr>
          <a:lstStyle/>
          <a:p>
            <a:pPr defTabSz="321412" eaLnBrk="0" fontAlgn="base" hangingPunct="0">
              <a:spcBef>
                <a:spcPct val="0"/>
              </a:spcBef>
              <a:spcAft>
                <a:spcPct val="0"/>
              </a:spcAft>
            </a:pPr>
            <a:endParaRPr lang="en-US" sz="1055" b="1">
              <a:solidFill>
                <a:srgbClr val="FFFFFF"/>
              </a:solidFill>
              <a:latin typeface="Arial" panose="020B0604020202020204" pitchFamily="34" charset="0"/>
            </a:endParaRPr>
          </a:p>
        </p:txBody>
      </p:sp>
      <p:sp>
        <p:nvSpPr>
          <p:cNvPr id="110" name="TextBox 109"/>
          <p:cNvSpPr txBox="1"/>
          <p:nvPr/>
        </p:nvSpPr>
        <p:spPr>
          <a:xfrm>
            <a:off x="601885" y="3779574"/>
            <a:ext cx="1102197" cy="308674"/>
          </a:xfrm>
          <a:prstGeom prst="rect">
            <a:avLst/>
          </a:prstGeom>
          <a:noFill/>
        </p:spPr>
        <p:txBody>
          <a:bodyPr wrap="square" rtlCol="0">
            <a:spAutoFit/>
          </a:bodyPr>
          <a:lstStyle/>
          <a:p>
            <a:r>
              <a:rPr lang="tr-TR" sz="1406" b="1">
                <a:solidFill>
                  <a:schemeClr val="bg1"/>
                </a:solidFill>
              </a:rPr>
              <a:t>ORION-10</a:t>
            </a:r>
            <a:r>
              <a:rPr lang="tr-TR" sz="1406" b="1" baseline="30000">
                <a:solidFill>
                  <a:schemeClr val="bg1"/>
                </a:solidFill>
              </a:rPr>
              <a:t>2</a:t>
            </a:r>
          </a:p>
        </p:txBody>
      </p:sp>
      <p:sp>
        <p:nvSpPr>
          <p:cNvPr id="111" name="Freeform 110"/>
          <p:cNvSpPr/>
          <p:nvPr/>
        </p:nvSpPr>
        <p:spPr>
          <a:xfrm>
            <a:off x="611409" y="4627397"/>
            <a:ext cx="1072616" cy="563439"/>
          </a:xfrm>
          <a:custGeom>
            <a:avLst/>
            <a:gdLst>
              <a:gd name="connsiteX0" fmla="*/ 406289 w 5113068"/>
              <a:gd name="connsiteY0" fmla="*/ 0 h 1602801"/>
              <a:gd name="connsiteX1" fmla="*/ 3111697 w 5113068"/>
              <a:gd name="connsiteY1" fmla="*/ 0 h 1602801"/>
              <a:gd name="connsiteX2" fmla="*/ 3355649 w 5113068"/>
              <a:gd name="connsiteY2" fmla="*/ 0 h 1602801"/>
              <a:gd name="connsiteX3" fmla="*/ 3888432 w 5113068"/>
              <a:gd name="connsiteY3" fmla="*/ 0 h 1602801"/>
              <a:gd name="connsiteX4" fmla="*/ 3980130 w 5113068"/>
              <a:gd name="connsiteY4" fmla="*/ 0 h 1602801"/>
              <a:gd name="connsiteX5" fmla="*/ 4488586 w 5113068"/>
              <a:gd name="connsiteY5" fmla="*/ 0 h 1602801"/>
              <a:gd name="connsiteX6" fmla="*/ 5113068 w 5113068"/>
              <a:gd name="connsiteY6" fmla="*/ 624565 h 1602801"/>
              <a:gd name="connsiteX7" fmla="*/ 4488586 w 5113068"/>
              <a:gd name="connsiteY7" fmla="*/ 1249132 h 1602801"/>
              <a:gd name="connsiteX8" fmla="*/ 4109820 w 5113068"/>
              <a:gd name="connsiteY8" fmla="*/ 1249132 h 1602801"/>
              <a:gd name="connsiteX9" fmla="*/ 3980130 w 5113068"/>
              <a:gd name="connsiteY9" fmla="*/ 1249132 h 1602801"/>
              <a:gd name="connsiteX10" fmla="*/ 3923198 w 5113068"/>
              <a:gd name="connsiteY10" fmla="*/ 1249132 h 1602801"/>
              <a:gd name="connsiteX11" fmla="*/ 3888432 w 5113068"/>
              <a:gd name="connsiteY11" fmla="*/ 1249132 h 1602801"/>
              <a:gd name="connsiteX12" fmla="*/ 3846350 w 5113068"/>
              <a:gd name="connsiteY12" fmla="*/ 1249132 h 1602801"/>
              <a:gd name="connsiteX13" fmla="*/ 3155668 w 5113068"/>
              <a:gd name="connsiteY13" fmla="*/ 1249132 h 1602801"/>
              <a:gd name="connsiteX14" fmla="*/ 3127453 w 5113068"/>
              <a:gd name="connsiteY14" fmla="*/ 1249132 h 1602801"/>
              <a:gd name="connsiteX15" fmla="*/ 3111697 w 5113068"/>
              <a:gd name="connsiteY15" fmla="*/ 1249132 h 1602801"/>
              <a:gd name="connsiteX16" fmla="*/ 3018015 w 5113068"/>
              <a:gd name="connsiteY16" fmla="*/ 1249132 h 1602801"/>
              <a:gd name="connsiteX17" fmla="*/ 654577 w 5113068"/>
              <a:gd name="connsiteY17" fmla="*/ 1249132 h 1602801"/>
              <a:gd name="connsiteX18" fmla="*/ 428862 w 5113068"/>
              <a:gd name="connsiteY18" fmla="*/ 1249132 h 1602801"/>
              <a:gd name="connsiteX19" fmla="*/ 353623 w 5113068"/>
              <a:gd name="connsiteY19" fmla="*/ 1249132 h 1602801"/>
              <a:gd name="connsiteX20" fmla="*/ 0 w 5113068"/>
              <a:gd name="connsiteY20" fmla="*/ 1602801 h 1602801"/>
              <a:gd name="connsiteX21" fmla="*/ 0 w 5113068"/>
              <a:gd name="connsiteY21" fmla="*/ 406345 h 1602801"/>
              <a:gd name="connsiteX22" fmla="*/ 406289 w 5113068"/>
              <a:gd name="connsiteY22" fmla="*/ 0 h 160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13068" h="1602801">
                <a:moveTo>
                  <a:pt x="406289" y="0"/>
                </a:moveTo>
                <a:lnTo>
                  <a:pt x="3111697" y="0"/>
                </a:lnTo>
                <a:lnTo>
                  <a:pt x="3355649" y="0"/>
                </a:lnTo>
                <a:lnTo>
                  <a:pt x="3888432" y="0"/>
                </a:lnTo>
                <a:lnTo>
                  <a:pt x="3980130" y="0"/>
                </a:lnTo>
                <a:lnTo>
                  <a:pt x="4488586" y="0"/>
                </a:lnTo>
                <a:cubicBezTo>
                  <a:pt x="4827161" y="0"/>
                  <a:pt x="5113068" y="278422"/>
                  <a:pt x="5113068" y="624565"/>
                </a:cubicBezTo>
                <a:cubicBezTo>
                  <a:pt x="5113068" y="970711"/>
                  <a:pt x="4827161" y="1249132"/>
                  <a:pt x="4488586" y="1249132"/>
                </a:cubicBezTo>
                <a:cubicBezTo>
                  <a:pt x="4488586" y="1249132"/>
                  <a:pt x="4488586" y="1249132"/>
                  <a:pt x="4109820" y="1249132"/>
                </a:cubicBezTo>
                <a:lnTo>
                  <a:pt x="3980130" y="1249132"/>
                </a:lnTo>
                <a:lnTo>
                  <a:pt x="3923198" y="1249132"/>
                </a:lnTo>
                <a:lnTo>
                  <a:pt x="3888432" y="1249132"/>
                </a:lnTo>
                <a:lnTo>
                  <a:pt x="3846350" y="1249132"/>
                </a:lnTo>
                <a:cubicBezTo>
                  <a:pt x="3638379" y="1249132"/>
                  <a:pt x="3408893" y="1249132"/>
                  <a:pt x="3155668" y="1249132"/>
                </a:cubicBezTo>
                <a:cubicBezTo>
                  <a:pt x="3155668" y="1249132"/>
                  <a:pt x="3155668" y="1249132"/>
                  <a:pt x="3127453" y="1249132"/>
                </a:cubicBezTo>
                <a:lnTo>
                  <a:pt x="3111697" y="1249132"/>
                </a:lnTo>
                <a:lnTo>
                  <a:pt x="3018015" y="1249132"/>
                </a:lnTo>
                <a:cubicBezTo>
                  <a:pt x="2680381" y="1249132"/>
                  <a:pt x="2005113" y="1249132"/>
                  <a:pt x="654577" y="1249132"/>
                </a:cubicBezTo>
                <a:cubicBezTo>
                  <a:pt x="654577" y="1249132"/>
                  <a:pt x="654577" y="1249132"/>
                  <a:pt x="428862" y="1249132"/>
                </a:cubicBezTo>
                <a:cubicBezTo>
                  <a:pt x="428862" y="1249132"/>
                  <a:pt x="428862" y="1249132"/>
                  <a:pt x="353623" y="1249132"/>
                </a:cubicBezTo>
                <a:cubicBezTo>
                  <a:pt x="158001" y="1249132"/>
                  <a:pt x="0" y="1407154"/>
                  <a:pt x="0" y="1602801"/>
                </a:cubicBezTo>
                <a:cubicBezTo>
                  <a:pt x="0" y="1602801"/>
                  <a:pt x="0" y="1602801"/>
                  <a:pt x="0" y="406345"/>
                </a:cubicBezTo>
                <a:cubicBezTo>
                  <a:pt x="0" y="180598"/>
                  <a:pt x="180574" y="0"/>
                  <a:pt x="406289" y="0"/>
                </a:cubicBezTo>
                <a:close/>
              </a:path>
            </a:pathLst>
          </a:custGeom>
          <a:solidFill>
            <a:srgbClr val="EC9A1E"/>
          </a:solidFill>
          <a:ln>
            <a:noFill/>
          </a:ln>
          <a:effectLst>
            <a:innerShdw blurRad="114300">
              <a:srgbClr val="A6680E"/>
            </a:innerShdw>
          </a:effectLst>
        </p:spPr>
        <p:txBody>
          <a:bodyPr vert="horz" wrap="square" lIns="64289" tIns="16072" rIns="32144" bIns="16072" numCol="1" anchor="ctr" anchorCtr="0" compatLnSpc="1">
            <a:prstTxWarp prst="textNoShape">
              <a:avLst/>
            </a:prstTxWarp>
            <a:noAutofit/>
          </a:bodyPr>
          <a:lstStyle/>
          <a:p>
            <a:pPr defTabSz="321412" eaLnBrk="0" fontAlgn="base" hangingPunct="0">
              <a:spcBef>
                <a:spcPct val="0"/>
              </a:spcBef>
              <a:spcAft>
                <a:spcPct val="0"/>
              </a:spcAft>
            </a:pPr>
            <a:endParaRPr lang="en-US" sz="1055" b="1">
              <a:solidFill>
                <a:srgbClr val="FFFFFF"/>
              </a:solidFill>
              <a:latin typeface="Arial" panose="020B0604020202020204" pitchFamily="34" charset="0"/>
            </a:endParaRPr>
          </a:p>
        </p:txBody>
      </p:sp>
      <p:sp>
        <p:nvSpPr>
          <p:cNvPr id="112" name="TextBox 111"/>
          <p:cNvSpPr txBox="1"/>
          <p:nvPr/>
        </p:nvSpPr>
        <p:spPr>
          <a:xfrm>
            <a:off x="601885" y="4710454"/>
            <a:ext cx="1126821" cy="308674"/>
          </a:xfrm>
          <a:prstGeom prst="rect">
            <a:avLst/>
          </a:prstGeom>
          <a:noFill/>
        </p:spPr>
        <p:txBody>
          <a:bodyPr wrap="square" rtlCol="0">
            <a:spAutoFit/>
          </a:bodyPr>
          <a:lstStyle/>
          <a:p>
            <a:r>
              <a:rPr lang="tr-TR" sz="1406" b="1">
                <a:solidFill>
                  <a:schemeClr val="bg1"/>
                </a:solidFill>
              </a:rPr>
              <a:t>ORION-11</a:t>
            </a:r>
            <a:r>
              <a:rPr lang="tr-TR" sz="1406" b="1" baseline="30000">
                <a:solidFill>
                  <a:schemeClr val="bg1"/>
                </a:solidFill>
              </a:rPr>
              <a:t>2</a:t>
            </a:r>
          </a:p>
        </p:txBody>
      </p:sp>
      <p:grpSp>
        <p:nvGrpSpPr>
          <p:cNvPr id="114" name="Group 113"/>
          <p:cNvGrpSpPr/>
          <p:nvPr/>
        </p:nvGrpSpPr>
        <p:grpSpPr>
          <a:xfrm>
            <a:off x="3696158" y="1684614"/>
            <a:ext cx="333601" cy="319525"/>
            <a:chOff x="20978528" y="6466432"/>
            <a:chExt cx="2405091" cy="2260432"/>
          </a:xfrm>
        </p:grpSpPr>
        <p:grpSp>
          <p:nvGrpSpPr>
            <p:cNvPr id="120" name="Group 119"/>
            <p:cNvGrpSpPr/>
            <p:nvPr/>
          </p:nvGrpSpPr>
          <p:grpSpPr>
            <a:xfrm>
              <a:off x="20978528" y="6466432"/>
              <a:ext cx="1178969" cy="2260432"/>
              <a:chOff x="20978528" y="6466432"/>
              <a:chExt cx="1178969" cy="2260432"/>
            </a:xfrm>
          </p:grpSpPr>
          <p:sp>
            <p:nvSpPr>
              <p:cNvPr id="124" name="Freeform 5"/>
              <p:cNvSpPr>
                <a:spLocks/>
              </p:cNvSpPr>
              <p:nvPr/>
            </p:nvSpPr>
            <p:spPr bwMode="auto">
              <a:xfrm>
                <a:off x="21369948" y="6466432"/>
                <a:ext cx="414995" cy="419713"/>
              </a:xfrm>
              <a:custGeom>
                <a:avLst/>
                <a:gdLst>
                  <a:gd name="T0" fmla="*/ 89 w 178"/>
                  <a:gd name="T1" fmla="*/ 178 h 178"/>
                  <a:gd name="T2" fmla="*/ 70 w 178"/>
                  <a:gd name="T3" fmla="*/ 175 h 178"/>
                  <a:gd name="T4" fmla="*/ 55 w 178"/>
                  <a:gd name="T5" fmla="*/ 170 h 178"/>
                  <a:gd name="T6" fmla="*/ 39 w 178"/>
                  <a:gd name="T7" fmla="*/ 162 h 178"/>
                  <a:gd name="T8" fmla="*/ 25 w 178"/>
                  <a:gd name="T9" fmla="*/ 151 h 178"/>
                  <a:gd name="T10" fmla="*/ 15 w 178"/>
                  <a:gd name="T11" fmla="*/ 138 h 178"/>
                  <a:gd name="T12" fmla="*/ 7 w 178"/>
                  <a:gd name="T13" fmla="*/ 122 h 178"/>
                  <a:gd name="T14" fmla="*/ 3 w 178"/>
                  <a:gd name="T15" fmla="*/ 106 h 178"/>
                  <a:gd name="T16" fmla="*/ 0 w 178"/>
                  <a:gd name="T17" fmla="*/ 88 h 178"/>
                  <a:gd name="T18" fmla="*/ 2 w 178"/>
                  <a:gd name="T19" fmla="*/ 78 h 178"/>
                  <a:gd name="T20" fmla="*/ 6 w 178"/>
                  <a:gd name="T21" fmla="*/ 61 h 178"/>
                  <a:gd name="T22" fmla="*/ 12 w 178"/>
                  <a:gd name="T23" fmla="*/ 45 h 178"/>
                  <a:gd name="T24" fmla="*/ 22 w 178"/>
                  <a:gd name="T25" fmla="*/ 32 h 178"/>
                  <a:gd name="T26" fmla="*/ 33 w 178"/>
                  <a:gd name="T27" fmla="*/ 20 h 178"/>
                  <a:gd name="T28" fmla="*/ 48 w 178"/>
                  <a:gd name="T29" fmla="*/ 11 h 178"/>
                  <a:gd name="T30" fmla="*/ 64 w 178"/>
                  <a:gd name="T31" fmla="*/ 4 h 178"/>
                  <a:gd name="T32" fmla="*/ 81 w 178"/>
                  <a:gd name="T33" fmla="*/ 0 h 178"/>
                  <a:gd name="T34" fmla="*/ 90 w 178"/>
                  <a:gd name="T35" fmla="*/ 0 h 178"/>
                  <a:gd name="T36" fmla="*/ 109 w 178"/>
                  <a:gd name="T37" fmla="*/ 1 h 178"/>
                  <a:gd name="T38" fmla="*/ 125 w 178"/>
                  <a:gd name="T39" fmla="*/ 8 h 178"/>
                  <a:gd name="T40" fmla="*/ 139 w 178"/>
                  <a:gd name="T41" fmla="*/ 16 h 178"/>
                  <a:gd name="T42" fmla="*/ 152 w 178"/>
                  <a:gd name="T43" fmla="*/ 27 h 178"/>
                  <a:gd name="T44" fmla="*/ 163 w 178"/>
                  <a:gd name="T45" fmla="*/ 40 h 178"/>
                  <a:gd name="T46" fmla="*/ 171 w 178"/>
                  <a:gd name="T47" fmla="*/ 56 h 178"/>
                  <a:gd name="T48" fmla="*/ 176 w 178"/>
                  <a:gd name="T49" fmla="*/ 72 h 178"/>
                  <a:gd name="T50" fmla="*/ 178 w 178"/>
                  <a:gd name="T51" fmla="*/ 90 h 178"/>
                  <a:gd name="T52" fmla="*/ 178 w 178"/>
                  <a:gd name="T53" fmla="*/ 98 h 178"/>
                  <a:gd name="T54" fmla="*/ 174 w 178"/>
                  <a:gd name="T55" fmla="*/ 116 h 178"/>
                  <a:gd name="T56" fmla="*/ 167 w 178"/>
                  <a:gd name="T57" fmla="*/ 132 h 178"/>
                  <a:gd name="T58" fmla="*/ 156 w 178"/>
                  <a:gd name="T59" fmla="*/ 146 h 178"/>
                  <a:gd name="T60" fmla="*/ 145 w 178"/>
                  <a:gd name="T61" fmla="*/ 158 h 178"/>
                  <a:gd name="T62" fmla="*/ 131 w 178"/>
                  <a:gd name="T63" fmla="*/ 167 h 178"/>
                  <a:gd name="T64" fmla="*/ 115 w 178"/>
                  <a:gd name="T65" fmla="*/ 174 h 178"/>
                  <a:gd name="T66" fmla="*/ 97 w 178"/>
                  <a:gd name="T67"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 h="178">
                    <a:moveTo>
                      <a:pt x="89" y="178"/>
                    </a:moveTo>
                    <a:lnTo>
                      <a:pt x="89" y="178"/>
                    </a:lnTo>
                    <a:lnTo>
                      <a:pt x="80" y="177"/>
                    </a:lnTo>
                    <a:lnTo>
                      <a:pt x="70" y="175"/>
                    </a:lnTo>
                    <a:lnTo>
                      <a:pt x="63" y="174"/>
                    </a:lnTo>
                    <a:lnTo>
                      <a:pt x="55" y="170"/>
                    </a:lnTo>
                    <a:lnTo>
                      <a:pt x="47" y="166"/>
                    </a:lnTo>
                    <a:lnTo>
                      <a:pt x="39" y="162"/>
                    </a:lnTo>
                    <a:lnTo>
                      <a:pt x="32" y="157"/>
                    </a:lnTo>
                    <a:lnTo>
                      <a:pt x="25" y="151"/>
                    </a:lnTo>
                    <a:lnTo>
                      <a:pt x="20" y="145"/>
                    </a:lnTo>
                    <a:lnTo>
                      <a:pt x="15" y="138"/>
                    </a:lnTo>
                    <a:lnTo>
                      <a:pt x="11" y="130"/>
                    </a:lnTo>
                    <a:lnTo>
                      <a:pt x="7" y="122"/>
                    </a:lnTo>
                    <a:lnTo>
                      <a:pt x="4" y="114"/>
                    </a:lnTo>
                    <a:lnTo>
                      <a:pt x="3" y="106"/>
                    </a:lnTo>
                    <a:lnTo>
                      <a:pt x="2" y="97"/>
                    </a:lnTo>
                    <a:lnTo>
                      <a:pt x="0" y="88"/>
                    </a:lnTo>
                    <a:lnTo>
                      <a:pt x="0" y="88"/>
                    </a:lnTo>
                    <a:lnTo>
                      <a:pt x="2" y="78"/>
                    </a:lnTo>
                    <a:lnTo>
                      <a:pt x="3" y="70"/>
                    </a:lnTo>
                    <a:lnTo>
                      <a:pt x="6" y="61"/>
                    </a:lnTo>
                    <a:lnTo>
                      <a:pt x="8" y="53"/>
                    </a:lnTo>
                    <a:lnTo>
                      <a:pt x="12" y="45"/>
                    </a:lnTo>
                    <a:lnTo>
                      <a:pt x="16" y="39"/>
                    </a:lnTo>
                    <a:lnTo>
                      <a:pt x="22" y="32"/>
                    </a:lnTo>
                    <a:lnTo>
                      <a:pt x="28" y="25"/>
                    </a:lnTo>
                    <a:lnTo>
                      <a:pt x="33" y="20"/>
                    </a:lnTo>
                    <a:lnTo>
                      <a:pt x="41" y="15"/>
                    </a:lnTo>
                    <a:lnTo>
                      <a:pt x="48" y="11"/>
                    </a:lnTo>
                    <a:lnTo>
                      <a:pt x="56" y="7"/>
                    </a:lnTo>
                    <a:lnTo>
                      <a:pt x="64" y="4"/>
                    </a:lnTo>
                    <a:lnTo>
                      <a:pt x="73" y="1"/>
                    </a:lnTo>
                    <a:lnTo>
                      <a:pt x="81" y="0"/>
                    </a:lnTo>
                    <a:lnTo>
                      <a:pt x="90" y="0"/>
                    </a:lnTo>
                    <a:lnTo>
                      <a:pt x="90" y="0"/>
                    </a:lnTo>
                    <a:lnTo>
                      <a:pt x="100" y="0"/>
                    </a:lnTo>
                    <a:lnTo>
                      <a:pt x="109" y="1"/>
                    </a:lnTo>
                    <a:lnTo>
                      <a:pt x="117" y="4"/>
                    </a:lnTo>
                    <a:lnTo>
                      <a:pt x="125" y="8"/>
                    </a:lnTo>
                    <a:lnTo>
                      <a:pt x="133" y="11"/>
                    </a:lnTo>
                    <a:lnTo>
                      <a:pt x="139" y="16"/>
                    </a:lnTo>
                    <a:lnTo>
                      <a:pt x="146" y="21"/>
                    </a:lnTo>
                    <a:lnTo>
                      <a:pt x="152" y="27"/>
                    </a:lnTo>
                    <a:lnTo>
                      <a:pt x="158" y="33"/>
                    </a:lnTo>
                    <a:lnTo>
                      <a:pt x="163" y="40"/>
                    </a:lnTo>
                    <a:lnTo>
                      <a:pt x="167" y="48"/>
                    </a:lnTo>
                    <a:lnTo>
                      <a:pt x="171" y="56"/>
                    </a:lnTo>
                    <a:lnTo>
                      <a:pt x="174" y="64"/>
                    </a:lnTo>
                    <a:lnTo>
                      <a:pt x="176" y="72"/>
                    </a:lnTo>
                    <a:lnTo>
                      <a:pt x="178" y="81"/>
                    </a:lnTo>
                    <a:lnTo>
                      <a:pt x="178" y="90"/>
                    </a:lnTo>
                    <a:lnTo>
                      <a:pt x="178" y="90"/>
                    </a:lnTo>
                    <a:lnTo>
                      <a:pt x="178" y="98"/>
                    </a:lnTo>
                    <a:lnTo>
                      <a:pt x="176" y="108"/>
                    </a:lnTo>
                    <a:lnTo>
                      <a:pt x="174" y="116"/>
                    </a:lnTo>
                    <a:lnTo>
                      <a:pt x="171" y="125"/>
                    </a:lnTo>
                    <a:lnTo>
                      <a:pt x="167" y="132"/>
                    </a:lnTo>
                    <a:lnTo>
                      <a:pt x="162" y="139"/>
                    </a:lnTo>
                    <a:lnTo>
                      <a:pt x="156" y="146"/>
                    </a:lnTo>
                    <a:lnTo>
                      <a:pt x="151" y="153"/>
                    </a:lnTo>
                    <a:lnTo>
                      <a:pt x="145" y="158"/>
                    </a:lnTo>
                    <a:lnTo>
                      <a:pt x="138" y="163"/>
                    </a:lnTo>
                    <a:lnTo>
                      <a:pt x="131" y="167"/>
                    </a:lnTo>
                    <a:lnTo>
                      <a:pt x="123" y="171"/>
                    </a:lnTo>
                    <a:lnTo>
                      <a:pt x="115" y="174"/>
                    </a:lnTo>
                    <a:lnTo>
                      <a:pt x="106" y="177"/>
                    </a:lnTo>
                    <a:lnTo>
                      <a:pt x="97" y="178"/>
                    </a:lnTo>
                    <a:lnTo>
                      <a:pt x="89" y="178"/>
                    </a:lnTo>
                    <a:close/>
                  </a:path>
                </a:pathLst>
              </a:custGeom>
              <a:solidFill>
                <a:srgbClr val="00B0F0"/>
              </a:solidFill>
              <a:ln>
                <a:noFill/>
              </a:ln>
            </p:spPr>
            <p:txBody>
              <a:bodyPr vert="horz" wrap="square" lIns="32144" tIns="16072" rIns="32144" bIns="16072" numCol="1" anchor="t" anchorCtr="0" compatLnSpc="1">
                <a:prstTxWarp prst="textNoShape">
                  <a:avLst/>
                </a:prstTxWarp>
              </a:bodyPr>
              <a:lstStyle/>
              <a:p>
                <a:endParaRPr lang="en-US" sz="633"/>
              </a:p>
            </p:txBody>
          </p:sp>
          <p:sp>
            <p:nvSpPr>
              <p:cNvPr id="125" name="Freeform 7"/>
              <p:cNvSpPr>
                <a:spLocks/>
              </p:cNvSpPr>
              <p:nvPr/>
            </p:nvSpPr>
            <p:spPr bwMode="auto">
              <a:xfrm>
                <a:off x="20978528" y="6938016"/>
                <a:ext cx="1178969" cy="1788848"/>
              </a:xfrm>
              <a:custGeom>
                <a:avLst/>
                <a:gdLst>
                  <a:gd name="T0" fmla="*/ 257 w 500"/>
                  <a:gd name="T1" fmla="*/ 850 h 893"/>
                  <a:gd name="T2" fmla="*/ 258 w 500"/>
                  <a:gd name="T3" fmla="*/ 860 h 893"/>
                  <a:gd name="T4" fmla="*/ 265 w 500"/>
                  <a:gd name="T5" fmla="*/ 876 h 893"/>
                  <a:gd name="T6" fmla="*/ 276 w 500"/>
                  <a:gd name="T7" fmla="*/ 886 h 893"/>
                  <a:gd name="T8" fmla="*/ 291 w 500"/>
                  <a:gd name="T9" fmla="*/ 892 h 893"/>
                  <a:gd name="T10" fmla="*/ 306 w 500"/>
                  <a:gd name="T11" fmla="*/ 893 h 893"/>
                  <a:gd name="T12" fmla="*/ 320 w 500"/>
                  <a:gd name="T13" fmla="*/ 888 h 893"/>
                  <a:gd name="T14" fmla="*/ 332 w 500"/>
                  <a:gd name="T15" fmla="*/ 877 h 893"/>
                  <a:gd name="T16" fmla="*/ 340 w 500"/>
                  <a:gd name="T17" fmla="*/ 861 h 893"/>
                  <a:gd name="T18" fmla="*/ 344 w 500"/>
                  <a:gd name="T19" fmla="*/ 546 h 893"/>
                  <a:gd name="T20" fmla="*/ 340 w 500"/>
                  <a:gd name="T21" fmla="*/ 128 h 893"/>
                  <a:gd name="T22" fmla="*/ 426 w 500"/>
                  <a:gd name="T23" fmla="*/ 364 h 893"/>
                  <a:gd name="T24" fmla="*/ 430 w 500"/>
                  <a:gd name="T25" fmla="*/ 374 h 893"/>
                  <a:gd name="T26" fmla="*/ 440 w 500"/>
                  <a:gd name="T27" fmla="*/ 387 h 893"/>
                  <a:gd name="T28" fmla="*/ 452 w 500"/>
                  <a:gd name="T29" fmla="*/ 393 h 893"/>
                  <a:gd name="T30" fmla="*/ 467 w 500"/>
                  <a:gd name="T31" fmla="*/ 395 h 893"/>
                  <a:gd name="T32" fmla="*/ 480 w 500"/>
                  <a:gd name="T33" fmla="*/ 390 h 893"/>
                  <a:gd name="T34" fmla="*/ 491 w 500"/>
                  <a:gd name="T35" fmla="*/ 382 h 893"/>
                  <a:gd name="T36" fmla="*/ 497 w 500"/>
                  <a:gd name="T37" fmla="*/ 368 h 893"/>
                  <a:gd name="T38" fmla="*/ 499 w 500"/>
                  <a:gd name="T39" fmla="*/ 351 h 893"/>
                  <a:gd name="T40" fmla="*/ 423 w 500"/>
                  <a:gd name="T41" fmla="*/ 84 h 893"/>
                  <a:gd name="T42" fmla="*/ 418 w 500"/>
                  <a:gd name="T43" fmla="*/ 72 h 893"/>
                  <a:gd name="T44" fmla="*/ 402 w 500"/>
                  <a:gd name="T45" fmla="*/ 45 h 893"/>
                  <a:gd name="T46" fmla="*/ 374 w 500"/>
                  <a:gd name="T47" fmla="*/ 20 h 893"/>
                  <a:gd name="T48" fmla="*/ 357 w 500"/>
                  <a:gd name="T49" fmla="*/ 11 h 893"/>
                  <a:gd name="T50" fmla="*/ 337 w 500"/>
                  <a:gd name="T51" fmla="*/ 4 h 893"/>
                  <a:gd name="T52" fmla="*/ 315 w 500"/>
                  <a:gd name="T53" fmla="*/ 2 h 893"/>
                  <a:gd name="T54" fmla="*/ 193 w 500"/>
                  <a:gd name="T55" fmla="*/ 0 h 893"/>
                  <a:gd name="T56" fmla="*/ 181 w 500"/>
                  <a:gd name="T57" fmla="*/ 2 h 893"/>
                  <a:gd name="T58" fmla="*/ 160 w 500"/>
                  <a:gd name="T59" fmla="*/ 6 h 893"/>
                  <a:gd name="T60" fmla="*/ 142 w 500"/>
                  <a:gd name="T61" fmla="*/ 14 h 893"/>
                  <a:gd name="T62" fmla="*/ 118 w 500"/>
                  <a:gd name="T63" fmla="*/ 29 h 893"/>
                  <a:gd name="T64" fmla="*/ 95 w 500"/>
                  <a:gd name="T65" fmla="*/ 56 h 893"/>
                  <a:gd name="T66" fmla="*/ 83 w 500"/>
                  <a:gd name="T67" fmla="*/ 80 h 893"/>
                  <a:gd name="T68" fmla="*/ 3 w 500"/>
                  <a:gd name="T69" fmla="*/ 335 h 893"/>
                  <a:gd name="T70" fmla="*/ 0 w 500"/>
                  <a:gd name="T71" fmla="*/ 354 h 893"/>
                  <a:gd name="T72" fmla="*/ 4 w 500"/>
                  <a:gd name="T73" fmla="*/ 370 h 893"/>
                  <a:gd name="T74" fmla="*/ 13 w 500"/>
                  <a:gd name="T75" fmla="*/ 382 h 893"/>
                  <a:gd name="T76" fmla="*/ 25 w 500"/>
                  <a:gd name="T77" fmla="*/ 388 h 893"/>
                  <a:gd name="T78" fmla="*/ 40 w 500"/>
                  <a:gd name="T79" fmla="*/ 390 h 893"/>
                  <a:gd name="T80" fmla="*/ 53 w 500"/>
                  <a:gd name="T81" fmla="*/ 387 h 893"/>
                  <a:gd name="T82" fmla="*/ 65 w 500"/>
                  <a:gd name="T83" fmla="*/ 376 h 893"/>
                  <a:gd name="T84" fmla="*/ 73 w 500"/>
                  <a:gd name="T85" fmla="*/ 360 h 893"/>
                  <a:gd name="T86" fmla="*/ 165 w 500"/>
                  <a:gd name="T87" fmla="*/ 126 h 893"/>
                  <a:gd name="T88" fmla="*/ 152 w 500"/>
                  <a:gd name="T89" fmla="*/ 544 h 893"/>
                  <a:gd name="T90" fmla="*/ 149 w 500"/>
                  <a:gd name="T91" fmla="*/ 849 h 893"/>
                  <a:gd name="T92" fmla="*/ 152 w 500"/>
                  <a:gd name="T93" fmla="*/ 868 h 893"/>
                  <a:gd name="T94" fmla="*/ 161 w 500"/>
                  <a:gd name="T95" fmla="*/ 881 h 893"/>
                  <a:gd name="T96" fmla="*/ 175 w 500"/>
                  <a:gd name="T97" fmla="*/ 889 h 893"/>
                  <a:gd name="T98" fmla="*/ 190 w 500"/>
                  <a:gd name="T99" fmla="*/ 892 h 893"/>
                  <a:gd name="T100" fmla="*/ 205 w 500"/>
                  <a:gd name="T101" fmla="*/ 889 h 893"/>
                  <a:gd name="T102" fmla="*/ 220 w 500"/>
                  <a:gd name="T103" fmla="*/ 881 h 893"/>
                  <a:gd name="T104" fmla="*/ 229 w 500"/>
                  <a:gd name="T105" fmla="*/ 869 h 893"/>
                  <a:gd name="T106" fmla="*/ 233 w 500"/>
                  <a:gd name="T107" fmla="*/ 850 h 893"/>
                  <a:gd name="T108" fmla="*/ 261 w 500"/>
                  <a:gd name="T109" fmla="*/ 542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0" h="893">
                    <a:moveTo>
                      <a:pt x="261" y="542"/>
                    </a:moveTo>
                    <a:lnTo>
                      <a:pt x="257" y="850"/>
                    </a:lnTo>
                    <a:lnTo>
                      <a:pt x="257" y="850"/>
                    </a:lnTo>
                    <a:lnTo>
                      <a:pt x="258" y="860"/>
                    </a:lnTo>
                    <a:lnTo>
                      <a:pt x="261" y="869"/>
                    </a:lnTo>
                    <a:lnTo>
                      <a:pt x="265" y="876"/>
                    </a:lnTo>
                    <a:lnTo>
                      <a:pt x="270" y="882"/>
                    </a:lnTo>
                    <a:lnTo>
                      <a:pt x="276" y="886"/>
                    </a:lnTo>
                    <a:lnTo>
                      <a:pt x="283" y="890"/>
                    </a:lnTo>
                    <a:lnTo>
                      <a:pt x="291" y="892"/>
                    </a:lnTo>
                    <a:lnTo>
                      <a:pt x="298" y="893"/>
                    </a:lnTo>
                    <a:lnTo>
                      <a:pt x="306" y="893"/>
                    </a:lnTo>
                    <a:lnTo>
                      <a:pt x="313" y="890"/>
                    </a:lnTo>
                    <a:lnTo>
                      <a:pt x="320" y="888"/>
                    </a:lnTo>
                    <a:lnTo>
                      <a:pt x="327" y="882"/>
                    </a:lnTo>
                    <a:lnTo>
                      <a:pt x="332" y="877"/>
                    </a:lnTo>
                    <a:lnTo>
                      <a:pt x="337" y="869"/>
                    </a:lnTo>
                    <a:lnTo>
                      <a:pt x="340" y="861"/>
                    </a:lnTo>
                    <a:lnTo>
                      <a:pt x="340" y="852"/>
                    </a:lnTo>
                    <a:lnTo>
                      <a:pt x="344" y="546"/>
                    </a:lnTo>
                    <a:lnTo>
                      <a:pt x="456" y="548"/>
                    </a:lnTo>
                    <a:lnTo>
                      <a:pt x="340" y="128"/>
                    </a:lnTo>
                    <a:lnTo>
                      <a:pt x="360" y="128"/>
                    </a:lnTo>
                    <a:lnTo>
                      <a:pt x="426" y="364"/>
                    </a:lnTo>
                    <a:lnTo>
                      <a:pt x="426" y="364"/>
                    </a:lnTo>
                    <a:lnTo>
                      <a:pt x="430" y="374"/>
                    </a:lnTo>
                    <a:lnTo>
                      <a:pt x="435" y="380"/>
                    </a:lnTo>
                    <a:lnTo>
                      <a:pt x="440" y="387"/>
                    </a:lnTo>
                    <a:lnTo>
                      <a:pt x="446" y="391"/>
                    </a:lnTo>
                    <a:lnTo>
                      <a:pt x="452" y="393"/>
                    </a:lnTo>
                    <a:lnTo>
                      <a:pt x="460" y="395"/>
                    </a:lnTo>
                    <a:lnTo>
                      <a:pt x="467" y="395"/>
                    </a:lnTo>
                    <a:lnTo>
                      <a:pt x="474" y="392"/>
                    </a:lnTo>
                    <a:lnTo>
                      <a:pt x="480" y="390"/>
                    </a:lnTo>
                    <a:lnTo>
                      <a:pt x="485" y="386"/>
                    </a:lnTo>
                    <a:lnTo>
                      <a:pt x="491" y="382"/>
                    </a:lnTo>
                    <a:lnTo>
                      <a:pt x="495" y="375"/>
                    </a:lnTo>
                    <a:lnTo>
                      <a:pt x="497" y="368"/>
                    </a:lnTo>
                    <a:lnTo>
                      <a:pt x="500" y="360"/>
                    </a:lnTo>
                    <a:lnTo>
                      <a:pt x="499" y="351"/>
                    </a:lnTo>
                    <a:lnTo>
                      <a:pt x="497" y="340"/>
                    </a:lnTo>
                    <a:lnTo>
                      <a:pt x="423" y="84"/>
                    </a:lnTo>
                    <a:lnTo>
                      <a:pt x="423" y="84"/>
                    </a:lnTo>
                    <a:lnTo>
                      <a:pt x="418" y="72"/>
                    </a:lnTo>
                    <a:lnTo>
                      <a:pt x="411" y="59"/>
                    </a:lnTo>
                    <a:lnTo>
                      <a:pt x="402" y="45"/>
                    </a:lnTo>
                    <a:lnTo>
                      <a:pt x="390" y="32"/>
                    </a:lnTo>
                    <a:lnTo>
                      <a:pt x="374" y="20"/>
                    </a:lnTo>
                    <a:lnTo>
                      <a:pt x="366" y="15"/>
                    </a:lnTo>
                    <a:lnTo>
                      <a:pt x="357" y="11"/>
                    </a:lnTo>
                    <a:lnTo>
                      <a:pt x="348" y="7"/>
                    </a:lnTo>
                    <a:lnTo>
                      <a:pt x="337" y="4"/>
                    </a:lnTo>
                    <a:lnTo>
                      <a:pt x="327" y="3"/>
                    </a:lnTo>
                    <a:lnTo>
                      <a:pt x="315" y="2"/>
                    </a:lnTo>
                    <a:lnTo>
                      <a:pt x="257" y="2"/>
                    </a:lnTo>
                    <a:lnTo>
                      <a:pt x="193" y="0"/>
                    </a:lnTo>
                    <a:lnTo>
                      <a:pt x="193" y="0"/>
                    </a:lnTo>
                    <a:lnTo>
                      <a:pt x="181" y="2"/>
                    </a:lnTo>
                    <a:lnTo>
                      <a:pt x="171" y="3"/>
                    </a:lnTo>
                    <a:lnTo>
                      <a:pt x="160" y="6"/>
                    </a:lnTo>
                    <a:lnTo>
                      <a:pt x="151" y="8"/>
                    </a:lnTo>
                    <a:lnTo>
                      <a:pt x="142" y="14"/>
                    </a:lnTo>
                    <a:lnTo>
                      <a:pt x="134" y="18"/>
                    </a:lnTo>
                    <a:lnTo>
                      <a:pt x="118" y="29"/>
                    </a:lnTo>
                    <a:lnTo>
                      <a:pt x="106" y="43"/>
                    </a:lnTo>
                    <a:lnTo>
                      <a:pt x="95" y="56"/>
                    </a:lnTo>
                    <a:lnTo>
                      <a:pt x="87" y="68"/>
                    </a:lnTo>
                    <a:lnTo>
                      <a:pt x="83" y="80"/>
                    </a:lnTo>
                    <a:lnTo>
                      <a:pt x="3" y="335"/>
                    </a:lnTo>
                    <a:lnTo>
                      <a:pt x="3" y="335"/>
                    </a:lnTo>
                    <a:lnTo>
                      <a:pt x="1" y="344"/>
                    </a:lnTo>
                    <a:lnTo>
                      <a:pt x="0" y="354"/>
                    </a:lnTo>
                    <a:lnTo>
                      <a:pt x="1" y="363"/>
                    </a:lnTo>
                    <a:lnTo>
                      <a:pt x="4" y="370"/>
                    </a:lnTo>
                    <a:lnTo>
                      <a:pt x="8" y="376"/>
                    </a:lnTo>
                    <a:lnTo>
                      <a:pt x="13" y="382"/>
                    </a:lnTo>
                    <a:lnTo>
                      <a:pt x="20" y="386"/>
                    </a:lnTo>
                    <a:lnTo>
                      <a:pt x="25" y="388"/>
                    </a:lnTo>
                    <a:lnTo>
                      <a:pt x="32" y="390"/>
                    </a:lnTo>
                    <a:lnTo>
                      <a:pt x="40" y="390"/>
                    </a:lnTo>
                    <a:lnTo>
                      <a:pt x="46" y="390"/>
                    </a:lnTo>
                    <a:lnTo>
                      <a:pt x="53" y="387"/>
                    </a:lnTo>
                    <a:lnTo>
                      <a:pt x="60" y="383"/>
                    </a:lnTo>
                    <a:lnTo>
                      <a:pt x="65" y="376"/>
                    </a:lnTo>
                    <a:lnTo>
                      <a:pt x="70" y="370"/>
                    </a:lnTo>
                    <a:lnTo>
                      <a:pt x="73" y="360"/>
                    </a:lnTo>
                    <a:lnTo>
                      <a:pt x="146" y="126"/>
                    </a:lnTo>
                    <a:lnTo>
                      <a:pt x="165" y="126"/>
                    </a:lnTo>
                    <a:lnTo>
                      <a:pt x="40" y="542"/>
                    </a:lnTo>
                    <a:lnTo>
                      <a:pt x="152" y="544"/>
                    </a:lnTo>
                    <a:lnTo>
                      <a:pt x="149" y="849"/>
                    </a:lnTo>
                    <a:lnTo>
                      <a:pt x="149" y="849"/>
                    </a:lnTo>
                    <a:lnTo>
                      <a:pt x="149" y="860"/>
                    </a:lnTo>
                    <a:lnTo>
                      <a:pt x="152" y="868"/>
                    </a:lnTo>
                    <a:lnTo>
                      <a:pt x="156" y="876"/>
                    </a:lnTo>
                    <a:lnTo>
                      <a:pt x="161" y="881"/>
                    </a:lnTo>
                    <a:lnTo>
                      <a:pt x="168" y="885"/>
                    </a:lnTo>
                    <a:lnTo>
                      <a:pt x="175" y="889"/>
                    </a:lnTo>
                    <a:lnTo>
                      <a:pt x="183" y="892"/>
                    </a:lnTo>
                    <a:lnTo>
                      <a:pt x="190" y="892"/>
                    </a:lnTo>
                    <a:lnTo>
                      <a:pt x="198" y="892"/>
                    </a:lnTo>
                    <a:lnTo>
                      <a:pt x="205" y="889"/>
                    </a:lnTo>
                    <a:lnTo>
                      <a:pt x="213" y="886"/>
                    </a:lnTo>
                    <a:lnTo>
                      <a:pt x="220" y="881"/>
                    </a:lnTo>
                    <a:lnTo>
                      <a:pt x="225" y="876"/>
                    </a:lnTo>
                    <a:lnTo>
                      <a:pt x="229" y="869"/>
                    </a:lnTo>
                    <a:lnTo>
                      <a:pt x="231" y="860"/>
                    </a:lnTo>
                    <a:lnTo>
                      <a:pt x="233" y="850"/>
                    </a:lnTo>
                    <a:lnTo>
                      <a:pt x="235" y="542"/>
                    </a:lnTo>
                    <a:lnTo>
                      <a:pt x="261" y="542"/>
                    </a:lnTo>
                    <a:close/>
                  </a:path>
                </a:pathLst>
              </a:custGeom>
              <a:solidFill>
                <a:srgbClr val="00B0F0"/>
              </a:solidFill>
              <a:ln>
                <a:noFill/>
              </a:ln>
            </p:spPr>
            <p:txBody>
              <a:bodyPr vert="horz" wrap="square" lIns="32144" tIns="16072" rIns="32144" bIns="16072" numCol="1" anchor="t" anchorCtr="0" compatLnSpc="1">
                <a:prstTxWarp prst="textNoShape">
                  <a:avLst/>
                </a:prstTxWarp>
              </a:bodyPr>
              <a:lstStyle/>
              <a:p>
                <a:endParaRPr lang="en-US" sz="633"/>
              </a:p>
            </p:txBody>
          </p:sp>
        </p:grpSp>
        <p:grpSp>
          <p:nvGrpSpPr>
            <p:cNvPr id="121" name="Group 120"/>
            <p:cNvGrpSpPr/>
            <p:nvPr/>
          </p:nvGrpSpPr>
          <p:grpSpPr>
            <a:xfrm>
              <a:off x="22379138" y="6466432"/>
              <a:ext cx="1004481" cy="2260432"/>
              <a:chOff x="22379138" y="6466432"/>
              <a:chExt cx="1004481" cy="2260432"/>
            </a:xfrm>
          </p:grpSpPr>
          <p:sp>
            <p:nvSpPr>
              <p:cNvPr id="122" name="Freeform 17"/>
              <p:cNvSpPr>
                <a:spLocks/>
              </p:cNvSpPr>
              <p:nvPr/>
            </p:nvSpPr>
            <p:spPr bwMode="auto">
              <a:xfrm>
                <a:off x="22666809" y="6466432"/>
                <a:ext cx="429143" cy="424431"/>
              </a:xfrm>
              <a:custGeom>
                <a:avLst/>
                <a:gdLst>
                  <a:gd name="T0" fmla="*/ 92 w 183"/>
                  <a:gd name="T1" fmla="*/ 181 h 181"/>
                  <a:gd name="T2" fmla="*/ 73 w 183"/>
                  <a:gd name="T3" fmla="*/ 179 h 181"/>
                  <a:gd name="T4" fmla="*/ 56 w 183"/>
                  <a:gd name="T5" fmla="*/ 174 h 181"/>
                  <a:gd name="T6" fmla="*/ 40 w 183"/>
                  <a:gd name="T7" fmla="*/ 166 h 181"/>
                  <a:gd name="T8" fmla="*/ 27 w 183"/>
                  <a:gd name="T9" fmla="*/ 154 h 181"/>
                  <a:gd name="T10" fmla="*/ 16 w 183"/>
                  <a:gd name="T11" fmla="*/ 141 h 181"/>
                  <a:gd name="T12" fmla="*/ 8 w 183"/>
                  <a:gd name="T13" fmla="*/ 126 h 181"/>
                  <a:gd name="T14" fmla="*/ 3 w 183"/>
                  <a:gd name="T15" fmla="*/ 109 h 181"/>
                  <a:gd name="T16" fmla="*/ 0 w 183"/>
                  <a:gd name="T17" fmla="*/ 90 h 181"/>
                  <a:gd name="T18" fmla="*/ 1 w 183"/>
                  <a:gd name="T19" fmla="*/ 81 h 181"/>
                  <a:gd name="T20" fmla="*/ 4 w 183"/>
                  <a:gd name="T21" fmla="*/ 64 h 181"/>
                  <a:gd name="T22" fmla="*/ 12 w 183"/>
                  <a:gd name="T23" fmla="*/ 48 h 181"/>
                  <a:gd name="T24" fmla="*/ 21 w 183"/>
                  <a:gd name="T25" fmla="*/ 33 h 181"/>
                  <a:gd name="T26" fmla="*/ 33 w 183"/>
                  <a:gd name="T27" fmla="*/ 21 h 181"/>
                  <a:gd name="T28" fmla="*/ 48 w 183"/>
                  <a:gd name="T29" fmla="*/ 11 h 181"/>
                  <a:gd name="T30" fmla="*/ 64 w 183"/>
                  <a:gd name="T31" fmla="*/ 4 h 181"/>
                  <a:gd name="T32" fmla="*/ 83 w 183"/>
                  <a:gd name="T33" fmla="*/ 0 h 181"/>
                  <a:gd name="T34" fmla="*/ 92 w 183"/>
                  <a:gd name="T35" fmla="*/ 0 h 181"/>
                  <a:gd name="T36" fmla="*/ 109 w 183"/>
                  <a:gd name="T37" fmla="*/ 1 h 181"/>
                  <a:gd name="T38" fmla="*/ 127 w 183"/>
                  <a:gd name="T39" fmla="*/ 7 h 181"/>
                  <a:gd name="T40" fmla="*/ 143 w 183"/>
                  <a:gd name="T41" fmla="*/ 16 h 181"/>
                  <a:gd name="T42" fmla="*/ 156 w 183"/>
                  <a:gd name="T43" fmla="*/ 27 h 181"/>
                  <a:gd name="T44" fmla="*/ 167 w 183"/>
                  <a:gd name="T45" fmla="*/ 40 h 181"/>
                  <a:gd name="T46" fmla="*/ 175 w 183"/>
                  <a:gd name="T47" fmla="*/ 56 h 181"/>
                  <a:gd name="T48" fmla="*/ 180 w 183"/>
                  <a:gd name="T49" fmla="*/ 72 h 181"/>
                  <a:gd name="T50" fmla="*/ 183 w 183"/>
                  <a:gd name="T51" fmla="*/ 90 h 181"/>
                  <a:gd name="T52" fmla="*/ 181 w 183"/>
                  <a:gd name="T53" fmla="*/ 100 h 181"/>
                  <a:gd name="T54" fmla="*/ 179 w 183"/>
                  <a:gd name="T55" fmla="*/ 117 h 181"/>
                  <a:gd name="T56" fmla="*/ 171 w 183"/>
                  <a:gd name="T57" fmla="*/ 134 h 181"/>
                  <a:gd name="T58" fmla="*/ 161 w 183"/>
                  <a:gd name="T59" fmla="*/ 149 h 181"/>
                  <a:gd name="T60" fmla="*/ 149 w 183"/>
                  <a:gd name="T61" fmla="*/ 161 h 181"/>
                  <a:gd name="T62" fmla="*/ 135 w 183"/>
                  <a:gd name="T63" fmla="*/ 170 h 181"/>
                  <a:gd name="T64" fmla="*/ 119 w 183"/>
                  <a:gd name="T65" fmla="*/ 177 h 181"/>
                  <a:gd name="T66" fmla="*/ 101 w 183"/>
                  <a:gd name="T67"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181">
                    <a:moveTo>
                      <a:pt x="92" y="181"/>
                    </a:moveTo>
                    <a:lnTo>
                      <a:pt x="92" y="181"/>
                    </a:lnTo>
                    <a:lnTo>
                      <a:pt x="83" y="181"/>
                    </a:lnTo>
                    <a:lnTo>
                      <a:pt x="73" y="179"/>
                    </a:lnTo>
                    <a:lnTo>
                      <a:pt x="64" y="177"/>
                    </a:lnTo>
                    <a:lnTo>
                      <a:pt x="56" y="174"/>
                    </a:lnTo>
                    <a:lnTo>
                      <a:pt x="48" y="170"/>
                    </a:lnTo>
                    <a:lnTo>
                      <a:pt x="40" y="166"/>
                    </a:lnTo>
                    <a:lnTo>
                      <a:pt x="33" y="161"/>
                    </a:lnTo>
                    <a:lnTo>
                      <a:pt x="27" y="154"/>
                    </a:lnTo>
                    <a:lnTo>
                      <a:pt x="21" y="149"/>
                    </a:lnTo>
                    <a:lnTo>
                      <a:pt x="16" y="141"/>
                    </a:lnTo>
                    <a:lnTo>
                      <a:pt x="12" y="134"/>
                    </a:lnTo>
                    <a:lnTo>
                      <a:pt x="8" y="126"/>
                    </a:lnTo>
                    <a:lnTo>
                      <a:pt x="4" y="117"/>
                    </a:lnTo>
                    <a:lnTo>
                      <a:pt x="3" y="109"/>
                    </a:lnTo>
                    <a:lnTo>
                      <a:pt x="1" y="100"/>
                    </a:lnTo>
                    <a:lnTo>
                      <a:pt x="0" y="90"/>
                    </a:lnTo>
                    <a:lnTo>
                      <a:pt x="0" y="90"/>
                    </a:lnTo>
                    <a:lnTo>
                      <a:pt x="1" y="81"/>
                    </a:lnTo>
                    <a:lnTo>
                      <a:pt x="3" y="72"/>
                    </a:lnTo>
                    <a:lnTo>
                      <a:pt x="4" y="64"/>
                    </a:lnTo>
                    <a:lnTo>
                      <a:pt x="8" y="56"/>
                    </a:lnTo>
                    <a:lnTo>
                      <a:pt x="12" y="48"/>
                    </a:lnTo>
                    <a:lnTo>
                      <a:pt x="16" y="40"/>
                    </a:lnTo>
                    <a:lnTo>
                      <a:pt x="21" y="33"/>
                    </a:lnTo>
                    <a:lnTo>
                      <a:pt x="27" y="27"/>
                    </a:lnTo>
                    <a:lnTo>
                      <a:pt x="33" y="21"/>
                    </a:lnTo>
                    <a:lnTo>
                      <a:pt x="40" y="16"/>
                    </a:lnTo>
                    <a:lnTo>
                      <a:pt x="48" y="11"/>
                    </a:lnTo>
                    <a:lnTo>
                      <a:pt x="56" y="7"/>
                    </a:lnTo>
                    <a:lnTo>
                      <a:pt x="64" y="4"/>
                    </a:lnTo>
                    <a:lnTo>
                      <a:pt x="73" y="1"/>
                    </a:lnTo>
                    <a:lnTo>
                      <a:pt x="83" y="0"/>
                    </a:lnTo>
                    <a:lnTo>
                      <a:pt x="92" y="0"/>
                    </a:lnTo>
                    <a:lnTo>
                      <a:pt x="92" y="0"/>
                    </a:lnTo>
                    <a:lnTo>
                      <a:pt x="101" y="0"/>
                    </a:lnTo>
                    <a:lnTo>
                      <a:pt x="109" y="1"/>
                    </a:lnTo>
                    <a:lnTo>
                      <a:pt x="119" y="4"/>
                    </a:lnTo>
                    <a:lnTo>
                      <a:pt x="127" y="7"/>
                    </a:lnTo>
                    <a:lnTo>
                      <a:pt x="135" y="11"/>
                    </a:lnTo>
                    <a:lnTo>
                      <a:pt x="143" y="16"/>
                    </a:lnTo>
                    <a:lnTo>
                      <a:pt x="149" y="21"/>
                    </a:lnTo>
                    <a:lnTo>
                      <a:pt x="156" y="27"/>
                    </a:lnTo>
                    <a:lnTo>
                      <a:pt x="161" y="33"/>
                    </a:lnTo>
                    <a:lnTo>
                      <a:pt x="167" y="40"/>
                    </a:lnTo>
                    <a:lnTo>
                      <a:pt x="171" y="48"/>
                    </a:lnTo>
                    <a:lnTo>
                      <a:pt x="175" y="56"/>
                    </a:lnTo>
                    <a:lnTo>
                      <a:pt x="179" y="64"/>
                    </a:lnTo>
                    <a:lnTo>
                      <a:pt x="180" y="72"/>
                    </a:lnTo>
                    <a:lnTo>
                      <a:pt x="181" y="81"/>
                    </a:lnTo>
                    <a:lnTo>
                      <a:pt x="183" y="90"/>
                    </a:lnTo>
                    <a:lnTo>
                      <a:pt x="183" y="90"/>
                    </a:lnTo>
                    <a:lnTo>
                      <a:pt x="181" y="100"/>
                    </a:lnTo>
                    <a:lnTo>
                      <a:pt x="180" y="109"/>
                    </a:lnTo>
                    <a:lnTo>
                      <a:pt x="179" y="117"/>
                    </a:lnTo>
                    <a:lnTo>
                      <a:pt x="175" y="126"/>
                    </a:lnTo>
                    <a:lnTo>
                      <a:pt x="171" y="134"/>
                    </a:lnTo>
                    <a:lnTo>
                      <a:pt x="167" y="141"/>
                    </a:lnTo>
                    <a:lnTo>
                      <a:pt x="161" y="149"/>
                    </a:lnTo>
                    <a:lnTo>
                      <a:pt x="156" y="154"/>
                    </a:lnTo>
                    <a:lnTo>
                      <a:pt x="149" y="161"/>
                    </a:lnTo>
                    <a:lnTo>
                      <a:pt x="143" y="166"/>
                    </a:lnTo>
                    <a:lnTo>
                      <a:pt x="135" y="170"/>
                    </a:lnTo>
                    <a:lnTo>
                      <a:pt x="127" y="174"/>
                    </a:lnTo>
                    <a:lnTo>
                      <a:pt x="119" y="177"/>
                    </a:lnTo>
                    <a:lnTo>
                      <a:pt x="109" y="179"/>
                    </a:lnTo>
                    <a:lnTo>
                      <a:pt x="101" y="181"/>
                    </a:lnTo>
                    <a:lnTo>
                      <a:pt x="92" y="181"/>
                    </a:lnTo>
                    <a:close/>
                  </a:path>
                </a:pathLst>
              </a:custGeom>
              <a:solidFill>
                <a:srgbClr val="0460A9"/>
              </a:solidFill>
              <a:ln w="9525">
                <a:noFill/>
                <a:round/>
                <a:headEnd/>
                <a:tailEnd/>
              </a:ln>
            </p:spPr>
            <p:txBody>
              <a:bodyPr vert="horz" wrap="square" lIns="32144" tIns="16072" rIns="32144" bIns="16072" numCol="1" anchor="t" anchorCtr="0" compatLnSpc="1">
                <a:prstTxWarp prst="textNoShape">
                  <a:avLst/>
                </a:prstTxWarp>
              </a:bodyPr>
              <a:lstStyle/>
              <a:p>
                <a:endParaRPr lang="en-US" sz="633"/>
              </a:p>
            </p:txBody>
          </p:sp>
          <p:sp>
            <p:nvSpPr>
              <p:cNvPr id="123" name="Freeform 19"/>
              <p:cNvSpPr>
                <a:spLocks/>
              </p:cNvSpPr>
              <p:nvPr/>
            </p:nvSpPr>
            <p:spPr bwMode="auto">
              <a:xfrm>
                <a:off x="22379138" y="6938016"/>
                <a:ext cx="1004481" cy="1788848"/>
              </a:xfrm>
              <a:custGeom>
                <a:avLst/>
                <a:gdLst>
                  <a:gd name="T0" fmla="*/ 309 w 426"/>
                  <a:gd name="T1" fmla="*/ 0 h 891"/>
                  <a:gd name="T2" fmla="*/ 333 w 426"/>
                  <a:gd name="T3" fmla="*/ 2 h 891"/>
                  <a:gd name="T4" fmla="*/ 354 w 426"/>
                  <a:gd name="T5" fmla="*/ 9 h 891"/>
                  <a:gd name="T6" fmla="*/ 374 w 426"/>
                  <a:gd name="T7" fmla="*/ 20 h 891"/>
                  <a:gd name="T8" fmla="*/ 391 w 426"/>
                  <a:gd name="T9" fmla="*/ 34 h 891"/>
                  <a:gd name="T10" fmla="*/ 406 w 426"/>
                  <a:gd name="T11" fmla="*/ 51 h 891"/>
                  <a:gd name="T12" fmla="*/ 417 w 426"/>
                  <a:gd name="T13" fmla="*/ 71 h 891"/>
                  <a:gd name="T14" fmla="*/ 423 w 426"/>
                  <a:gd name="T15" fmla="*/ 94 h 891"/>
                  <a:gd name="T16" fmla="*/ 426 w 426"/>
                  <a:gd name="T17" fmla="*/ 118 h 891"/>
                  <a:gd name="T18" fmla="*/ 426 w 426"/>
                  <a:gd name="T19" fmla="*/ 395 h 891"/>
                  <a:gd name="T20" fmla="*/ 422 w 426"/>
                  <a:gd name="T21" fmla="*/ 413 h 891"/>
                  <a:gd name="T22" fmla="*/ 413 w 426"/>
                  <a:gd name="T23" fmla="*/ 426 h 891"/>
                  <a:gd name="T24" fmla="*/ 401 w 426"/>
                  <a:gd name="T25" fmla="*/ 434 h 891"/>
                  <a:gd name="T26" fmla="*/ 386 w 426"/>
                  <a:gd name="T27" fmla="*/ 437 h 891"/>
                  <a:gd name="T28" fmla="*/ 371 w 426"/>
                  <a:gd name="T29" fmla="*/ 434 h 891"/>
                  <a:gd name="T30" fmla="*/ 358 w 426"/>
                  <a:gd name="T31" fmla="*/ 426 h 891"/>
                  <a:gd name="T32" fmla="*/ 350 w 426"/>
                  <a:gd name="T33" fmla="*/ 413 h 891"/>
                  <a:gd name="T34" fmla="*/ 346 w 426"/>
                  <a:gd name="T35" fmla="*/ 395 h 891"/>
                  <a:gd name="T36" fmla="*/ 327 w 426"/>
                  <a:gd name="T37" fmla="*/ 142 h 891"/>
                  <a:gd name="T38" fmla="*/ 327 w 426"/>
                  <a:gd name="T39" fmla="*/ 838 h 891"/>
                  <a:gd name="T40" fmla="*/ 323 w 426"/>
                  <a:gd name="T41" fmla="*/ 862 h 891"/>
                  <a:gd name="T42" fmla="*/ 312 w 426"/>
                  <a:gd name="T43" fmla="*/ 878 h 891"/>
                  <a:gd name="T44" fmla="*/ 294 w 426"/>
                  <a:gd name="T45" fmla="*/ 888 h 891"/>
                  <a:gd name="T46" fmla="*/ 274 w 426"/>
                  <a:gd name="T47" fmla="*/ 891 h 891"/>
                  <a:gd name="T48" fmla="*/ 256 w 426"/>
                  <a:gd name="T49" fmla="*/ 887 h 891"/>
                  <a:gd name="T50" fmla="*/ 238 w 426"/>
                  <a:gd name="T51" fmla="*/ 878 h 891"/>
                  <a:gd name="T52" fmla="*/ 226 w 426"/>
                  <a:gd name="T53" fmla="*/ 860 h 891"/>
                  <a:gd name="T54" fmla="*/ 222 w 426"/>
                  <a:gd name="T55" fmla="*/ 838 h 891"/>
                  <a:gd name="T56" fmla="*/ 204 w 426"/>
                  <a:gd name="T57" fmla="*/ 434 h 891"/>
                  <a:gd name="T58" fmla="*/ 204 w 426"/>
                  <a:gd name="T59" fmla="*/ 838 h 891"/>
                  <a:gd name="T60" fmla="*/ 200 w 426"/>
                  <a:gd name="T61" fmla="*/ 860 h 891"/>
                  <a:gd name="T62" fmla="*/ 188 w 426"/>
                  <a:gd name="T63" fmla="*/ 878 h 891"/>
                  <a:gd name="T64" fmla="*/ 170 w 426"/>
                  <a:gd name="T65" fmla="*/ 887 h 891"/>
                  <a:gd name="T66" fmla="*/ 150 w 426"/>
                  <a:gd name="T67" fmla="*/ 891 h 891"/>
                  <a:gd name="T68" fmla="*/ 130 w 426"/>
                  <a:gd name="T69" fmla="*/ 888 h 891"/>
                  <a:gd name="T70" fmla="*/ 114 w 426"/>
                  <a:gd name="T71" fmla="*/ 878 h 891"/>
                  <a:gd name="T72" fmla="*/ 103 w 426"/>
                  <a:gd name="T73" fmla="*/ 862 h 891"/>
                  <a:gd name="T74" fmla="*/ 97 w 426"/>
                  <a:gd name="T75" fmla="*/ 838 h 891"/>
                  <a:gd name="T76" fmla="*/ 79 w 426"/>
                  <a:gd name="T77" fmla="*/ 142 h 891"/>
                  <a:gd name="T78" fmla="*/ 79 w 426"/>
                  <a:gd name="T79" fmla="*/ 395 h 891"/>
                  <a:gd name="T80" fmla="*/ 76 w 426"/>
                  <a:gd name="T81" fmla="*/ 414 h 891"/>
                  <a:gd name="T82" fmla="*/ 67 w 426"/>
                  <a:gd name="T83" fmla="*/ 426 h 891"/>
                  <a:gd name="T84" fmla="*/ 55 w 426"/>
                  <a:gd name="T85" fmla="*/ 434 h 891"/>
                  <a:gd name="T86" fmla="*/ 40 w 426"/>
                  <a:gd name="T87" fmla="*/ 437 h 891"/>
                  <a:gd name="T88" fmla="*/ 25 w 426"/>
                  <a:gd name="T89" fmla="*/ 434 h 891"/>
                  <a:gd name="T90" fmla="*/ 13 w 426"/>
                  <a:gd name="T91" fmla="*/ 426 h 891"/>
                  <a:gd name="T92" fmla="*/ 4 w 426"/>
                  <a:gd name="T93" fmla="*/ 414 h 891"/>
                  <a:gd name="T94" fmla="*/ 0 w 426"/>
                  <a:gd name="T95" fmla="*/ 395 h 891"/>
                  <a:gd name="T96" fmla="*/ 0 w 426"/>
                  <a:gd name="T97" fmla="*/ 119 h 891"/>
                  <a:gd name="T98" fmla="*/ 3 w 426"/>
                  <a:gd name="T99" fmla="*/ 97 h 891"/>
                  <a:gd name="T100" fmla="*/ 9 w 426"/>
                  <a:gd name="T101" fmla="*/ 75 h 891"/>
                  <a:gd name="T102" fmla="*/ 19 w 426"/>
                  <a:gd name="T103" fmla="*/ 55 h 891"/>
                  <a:gd name="T104" fmla="*/ 33 w 426"/>
                  <a:gd name="T105" fmla="*/ 37 h 891"/>
                  <a:gd name="T106" fmla="*/ 49 w 426"/>
                  <a:gd name="T107" fmla="*/ 22 h 891"/>
                  <a:gd name="T108" fmla="*/ 69 w 426"/>
                  <a:gd name="T109" fmla="*/ 10 h 891"/>
                  <a:gd name="T110" fmla="*/ 93 w 426"/>
                  <a:gd name="T111" fmla="*/ 2 h 891"/>
                  <a:gd name="T112" fmla="*/ 118 w 426"/>
                  <a:gd name="T113"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6" h="891">
                    <a:moveTo>
                      <a:pt x="309" y="0"/>
                    </a:moveTo>
                    <a:lnTo>
                      <a:pt x="309" y="0"/>
                    </a:lnTo>
                    <a:lnTo>
                      <a:pt x="321" y="1"/>
                    </a:lnTo>
                    <a:lnTo>
                      <a:pt x="333" y="2"/>
                    </a:lnTo>
                    <a:lnTo>
                      <a:pt x="343" y="5"/>
                    </a:lnTo>
                    <a:lnTo>
                      <a:pt x="354" y="9"/>
                    </a:lnTo>
                    <a:lnTo>
                      <a:pt x="365" y="14"/>
                    </a:lnTo>
                    <a:lnTo>
                      <a:pt x="374" y="20"/>
                    </a:lnTo>
                    <a:lnTo>
                      <a:pt x="383" y="27"/>
                    </a:lnTo>
                    <a:lnTo>
                      <a:pt x="391" y="34"/>
                    </a:lnTo>
                    <a:lnTo>
                      <a:pt x="399" y="42"/>
                    </a:lnTo>
                    <a:lnTo>
                      <a:pt x="406" y="51"/>
                    </a:lnTo>
                    <a:lnTo>
                      <a:pt x="411" y="62"/>
                    </a:lnTo>
                    <a:lnTo>
                      <a:pt x="417" y="71"/>
                    </a:lnTo>
                    <a:lnTo>
                      <a:pt x="421" y="82"/>
                    </a:lnTo>
                    <a:lnTo>
                      <a:pt x="423" y="94"/>
                    </a:lnTo>
                    <a:lnTo>
                      <a:pt x="425" y="106"/>
                    </a:lnTo>
                    <a:lnTo>
                      <a:pt x="426" y="118"/>
                    </a:lnTo>
                    <a:lnTo>
                      <a:pt x="426" y="395"/>
                    </a:lnTo>
                    <a:lnTo>
                      <a:pt x="426" y="395"/>
                    </a:lnTo>
                    <a:lnTo>
                      <a:pt x="425" y="405"/>
                    </a:lnTo>
                    <a:lnTo>
                      <a:pt x="422" y="413"/>
                    </a:lnTo>
                    <a:lnTo>
                      <a:pt x="418" y="421"/>
                    </a:lnTo>
                    <a:lnTo>
                      <a:pt x="413" y="426"/>
                    </a:lnTo>
                    <a:lnTo>
                      <a:pt x="407" y="430"/>
                    </a:lnTo>
                    <a:lnTo>
                      <a:pt x="401" y="434"/>
                    </a:lnTo>
                    <a:lnTo>
                      <a:pt x="393" y="435"/>
                    </a:lnTo>
                    <a:lnTo>
                      <a:pt x="386" y="437"/>
                    </a:lnTo>
                    <a:lnTo>
                      <a:pt x="378" y="435"/>
                    </a:lnTo>
                    <a:lnTo>
                      <a:pt x="371" y="434"/>
                    </a:lnTo>
                    <a:lnTo>
                      <a:pt x="365" y="430"/>
                    </a:lnTo>
                    <a:lnTo>
                      <a:pt x="358" y="426"/>
                    </a:lnTo>
                    <a:lnTo>
                      <a:pt x="354" y="421"/>
                    </a:lnTo>
                    <a:lnTo>
                      <a:pt x="350" y="413"/>
                    </a:lnTo>
                    <a:lnTo>
                      <a:pt x="347" y="405"/>
                    </a:lnTo>
                    <a:lnTo>
                      <a:pt x="346" y="395"/>
                    </a:lnTo>
                    <a:lnTo>
                      <a:pt x="346" y="142"/>
                    </a:lnTo>
                    <a:lnTo>
                      <a:pt x="327" y="142"/>
                    </a:lnTo>
                    <a:lnTo>
                      <a:pt x="327" y="838"/>
                    </a:lnTo>
                    <a:lnTo>
                      <a:pt x="327" y="838"/>
                    </a:lnTo>
                    <a:lnTo>
                      <a:pt x="326" y="850"/>
                    </a:lnTo>
                    <a:lnTo>
                      <a:pt x="323" y="862"/>
                    </a:lnTo>
                    <a:lnTo>
                      <a:pt x="318" y="871"/>
                    </a:lnTo>
                    <a:lnTo>
                      <a:pt x="312" y="878"/>
                    </a:lnTo>
                    <a:lnTo>
                      <a:pt x="304" y="884"/>
                    </a:lnTo>
                    <a:lnTo>
                      <a:pt x="294" y="888"/>
                    </a:lnTo>
                    <a:lnTo>
                      <a:pt x="285" y="890"/>
                    </a:lnTo>
                    <a:lnTo>
                      <a:pt x="274" y="891"/>
                    </a:lnTo>
                    <a:lnTo>
                      <a:pt x="265" y="890"/>
                    </a:lnTo>
                    <a:lnTo>
                      <a:pt x="256" y="887"/>
                    </a:lnTo>
                    <a:lnTo>
                      <a:pt x="246" y="883"/>
                    </a:lnTo>
                    <a:lnTo>
                      <a:pt x="238" y="878"/>
                    </a:lnTo>
                    <a:lnTo>
                      <a:pt x="232" y="870"/>
                    </a:lnTo>
                    <a:lnTo>
                      <a:pt x="226" y="860"/>
                    </a:lnTo>
                    <a:lnTo>
                      <a:pt x="224" y="850"/>
                    </a:lnTo>
                    <a:lnTo>
                      <a:pt x="222" y="838"/>
                    </a:lnTo>
                    <a:lnTo>
                      <a:pt x="222" y="434"/>
                    </a:lnTo>
                    <a:lnTo>
                      <a:pt x="204" y="434"/>
                    </a:lnTo>
                    <a:lnTo>
                      <a:pt x="204" y="838"/>
                    </a:lnTo>
                    <a:lnTo>
                      <a:pt x="204" y="838"/>
                    </a:lnTo>
                    <a:lnTo>
                      <a:pt x="202" y="850"/>
                    </a:lnTo>
                    <a:lnTo>
                      <a:pt x="200" y="860"/>
                    </a:lnTo>
                    <a:lnTo>
                      <a:pt x="194" y="870"/>
                    </a:lnTo>
                    <a:lnTo>
                      <a:pt x="188" y="878"/>
                    </a:lnTo>
                    <a:lnTo>
                      <a:pt x="178" y="883"/>
                    </a:lnTo>
                    <a:lnTo>
                      <a:pt x="170" y="887"/>
                    </a:lnTo>
                    <a:lnTo>
                      <a:pt x="161" y="890"/>
                    </a:lnTo>
                    <a:lnTo>
                      <a:pt x="150" y="891"/>
                    </a:lnTo>
                    <a:lnTo>
                      <a:pt x="141" y="890"/>
                    </a:lnTo>
                    <a:lnTo>
                      <a:pt x="130" y="888"/>
                    </a:lnTo>
                    <a:lnTo>
                      <a:pt x="122" y="884"/>
                    </a:lnTo>
                    <a:lnTo>
                      <a:pt x="114" y="878"/>
                    </a:lnTo>
                    <a:lnTo>
                      <a:pt x="108" y="871"/>
                    </a:lnTo>
                    <a:lnTo>
                      <a:pt x="103" y="862"/>
                    </a:lnTo>
                    <a:lnTo>
                      <a:pt x="99" y="850"/>
                    </a:lnTo>
                    <a:lnTo>
                      <a:pt x="97" y="838"/>
                    </a:lnTo>
                    <a:lnTo>
                      <a:pt x="97" y="142"/>
                    </a:lnTo>
                    <a:lnTo>
                      <a:pt x="79" y="142"/>
                    </a:lnTo>
                    <a:lnTo>
                      <a:pt x="79" y="395"/>
                    </a:lnTo>
                    <a:lnTo>
                      <a:pt x="79" y="395"/>
                    </a:lnTo>
                    <a:lnTo>
                      <a:pt x="79" y="405"/>
                    </a:lnTo>
                    <a:lnTo>
                      <a:pt x="76" y="414"/>
                    </a:lnTo>
                    <a:lnTo>
                      <a:pt x="72" y="421"/>
                    </a:lnTo>
                    <a:lnTo>
                      <a:pt x="67" y="426"/>
                    </a:lnTo>
                    <a:lnTo>
                      <a:pt x="61" y="431"/>
                    </a:lnTo>
                    <a:lnTo>
                      <a:pt x="55" y="434"/>
                    </a:lnTo>
                    <a:lnTo>
                      <a:pt x="47" y="435"/>
                    </a:lnTo>
                    <a:lnTo>
                      <a:pt x="40" y="437"/>
                    </a:lnTo>
                    <a:lnTo>
                      <a:pt x="32" y="435"/>
                    </a:lnTo>
                    <a:lnTo>
                      <a:pt x="25" y="434"/>
                    </a:lnTo>
                    <a:lnTo>
                      <a:pt x="19" y="431"/>
                    </a:lnTo>
                    <a:lnTo>
                      <a:pt x="13" y="426"/>
                    </a:lnTo>
                    <a:lnTo>
                      <a:pt x="8" y="421"/>
                    </a:lnTo>
                    <a:lnTo>
                      <a:pt x="4" y="414"/>
                    </a:lnTo>
                    <a:lnTo>
                      <a:pt x="1" y="405"/>
                    </a:lnTo>
                    <a:lnTo>
                      <a:pt x="0" y="395"/>
                    </a:lnTo>
                    <a:lnTo>
                      <a:pt x="0" y="119"/>
                    </a:lnTo>
                    <a:lnTo>
                      <a:pt x="0" y="119"/>
                    </a:lnTo>
                    <a:lnTo>
                      <a:pt x="1" y="109"/>
                    </a:lnTo>
                    <a:lnTo>
                      <a:pt x="3" y="97"/>
                    </a:lnTo>
                    <a:lnTo>
                      <a:pt x="5" y="86"/>
                    </a:lnTo>
                    <a:lnTo>
                      <a:pt x="9" y="75"/>
                    </a:lnTo>
                    <a:lnTo>
                      <a:pt x="13" y="65"/>
                    </a:lnTo>
                    <a:lnTo>
                      <a:pt x="19" y="55"/>
                    </a:lnTo>
                    <a:lnTo>
                      <a:pt x="25" y="46"/>
                    </a:lnTo>
                    <a:lnTo>
                      <a:pt x="33" y="37"/>
                    </a:lnTo>
                    <a:lnTo>
                      <a:pt x="41" y="29"/>
                    </a:lnTo>
                    <a:lnTo>
                      <a:pt x="49" y="22"/>
                    </a:lnTo>
                    <a:lnTo>
                      <a:pt x="60" y="16"/>
                    </a:lnTo>
                    <a:lnTo>
                      <a:pt x="69" y="10"/>
                    </a:lnTo>
                    <a:lnTo>
                      <a:pt x="81" y="6"/>
                    </a:lnTo>
                    <a:lnTo>
                      <a:pt x="93" y="2"/>
                    </a:lnTo>
                    <a:lnTo>
                      <a:pt x="105" y="1"/>
                    </a:lnTo>
                    <a:lnTo>
                      <a:pt x="118" y="0"/>
                    </a:lnTo>
                    <a:lnTo>
                      <a:pt x="309" y="0"/>
                    </a:lnTo>
                    <a:close/>
                  </a:path>
                </a:pathLst>
              </a:custGeom>
              <a:solidFill>
                <a:srgbClr val="0460A9"/>
              </a:solidFill>
              <a:ln w="9525">
                <a:noFill/>
                <a:round/>
                <a:headEnd/>
                <a:tailEnd/>
              </a:ln>
            </p:spPr>
            <p:txBody>
              <a:bodyPr vert="horz" wrap="square" lIns="32144" tIns="16072" rIns="32144" bIns="16072" numCol="1" anchor="t" anchorCtr="0" compatLnSpc="1">
                <a:prstTxWarp prst="textNoShape">
                  <a:avLst/>
                </a:prstTxWarp>
              </a:bodyPr>
              <a:lstStyle/>
              <a:p>
                <a:endParaRPr lang="en-US" sz="633"/>
              </a:p>
            </p:txBody>
          </p:sp>
        </p:grpSp>
      </p:grpSp>
      <p:grpSp>
        <p:nvGrpSpPr>
          <p:cNvPr id="115" name="Group 114"/>
          <p:cNvGrpSpPr/>
          <p:nvPr/>
        </p:nvGrpSpPr>
        <p:grpSpPr>
          <a:xfrm rot="16200000">
            <a:off x="3712635" y="1932092"/>
            <a:ext cx="300647" cy="295010"/>
            <a:chOff x="4151234" y="7170928"/>
            <a:chExt cx="1029310" cy="1029305"/>
          </a:xfrm>
        </p:grpSpPr>
        <p:sp>
          <p:nvSpPr>
            <p:cNvPr id="116" name="Rectangle 115"/>
            <p:cNvSpPr/>
            <p:nvPr/>
          </p:nvSpPr>
          <p:spPr>
            <a:xfrm>
              <a:off x="4497166" y="7398004"/>
              <a:ext cx="337448" cy="406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33"/>
            </a:p>
          </p:txBody>
        </p:sp>
        <p:grpSp>
          <p:nvGrpSpPr>
            <p:cNvPr id="117" name="Group 116"/>
            <p:cNvGrpSpPr/>
            <p:nvPr/>
          </p:nvGrpSpPr>
          <p:grpSpPr>
            <a:xfrm rot="18911964">
              <a:off x="4151234" y="7170928"/>
              <a:ext cx="1029310" cy="1029305"/>
              <a:chOff x="5616575" y="3194050"/>
              <a:chExt cx="404813" cy="404811"/>
            </a:xfrm>
          </p:grpSpPr>
          <p:sp>
            <p:nvSpPr>
              <p:cNvPr id="118" name="Freeform 177"/>
              <p:cNvSpPr>
                <a:spLocks/>
              </p:cNvSpPr>
              <p:nvPr/>
            </p:nvSpPr>
            <p:spPr bwMode="auto">
              <a:xfrm>
                <a:off x="5907088" y="3194050"/>
                <a:ext cx="114300" cy="115888"/>
              </a:xfrm>
              <a:custGeom>
                <a:avLst/>
                <a:gdLst>
                  <a:gd name="T0" fmla="*/ 72 w 72"/>
                  <a:gd name="T1" fmla="*/ 61 h 73"/>
                  <a:gd name="T2" fmla="*/ 12 w 72"/>
                  <a:gd name="T3" fmla="*/ 0 h 73"/>
                  <a:gd name="T4" fmla="*/ 0 w 72"/>
                  <a:gd name="T5" fmla="*/ 12 h 73"/>
                  <a:gd name="T6" fmla="*/ 25 w 72"/>
                  <a:gd name="T7" fmla="*/ 36 h 73"/>
                  <a:gd name="T8" fmla="*/ 2 w 72"/>
                  <a:gd name="T9" fmla="*/ 59 h 73"/>
                  <a:gd name="T10" fmla="*/ 14 w 72"/>
                  <a:gd name="T11" fmla="*/ 71 h 73"/>
                  <a:gd name="T12" fmla="*/ 36 w 72"/>
                  <a:gd name="T13" fmla="*/ 48 h 73"/>
                  <a:gd name="T14" fmla="*/ 61 w 72"/>
                  <a:gd name="T15" fmla="*/ 73 h 73"/>
                  <a:gd name="T16" fmla="*/ 72 w 72"/>
                  <a:gd name="T17" fmla="*/ 6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3">
                    <a:moveTo>
                      <a:pt x="72" y="61"/>
                    </a:moveTo>
                    <a:lnTo>
                      <a:pt x="12" y="0"/>
                    </a:lnTo>
                    <a:lnTo>
                      <a:pt x="0" y="12"/>
                    </a:lnTo>
                    <a:lnTo>
                      <a:pt x="25" y="36"/>
                    </a:lnTo>
                    <a:lnTo>
                      <a:pt x="2" y="59"/>
                    </a:lnTo>
                    <a:lnTo>
                      <a:pt x="14" y="71"/>
                    </a:lnTo>
                    <a:lnTo>
                      <a:pt x="36" y="48"/>
                    </a:lnTo>
                    <a:lnTo>
                      <a:pt x="61" y="73"/>
                    </a:lnTo>
                    <a:lnTo>
                      <a:pt x="72" y="61"/>
                    </a:lnTo>
                    <a:close/>
                  </a:path>
                </a:pathLst>
              </a:custGeom>
              <a:solidFill>
                <a:srgbClr val="0460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sp>
            <p:nvSpPr>
              <p:cNvPr id="119" name="Freeform 178"/>
              <p:cNvSpPr>
                <a:spLocks noEditPoints="1"/>
              </p:cNvSpPr>
              <p:nvPr/>
            </p:nvSpPr>
            <p:spPr bwMode="auto">
              <a:xfrm>
                <a:off x="5616575" y="3246436"/>
                <a:ext cx="354013" cy="352425"/>
              </a:xfrm>
              <a:custGeom>
                <a:avLst/>
                <a:gdLst>
                  <a:gd name="T0" fmla="*/ 202 w 223"/>
                  <a:gd name="T1" fmla="*/ 57 h 222"/>
                  <a:gd name="T2" fmla="*/ 189 w 223"/>
                  <a:gd name="T3" fmla="*/ 43 h 222"/>
                  <a:gd name="T4" fmla="*/ 178 w 223"/>
                  <a:gd name="T5" fmla="*/ 32 h 222"/>
                  <a:gd name="T6" fmla="*/ 166 w 223"/>
                  <a:gd name="T7" fmla="*/ 21 h 222"/>
                  <a:gd name="T8" fmla="*/ 155 w 223"/>
                  <a:gd name="T9" fmla="*/ 9 h 222"/>
                  <a:gd name="T10" fmla="*/ 146 w 223"/>
                  <a:gd name="T11" fmla="*/ 0 h 222"/>
                  <a:gd name="T12" fmla="*/ 134 w 223"/>
                  <a:gd name="T13" fmla="*/ 11 h 222"/>
                  <a:gd name="T14" fmla="*/ 142 w 223"/>
                  <a:gd name="T15" fmla="*/ 21 h 222"/>
                  <a:gd name="T16" fmla="*/ 47 w 223"/>
                  <a:gd name="T17" fmla="*/ 115 h 222"/>
                  <a:gd name="T18" fmla="*/ 57 w 223"/>
                  <a:gd name="T19" fmla="*/ 148 h 222"/>
                  <a:gd name="T20" fmla="*/ 45 w 223"/>
                  <a:gd name="T21" fmla="*/ 157 h 222"/>
                  <a:gd name="T22" fmla="*/ 49 w 223"/>
                  <a:gd name="T23" fmla="*/ 161 h 222"/>
                  <a:gd name="T24" fmla="*/ 0 w 223"/>
                  <a:gd name="T25" fmla="*/ 210 h 222"/>
                  <a:gd name="T26" fmla="*/ 11 w 223"/>
                  <a:gd name="T27" fmla="*/ 222 h 222"/>
                  <a:gd name="T28" fmla="*/ 60 w 223"/>
                  <a:gd name="T29" fmla="*/ 172 h 222"/>
                  <a:gd name="T30" fmla="*/ 64 w 223"/>
                  <a:gd name="T31" fmla="*/ 178 h 222"/>
                  <a:gd name="T32" fmla="*/ 76 w 223"/>
                  <a:gd name="T33" fmla="*/ 167 h 222"/>
                  <a:gd name="T34" fmla="*/ 108 w 223"/>
                  <a:gd name="T35" fmla="*/ 174 h 222"/>
                  <a:gd name="T36" fmla="*/ 202 w 223"/>
                  <a:gd name="T37" fmla="*/ 79 h 222"/>
                  <a:gd name="T38" fmla="*/ 210 w 223"/>
                  <a:gd name="T39" fmla="*/ 89 h 222"/>
                  <a:gd name="T40" fmla="*/ 223 w 223"/>
                  <a:gd name="T41" fmla="*/ 78 h 222"/>
                  <a:gd name="T42" fmla="*/ 214 w 223"/>
                  <a:gd name="T43" fmla="*/ 68 h 222"/>
                  <a:gd name="T44" fmla="*/ 202 w 223"/>
                  <a:gd name="T45" fmla="*/ 57 h 222"/>
                  <a:gd name="T46" fmla="*/ 182 w 223"/>
                  <a:gd name="T47" fmla="*/ 78 h 222"/>
                  <a:gd name="T48" fmla="*/ 170 w 223"/>
                  <a:gd name="T49" fmla="*/ 66 h 222"/>
                  <a:gd name="T50" fmla="*/ 159 w 223"/>
                  <a:gd name="T51" fmla="*/ 78 h 222"/>
                  <a:gd name="T52" fmla="*/ 170 w 223"/>
                  <a:gd name="T53" fmla="*/ 89 h 222"/>
                  <a:gd name="T54" fmla="*/ 159 w 223"/>
                  <a:gd name="T55" fmla="*/ 102 h 222"/>
                  <a:gd name="T56" fmla="*/ 146 w 223"/>
                  <a:gd name="T57" fmla="*/ 89 h 222"/>
                  <a:gd name="T58" fmla="*/ 134 w 223"/>
                  <a:gd name="T59" fmla="*/ 100 h 222"/>
                  <a:gd name="T60" fmla="*/ 147 w 223"/>
                  <a:gd name="T61" fmla="*/ 114 h 222"/>
                  <a:gd name="T62" fmla="*/ 140 w 223"/>
                  <a:gd name="T63" fmla="*/ 119 h 222"/>
                  <a:gd name="T64" fmla="*/ 104 w 223"/>
                  <a:gd name="T65" fmla="*/ 83 h 222"/>
                  <a:gd name="T66" fmla="*/ 155 w 223"/>
                  <a:gd name="T67" fmla="*/ 32 h 222"/>
                  <a:gd name="T68" fmla="*/ 166 w 223"/>
                  <a:gd name="T69" fmla="*/ 43 h 222"/>
                  <a:gd name="T70" fmla="*/ 178 w 223"/>
                  <a:gd name="T71" fmla="*/ 55 h 222"/>
                  <a:gd name="T72" fmla="*/ 191 w 223"/>
                  <a:gd name="T73" fmla="*/ 68 h 222"/>
                  <a:gd name="T74" fmla="*/ 182 w 223"/>
                  <a:gd name="T75" fmla="*/ 7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3" h="222">
                    <a:moveTo>
                      <a:pt x="202" y="57"/>
                    </a:moveTo>
                    <a:lnTo>
                      <a:pt x="189" y="43"/>
                    </a:lnTo>
                    <a:lnTo>
                      <a:pt x="178" y="32"/>
                    </a:lnTo>
                    <a:lnTo>
                      <a:pt x="166" y="21"/>
                    </a:lnTo>
                    <a:lnTo>
                      <a:pt x="155" y="9"/>
                    </a:lnTo>
                    <a:lnTo>
                      <a:pt x="146" y="0"/>
                    </a:lnTo>
                    <a:lnTo>
                      <a:pt x="134" y="11"/>
                    </a:lnTo>
                    <a:lnTo>
                      <a:pt x="142" y="21"/>
                    </a:lnTo>
                    <a:lnTo>
                      <a:pt x="47" y="115"/>
                    </a:lnTo>
                    <a:lnTo>
                      <a:pt x="57" y="148"/>
                    </a:lnTo>
                    <a:lnTo>
                      <a:pt x="45" y="157"/>
                    </a:lnTo>
                    <a:lnTo>
                      <a:pt x="49" y="161"/>
                    </a:lnTo>
                    <a:lnTo>
                      <a:pt x="0" y="210"/>
                    </a:lnTo>
                    <a:lnTo>
                      <a:pt x="11" y="222"/>
                    </a:lnTo>
                    <a:lnTo>
                      <a:pt x="60" y="172"/>
                    </a:lnTo>
                    <a:lnTo>
                      <a:pt x="64" y="178"/>
                    </a:lnTo>
                    <a:lnTo>
                      <a:pt x="76" y="167"/>
                    </a:lnTo>
                    <a:lnTo>
                      <a:pt x="108" y="174"/>
                    </a:lnTo>
                    <a:lnTo>
                      <a:pt x="202" y="79"/>
                    </a:lnTo>
                    <a:lnTo>
                      <a:pt x="210" y="89"/>
                    </a:lnTo>
                    <a:lnTo>
                      <a:pt x="223" y="78"/>
                    </a:lnTo>
                    <a:lnTo>
                      <a:pt x="214" y="68"/>
                    </a:lnTo>
                    <a:lnTo>
                      <a:pt x="202" y="57"/>
                    </a:lnTo>
                    <a:close/>
                    <a:moveTo>
                      <a:pt x="182" y="78"/>
                    </a:moveTo>
                    <a:lnTo>
                      <a:pt x="170" y="66"/>
                    </a:lnTo>
                    <a:lnTo>
                      <a:pt x="159" y="78"/>
                    </a:lnTo>
                    <a:lnTo>
                      <a:pt x="170" y="89"/>
                    </a:lnTo>
                    <a:lnTo>
                      <a:pt x="159" y="102"/>
                    </a:lnTo>
                    <a:lnTo>
                      <a:pt x="146" y="89"/>
                    </a:lnTo>
                    <a:lnTo>
                      <a:pt x="134" y="100"/>
                    </a:lnTo>
                    <a:lnTo>
                      <a:pt x="147" y="114"/>
                    </a:lnTo>
                    <a:lnTo>
                      <a:pt x="140" y="119"/>
                    </a:lnTo>
                    <a:lnTo>
                      <a:pt x="104" y="83"/>
                    </a:lnTo>
                    <a:lnTo>
                      <a:pt x="155" y="32"/>
                    </a:lnTo>
                    <a:lnTo>
                      <a:pt x="166" y="43"/>
                    </a:lnTo>
                    <a:lnTo>
                      <a:pt x="178" y="55"/>
                    </a:lnTo>
                    <a:lnTo>
                      <a:pt x="191" y="68"/>
                    </a:lnTo>
                    <a:lnTo>
                      <a:pt x="182" y="78"/>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endParaRPr lang="en-US" sz="633" baseline="-25000"/>
              </a:p>
            </p:txBody>
          </p:sp>
        </p:grpSp>
      </p:grpSp>
      <p:grpSp>
        <p:nvGrpSpPr>
          <p:cNvPr id="127" name="Group 126"/>
          <p:cNvGrpSpPr/>
          <p:nvPr/>
        </p:nvGrpSpPr>
        <p:grpSpPr>
          <a:xfrm>
            <a:off x="2421531" y="1807062"/>
            <a:ext cx="91571" cy="197624"/>
            <a:chOff x="11021560" y="2166066"/>
            <a:chExt cx="376474" cy="861927"/>
          </a:xfrm>
          <a:solidFill>
            <a:schemeClr val="accent1">
              <a:lumMod val="50000"/>
            </a:schemeClr>
          </a:solidFill>
        </p:grpSpPr>
        <p:sp>
          <p:nvSpPr>
            <p:cNvPr id="140" name="Freeform 139"/>
            <p:cNvSpPr>
              <a:spLocks/>
            </p:cNvSpPr>
            <p:nvPr/>
          </p:nvSpPr>
          <p:spPr bwMode="auto">
            <a:xfrm>
              <a:off x="11128614" y="2166066"/>
              <a:ext cx="162642" cy="162643"/>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rgbClr val="023761"/>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sp>
          <p:nvSpPr>
            <p:cNvPr id="141" name="Freeform 140"/>
            <p:cNvSpPr>
              <a:spLocks/>
            </p:cNvSpPr>
            <p:nvPr/>
          </p:nvSpPr>
          <p:spPr bwMode="auto">
            <a:xfrm>
              <a:off x="11021560" y="2352929"/>
              <a:ext cx="376474" cy="675064"/>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rgbClr val="023761"/>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grpSp>
      <p:grpSp>
        <p:nvGrpSpPr>
          <p:cNvPr id="128" name="Group 127"/>
          <p:cNvGrpSpPr/>
          <p:nvPr/>
        </p:nvGrpSpPr>
        <p:grpSpPr>
          <a:xfrm flipH="1">
            <a:off x="2081453" y="1814724"/>
            <a:ext cx="91571" cy="197624"/>
            <a:chOff x="11305432" y="2166066"/>
            <a:chExt cx="376474" cy="861927"/>
          </a:xfrm>
          <a:solidFill>
            <a:schemeClr val="accent1">
              <a:lumMod val="50000"/>
            </a:schemeClr>
          </a:solidFill>
        </p:grpSpPr>
        <p:sp>
          <p:nvSpPr>
            <p:cNvPr id="138" name="Freeform 137"/>
            <p:cNvSpPr>
              <a:spLocks/>
            </p:cNvSpPr>
            <p:nvPr/>
          </p:nvSpPr>
          <p:spPr bwMode="auto">
            <a:xfrm>
              <a:off x="11412485" y="2166066"/>
              <a:ext cx="162643" cy="162643"/>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rgbClr val="023761"/>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sp>
          <p:nvSpPr>
            <p:cNvPr id="139" name="Freeform 138"/>
            <p:cNvSpPr>
              <a:spLocks/>
            </p:cNvSpPr>
            <p:nvPr/>
          </p:nvSpPr>
          <p:spPr bwMode="auto">
            <a:xfrm>
              <a:off x="11305432" y="2352928"/>
              <a:ext cx="376474" cy="675065"/>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rgbClr val="023761"/>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grpSp>
      <p:grpSp>
        <p:nvGrpSpPr>
          <p:cNvPr id="129" name="Group 128"/>
          <p:cNvGrpSpPr/>
          <p:nvPr/>
        </p:nvGrpSpPr>
        <p:grpSpPr>
          <a:xfrm>
            <a:off x="2350475" y="1795176"/>
            <a:ext cx="122660" cy="264719"/>
            <a:chOff x="11369888" y="2166066"/>
            <a:chExt cx="376474" cy="861927"/>
          </a:xfrm>
          <a:solidFill>
            <a:schemeClr val="accent1"/>
          </a:solidFill>
        </p:grpSpPr>
        <p:sp>
          <p:nvSpPr>
            <p:cNvPr id="136" name="Freeform 135"/>
            <p:cNvSpPr>
              <a:spLocks/>
            </p:cNvSpPr>
            <p:nvPr/>
          </p:nvSpPr>
          <p:spPr bwMode="auto">
            <a:xfrm>
              <a:off x="11476940" y="2166066"/>
              <a:ext cx="162643" cy="162643"/>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rgbClr val="00B0F0"/>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sp>
          <p:nvSpPr>
            <p:cNvPr id="137" name="Freeform 136"/>
            <p:cNvSpPr>
              <a:spLocks/>
            </p:cNvSpPr>
            <p:nvPr/>
          </p:nvSpPr>
          <p:spPr bwMode="auto">
            <a:xfrm>
              <a:off x="11369888" y="2352929"/>
              <a:ext cx="376474" cy="675064"/>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rgbClr val="00B0F0"/>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grpSp>
      <p:grpSp>
        <p:nvGrpSpPr>
          <p:cNvPr id="130" name="Group 129"/>
          <p:cNvGrpSpPr/>
          <p:nvPr/>
        </p:nvGrpSpPr>
        <p:grpSpPr>
          <a:xfrm flipH="1">
            <a:off x="2126657" y="1795176"/>
            <a:ext cx="122660" cy="264719"/>
            <a:chOff x="11305432" y="2166066"/>
            <a:chExt cx="376474" cy="861927"/>
          </a:xfrm>
          <a:solidFill>
            <a:schemeClr val="accent1"/>
          </a:solidFill>
        </p:grpSpPr>
        <p:sp>
          <p:nvSpPr>
            <p:cNvPr id="134" name="Freeform 133"/>
            <p:cNvSpPr>
              <a:spLocks/>
            </p:cNvSpPr>
            <p:nvPr/>
          </p:nvSpPr>
          <p:spPr bwMode="auto">
            <a:xfrm>
              <a:off x="11412485" y="2166066"/>
              <a:ext cx="162643" cy="162643"/>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rgbClr val="00B0F0"/>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sp>
          <p:nvSpPr>
            <p:cNvPr id="135" name="Freeform 134"/>
            <p:cNvSpPr>
              <a:spLocks/>
            </p:cNvSpPr>
            <p:nvPr/>
          </p:nvSpPr>
          <p:spPr bwMode="auto">
            <a:xfrm>
              <a:off x="11305432" y="2352928"/>
              <a:ext cx="376474" cy="675065"/>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rgbClr val="00B0F0"/>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grpSp>
      <p:grpSp>
        <p:nvGrpSpPr>
          <p:cNvPr id="131" name="Group 130"/>
          <p:cNvGrpSpPr/>
          <p:nvPr/>
        </p:nvGrpSpPr>
        <p:grpSpPr>
          <a:xfrm>
            <a:off x="2193362" y="1692138"/>
            <a:ext cx="207831" cy="448532"/>
            <a:chOff x="11369888" y="2166066"/>
            <a:chExt cx="376474" cy="861927"/>
          </a:xfrm>
          <a:solidFill>
            <a:srgbClr val="0070C0"/>
          </a:solidFill>
        </p:grpSpPr>
        <p:sp>
          <p:nvSpPr>
            <p:cNvPr id="132" name="Freeform 131"/>
            <p:cNvSpPr>
              <a:spLocks/>
            </p:cNvSpPr>
            <p:nvPr/>
          </p:nvSpPr>
          <p:spPr bwMode="auto">
            <a:xfrm>
              <a:off x="11476940" y="2166066"/>
              <a:ext cx="162643" cy="162643"/>
            </a:xfrm>
            <a:custGeom>
              <a:avLst/>
              <a:gdLst/>
              <a:ahLst/>
              <a:cxnLst>
                <a:cxn ang="0">
                  <a:pos x="565" y="0"/>
                </a:cxn>
                <a:cxn ang="0">
                  <a:pos x="645" y="2"/>
                </a:cxn>
                <a:cxn ang="0">
                  <a:pos x="725" y="15"/>
                </a:cxn>
                <a:cxn ang="0">
                  <a:pos x="801" y="38"/>
                </a:cxn>
                <a:cxn ang="0">
                  <a:pos x="873" y="70"/>
                </a:cxn>
                <a:cxn ang="0">
                  <a:pos x="938" y="112"/>
                </a:cxn>
                <a:cxn ang="0">
                  <a:pos x="996" y="161"/>
                </a:cxn>
                <a:cxn ang="0">
                  <a:pos x="1048" y="216"/>
                </a:cxn>
                <a:cxn ang="0">
                  <a:pos x="1091" y="277"/>
                </a:cxn>
                <a:cxn ang="0">
                  <a:pos x="1127" y="344"/>
                </a:cxn>
                <a:cxn ang="0">
                  <a:pos x="1156" y="416"/>
                </a:cxn>
                <a:cxn ang="0">
                  <a:pos x="1173" y="490"/>
                </a:cxn>
                <a:cxn ang="0">
                  <a:pos x="1181" y="566"/>
                </a:cxn>
                <a:cxn ang="0">
                  <a:pos x="1179" y="646"/>
                </a:cxn>
                <a:cxn ang="0">
                  <a:pos x="1165" y="724"/>
                </a:cxn>
                <a:cxn ang="0">
                  <a:pos x="1143" y="802"/>
                </a:cxn>
                <a:cxn ang="0">
                  <a:pos x="1110" y="874"/>
                </a:cxn>
                <a:cxn ang="0">
                  <a:pos x="1069" y="939"/>
                </a:cxn>
                <a:cxn ang="0">
                  <a:pos x="1019" y="998"/>
                </a:cxn>
                <a:cxn ang="0">
                  <a:pos x="964" y="1049"/>
                </a:cxn>
                <a:cxn ang="0">
                  <a:pos x="903" y="1093"/>
                </a:cxn>
                <a:cxn ang="0">
                  <a:pos x="835" y="1129"/>
                </a:cxn>
                <a:cxn ang="0">
                  <a:pos x="765" y="1156"/>
                </a:cxn>
                <a:cxn ang="0">
                  <a:pos x="691" y="1175"/>
                </a:cxn>
                <a:cxn ang="0">
                  <a:pos x="615" y="1182"/>
                </a:cxn>
                <a:cxn ang="0">
                  <a:pos x="535" y="1180"/>
                </a:cxn>
                <a:cxn ang="0">
                  <a:pos x="455" y="1167"/>
                </a:cxn>
                <a:cxn ang="0">
                  <a:pos x="379" y="1144"/>
                </a:cxn>
                <a:cxn ang="0">
                  <a:pos x="307" y="1110"/>
                </a:cxn>
                <a:cxn ang="0">
                  <a:pos x="243" y="1070"/>
                </a:cxn>
                <a:cxn ang="0">
                  <a:pos x="184" y="1021"/>
                </a:cxn>
                <a:cxn ang="0">
                  <a:pos x="132" y="965"/>
                </a:cxn>
                <a:cxn ang="0">
                  <a:pos x="89" y="903"/>
                </a:cxn>
                <a:cxn ang="0">
                  <a:pos x="53" y="836"/>
                </a:cxn>
                <a:cxn ang="0">
                  <a:pos x="24" y="766"/>
                </a:cxn>
                <a:cxn ang="0">
                  <a:pos x="7" y="692"/>
                </a:cxn>
                <a:cxn ang="0">
                  <a:pos x="0" y="614"/>
                </a:cxn>
                <a:cxn ang="0">
                  <a:pos x="1" y="536"/>
                </a:cxn>
                <a:cxn ang="0">
                  <a:pos x="15" y="456"/>
                </a:cxn>
                <a:cxn ang="0">
                  <a:pos x="38" y="380"/>
                </a:cxn>
                <a:cxn ang="0">
                  <a:pos x="70" y="308"/>
                </a:cxn>
                <a:cxn ang="0">
                  <a:pos x="112" y="243"/>
                </a:cxn>
                <a:cxn ang="0">
                  <a:pos x="161" y="184"/>
                </a:cxn>
                <a:cxn ang="0">
                  <a:pos x="216" y="133"/>
                </a:cxn>
                <a:cxn ang="0">
                  <a:pos x="277" y="87"/>
                </a:cxn>
                <a:cxn ang="0">
                  <a:pos x="345" y="53"/>
                </a:cxn>
                <a:cxn ang="0">
                  <a:pos x="415" y="24"/>
                </a:cxn>
                <a:cxn ang="0">
                  <a:pos x="489" y="7"/>
                </a:cxn>
                <a:cxn ang="0">
                  <a:pos x="565" y="0"/>
                </a:cxn>
              </a:cxnLst>
              <a:rect l="0" t="0" r="r" b="b"/>
              <a:pathLst>
                <a:path w="1181" h="1182">
                  <a:moveTo>
                    <a:pt x="565" y="0"/>
                  </a:moveTo>
                  <a:lnTo>
                    <a:pt x="645" y="2"/>
                  </a:lnTo>
                  <a:lnTo>
                    <a:pt x="725" y="15"/>
                  </a:lnTo>
                  <a:lnTo>
                    <a:pt x="801" y="38"/>
                  </a:lnTo>
                  <a:lnTo>
                    <a:pt x="873" y="70"/>
                  </a:lnTo>
                  <a:lnTo>
                    <a:pt x="938" y="112"/>
                  </a:lnTo>
                  <a:lnTo>
                    <a:pt x="996" y="161"/>
                  </a:lnTo>
                  <a:lnTo>
                    <a:pt x="1048" y="216"/>
                  </a:lnTo>
                  <a:lnTo>
                    <a:pt x="1091" y="277"/>
                  </a:lnTo>
                  <a:lnTo>
                    <a:pt x="1127" y="344"/>
                  </a:lnTo>
                  <a:lnTo>
                    <a:pt x="1156" y="416"/>
                  </a:lnTo>
                  <a:lnTo>
                    <a:pt x="1173" y="490"/>
                  </a:lnTo>
                  <a:lnTo>
                    <a:pt x="1181" y="566"/>
                  </a:lnTo>
                  <a:lnTo>
                    <a:pt x="1179" y="646"/>
                  </a:lnTo>
                  <a:lnTo>
                    <a:pt x="1165" y="724"/>
                  </a:lnTo>
                  <a:lnTo>
                    <a:pt x="1143" y="802"/>
                  </a:lnTo>
                  <a:lnTo>
                    <a:pt x="1110" y="874"/>
                  </a:lnTo>
                  <a:lnTo>
                    <a:pt x="1069" y="939"/>
                  </a:lnTo>
                  <a:lnTo>
                    <a:pt x="1019" y="998"/>
                  </a:lnTo>
                  <a:lnTo>
                    <a:pt x="964" y="1049"/>
                  </a:lnTo>
                  <a:lnTo>
                    <a:pt x="903" y="1093"/>
                  </a:lnTo>
                  <a:lnTo>
                    <a:pt x="835" y="1129"/>
                  </a:lnTo>
                  <a:lnTo>
                    <a:pt x="765" y="1156"/>
                  </a:lnTo>
                  <a:lnTo>
                    <a:pt x="691" y="1175"/>
                  </a:lnTo>
                  <a:lnTo>
                    <a:pt x="615" y="1182"/>
                  </a:lnTo>
                  <a:lnTo>
                    <a:pt x="535" y="1180"/>
                  </a:lnTo>
                  <a:lnTo>
                    <a:pt x="455" y="1167"/>
                  </a:lnTo>
                  <a:lnTo>
                    <a:pt x="379" y="1144"/>
                  </a:lnTo>
                  <a:lnTo>
                    <a:pt x="307" y="1110"/>
                  </a:lnTo>
                  <a:lnTo>
                    <a:pt x="243" y="1070"/>
                  </a:lnTo>
                  <a:lnTo>
                    <a:pt x="184" y="1021"/>
                  </a:lnTo>
                  <a:lnTo>
                    <a:pt x="132" y="965"/>
                  </a:lnTo>
                  <a:lnTo>
                    <a:pt x="89" y="903"/>
                  </a:lnTo>
                  <a:lnTo>
                    <a:pt x="53" y="836"/>
                  </a:lnTo>
                  <a:lnTo>
                    <a:pt x="24" y="766"/>
                  </a:lnTo>
                  <a:lnTo>
                    <a:pt x="7" y="692"/>
                  </a:lnTo>
                  <a:lnTo>
                    <a:pt x="0" y="614"/>
                  </a:lnTo>
                  <a:lnTo>
                    <a:pt x="1" y="536"/>
                  </a:lnTo>
                  <a:lnTo>
                    <a:pt x="15" y="456"/>
                  </a:lnTo>
                  <a:lnTo>
                    <a:pt x="38" y="380"/>
                  </a:lnTo>
                  <a:lnTo>
                    <a:pt x="70" y="308"/>
                  </a:lnTo>
                  <a:lnTo>
                    <a:pt x="112" y="243"/>
                  </a:lnTo>
                  <a:lnTo>
                    <a:pt x="161" y="184"/>
                  </a:lnTo>
                  <a:lnTo>
                    <a:pt x="216" y="133"/>
                  </a:lnTo>
                  <a:lnTo>
                    <a:pt x="277" y="87"/>
                  </a:lnTo>
                  <a:lnTo>
                    <a:pt x="345" y="53"/>
                  </a:lnTo>
                  <a:lnTo>
                    <a:pt x="415" y="24"/>
                  </a:lnTo>
                  <a:lnTo>
                    <a:pt x="489" y="7"/>
                  </a:lnTo>
                  <a:lnTo>
                    <a:pt x="565" y="0"/>
                  </a:lnTo>
                  <a:close/>
                </a:path>
              </a:pathLst>
            </a:custGeom>
            <a:solidFill>
              <a:srgbClr val="0460A9"/>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sp>
          <p:nvSpPr>
            <p:cNvPr id="133" name="Freeform 132"/>
            <p:cNvSpPr>
              <a:spLocks/>
            </p:cNvSpPr>
            <p:nvPr/>
          </p:nvSpPr>
          <p:spPr bwMode="auto">
            <a:xfrm>
              <a:off x="11369888" y="2352929"/>
              <a:ext cx="376474" cy="675064"/>
            </a:xfrm>
            <a:custGeom>
              <a:avLst/>
              <a:gdLst/>
              <a:ahLst/>
              <a:cxnLst>
                <a:cxn ang="0">
                  <a:pos x="1922" y="6"/>
                </a:cxn>
                <a:cxn ang="0">
                  <a:pos x="2054" y="44"/>
                </a:cxn>
                <a:cxn ang="0">
                  <a:pos x="2208" y="144"/>
                </a:cxn>
                <a:cxn ang="0">
                  <a:pos x="2356" y="319"/>
                </a:cxn>
                <a:cxn ang="0">
                  <a:pos x="2466" y="525"/>
                </a:cxn>
                <a:cxn ang="0">
                  <a:pos x="2554" y="760"/>
                </a:cxn>
                <a:cxn ang="0">
                  <a:pos x="2628" y="1057"/>
                </a:cxn>
                <a:cxn ang="0">
                  <a:pos x="2685" y="1424"/>
                </a:cxn>
                <a:cxn ang="0">
                  <a:pos x="2723" y="1871"/>
                </a:cxn>
                <a:cxn ang="0">
                  <a:pos x="2736" y="2405"/>
                </a:cxn>
                <a:cxn ang="0">
                  <a:pos x="2691" y="2536"/>
                </a:cxn>
                <a:cxn ang="0">
                  <a:pos x="2575" y="2610"/>
                </a:cxn>
                <a:cxn ang="0">
                  <a:pos x="2434" y="2593"/>
                </a:cxn>
                <a:cxn ang="0">
                  <a:pos x="2337" y="2498"/>
                </a:cxn>
                <a:cxn ang="0">
                  <a:pos x="2315" y="2221"/>
                </a:cxn>
                <a:cxn ang="0">
                  <a:pos x="2294" y="1736"/>
                </a:cxn>
                <a:cxn ang="0">
                  <a:pos x="2250" y="1342"/>
                </a:cxn>
                <a:cxn ang="0">
                  <a:pos x="2191" y="1034"/>
                </a:cxn>
                <a:cxn ang="0">
                  <a:pos x="2125" y="804"/>
                </a:cxn>
                <a:cxn ang="0">
                  <a:pos x="2079" y="1760"/>
                </a:cxn>
                <a:cxn ang="0">
                  <a:pos x="2239" y="4675"/>
                </a:cxn>
                <a:cxn ang="0">
                  <a:pos x="2151" y="4816"/>
                </a:cxn>
                <a:cxn ang="0">
                  <a:pos x="2005" y="4895"/>
                </a:cxn>
                <a:cxn ang="0">
                  <a:pos x="1834" y="4892"/>
                </a:cxn>
                <a:cxn ang="0">
                  <a:pos x="1692" y="4804"/>
                </a:cxn>
                <a:cxn ang="0">
                  <a:pos x="1612" y="4658"/>
                </a:cxn>
                <a:cxn ang="0">
                  <a:pos x="1282" y="2207"/>
                </a:cxn>
                <a:cxn ang="0">
                  <a:pos x="1107" y="4711"/>
                </a:cxn>
                <a:cxn ang="0">
                  <a:pos x="1005" y="4840"/>
                </a:cxn>
                <a:cxn ang="0">
                  <a:pos x="849" y="4903"/>
                </a:cxn>
                <a:cxn ang="0">
                  <a:pos x="678" y="4876"/>
                </a:cxn>
                <a:cxn ang="0">
                  <a:pos x="549" y="4774"/>
                </a:cxn>
                <a:cxn ang="0">
                  <a:pos x="488" y="4618"/>
                </a:cxn>
                <a:cxn ang="0">
                  <a:pos x="659" y="688"/>
                </a:cxn>
                <a:cxn ang="0">
                  <a:pos x="589" y="876"/>
                </a:cxn>
                <a:cxn ang="0">
                  <a:pos x="524" y="1133"/>
                </a:cxn>
                <a:cxn ang="0">
                  <a:pos x="471" y="1468"/>
                </a:cxn>
                <a:cxn ang="0">
                  <a:pos x="435" y="1890"/>
                </a:cxn>
                <a:cxn ang="0">
                  <a:pos x="422" y="2405"/>
                </a:cxn>
                <a:cxn ang="0">
                  <a:pos x="376" y="2536"/>
                </a:cxn>
                <a:cxn ang="0">
                  <a:pos x="260" y="2610"/>
                </a:cxn>
                <a:cxn ang="0">
                  <a:pos x="118" y="2593"/>
                </a:cxn>
                <a:cxn ang="0">
                  <a:pos x="23" y="2498"/>
                </a:cxn>
                <a:cxn ang="0">
                  <a:pos x="2" y="2221"/>
                </a:cxn>
                <a:cxn ang="0">
                  <a:pos x="23" y="1724"/>
                </a:cxn>
                <a:cxn ang="0">
                  <a:pos x="67" y="1310"/>
                </a:cxn>
                <a:cxn ang="0">
                  <a:pos x="129" y="970"/>
                </a:cxn>
                <a:cxn ang="0">
                  <a:pos x="205" y="696"/>
                </a:cxn>
                <a:cxn ang="0">
                  <a:pos x="321" y="422"/>
                </a:cxn>
                <a:cxn ang="0">
                  <a:pos x="450" y="228"/>
                </a:cxn>
                <a:cxn ang="0">
                  <a:pos x="585" y="101"/>
                </a:cxn>
                <a:cxn ang="0">
                  <a:pos x="733" y="23"/>
                </a:cxn>
                <a:cxn ang="0">
                  <a:pos x="862" y="0"/>
                </a:cxn>
              </a:cxnLst>
              <a:rect l="0" t="0" r="r" b="b"/>
              <a:pathLst>
                <a:path w="2736" h="4905">
                  <a:moveTo>
                    <a:pt x="862" y="0"/>
                  </a:moveTo>
                  <a:lnTo>
                    <a:pt x="1876" y="0"/>
                  </a:lnTo>
                  <a:lnTo>
                    <a:pt x="1922" y="6"/>
                  </a:lnTo>
                  <a:lnTo>
                    <a:pt x="1960" y="11"/>
                  </a:lnTo>
                  <a:lnTo>
                    <a:pt x="2005" y="23"/>
                  </a:lnTo>
                  <a:lnTo>
                    <a:pt x="2054" y="44"/>
                  </a:lnTo>
                  <a:lnTo>
                    <a:pt x="2110" y="72"/>
                  </a:lnTo>
                  <a:lnTo>
                    <a:pt x="2159" y="105"/>
                  </a:lnTo>
                  <a:lnTo>
                    <a:pt x="2208" y="144"/>
                  </a:lnTo>
                  <a:lnTo>
                    <a:pt x="2258" y="194"/>
                  </a:lnTo>
                  <a:lnTo>
                    <a:pt x="2307" y="253"/>
                  </a:lnTo>
                  <a:lnTo>
                    <a:pt x="2356" y="319"/>
                  </a:lnTo>
                  <a:lnTo>
                    <a:pt x="2404" y="397"/>
                  </a:lnTo>
                  <a:lnTo>
                    <a:pt x="2436" y="458"/>
                  </a:lnTo>
                  <a:lnTo>
                    <a:pt x="2466" y="525"/>
                  </a:lnTo>
                  <a:lnTo>
                    <a:pt x="2497" y="597"/>
                  </a:lnTo>
                  <a:lnTo>
                    <a:pt x="2525" y="675"/>
                  </a:lnTo>
                  <a:lnTo>
                    <a:pt x="2554" y="760"/>
                  </a:lnTo>
                  <a:lnTo>
                    <a:pt x="2580" y="852"/>
                  </a:lnTo>
                  <a:lnTo>
                    <a:pt x="2605" y="951"/>
                  </a:lnTo>
                  <a:lnTo>
                    <a:pt x="2628" y="1057"/>
                  </a:lnTo>
                  <a:lnTo>
                    <a:pt x="2649" y="1171"/>
                  </a:lnTo>
                  <a:lnTo>
                    <a:pt x="2668" y="1293"/>
                  </a:lnTo>
                  <a:lnTo>
                    <a:pt x="2685" y="1424"/>
                  </a:lnTo>
                  <a:lnTo>
                    <a:pt x="2700" y="1563"/>
                  </a:lnTo>
                  <a:lnTo>
                    <a:pt x="2713" y="1713"/>
                  </a:lnTo>
                  <a:lnTo>
                    <a:pt x="2723" y="1871"/>
                  </a:lnTo>
                  <a:lnTo>
                    <a:pt x="2730" y="2038"/>
                  </a:lnTo>
                  <a:lnTo>
                    <a:pt x="2736" y="2217"/>
                  </a:lnTo>
                  <a:lnTo>
                    <a:pt x="2736" y="2405"/>
                  </a:lnTo>
                  <a:lnTo>
                    <a:pt x="2732" y="2452"/>
                  </a:lnTo>
                  <a:lnTo>
                    <a:pt x="2715" y="2498"/>
                  </a:lnTo>
                  <a:lnTo>
                    <a:pt x="2691" y="2536"/>
                  </a:lnTo>
                  <a:lnTo>
                    <a:pt x="2658" y="2568"/>
                  </a:lnTo>
                  <a:lnTo>
                    <a:pt x="2618" y="2593"/>
                  </a:lnTo>
                  <a:lnTo>
                    <a:pt x="2575" y="2610"/>
                  </a:lnTo>
                  <a:lnTo>
                    <a:pt x="2527" y="2616"/>
                  </a:lnTo>
                  <a:lnTo>
                    <a:pt x="2478" y="2610"/>
                  </a:lnTo>
                  <a:lnTo>
                    <a:pt x="2434" y="2593"/>
                  </a:lnTo>
                  <a:lnTo>
                    <a:pt x="2394" y="2568"/>
                  </a:lnTo>
                  <a:lnTo>
                    <a:pt x="2362" y="2536"/>
                  </a:lnTo>
                  <a:lnTo>
                    <a:pt x="2337" y="2498"/>
                  </a:lnTo>
                  <a:lnTo>
                    <a:pt x="2322" y="2452"/>
                  </a:lnTo>
                  <a:lnTo>
                    <a:pt x="2316" y="2405"/>
                  </a:lnTo>
                  <a:lnTo>
                    <a:pt x="2315" y="2221"/>
                  </a:lnTo>
                  <a:lnTo>
                    <a:pt x="2311" y="2048"/>
                  </a:lnTo>
                  <a:lnTo>
                    <a:pt x="2303" y="1886"/>
                  </a:lnTo>
                  <a:lnTo>
                    <a:pt x="2294" y="1736"/>
                  </a:lnTo>
                  <a:lnTo>
                    <a:pt x="2280" y="1595"/>
                  </a:lnTo>
                  <a:lnTo>
                    <a:pt x="2267" y="1464"/>
                  </a:lnTo>
                  <a:lnTo>
                    <a:pt x="2250" y="1342"/>
                  </a:lnTo>
                  <a:lnTo>
                    <a:pt x="2233" y="1230"/>
                  </a:lnTo>
                  <a:lnTo>
                    <a:pt x="2212" y="1127"/>
                  </a:lnTo>
                  <a:lnTo>
                    <a:pt x="2191" y="1034"/>
                  </a:lnTo>
                  <a:lnTo>
                    <a:pt x="2170" y="949"/>
                  </a:lnTo>
                  <a:lnTo>
                    <a:pt x="2148" y="873"/>
                  </a:lnTo>
                  <a:lnTo>
                    <a:pt x="2125" y="804"/>
                  </a:lnTo>
                  <a:lnTo>
                    <a:pt x="2102" y="743"/>
                  </a:lnTo>
                  <a:lnTo>
                    <a:pt x="2079" y="690"/>
                  </a:lnTo>
                  <a:lnTo>
                    <a:pt x="2079" y="1760"/>
                  </a:lnTo>
                  <a:lnTo>
                    <a:pt x="2252" y="4559"/>
                  </a:lnTo>
                  <a:lnTo>
                    <a:pt x="2250" y="4618"/>
                  </a:lnTo>
                  <a:lnTo>
                    <a:pt x="2239" y="4675"/>
                  </a:lnTo>
                  <a:lnTo>
                    <a:pt x="2218" y="4726"/>
                  </a:lnTo>
                  <a:lnTo>
                    <a:pt x="2189" y="4774"/>
                  </a:lnTo>
                  <a:lnTo>
                    <a:pt x="2151" y="4816"/>
                  </a:lnTo>
                  <a:lnTo>
                    <a:pt x="2110" y="4850"/>
                  </a:lnTo>
                  <a:lnTo>
                    <a:pt x="2060" y="4876"/>
                  </a:lnTo>
                  <a:lnTo>
                    <a:pt x="2005" y="4895"/>
                  </a:lnTo>
                  <a:lnTo>
                    <a:pt x="1948" y="4905"/>
                  </a:lnTo>
                  <a:lnTo>
                    <a:pt x="1889" y="4903"/>
                  </a:lnTo>
                  <a:lnTo>
                    <a:pt x="1834" y="4892"/>
                  </a:lnTo>
                  <a:lnTo>
                    <a:pt x="1781" y="4871"/>
                  </a:lnTo>
                  <a:lnTo>
                    <a:pt x="1734" y="4840"/>
                  </a:lnTo>
                  <a:lnTo>
                    <a:pt x="1692" y="4804"/>
                  </a:lnTo>
                  <a:lnTo>
                    <a:pt x="1658" y="4761"/>
                  </a:lnTo>
                  <a:lnTo>
                    <a:pt x="1631" y="4711"/>
                  </a:lnTo>
                  <a:lnTo>
                    <a:pt x="1612" y="4658"/>
                  </a:lnTo>
                  <a:lnTo>
                    <a:pt x="1604" y="4599"/>
                  </a:lnTo>
                  <a:lnTo>
                    <a:pt x="1456" y="2207"/>
                  </a:lnTo>
                  <a:lnTo>
                    <a:pt x="1282" y="2207"/>
                  </a:lnTo>
                  <a:lnTo>
                    <a:pt x="1134" y="4599"/>
                  </a:lnTo>
                  <a:lnTo>
                    <a:pt x="1126" y="4658"/>
                  </a:lnTo>
                  <a:lnTo>
                    <a:pt x="1107" y="4711"/>
                  </a:lnTo>
                  <a:lnTo>
                    <a:pt x="1080" y="4761"/>
                  </a:lnTo>
                  <a:lnTo>
                    <a:pt x="1044" y="4804"/>
                  </a:lnTo>
                  <a:lnTo>
                    <a:pt x="1005" y="4840"/>
                  </a:lnTo>
                  <a:lnTo>
                    <a:pt x="957" y="4871"/>
                  </a:lnTo>
                  <a:lnTo>
                    <a:pt x="904" y="4892"/>
                  </a:lnTo>
                  <a:lnTo>
                    <a:pt x="849" y="4903"/>
                  </a:lnTo>
                  <a:lnTo>
                    <a:pt x="790" y="4905"/>
                  </a:lnTo>
                  <a:lnTo>
                    <a:pt x="733" y="4895"/>
                  </a:lnTo>
                  <a:lnTo>
                    <a:pt x="678" y="4876"/>
                  </a:lnTo>
                  <a:lnTo>
                    <a:pt x="629" y="4850"/>
                  </a:lnTo>
                  <a:lnTo>
                    <a:pt x="585" y="4816"/>
                  </a:lnTo>
                  <a:lnTo>
                    <a:pt x="549" y="4774"/>
                  </a:lnTo>
                  <a:lnTo>
                    <a:pt x="520" y="4726"/>
                  </a:lnTo>
                  <a:lnTo>
                    <a:pt x="499" y="4675"/>
                  </a:lnTo>
                  <a:lnTo>
                    <a:pt x="488" y="4618"/>
                  </a:lnTo>
                  <a:lnTo>
                    <a:pt x="486" y="4559"/>
                  </a:lnTo>
                  <a:lnTo>
                    <a:pt x="659" y="1760"/>
                  </a:lnTo>
                  <a:lnTo>
                    <a:pt x="659" y="688"/>
                  </a:lnTo>
                  <a:lnTo>
                    <a:pt x="634" y="743"/>
                  </a:lnTo>
                  <a:lnTo>
                    <a:pt x="611" y="806"/>
                  </a:lnTo>
                  <a:lnTo>
                    <a:pt x="589" y="876"/>
                  </a:lnTo>
                  <a:lnTo>
                    <a:pt x="566" y="954"/>
                  </a:lnTo>
                  <a:lnTo>
                    <a:pt x="545" y="1040"/>
                  </a:lnTo>
                  <a:lnTo>
                    <a:pt x="524" y="1133"/>
                  </a:lnTo>
                  <a:lnTo>
                    <a:pt x="505" y="1236"/>
                  </a:lnTo>
                  <a:lnTo>
                    <a:pt x="486" y="1348"/>
                  </a:lnTo>
                  <a:lnTo>
                    <a:pt x="471" y="1468"/>
                  </a:lnTo>
                  <a:lnTo>
                    <a:pt x="456" y="1599"/>
                  </a:lnTo>
                  <a:lnTo>
                    <a:pt x="444" y="1740"/>
                  </a:lnTo>
                  <a:lnTo>
                    <a:pt x="435" y="1890"/>
                  </a:lnTo>
                  <a:lnTo>
                    <a:pt x="427" y="2049"/>
                  </a:lnTo>
                  <a:lnTo>
                    <a:pt x="424" y="2222"/>
                  </a:lnTo>
                  <a:lnTo>
                    <a:pt x="422" y="2405"/>
                  </a:lnTo>
                  <a:lnTo>
                    <a:pt x="416" y="2452"/>
                  </a:lnTo>
                  <a:lnTo>
                    <a:pt x="401" y="2498"/>
                  </a:lnTo>
                  <a:lnTo>
                    <a:pt x="376" y="2536"/>
                  </a:lnTo>
                  <a:lnTo>
                    <a:pt x="342" y="2568"/>
                  </a:lnTo>
                  <a:lnTo>
                    <a:pt x="304" y="2593"/>
                  </a:lnTo>
                  <a:lnTo>
                    <a:pt x="260" y="2610"/>
                  </a:lnTo>
                  <a:lnTo>
                    <a:pt x="211" y="2616"/>
                  </a:lnTo>
                  <a:lnTo>
                    <a:pt x="163" y="2610"/>
                  </a:lnTo>
                  <a:lnTo>
                    <a:pt x="118" y="2593"/>
                  </a:lnTo>
                  <a:lnTo>
                    <a:pt x="80" y="2568"/>
                  </a:lnTo>
                  <a:lnTo>
                    <a:pt x="48" y="2536"/>
                  </a:lnTo>
                  <a:lnTo>
                    <a:pt x="23" y="2498"/>
                  </a:lnTo>
                  <a:lnTo>
                    <a:pt x="6" y="2452"/>
                  </a:lnTo>
                  <a:lnTo>
                    <a:pt x="0" y="2405"/>
                  </a:lnTo>
                  <a:lnTo>
                    <a:pt x="2" y="2221"/>
                  </a:lnTo>
                  <a:lnTo>
                    <a:pt x="8" y="2044"/>
                  </a:lnTo>
                  <a:lnTo>
                    <a:pt x="13" y="1880"/>
                  </a:lnTo>
                  <a:lnTo>
                    <a:pt x="23" y="1724"/>
                  </a:lnTo>
                  <a:lnTo>
                    <a:pt x="36" y="1578"/>
                  </a:lnTo>
                  <a:lnTo>
                    <a:pt x="51" y="1439"/>
                  </a:lnTo>
                  <a:lnTo>
                    <a:pt x="67" y="1310"/>
                  </a:lnTo>
                  <a:lnTo>
                    <a:pt x="86" y="1190"/>
                  </a:lnTo>
                  <a:lnTo>
                    <a:pt x="106" y="1076"/>
                  </a:lnTo>
                  <a:lnTo>
                    <a:pt x="129" y="970"/>
                  </a:lnTo>
                  <a:lnTo>
                    <a:pt x="152" y="873"/>
                  </a:lnTo>
                  <a:lnTo>
                    <a:pt x="179" y="781"/>
                  </a:lnTo>
                  <a:lnTo>
                    <a:pt x="205" y="696"/>
                  </a:lnTo>
                  <a:lnTo>
                    <a:pt x="241" y="595"/>
                  </a:lnTo>
                  <a:lnTo>
                    <a:pt x="281" y="504"/>
                  </a:lnTo>
                  <a:lnTo>
                    <a:pt x="321" y="422"/>
                  </a:lnTo>
                  <a:lnTo>
                    <a:pt x="363" y="350"/>
                  </a:lnTo>
                  <a:lnTo>
                    <a:pt x="406" y="285"/>
                  </a:lnTo>
                  <a:lnTo>
                    <a:pt x="450" y="228"/>
                  </a:lnTo>
                  <a:lnTo>
                    <a:pt x="494" y="179"/>
                  </a:lnTo>
                  <a:lnTo>
                    <a:pt x="539" y="137"/>
                  </a:lnTo>
                  <a:lnTo>
                    <a:pt x="585" y="101"/>
                  </a:lnTo>
                  <a:lnTo>
                    <a:pt x="629" y="72"/>
                  </a:lnTo>
                  <a:lnTo>
                    <a:pt x="684" y="44"/>
                  </a:lnTo>
                  <a:lnTo>
                    <a:pt x="733" y="23"/>
                  </a:lnTo>
                  <a:lnTo>
                    <a:pt x="779" y="11"/>
                  </a:lnTo>
                  <a:lnTo>
                    <a:pt x="817" y="6"/>
                  </a:lnTo>
                  <a:lnTo>
                    <a:pt x="862" y="0"/>
                  </a:lnTo>
                  <a:close/>
                </a:path>
              </a:pathLst>
            </a:custGeom>
            <a:solidFill>
              <a:srgbClr val="0460A9"/>
            </a:solidFill>
            <a:ln w="0">
              <a:noFill/>
              <a:prstDash val="solid"/>
              <a:round/>
              <a:headEnd/>
              <a:tailEnd/>
            </a:ln>
          </p:spPr>
          <p:txBody>
            <a:bodyPr vert="horz" wrap="square" lIns="32144" tIns="16072" rIns="32144" bIns="16072" numCol="1" anchor="t" anchorCtr="0" compatLnSpc="1">
              <a:prstTxWarp prst="textNoShape">
                <a:avLst/>
              </a:prstTxWarp>
            </a:bodyPr>
            <a:lstStyle/>
            <a:p>
              <a:pPr defTabSz="321412" fontAlgn="base">
                <a:spcBef>
                  <a:spcPct val="0"/>
                </a:spcBef>
                <a:spcAft>
                  <a:spcPct val="0"/>
                </a:spcAft>
                <a:defRPr/>
              </a:pPr>
              <a:endParaRPr lang="en-GB" sz="1125" kern="0">
                <a:solidFill>
                  <a:srgbClr val="00B0F0"/>
                </a:solidFill>
                <a:latin typeface="Volta Modern Display 55 Rom" pitchFamily="50" charset="0"/>
              </a:endParaRPr>
            </a:p>
          </p:txBody>
        </p:sp>
      </p:grpSp>
      <p:grpSp>
        <p:nvGrpSpPr>
          <p:cNvPr id="3" name="Group 2"/>
          <p:cNvGrpSpPr/>
          <p:nvPr/>
        </p:nvGrpSpPr>
        <p:grpSpPr>
          <a:xfrm>
            <a:off x="9473150" y="1764139"/>
            <a:ext cx="367202" cy="372247"/>
            <a:chOff x="9658636" y="1800715"/>
            <a:chExt cx="367202" cy="372247"/>
          </a:xfrm>
        </p:grpSpPr>
        <p:sp>
          <p:nvSpPr>
            <p:cNvPr id="143" name="Freeform 24"/>
            <p:cNvSpPr>
              <a:spLocks/>
            </p:cNvSpPr>
            <p:nvPr/>
          </p:nvSpPr>
          <p:spPr bwMode="auto">
            <a:xfrm>
              <a:off x="9658636" y="1868361"/>
              <a:ext cx="367202" cy="304601"/>
            </a:xfrm>
            <a:custGeom>
              <a:avLst/>
              <a:gdLst>
                <a:gd name="T0" fmla="*/ 1 w 814"/>
                <a:gd name="T1" fmla="*/ 450 h 659"/>
                <a:gd name="T2" fmla="*/ 1 w 814"/>
                <a:gd name="T3" fmla="*/ 370 h 659"/>
                <a:gd name="T4" fmla="*/ 22 w 814"/>
                <a:gd name="T5" fmla="*/ 350 h 659"/>
                <a:gd name="T6" fmla="*/ 184 w 814"/>
                <a:gd name="T7" fmla="*/ 350 h 659"/>
                <a:gd name="T8" fmla="*/ 199 w 814"/>
                <a:gd name="T9" fmla="*/ 354 h 659"/>
                <a:gd name="T10" fmla="*/ 192 w 814"/>
                <a:gd name="T11" fmla="*/ 367 h 659"/>
                <a:gd name="T12" fmla="*/ 142 w 814"/>
                <a:gd name="T13" fmla="*/ 416 h 659"/>
                <a:gd name="T14" fmla="*/ 142 w 814"/>
                <a:gd name="T15" fmla="*/ 445 h 659"/>
                <a:gd name="T16" fmla="*/ 357 w 814"/>
                <a:gd name="T17" fmla="*/ 565 h 659"/>
                <a:gd name="T18" fmla="*/ 703 w 814"/>
                <a:gd name="T19" fmla="*/ 309 h 659"/>
                <a:gd name="T20" fmla="*/ 657 w 814"/>
                <a:gd name="T21" fmla="*/ 78 h 659"/>
                <a:gd name="T22" fmla="*/ 660 w 814"/>
                <a:gd name="T23" fmla="*/ 43 h 659"/>
                <a:gd name="T24" fmla="*/ 683 w 814"/>
                <a:gd name="T25" fmla="*/ 18 h 659"/>
                <a:gd name="T26" fmla="*/ 714 w 814"/>
                <a:gd name="T27" fmla="*/ 21 h 659"/>
                <a:gd name="T28" fmla="*/ 754 w 814"/>
                <a:gd name="T29" fmla="*/ 410 h 659"/>
                <a:gd name="T30" fmla="*/ 434 w 814"/>
                <a:gd name="T31" fmla="*/ 644 h 659"/>
                <a:gd name="T32" fmla="*/ 92 w 814"/>
                <a:gd name="T33" fmla="*/ 508 h 659"/>
                <a:gd name="T34" fmla="*/ 52 w 814"/>
                <a:gd name="T35" fmla="*/ 507 h 659"/>
                <a:gd name="T36" fmla="*/ 18 w 814"/>
                <a:gd name="T37" fmla="*/ 541 h 659"/>
                <a:gd name="T38" fmla="*/ 5 w 814"/>
                <a:gd name="T39" fmla="*/ 547 h 659"/>
                <a:gd name="T40" fmla="*/ 1 w 814"/>
                <a:gd name="T41" fmla="*/ 534 h 659"/>
                <a:gd name="T42" fmla="*/ 1 w 814"/>
                <a:gd name="T43" fmla="*/ 45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4" h="659">
                  <a:moveTo>
                    <a:pt x="1" y="450"/>
                  </a:moveTo>
                  <a:cubicBezTo>
                    <a:pt x="1" y="424"/>
                    <a:pt x="2" y="397"/>
                    <a:pt x="1" y="370"/>
                  </a:cubicBezTo>
                  <a:cubicBezTo>
                    <a:pt x="1" y="355"/>
                    <a:pt x="7" y="350"/>
                    <a:pt x="22" y="350"/>
                  </a:cubicBezTo>
                  <a:cubicBezTo>
                    <a:pt x="76" y="350"/>
                    <a:pt x="130" y="350"/>
                    <a:pt x="184" y="350"/>
                  </a:cubicBezTo>
                  <a:cubicBezTo>
                    <a:pt x="189" y="350"/>
                    <a:pt x="196" y="348"/>
                    <a:pt x="199" y="354"/>
                  </a:cubicBezTo>
                  <a:cubicBezTo>
                    <a:pt x="202" y="360"/>
                    <a:pt x="195" y="363"/>
                    <a:pt x="192" y="367"/>
                  </a:cubicBezTo>
                  <a:cubicBezTo>
                    <a:pt x="176" y="383"/>
                    <a:pt x="160" y="400"/>
                    <a:pt x="142" y="416"/>
                  </a:cubicBezTo>
                  <a:cubicBezTo>
                    <a:pt x="131" y="426"/>
                    <a:pt x="133" y="434"/>
                    <a:pt x="142" y="445"/>
                  </a:cubicBezTo>
                  <a:cubicBezTo>
                    <a:pt x="197" y="515"/>
                    <a:pt x="269" y="556"/>
                    <a:pt x="357" y="565"/>
                  </a:cubicBezTo>
                  <a:cubicBezTo>
                    <a:pt x="524" y="583"/>
                    <a:pt x="672" y="473"/>
                    <a:pt x="703" y="309"/>
                  </a:cubicBezTo>
                  <a:cubicBezTo>
                    <a:pt x="719" y="226"/>
                    <a:pt x="703" y="149"/>
                    <a:pt x="657" y="78"/>
                  </a:cubicBezTo>
                  <a:cubicBezTo>
                    <a:pt x="648" y="64"/>
                    <a:pt x="648" y="54"/>
                    <a:pt x="660" y="43"/>
                  </a:cubicBezTo>
                  <a:cubicBezTo>
                    <a:pt x="668" y="36"/>
                    <a:pt x="675" y="27"/>
                    <a:pt x="683" y="18"/>
                  </a:cubicBezTo>
                  <a:cubicBezTo>
                    <a:pt x="699" y="0"/>
                    <a:pt x="700" y="0"/>
                    <a:pt x="714" y="21"/>
                  </a:cubicBezTo>
                  <a:cubicBezTo>
                    <a:pt x="797" y="143"/>
                    <a:pt x="814" y="275"/>
                    <a:pt x="754" y="410"/>
                  </a:cubicBezTo>
                  <a:cubicBezTo>
                    <a:pt x="693" y="547"/>
                    <a:pt x="584" y="627"/>
                    <a:pt x="434" y="644"/>
                  </a:cubicBezTo>
                  <a:cubicBezTo>
                    <a:pt x="297" y="659"/>
                    <a:pt x="183" y="610"/>
                    <a:pt x="92" y="508"/>
                  </a:cubicBezTo>
                  <a:cubicBezTo>
                    <a:pt x="73" y="486"/>
                    <a:pt x="73" y="486"/>
                    <a:pt x="52" y="507"/>
                  </a:cubicBezTo>
                  <a:cubicBezTo>
                    <a:pt x="40" y="518"/>
                    <a:pt x="29" y="530"/>
                    <a:pt x="18" y="541"/>
                  </a:cubicBezTo>
                  <a:cubicBezTo>
                    <a:pt x="14" y="544"/>
                    <a:pt x="11" y="551"/>
                    <a:pt x="5" y="547"/>
                  </a:cubicBezTo>
                  <a:cubicBezTo>
                    <a:pt x="0" y="545"/>
                    <a:pt x="1" y="539"/>
                    <a:pt x="1" y="534"/>
                  </a:cubicBezTo>
                  <a:cubicBezTo>
                    <a:pt x="1" y="506"/>
                    <a:pt x="1" y="478"/>
                    <a:pt x="1" y="450"/>
                  </a:cubicBezTo>
                  <a:close/>
                </a:path>
              </a:pathLst>
            </a:custGeom>
            <a:solidFill>
              <a:srgbClr val="00B0F0"/>
            </a:solidFill>
            <a:ln>
              <a:noFill/>
            </a:ln>
          </p:spPr>
          <p:txBody>
            <a:bodyPr vert="horz" wrap="square" lIns="32144" tIns="16072" rIns="32144" bIns="16072" numCol="1" anchor="t" anchorCtr="0" compatLnSpc="1">
              <a:prstTxWarp prst="textNoShape">
                <a:avLst/>
              </a:prstTxWarp>
            </a:bodyPr>
            <a:lstStyle/>
            <a:p>
              <a:endParaRPr lang="en-US" sz="633"/>
            </a:p>
          </p:txBody>
        </p:sp>
        <p:sp>
          <p:nvSpPr>
            <p:cNvPr id="144" name="Freeform 25"/>
            <p:cNvSpPr>
              <a:spLocks/>
            </p:cNvSpPr>
            <p:nvPr/>
          </p:nvSpPr>
          <p:spPr bwMode="auto">
            <a:xfrm>
              <a:off x="9746977" y="1834927"/>
              <a:ext cx="250804" cy="234039"/>
            </a:xfrm>
            <a:custGeom>
              <a:avLst/>
              <a:gdLst>
                <a:gd name="T0" fmla="*/ 90 w 556"/>
                <a:gd name="T1" fmla="*/ 199 h 506"/>
                <a:gd name="T2" fmla="*/ 132 w 556"/>
                <a:gd name="T3" fmla="*/ 218 h 506"/>
                <a:gd name="T4" fmla="*/ 190 w 556"/>
                <a:gd name="T5" fmla="*/ 297 h 506"/>
                <a:gd name="T6" fmla="*/ 215 w 556"/>
                <a:gd name="T7" fmla="*/ 299 h 506"/>
                <a:gd name="T8" fmla="*/ 380 w 556"/>
                <a:gd name="T9" fmla="*/ 102 h 506"/>
                <a:gd name="T10" fmla="*/ 525 w 556"/>
                <a:gd name="T11" fmla="*/ 9 h 506"/>
                <a:gd name="T12" fmla="*/ 541 w 556"/>
                <a:gd name="T13" fmla="*/ 4 h 506"/>
                <a:gd name="T14" fmla="*/ 553 w 556"/>
                <a:gd name="T15" fmla="*/ 6 h 506"/>
                <a:gd name="T16" fmla="*/ 547 w 556"/>
                <a:gd name="T17" fmla="*/ 17 h 506"/>
                <a:gd name="T18" fmla="*/ 454 w 556"/>
                <a:gd name="T19" fmla="*/ 116 h 506"/>
                <a:gd name="T20" fmla="*/ 251 w 556"/>
                <a:gd name="T21" fmla="*/ 431 h 506"/>
                <a:gd name="T22" fmla="*/ 152 w 556"/>
                <a:gd name="T23" fmla="*/ 501 h 506"/>
                <a:gd name="T24" fmla="*/ 125 w 556"/>
                <a:gd name="T25" fmla="*/ 479 h 506"/>
                <a:gd name="T26" fmla="*/ 56 w 556"/>
                <a:gd name="T27" fmla="*/ 324 h 506"/>
                <a:gd name="T28" fmla="*/ 11 w 556"/>
                <a:gd name="T29" fmla="*/ 263 h 506"/>
                <a:gd name="T30" fmla="*/ 16 w 556"/>
                <a:gd name="T31" fmla="*/ 229 h 506"/>
                <a:gd name="T32" fmla="*/ 90 w 556"/>
                <a:gd name="T33" fmla="*/ 199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6" h="506">
                  <a:moveTo>
                    <a:pt x="90" y="199"/>
                  </a:moveTo>
                  <a:cubicBezTo>
                    <a:pt x="108" y="200"/>
                    <a:pt x="121" y="207"/>
                    <a:pt x="132" y="218"/>
                  </a:cubicBezTo>
                  <a:cubicBezTo>
                    <a:pt x="155" y="242"/>
                    <a:pt x="174" y="269"/>
                    <a:pt x="190" y="297"/>
                  </a:cubicBezTo>
                  <a:cubicBezTo>
                    <a:pt x="201" y="316"/>
                    <a:pt x="202" y="316"/>
                    <a:pt x="215" y="299"/>
                  </a:cubicBezTo>
                  <a:cubicBezTo>
                    <a:pt x="265" y="229"/>
                    <a:pt x="317" y="161"/>
                    <a:pt x="380" y="102"/>
                  </a:cubicBezTo>
                  <a:cubicBezTo>
                    <a:pt x="423" y="62"/>
                    <a:pt x="469" y="26"/>
                    <a:pt x="525" y="9"/>
                  </a:cubicBezTo>
                  <a:cubicBezTo>
                    <a:pt x="531" y="7"/>
                    <a:pt x="536" y="5"/>
                    <a:pt x="541" y="4"/>
                  </a:cubicBezTo>
                  <a:cubicBezTo>
                    <a:pt x="545" y="3"/>
                    <a:pt x="551" y="0"/>
                    <a:pt x="553" y="6"/>
                  </a:cubicBezTo>
                  <a:cubicBezTo>
                    <a:pt x="556" y="11"/>
                    <a:pt x="550" y="14"/>
                    <a:pt x="547" y="17"/>
                  </a:cubicBezTo>
                  <a:cubicBezTo>
                    <a:pt x="515" y="48"/>
                    <a:pt x="484" y="82"/>
                    <a:pt x="454" y="116"/>
                  </a:cubicBezTo>
                  <a:cubicBezTo>
                    <a:pt x="372" y="212"/>
                    <a:pt x="305" y="317"/>
                    <a:pt x="251" y="431"/>
                  </a:cubicBezTo>
                  <a:cubicBezTo>
                    <a:pt x="231" y="474"/>
                    <a:pt x="193" y="489"/>
                    <a:pt x="152" y="501"/>
                  </a:cubicBezTo>
                  <a:cubicBezTo>
                    <a:pt x="136" y="506"/>
                    <a:pt x="129" y="492"/>
                    <a:pt x="125" y="479"/>
                  </a:cubicBezTo>
                  <a:cubicBezTo>
                    <a:pt x="109" y="424"/>
                    <a:pt x="86" y="372"/>
                    <a:pt x="56" y="324"/>
                  </a:cubicBezTo>
                  <a:cubicBezTo>
                    <a:pt x="42" y="303"/>
                    <a:pt x="27" y="283"/>
                    <a:pt x="11" y="263"/>
                  </a:cubicBezTo>
                  <a:cubicBezTo>
                    <a:pt x="0" y="249"/>
                    <a:pt x="0" y="239"/>
                    <a:pt x="16" y="229"/>
                  </a:cubicBezTo>
                  <a:cubicBezTo>
                    <a:pt x="40" y="215"/>
                    <a:pt x="64" y="203"/>
                    <a:pt x="90" y="199"/>
                  </a:cubicBezTo>
                  <a:close/>
                </a:path>
              </a:pathLst>
            </a:custGeom>
            <a:solidFill>
              <a:srgbClr val="0460A9"/>
            </a:solidFill>
            <a:ln>
              <a:noFill/>
            </a:ln>
          </p:spPr>
          <p:txBody>
            <a:bodyPr vert="horz" wrap="square" lIns="32144" tIns="16072" rIns="32144" bIns="16072" numCol="1" anchor="t" anchorCtr="0" compatLnSpc="1">
              <a:prstTxWarp prst="textNoShape">
                <a:avLst/>
              </a:prstTxWarp>
            </a:bodyPr>
            <a:lstStyle/>
            <a:p>
              <a:endParaRPr lang="en-US" sz="633"/>
            </a:p>
          </p:txBody>
        </p:sp>
        <p:sp>
          <p:nvSpPr>
            <p:cNvPr id="145" name="Freeform 26"/>
            <p:cNvSpPr>
              <a:spLocks/>
            </p:cNvSpPr>
            <p:nvPr/>
          </p:nvSpPr>
          <p:spPr bwMode="auto">
            <a:xfrm>
              <a:off x="9658636" y="1800715"/>
              <a:ext cx="294596" cy="180000"/>
            </a:xfrm>
            <a:custGeom>
              <a:avLst/>
              <a:gdLst>
                <a:gd name="T0" fmla="*/ 649 w 653"/>
                <a:gd name="T1" fmla="*/ 106 h 389"/>
                <a:gd name="T2" fmla="*/ 639 w 653"/>
                <a:gd name="T3" fmla="*/ 88 h 389"/>
                <a:gd name="T4" fmla="*/ 399 w 653"/>
                <a:gd name="T5" fmla="*/ 1 h 389"/>
                <a:gd name="T6" fmla="*/ 80 w 653"/>
                <a:gd name="T7" fmla="*/ 153 h 389"/>
                <a:gd name="T8" fmla="*/ 1 w 653"/>
                <a:gd name="T9" fmla="*/ 341 h 389"/>
                <a:gd name="T10" fmla="*/ 30 w 653"/>
                <a:gd name="T11" fmla="*/ 385 h 389"/>
                <a:gd name="T12" fmla="*/ 74 w 653"/>
                <a:gd name="T13" fmla="*/ 359 h 389"/>
                <a:gd name="T14" fmla="*/ 83 w 653"/>
                <a:gd name="T15" fmla="*/ 326 h 389"/>
                <a:gd name="T16" fmla="*/ 545 w 653"/>
                <a:gd name="T17" fmla="*/ 122 h 389"/>
                <a:gd name="T18" fmla="*/ 553 w 653"/>
                <a:gd name="T19" fmla="*/ 126 h 389"/>
                <a:gd name="T20" fmla="*/ 555 w 653"/>
                <a:gd name="T21" fmla="*/ 127 h 389"/>
                <a:gd name="T22" fmla="*/ 575 w 653"/>
                <a:gd name="T23" fmla="*/ 141 h 389"/>
                <a:gd name="T24" fmla="*/ 609 w 653"/>
                <a:gd name="T25" fmla="*/ 140 h 389"/>
                <a:gd name="T26" fmla="*/ 621 w 653"/>
                <a:gd name="T27" fmla="*/ 130 h 389"/>
                <a:gd name="T28" fmla="*/ 636 w 653"/>
                <a:gd name="T29" fmla="*/ 118 h 389"/>
                <a:gd name="T30" fmla="*/ 649 w 653"/>
                <a:gd name="T31" fmla="*/ 10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3" h="389">
                  <a:moveTo>
                    <a:pt x="649" y="106"/>
                  </a:moveTo>
                  <a:cubicBezTo>
                    <a:pt x="653" y="100"/>
                    <a:pt x="650" y="97"/>
                    <a:pt x="639" y="88"/>
                  </a:cubicBezTo>
                  <a:cubicBezTo>
                    <a:pt x="568" y="32"/>
                    <a:pt x="488" y="2"/>
                    <a:pt x="399" y="1"/>
                  </a:cubicBezTo>
                  <a:cubicBezTo>
                    <a:pt x="269" y="0"/>
                    <a:pt x="162" y="51"/>
                    <a:pt x="80" y="153"/>
                  </a:cubicBezTo>
                  <a:cubicBezTo>
                    <a:pt x="36" y="208"/>
                    <a:pt x="8" y="272"/>
                    <a:pt x="1" y="341"/>
                  </a:cubicBezTo>
                  <a:cubicBezTo>
                    <a:pt x="0" y="365"/>
                    <a:pt x="11" y="380"/>
                    <a:pt x="30" y="385"/>
                  </a:cubicBezTo>
                  <a:cubicBezTo>
                    <a:pt x="50" y="389"/>
                    <a:pt x="66" y="380"/>
                    <a:pt x="74" y="359"/>
                  </a:cubicBezTo>
                  <a:cubicBezTo>
                    <a:pt x="78" y="348"/>
                    <a:pt x="80" y="337"/>
                    <a:pt x="83" y="326"/>
                  </a:cubicBezTo>
                  <a:cubicBezTo>
                    <a:pt x="131" y="120"/>
                    <a:pt x="363" y="16"/>
                    <a:pt x="545" y="122"/>
                  </a:cubicBezTo>
                  <a:cubicBezTo>
                    <a:pt x="548" y="124"/>
                    <a:pt x="551" y="125"/>
                    <a:pt x="553" y="126"/>
                  </a:cubicBezTo>
                  <a:cubicBezTo>
                    <a:pt x="554" y="127"/>
                    <a:pt x="555" y="127"/>
                    <a:pt x="555" y="127"/>
                  </a:cubicBezTo>
                  <a:cubicBezTo>
                    <a:pt x="562" y="132"/>
                    <a:pt x="569" y="136"/>
                    <a:pt x="575" y="141"/>
                  </a:cubicBezTo>
                  <a:cubicBezTo>
                    <a:pt x="589" y="151"/>
                    <a:pt x="598" y="151"/>
                    <a:pt x="609" y="140"/>
                  </a:cubicBezTo>
                  <a:cubicBezTo>
                    <a:pt x="613" y="137"/>
                    <a:pt x="617" y="134"/>
                    <a:pt x="621" y="130"/>
                  </a:cubicBezTo>
                  <a:cubicBezTo>
                    <a:pt x="626" y="127"/>
                    <a:pt x="631" y="123"/>
                    <a:pt x="636" y="118"/>
                  </a:cubicBezTo>
                  <a:cubicBezTo>
                    <a:pt x="643" y="112"/>
                    <a:pt x="648" y="109"/>
                    <a:pt x="649" y="106"/>
                  </a:cubicBezTo>
                  <a:close/>
                </a:path>
              </a:pathLst>
            </a:custGeom>
            <a:solidFill>
              <a:srgbClr val="00B0F0"/>
            </a:solidFill>
            <a:ln>
              <a:noFill/>
            </a:ln>
          </p:spPr>
          <p:txBody>
            <a:bodyPr vert="horz" wrap="square" lIns="32144" tIns="16072" rIns="32144" bIns="16072" numCol="1" anchor="t" anchorCtr="0" compatLnSpc="1">
              <a:prstTxWarp prst="textNoShape">
                <a:avLst/>
              </a:prstTxWarp>
            </a:bodyPr>
            <a:lstStyle/>
            <a:p>
              <a:endParaRPr lang="en-US" sz="633"/>
            </a:p>
          </p:txBody>
        </p:sp>
      </p:grpSp>
      <p:sp>
        <p:nvSpPr>
          <p:cNvPr id="147" name="Freeform 146"/>
          <p:cNvSpPr>
            <a:spLocks noEditPoints="1"/>
          </p:cNvSpPr>
          <p:nvPr/>
        </p:nvSpPr>
        <p:spPr bwMode="auto">
          <a:xfrm>
            <a:off x="6275219" y="1999578"/>
            <a:ext cx="77282" cy="119798"/>
          </a:xfrm>
          <a:custGeom>
            <a:avLst/>
            <a:gdLst>
              <a:gd name="T0" fmla="*/ 22 w 24"/>
              <a:gd name="T1" fmla="*/ 0 h 43"/>
              <a:gd name="T2" fmla="*/ 2 w 24"/>
              <a:gd name="T3" fmla="*/ 0 h 43"/>
              <a:gd name="T4" fmla="*/ 0 w 24"/>
              <a:gd name="T5" fmla="*/ 2 h 43"/>
              <a:gd name="T6" fmla="*/ 0 w 24"/>
              <a:gd name="T7" fmla="*/ 41 h 43"/>
              <a:gd name="T8" fmla="*/ 2 w 24"/>
              <a:gd name="T9" fmla="*/ 43 h 43"/>
              <a:gd name="T10" fmla="*/ 22 w 24"/>
              <a:gd name="T11" fmla="*/ 43 h 43"/>
              <a:gd name="T12" fmla="*/ 24 w 24"/>
              <a:gd name="T13" fmla="*/ 41 h 43"/>
              <a:gd name="T14" fmla="*/ 24 w 24"/>
              <a:gd name="T15" fmla="*/ 2 h 43"/>
              <a:gd name="T16" fmla="*/ 22 w 24"/>
              <a:gd name="T17" fmla="*/ 0 h 43"/>
              <a:gd name="T18" fmla="*/ 20 w 24"/>
              <a:gd name="T19" fmla="*/ 40 h 43"/>
              <a:gd name="T20" fmla="*/ 4 w 24"/>
              <a:gd name="T21" fmla="*/ 40 h 43"/>
              <a:gd name="T22" fmla="*/ 4 w 24"/>
              <a:gd name="T23" fmla="*/ 3 h 43"/>
              <a:gd name="T24" fmla="*/ 20 w 24"/>
              <a:gd name="T25" fmla="*/ 3 h 43"/>
              <a:gd name="T26" fmla="*/ 20 w 24"/>
              <a:gd name="T2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3">
                <a:moveTo>
                  <a:pt x="22" y="0"/>
                </a:moveTo>
                <a:cubicBezTo>
                  <a:pt x="2" y="0"/>
                  <a:pt x="2" y="0"/>
                  <a:pt x="2" y="0"/>
                </a:cubicBezTo>
                <a:cubicBezTo>
                  <a:pt x="1" y="0"/>
                  <a:pt x="0" y="1"/>
                  <a:pt x="0" y="2"/>
                </a:cubicBezTo>
                <a:cubicBezTo>
                  <a:pt x="0" y="41"/>
                  <a:pt x="0" y="41"/>
                  <a:pt x="0" y="41"/>
                </a:cubicBezTo>
                <a:cubicBezTo>
                  <a:pt x="0" y="43"/>
                  <a:pt x="1" y="43"/>
                  <a:pt x="2" y="43"/>
                </a:cubicBezTo>
                <a:cubicBezTo>
                  <a:pt x="22" y="43"/>
                  <a:pt x="22" y="43"/>
                  <a:pt x="22" y="43"/>
                </a:cubicBezTo>
                <a:cubicBezTo>
                  <a:pt x="23" y="43"/>
                  <a:pt x="24" y="43"/>
                  <a:pt x="24" y="41"/>
                </a:cubicBezTo>
                <a:cubicBezTo>
                  <a:pt x="24" y="2"/>
                  <a:pt x="24" y="2"/>
                  <a:pt x="24" y="2"/>
                </a:cubicBezTo>
                <a:cubicBezTo>
                  <a:pt x="24" y="1"/>
                  <a:pt x="23" y="0"/>
                  <a:pt x="22" y="0"/>
                </a:cubicBezTo>
                <a:close/>
                <a:moveTo>
                  <a:pt x="20" y="40"/>
                </a:moveTo>
                <a:cubicBezTo>
                  <a:pt x="4" y="40"/>
                  <a:pt x="4" y="40"/>
                  <a:pt x="4" y="40"/>
                </a:cubicBezTo>
                <a:cubicBezTo>
                  <a:pt x="4" y="3"/>
                  <a:pt x="4" y="3"/>
                  <a:pt x="4" y="3"/>
                </a:cubicBezTo>
                <a:cubicBezTo>
                  <a:pt x="20" y="3"/>
                  <a:pt x="20" y="3"/>
                  <a:pt x="20" y="3"/>
                </a:cubicBezTo>
                <a:lnTo>
                  <a:pt x="20" y="40"/>
                </a:lnTo>
                <a:close/>
              </a:path>
            </a:pathLst>
          </a:custGeom>
          <a:solidFill>
            <a:srgbClr val="00B0F0"/>
          </a:solidFill>
          <a:ln w="63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47"/>
          <p:cNvSpPr>
            <a:spLocks noEditPoints="1"/>
          </p:cNvSpPr>
          <p:nvPr/>
        </p:nvSpPr>
        <p:spPr bwMode="auto">
          <a:xfrm>
            <a:off x="6601518" y="1888764"/>
            <a:ext cx="75564" cy="230612"/>
          </a:xfrm>
          <a:custGeom>
            <a:avLst/>
            <a:gdLst>
              <a:gd name="T0" fmla="*/ 22 w 24"/>
              <a:gd name="T1" fmla="*/ 0 h 83"/>
              <a:gd name="T2" fmla="*/ 2 w 24"/>
              <a:gd name="T3" fmla="*/ 0 h 83"/>
              <a:gd name="T4" fmla="*/ 0 w 24"/>
              <a:gd name="T5" fmla="*/ 2 h 83"/>
              <a:gd name="T6" fmla="*/ 0 w 24"/>
              <a:gd name="T7" fmla="*/ 81 h 83"/>
              <a:gd name="T8" fmla="*/ 2 w 24"/>
              <a:gd name="T9" fmla="*/ 83 h 83"/>
              <a:gd name="T10" fmla="*/ 22 w 24"/>
              <a:gd name="T11" fmla="*/ 83 h 83"/>
              <a:gd name="T12" fmla="*/ 24 w 24"/>
              <a:gd name="T13" fmla="*/ 81 h 83"/>
              <a:gd name="T14" fmla="*/ 24 w 24"/>
              <a:gd name="T15" fmla="*/ 2 h 83"/>
              <a:gd name="T16" fmla="*/ 22 w 24"/>
              <a:gd name="T17" fmla="*/ 0 h 83"/>
              <a:gd name="T18" fmla="*/ 20 w 24"/>
              <a:gd name="T19" fmla="*/ 80 h 83"/>
              <a:gd name="T20" fmla="*/ 4 w 24"/>
              <a:gd name="T21" fmla="*/ 80 h 83"/>
              <a:gd name="T22" fmla="*/ 4 w 24"/>
              <a:gd name="T23" fmla="*/ 4 h 83"/>
              <a:gd name="T24" fmla="*/ 20 w 24"/>
              <a:gd name="T25" fmla="*/ 4 h 83"/>
              <a:gd name="T26" fmla="*/ 20 w 24"/>
              <a:gd name="T2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83">
                <a:moveTo>
                  <a:pt x="22" y="0"/>
                </a:moveTo>
                <a:cubicBezTo>
                  <a:pt x="2" y="0"/>
                  <a:pt x="2" y="0"/>
                  <a:pt x="2" y="0"/>
                </a:cubicBezTo>
                <a:cubicBezTo>
                  <a:pt x="1" y="0"/>
                  <a:pt x="0" y="1"/>
                  <a:pt x="0" y="2"/>
                </a:cubicBezTo>
                <a:cubicBezTo>
                  <a:pt x="0" y="81"/>
                  <a:pt x="0" y="81"/>
                  <a:pt x="0" y="81"/>
                </a:cubicBezTo>
                <a:cubicBezTo>
                  <a:pt x="0" y="83"/>
                  <a:pt x="1" y="83"/>
                  <a:pt x="2" y="83"/>
                </a:cubicBezTo>
                <a:cubicBezTo>
                  <a:pt x="22" y="83"/>
                  <a:pt x="22" y="83"/>
                  <a:pt x="22" y="83"/>
                </a:cubicBezTo>
                <a:cubicBezTo>
                  <a:pt x="23" y="83"/>
                  <a:pt x="24" y="83"/>
                  <a:pt x="24" y="81"/>
                </a:cubicBezTo>
                <a:cubicBezTo>
                  <a:pt x="24" y="2"/>
                  <a:pt x="24" y="2"/>
                  <a:pt x="24" y="2"/>
                </a:cubicBezTo>
                <a:cubicBezTo>
                  <a:pt x="24" y="1"/>
                  <a:pt x="23" y="0"/>
                  <a:pt x="22" y="0"/>
                </a:cubicBezTo>
                <a:close/>
                <a:moveTo>
                  <a:pt x="20" y="80"/>
                </a:moveTo>
                <a:cubicBezTo>
                  <a:pt x="4" y="80"/>
                  <a:pt x="4" y="80"/>
                  <a:pt x="4" y="80"/>
                </a:cubicBezTo>
                <a:cubicBezTo>
                  <a:pt x="4" y="4"/>
                  <a:pt x="4" y="4"/>
                  <a:pt x="4" y="4"/>
                </a:cubicBezTo>
                <a:cubicBezTo>
                  <a:pt x="20" y="4"/>
                  <a:pt x="20" y="4"/>
                  <a:pt x="20" y="4"/>
                </a:cubicBezTo>
                <a:lnTo>
                  <a:pt x="20" y="80"/>
                </a:lnTo>
                <a:close/>
              </a:path>
            </a:pathLst>
          </a:custGeom>
          <a:solidFill>
            <a:srgbClr val="00B0F0"/>
          </a:solidFill>
          <a:ln w="63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48"/>
          <p:cNvSpPr>
            <a:spLocks noEditPoints="1"/>
          </p:cNvSpPr>
          <p:nvPr/>
        </p:nvSpPr>
        <p:spPr bwMode="auto">
          <a:xfrm>
            <a:off x="6493324" y="1999578"/>
            <a:ext cx="75564" cy="119798"/>
          </a:xfrm>
          <a:custGeom>
            <a:avLst/>
            <a:gdLst>
              <a:gd name="T0" fmla="*/ 22 w 24"/>
              <a:gd name="T1" fmla="*/ 0 h 43"/>
              <a:gd name="T2" fmla="*/ 2 w 24"/>
              <a:gd name="T3" fmla="*/ 0 h 43"/>
              <a:gd name="T4" fmla="*/ 0 w 24"/>
              <a:gd name="T5" fmla="*/ 2 h 43"/>
              <a:gd name="T6" fmla="*/ 0 w 24"/>
              <a:gd name="T7" fmla="*/ 41 h 43"/>
              <a:gd name="T8" fmla="*/ 2 w 24"/>
              <a:gd name="T9" fmla="*/ 43 h 43"/>
              <a:gd name="T10" fmla="*/ 22 w 24"/>
              <a:gd name="T11" fmla="*/ 43 h 43"/>
              <a:gd name="T12" fmla="*/ 24 w 24"/>
              <a:gd name="T13" fmla="*/ 41 h 43"/>
              <a:gd name="T14" fmla="*/ 24 w 24"/>
              <a:gd name="T15" fmla="*/ 2 h 43"/>
              <a:gd name="T16" fmla="*/ 22 w 24"/>
              <a:gd name="T17" fmla="*/ 0 h 43"/>
              <a:gd name="T18" fmla="*/ 20 w 24"/>
              <a:gd name="T19" fmla="*/ 40 h 43"/>
              <a:gd name="T20" fmla="*/ 4 w 24"/>
              <a:gd name="T21" fmla="*/ 40 h 43"/>
              <a:gd name="T22" fmla="*/ 4 w 24"/>
              <a:gd name="T23" fmla="*/ 3 h 43"/>
              <a:gd name="T24" fmla="*/ 20 w 24"/>
              <a:gd name="T25" fmla="*/ 3 h 43"/>
              <a:gd name="T26" fmla="*/ 20 w 24"/>
              <a:gd name="T27"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3">
                <a:moveTo>
                  <a:pt x="22" y="0"/>
                </a:moveTo>
                <a:cubicBezTo>
                  <a:pt x="2" y="0"/>
                  <a:pt x="2" y="0"/>
                  <a:pt x="2" y="0"/>
                </a:cubicBezTo>
                <a:cubicBezTo>
                  <a:pt x="1" y="0"/>
                  <a:pt x="0" y="1"/>
                  <a:pt x="0" y="2"/>
                </a:cubicBezTo>
                <a:cubicBezTo>
                  <a:pt x="0" y="41"/>
                  <a:pt x="0" y="41"/>
                  <a:pt x="0" y="41"/>
                </a:cubicBezTo>
                <a:cubicBezTo>
                  <a:pt x="0" y="43"/>
                  <a:pt x="1" y="43"/>
                  <a:pt x="2" y="43"/>
                </a:cubicBezTo>
                <a:cubicBezTo>
                  <a:pt x="22" y="43"/>
                  <a:pt x="22" y="43"/>
                  <a:pt x="22" y="43"/>
                </a:cubicBezTo>
                <a:cubicBezTo>
                  <a:pt x="23" y="43"/>
                  <a:pt x="24" y="43"/>
                  <a:pt x="24" y="41"/>
                </a:cubicBezTo>
                <a:cubicBezTo>
                  <a:pt x="24" y="2"/>
                  <a:pt x="24" y="2"/>
                  <a:pt x="24" y="2"/>
                </a:cubicBezTo>
                <a:cubicBezTo>
                  <a:pt x="24" y="1"/>
                  <a:pt x="23" y="0"/>
                  <a:pt x="22" y="0"/>
                </a:cubicBezTo>
                <a:close/>
                <a:moveTo>
                  <a:pt x="20" y="40"/>
                </a:moveTo>
                <a:cubicBezTo>
                  <a:pt x="4" y="40"/>
                  <a:pt x="4" y="40"/>
                  <a:pt x="4" y="40"/>
                </a:cubicBezTo>
                <a:cubicBezTo>
                  <a:pt x="4" y="3"/>
                  <a:pt x="4" y="3"/>
                  <a:pt x="4" y="3"/>
                </a:cubicBezTo>
                <a:cubicBezTo>
                  <a:pt x="20" y="3"/>
                  <a:pt x="20" y="3"/>
                  <a:pt x="20" y="3"/>
                </a:cubicBezTo>
                <a:lnTo>
                  <a:pt x="20" y="40"/>
                </a:lnTo>
                <a:close/>
              </a:path>
            </a:pathLst>
          </a:custGeom>
          <a:solidFill>
            <a:srgbClr val="00B0F0"/>
          </a:solidFill>
          <a:ln w="63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49"/>
          <p:cNvSpPr>
            <a:spLocks noEditPoints="1"/>
          </p:cNvSpPr>
          <p:nvPr/>
        </p:nvSpPr>
        <p:spPr bwMode="auto">
          <a:xfrm>
            <a:off x="6383412" y="1888764"/>
            <a:ext cx="77282" cy="230612"/>
          </a:xfrm>
          <a:custGeom>
            <a:avLst/>
            <a:gdLst>
              <a:gd name="T0" fmla="*/ 22 w 24"/>
              <a:gd name="T1" fmla="*/ 0 h 83"/>
              <a:gd name="T2" fmla="*/ 2 w 24"/>
              <a:gd name="T3" fmla="*/ 0 h 83"/>
              <a:gd name="T4" fmla="*/ 0 w 24"/>
              <a:gd name="T5" fmla="*/ 2 h 83"/>
              <a:gd name="T6" fmla="*/ 0 w 24"/>
              <a:gd name="T7" fmla="*/ 81 h 83"/>
              <a:gd name="T8" fmla="*/ 2 w 24"/>
              <a:gd name="T9" fmla="*/ 83 h 83"/>
              <a:gd name="T10" fmla="*/ 22 w 24"/>
              <a:gd name="T11" fmla="*/ 83 h 83"/>
              <a:gd name="T12" fmla="*/ 24 w 24"/>
              <a:gd name="T13" fmla="*/ 81 h 83"/>
              <a:gd name="T14" fmla="*/ 24 w 24"/>
              <a:gd name="T15" fmla="*/ 2 h 83"/>
              <a:gd name="T16" fmla="*/ 22 w 24"/>
              <a:gd name="T17" fmla="*/ 0 h 83"/>
              <a:gd name="T18" fmla="*/ 20 w 24"/>
              <a:gd name="T19" fmla="*/ 80 h 83"/>
              <a:gd name="T20" fmla="*/ 4 w 24"/>
              <a:gd name="T21" fmla="*/ 80 h 83"/>
              <a:gd name="T22" fmla="*/ 4 w 24"/>
              <a:gd name="T23" fmla="*/ 4 h 83"/>
              <a:gd name="T24" fmla="*/ 20 w 24"/>
              <a:gd name="T25" fmla="*/ 4 h 83"/>
              <a:gd name="T26" fmla="*/ 20 w 24"/>
              <a:gd name="T2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83">
                <a:moveTo>
                  <a:pt x="22" y="0"/>
                </a:moveTo>
                <a:cubicBezTo>
                  <a:pt x="2" y="0"/>
                  <a:pt x="2" y="0"/>
                  <a:pt x="2" y="0"/>
                </a:cubicBezTo>
                <a:cubicBezTo>
                  <a:pt x="1" y="0"/>
                  <a:pt x="0" y="1"/>
                  <a:pt x="0" y="2"/>
                </a:cubicBezTo>
                <a:cubicBezTo>
                  <a:pt x="0" y="81"/>
                  <a:pt x="0" y="81"/>
                  <a:pt x="0" y="81"/>
                </a:cubicBezTo>
                <a:cubicBezTo>
                  <a:pt x="0" y="83"/>
                  <a:pt x="1" y="83"/>
                  <a:pt x="2" y="83"/>
                </a:cubicBezTo>
                <a:cubicBezTo>
                  <a:pt x="22" y="83"/>
                  <a:pt x="22" y="83"/>
                  <a:pt x="22" y="83"/>
                </a:cubicBezTo>
                <a:cubicBezTo>
                  <a:pt x="23" y="83"/>
                  <a:pt x="24" y="83"/>
                  <a:pt x="24" y="81"/>
                </a:cubicBezTo>
                <a:cubicBezTo>
                  <a:pt x="24" y="2"/>
                  <a:pt x="24" y="2"/>
                  <a:pt x="24" y="2"/>
                </a:cubicBezTo>
                <a:cubicBezTo>
                  <a:pt x="24" y="1"/>
                  <a:pt x="23" y="0"/>
                  <a:pt x="22" y="0"/>
                </a:cubicBezTo>
                <a:close/>
                <a:moveTo>
                  <a:pt x="20" y="80"/>
                </a:moveTo>
                <a:cubicBezTo>
                  <a:pt x="4" y="80"/>
                  <a:pt x="4" y="80"/>
                  <a:pt x="4" y="80"/>
                </a:cubicBezTo>
                <a:cubicBezTo>
                  <a:pt x="4" y="4"/>
                  <a:pt x="4" y="4"/>
                  <a:pt x="4" y="4"/>
                </a:cubicBezTo>
                <a:cubicBezTo>
                  <a:pt x="20" y="4"/>
                  <a:pt x="20" y="4"/>
                  <a:pt x="20" y="4"/>
                </a:cubicBezTo>
                <a:lnTo>
                  <a:pt x="20" y="80"/>
                </a:lnTo>
                <a:close/>
              </a:path>
            </a:pathLst>
          </a:custGeom>
          <a:solidFill>
            <a:srgbClr val="00B0F0"/>
          </a:solidFill>
          <a:ln w="63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50"/>
          <p:cNvSpPr>
            <a:spLocks noEditPoints="1"/>
          </p:cNvSpPr>
          <p:nvPr/>
        </p:nvSpPr>
        <p:spPr bwMode="auto">
          <a:xfrm>
            <a:off x="6259762" y="1703747"/>
            <a:ext cx="436211" cy="214970"/>
          </a:xfrm>
          <a:custGeom>
            <a:avLst/>
            <a:gdLst>
              <a:gd name="T0" fmla="*/ 129 w 137"/>
              <a:gd name="T1" fmla="*/ 0 h 68"/>
              <a:gd name="T2" fmla="*/ 121 w 137"/>
              <a:gd name="T3" fmla="*/ 7 h 68"/>
              <a:gd name="T4" fmla="*/ 122 w 137"/>
              <a:gd name="T5" fmla="*/ 11 h 68"/>
              <a:gd name="T6" fmla="*/ 90 w 137"/>
              <a:gd name="T7" fmla="*/ 43 h 68"/>
              <a:gd name="T8" fmla="*/ 85 w 137"/>
              <a:gd name="T9" fmla="*/ 42 h 68"/>
              <a:gd name="T10" fmla="*/ 80 w 137"/>
              <a:gd name="T11" fmla="*/ 44 h 68"/>
              <a:gd name="T12" fmla="*/ 58 w 137"/>
              <a:gd name="T13" fmla="*/ 22 h 68"/>
              <a:gd name="T14" fmla="*/ 59 w 137"/>
              <a:gd name="T15" fmla="*/ 19 h 68"/>
              <a:gd name="T16" fmla="*/ 51 w 137"/>
              <a:gd name="T17" fmla="*/ 11 h 68"/>
              <a:gd name="T18" fmla="*/ 43 w 137"/>
              <a:gd name="T19" fmla="*/ 19 h 68"/>
              <a:gd name="T20" fmla="*/ 44 w 137"/>
              <a:gd name="T21" fmla="*/ 22 h 68"/>
              <a:gd name="T22" fmla="*/ 12 w 137"/>
              <a:gd name="T23" fmla="*/ 54 h 68"/>
              <a:gd name="T24" fmla="*/ 7 w 137"/>
              <a:gd name="T25" fmla="*/ 52 h 68"/>
              <a:gd name="T26" fmla="*/ 0 w 137"/>
              <a:gd name="T27" fmla="*/ 60 h 68"/>
              <a:gd name="T28" fmla="*/ 7 w 137"/>
              <a:gd name="T29" fmla="*/ 68 h 68"/>
              <a:gd name="T30" fmla="*/ 15 w 137"/>
              <a:gd name="T31" fmla="*/ 60 h 68"/>
              <a:gd name="T32" fmla="*/ 14 w 137"/>
              <a:gd name="T33" fmla="*/ 56 h 68"/>
              <a:gd name="T34" fmla="*/ 46 w 137"/>
              <a:gd name="T35" fmla="*/ 25 h 68"/>
              <a:gd name="T36" fmla="*/ 51 w 137"/>
              <a:gd name="T37" fmla="*/ 27 h 68"/>
              <a:gd name="T38" fmla="*/ 56 w 137"/>
              <a:gd name="T39" fmla="*/ 25 h 68"/>
              <a:gd name="T40" fmla="*/ 78 w 137"/>
              <a:gd name="T41" fmla="*/ 47 h 68"/>
              <a:gd name="T42" fmla="*/ 77 w 137"/>
              <a:gd name="T43" fmla="*/ 49 h 68"/>
              <a:gd name="T44" fmla="*/ 85 w 137"/>
              <a:gd name="T45" fmla="*/ 57 h 68"/>
              <a:gd name="T46" fmla="*/ 93 w 137"/>
              <a:gd name="T47" fmla="*/ 49 h 68"/>
              <a:gd name="T48" fmla="*/ 92 w 137"/>
              <a:gd name="T49" fmla="*/ 46 h 68"/>
              <a:gd name="T50" fmla="*/ 125 w 137"/>
              <a:gd name="T51" fmla="*/ 14 h 68"/>
              <a:gd name="T52" fmla="*/ 129 w 137"/>
              <a:gd name="T53" fmla="*/ 15 h 68"/>
              <a:gd name="T54" fmla="*/ 137 w 137"/>
              <a:gd name="T55" fmla="*/ 7 h 68"/>
              <a:gd name="T56" fmla="*/ 129 w 137"/>
              <a:gd name="T57" fmla="*/ 0 h 68"/>
              <a:gd name="T58" fmla="*/ 7 w 137"/>
              <a:gd name="T59" fmla="*/ 64 h 68"/>
              <a:gd name="T60" fmla="*/ 3 w 137"/>
              <a:gd name="T61" fmla="*/ 60 h 68"/>
              <a:gd name="T62" fmla="*/ 7 w 137"/>
              <a:gd name="T63" fmla="*/ 56 h 68"/>
              <a:gd name="T64" fmla="*/ 12 w 137"/>
              <a:gd name="T65" fmla="*/ 60 h 68"/>
              <a:gd name="T66" fmla="*/ 7 w 137"/>
              <a:gd name="T67" fmla="*/ 64 h 68"/>
              <a:gd name="T68" fmla="*/ 51 w 137"/>
              <a:gd name="T69" fmla="*/ 23 h 68"/>
              <a:gd name="T70" fmla="*/ 47 w 137"/>
              <a:gd name="T71" fmla="*/ 19 h 68"/>
              <a:gd name="T72" fmla="*/ 51 w 137"/>
              <a:gd name="T73" fmla="*/ 15 h 68"/>
              <a:gd name="T74" fmla="*/ 55 w 137"/>
              <a:gd name="T75" fmla="*/ 19 h 68"/>
              <a:gd name="T76" fmla="*/ 51 w 137"/>
              <a:gd name="T77" fmla="*/ 23 h 68"/>
              <a:gd name="T78" fmla="*/ 85 w 137"/>
              <a:gd name="T79" fmla="*/ 54 h 68"/>
              <a:gd name="T80" fmla="*/ 81 w 137"/>
              <a:gd name="T81" fmla="*/ 49 h 68"/>
              <a:gd name="T82" fmla="*/ 85 w 137"/>
              <a:gd name="T83" fmla="*/ 45 h 68"/>
              <a:gd name="T84" fmla="*/ 89 w 137"/>
              <a:gd name="T85" fmla="*/ 49 h 68"/>
              <a:gd name="T86" fmla="*/ 85 w 137"/>
              <a:gd name="T87" fmla="*/ 54 h 68"/>
              <a:gd name="T88" fmla="*/ 129 w 137"/>
              <a:gd name="T89" fmla="*/ 11 h 68"/>
              <a:gd name="T90" fmla="*/ 125 w 137"/>
              <a:gd name="T91" fmla="*/ 7 h 68"/>
              <a:gd name="T92" fmla="*/ 129 w 137"/>
              <a:gd name="T93" fmla="*/ 3 h 68"/>
              <a:gd name="T94" fmla="*/ 133 w 137"/>
              <a:gd name="T95" fmla="*/ 7 h 68"/>
              <a:gd name="T96" fmla="*/ 129 w 137"/>
              <a:gd name="T97" fmla="*/ 1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7" h="68">
                <a:moveTo>
                  <a:pt x="129" y="0"/>
                </a:moveTo>
                <a:cubicBezTo>
                  <a:pt x="124" y="0"/>
                  <a:pt x="121" y="3"/>
                  <a:pt x="121" y="7"/>
                </a:cubicBezTo>
                <a:cubicBezTo>
                  <a:pt x="121" y="9"/>
                  <a:pt x="121" y="10"/>
                  <a:pt x="122" y="11"/>
                </a:cubicBezTo>
                <a:cubicBezTo>
                  <a:pt x="90" y="43"/>
                  <a:pt x="90" y="43"/>
                  <a:pt x="90" y="43"/>
                </a:cubicBezTo>
                <a:cubicBezTo>
                  <a:pt x="88" y="42"/>
                  <a:pt x="87" y="42"/>
                  <a:pt x="85" y="42"/>
                </a:cubicBezTo>
                <a:cubicBezTo>
                  <a:pt x="83" y="42"/>
                  <a:pt x="81" y="42"/>
                  <a:pt x="80" y="44"/>
                </a:cubicBezTo>
                <a:cubicBezTo>
                  <a:pt x="58" y="22"/>
                  <a:pt x="58" y="22"/>
                  <a:pt x="58" y="22"/>
                </a:cubicBezTo>
                <a:cubicBezTo>
                  <a:pt x="59" y="21"/>
                  <a:pt x="59" y="20"/>
                  <a:pt x="59" y="19"/>
                </a:cubicBezTo>
                <a:cubicBezTo>
                  <a:pt x="59" y="15"/>
                  <a:pt x="55" y="11"/>
                  <a:pt x="51" y="11"/>
                </a:cubicBezTo>
                <a:cubicBezTo>
                  <a:pt x="47" y="11"/>
                  <a:pt x="43" y="15"/>
                  <a:pt x="43" y="19"/>
                </a:cubicBezTo>
                <a:cubicBezTo>
                  <a:pt x="43" y="20"/>
                  <a:pt x="43" y="21"/>
                  <a:pt x="44" y="22"/>
                </a:cubicBezTo>
                <a:cubicBezTo>
                  <a:pt x="12" y="54"/>
                  <a:pt x="12" y="54"/>
                  <a:pt x="12" y="54"/>
                </a:cubicBezTo>
                <a:cubicBezTo>
                  <a:pt x="10" y="53"/>
                  <a:pt x="9" y="52"/>
                  <a:pt x="7" y="52"/>
                </a:cubicBezTo>
                <a:cubicBezTo>
                  <a:pt x="3" y="52"/>
                  <a:pt x="0" y="56"/>
                  <a:pt x="0" y="60"/>
                </a:cubicBezTo>
                <a:cubicBezTo>
                  <a:pt x="0" y="65"/>
                  <a:pt x="3" y="68"/>
                  <a:pt x="7" y="68"/>
                </a:cubicBezTo>
                <a:cubicBezTo>
                  <a:pt x="12" y="68"/>
                  <a:pt x="15" y="65"/>
                  <a:pt x="15" y="60"/>
                </a:cubicBezTo>
                <a:cubicBezTo>
                  <a:pt x="15" y="59"/>
                  <a:pt x="15" y="57"/>
                  <a:pt x="14" y="56"/>
                </a:cubicBezTo>
                <a:cubicBezTo>
                  <a:pt x="46" y="25"/>
                  <a:pt x="46" y="25"/>
                  <a:pt x="46" y="25"/>
                </a:cubicBezTo>
                <a:cubicBezTo>
                  <a:pt x="47" y="26"/>
                  <a:pt x="49" y="27"/>
                  <a:pt x="51" y="27"/>
                </a:cubicBezTo>
                <a:cubicBezTo>
                  <a:pt x="53" y="27"/>
                  <a:pt x="55" y="26"/>
                  <a:pt x="56" y="25"/>
                </a:cubicBezTo>
                <a:cubicBezTo>
                  <a:pt x="78" y="47"/>
                  <a:pt x="78" y="47"/>
                  <a:pt x="78" y="47"/>
                </a:cubicBezTo>
                <a:cubicBezTo>
                  <a:pt x="77" y="47"/>
                  <a:pt x="77" y="48"/>
                  <a:pt x="77" y="49"/>
                </a:cubicBezTo>
                <a:cubicBezTo>
                  <a:pt x="77" y="54"/>
                  <a:pt x="81" y="57"/>
                  <a:pt x="85" y="57"/>
                </a:cubicBezTo>
                <a:cubicBezTo>
                  <a:pt x="89" y="57"/>
                  <a:pt x="93" y="54"/>
                  <a:pt x="93" y="49"/>
                </a:cubicBezTo>
                <a:cubicBezTo>
                  <a:pt x="93" y="48"/>
                  <a:pt x="92" y="47"/>
                  <a:pt x="92" y="46"/>
                </a:cubicBezTo>
                <a:cubicBezTo>
                  <a:pt x="125" y="14"/>
                  <a:pt x="125" y="14"/>
                  <a:pt x="125" y="14"/>
                </a:cubicBezTo>
                <a:cubicBezTo>
                  <a:pt x="126" y="15"/>
                  <a:pt x="127" y="15"/>
                  <a:pt x="129" y="15"/>
                </a:cubicBezTo>
                <a:cubicBezTo>
                  <a:pt x="133" y="15"/>
                  <a:pt x="137" y="12"/>
                  <a:pt x="137" y="7"/>
                </a:cubicBezTo>
                <a:cubicBezTo>
                  <a:pt x="137" y="3"/>
                  <a:pt x="133" y="0"/>
                  <a:pt x="129" y="0"/>
                </a:cubicBezTo>
                <a:close/>
                <a:moveTo>
                  <a:pt x="7" y="64"/>
                </a:moveTo>
                <a:cubicBezTo>
                  <a:pt x="5" y="64"/>
                  <a:pt x="3" y="62"/>
                  <a:pt x="3" y="60"/>
                </a:cubicBezTo>
                <a:cubicBezTo>
                  <a:pt x="3" y="58"/>
                  <a:pt x="5" y="56"/>
                  <a:pt x="7" y="56"/>
                </a:cubicBezTo>
                <a:cubicBezTo>
                  <a:pt x="10" y="56"/>
                  <a:pt x="12" y="58"/>
                  <a:pt x="12" y="60"/>
                </a:cubicBezTo>
                <a:cubicBezTo>
                  <a:pt x="12" y="62"/>
                  <a:pt x="10" y="64"/>
                  <a:pt x="7" y="64"/>
                </a:cubicBezTo>
                <a:close/>
                <a:moveTo>
                  <a:pt x="51" y="23"/>
                </a:moveTo>
                <a:cubicBezTo>
                  <a:pt x="49" y="23"/>
                  <a:pt x="47" y="22"/>
                  <a:pt x="47" y="19"/>
                </a:cubicBezTo>
                <a:cubicBezTo>
                  <a:pt x="47" y="17"/>
                  <a:pt x="49" y="15"/>
                  <a:pt x="51" y="15"/>
                </a:cubicBezTo>
                <a:cubicBezTo>
                  <a:pt x="53" y="15"/>
                  <a:pt x="55" y="17"/>
                  <a:pt x="55" y="19"/>
                </a:cubicBezTo>
                <a:cubicBezTo>
                  <a:pt x="55" y="22"/>
                  <a:pt x="53" y="23"/>
                  <a:pt x="51" y="23"/>
                </a:cubicBezTo>
                <a:close/>
                <a:moveTo>
                  <a:pt x="85" y="54"/>
                </a:moveTo>
                <a:cubicBezTo>
                  <a:pt x="83" y="54"/>
                  <a:pt x="81" y="52"/>
                  <a:pt x="81" y="49"/>
                </a:cubicBezTo>
                <a:cubicBezTo>
                  <a:pt x="81" y="47"/>
                  <a:pt x="83" y="45"/>
                  <a:pt x="85" y="45"/>
                </a:cubicBezTo>
                <a:cubicBezTo>
                  <a:pt x="87" y="45"/>
                  <a:pt x="89" y="47"/>
                  <a:pt x="89" y="49"/>
                </a:cubicBezTo>
                <a:cubicBezTo>
                  <a:pt x="89" y="52"/>
                  <a:pt x="87" y="54"/>
                  <a:pt x="85" y="54"/>
                </a:cubicBezTo>
                <a:close/>
                <a:moveTo>
                  <a:pt x="129" y="11"/>
                </a:moveTo>
                <a:cubicBezTo>
                  <a:pt x="126" y="11"/>
                  <a:pt x="125" y="10"/>
                  <a:pt x="125" y="7"/>
                </a:cubicBezTo>
                <a:cubicBezTo>
                  <a:pt x="125" y="5"/>
                  <a:pt x="126" y="3"/>
                  <a:pt x="129" y="3"/>
                </a:cubicBezTo>
                <a:cubicBezTo>
                  <a:pt x="131" y="3"/>
                  <a:pt x="133" y="5"/>
                  <a:pt x="133" y="7"/>
                </a:cubicBezTo>
                <a:cubicBezTo>
                  <a:pt x="133" y="10"/>
                  <a:pt x="131" y="11"/>
                  <a:pt x="129" y="11"/>
                </a:cubicBezTo>
                <a:close/>
              </a:path>
            </a:pathLst>
          </a:custGeom>
          <a:solidFill>
            <a:srgbClr val="00B0F0"/>
          </a:solidFill>
          <a:ln w="6350">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Rectangle 151"/>
          <p:cNvSpPr/>
          <p:nvPr/>
        </p:nvSpPr>
        <p:spPr>
          <a:xfrm>
            <a:off x="1236558" y="6001946"/>
            <a:ext cx="8795538" cy="400110"/>
          </a:xfrm>
          <a:prstGeom prst="rect">
            <a:avLst/>
          </a:prstGeom>
        </p:spPr>
        <p:txBody>
          <a:bodyPr wrap="square">
            <a:spAutoFit/>
          </a:bodyPr>
          <a:lstStyle/>
          <a:p>
            <a:r>
              <a:rPr lang="tr-TR" sz="1000"/>
              <a:t>*Tip 2 diyabetli, FH’li ve 10 yıllık KV olay riski &gt;%20 olan katılımcılar; </a:t>
            </a:r>
            <a:r>
              <a:rPr lang="tr-TR" sz="1000" baseline="30000"/>
              <a:t>†</a:t>
            </a:r>
            <a:r>
              <a:rPr lang="tr-TR" sz="1000" i="1"/>
              <a:t>p</a:t>
            </a:r>
            <a:r>
              <a:rPr lang="tr-TR" sz="1000"/>
              <a:t>&lt;0.001; </a:t>
            </a:r>
            <a:r>
              <a:rPr lang="tr-TR" sz="1000" baseline="30000"/>
              <a:t>‡</a:t>
            </a:r>
            <a:r>
              <a:rPr lang="tr-TR" sz="1000" i="1"/>
              <a:t>p </a:t>
            </a:r>
            <a:r>
              <a:rPr lang="tr-TR" sz="1000"/>
              <a:t>değeri yoktur </a:t>
            </a:r>
          </a:p>
          <a:p>
            <a:r>
              <a:rPr lang="tr-TR" sz="1000"/>
              <a:t> </a:t>
            </a:r>
          </a:p>
        </p:txBody>
      </p:sp>
      <p:sp>
        <p:nvSpPr>
          <p:cNvPr id="70" name="Metin kutusu 69">
            <a:extLst>
              <a:ext uri="{FF2B5EF4-FFF2-40B4-BE49-F238E27FC236}">
                <a16:creationId xmlns:a16="http://schemas.microsoft.com/office/drawing/2014/main" id="{9282555C-9888-4180-97F6-9963B3C976E9}"/>
              </a:ext>
            </a:extLst>
          </p:cNvPr>
          <p:cNvSpPr txBox="1"/>
          <p:nvPr/>
        </p:nvSpPr>
        <p:spPr>
          <a:xfrm>
            <a:off x="3779764" y="6626557"/>
            <a:ext cx="4726673" cy="215444"/>
          </a:xfrm>
          <a:prstGeom prst="rect">
            <a:avLst/>
          </a:prstGeom>
          <a:solidFill>
            <a:schemeClr val="bg1"/>
          </a:solidFill>
        </p:spPr>
        <p:txBody>
          <a:bodyPr wrap="square" rtlCol="0">
            <a:spAutoFit/>
          </a:bodyPr>
          <a:lstStyle/>
          <a:p>
            <a:r>
              <a:rPr lang="tr-TR" sz="800" dirty="0"/>
              <a:t>Yerel onaya tabi tıbbi bilgilere yönelik </a:t>
            </a:r>
            <a:r>
              <a:rPr lang="tr-TR" sz="800" dirty="0" err="1"/>
              <a:t>spontan</a:t>
            </a:r>
            <a:r>
              <a:rPr lang="tr-TR" sz="800" dirty="0"/>
              <a:t> taleplere yanıt olarak dağıtılmak içindir </a:t>
            </a:r>
          </a:p>
        </p:txBody>
      </p:sp>
    </p:spTree>
    <p:extLst>
      <p:ext uri="{BB962C8B-B14F-4D97-AF65-F5344CB8AC3E}">
        <p14:creationId xmlns:p14="http://schemas.microsoft.com/office/powerpoint/2010/main" val="109556620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25451"/>
            <a:ext cx="10619226" cy="612775"/>
          </a:xfrm>
        </p:spPr>
        <p:txBody>
          <a:bodyPr>
            <a:noAutofit/>
          </a:bodyPr>
          <a:lstStyle/>
          <a:p>
            <a:r>
              <a:rPr lang="tr-TR" sz="3200" b="1" dirty="0" err="1"/>
              <a:t>İnclisiranla</a:t>
            </a:r>
            <a:r>
              <a:rPr lang="tr-TR" sz="3200" b="1" dirty="0"/>
              <a:t> başlangıca kıyasla LDL-C düzeylerinde ortalama &gt;%50 azalma elde edilmiştir</a:t>
            </a:r>
          </a:p>
        </p:txBody>
      </p:sp>
      <p:sp>
        <p:nvSpPr>
          <p:cNvPr id="5" name="Slide Number Placeholder 4"/>
          <p:cNvSpPr>
            <a:spLocks noGrp="1"/>
          </p:cNvSpPr>
          <p:nvPr>
            <p:ph type="sldNum" sz="quarter" idx="11"/>
          </p:nvPr>
        </p:nvSpPr>
        <p:spPr>
          <a:xfrm>
            <a:off x="612563" y="6331010"/>
            <a:ext cx="304800" cy="304800"/>
          </a:xfrm>
          <a:prstGeom prst="rect">
            <a:avLst/>
          </a:prstGeom>
        </p:spPr>
        <p:txBody>
          <a:bodyPr vert="horz" lIns="0" tIns="0" rIns="0" bIns="0" rtlCol="0" anchor="b" anchorCtr="0"/>
          <a:lstStyle>
            <a:defPPr>
              <a:defRPr lang="en-US"/>
            </a:defPPr>
            <a:lvl1pPr marL="0" algn="l" defTabSz="914400" rtl="0" eaLnBrk="1" latinLnBrk="0" hangingPunct="1">
              <a:defRPr lang="en-US" sz="1200" b="0" i="0" kern="1200" spc="0" baseline="0" smtClean="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21F9DA-0F5A-42C4-A110-C23E9E29FA1C}" type="slidenum">
              <a:rPr lang="tr-TR" smtClean="0"/>
              <a:pPr/>
              <a:t>48</a:t>
            </a:fld>
            <a:endParaRPr lang="uk-UA"/>
          </a:p>
        </p:txBody>
      </p:sp>
      <p:sp>
        <p:nvSpPr>
          <p:cNvPr id="246" name="Footer Placeholder 3"/>
          <p:cNvSpPr txBox="1">
            <a:spLocks/>
          </p:cNvSpPr>
          <p:nvPr/>
        </p:nvSpPr>
        <p:spPr>
          <a:xfrm>
            <a:off x="917363" y="6446520"/>
            <a:ext cx="6385805" cy="189290"/>
          </a:xfrm>
          <a:prstGeom prst="rect">
            <a:avLst/>
          </a:prstGeom>
          <a:noFill/>
        </p:spPr>
        <p:txBody>
          <a:bodyPr wrap="square" lIns="0" tIns="0" rIns="0" bIns="0" rtlCol="0" anchor="b" anchorCtr="0">
            <a:noAutofit/>
          </a:bodyPr>
          <a:lstStyle>
            <a:defPPr>
              <a:defRPr lang="en-US"/>
            </a:defPPr>
            <a:lvl1pPr marL="0" algn="l" defTabSz="914400" rtl="0" eaLnBrk="1" latinLnBrk="0" hangingPunct="1">
              <a:defRPr lang="en-US" sz="12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000"/>
              <a:t>Wright, R.S. et al. </a:t>
            </a:r>
            <a:r>
              <a:rPr lang="tr-TR" sz="1000" i="1"/>
              <a:t>J Am Coll Cardiol</a:t>
            </a:r>
            <a:r>
              <a:rPr lang="tr-TR" sz="1000"/>
              <a:t>. 2021;77(9):1182-93</a:t>
            </a:r>
          </a:p>
        </p:txBody>
      </p:sp>
      <p:grpSp>
        <p:nvGrpSpPr>
          <p:cNvPr id="100" name="Group 99"/>
          <p:cNvGrpSpPr/>
          <p:nvPr/>
        </p:nvGrpSpPr>
        <p:grpSpPr>
          <a:xfrm>
            <a:off x="11228827" y="96514"/>
            <a:ext cx="858368" cy="365561"/>
            <a:chOff x="11228827" y="96514"/>
            <a:chExt cx="858368" cy="365561"/>
          </a:xfrm>
        </p:grpSpPr>
        <p:grpSp>
          <p:nvGrpSpPr>
            <p:cNvPr id="110" name="Group 109"/>
            <p:cNvGrpSpPr/>
            <p:nvPr/>
          </p:nvGrpSpPr>
          <p:grpSpPr>
            <a:xfrm>
              <a:off x="11650857" y="120600"/>
              <a:ext cx="436338" cy="341475"/>
              <a:chOff x="23133215" y="-357082"/>
              <a:chExt cx="816462" cy="638955"/>
            </a:xfrm>
          </p:grpSpPr>
          <p:grpSp>
            <p:nvGrpSpPr>
              <p:cNvPr id="121" name="Group 120"/>
              <p:cNvGrpSpPr/>
              <p:nvPr/>
            </p:nvGrpSpPr>
            <p:grpSpPr>
              <a:xfrm>
                <a:off x="23279593" y="-357082"/>
                <a:ext cx="590682" cy="590935"/>
                <a:chOff x="22459579" y="-339978"/>
                <a:chExt cx="590682" cy="590935"/>
              </a:xfrm>
            </p:grpSpPr>
            <p:sp>
              <p:nvSpPr>
                <p:cNvPr id="123" name="Oval 122">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124" name="Oval 123">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122" name="TextBox 121"/>
              <p:cNvSpPr txBox="1"/>
              <p:nvPr/>
            </p:nvSpPr>
            <p:spPr>
              <a:xfrm>
                <a:off x="23133215" y="-351617"/>
                <a:ext cx="816462" cy="633490"/>
              </a:xfrm>
              <a:prstGeom prst="rect">
                <a:avLst/>
              </a:prstGeom>
              <a:noFill/>
            </p:spPr>
            <p:txBody>
              <a:bodyPr wrap="none" lIns="91440" tIns="45720" rIns="91440" bIns="45720" rtlCol="0" anchor="ctr">
                <a:spAutoFit/>
              </a:bodyPr>
              <a:lstStyle/>
              <a:p>
                <a:pPr defTabSz="914110"/>
                <a:r>
                  <a:rPr lang="tr-TR" sz="1600" baseline="30000">
                    <a:solidFill>
                      <a:srgbClr val="FFFFFF"/>
                    </a:solidFill>
                    <a:latin typeface="Arial Black"/>
                  </a:rPr>
                  <a:t>a</a:t>
                </a:r>
                <a:r>
                  <a:rPr lang="tr-TR" sz="1600">
                    <a:solidFill>
                      <a:srgbClr val="FFFFFF"/>
                    </a:solidFill>
                    <a:latin typeface="Arial Black"/>
                  </a:rPr>
                  <a:t>A</a:t>
                </a:r>
              </a:p>
            </p:txBody>
          </p:sp>
        </p:grpSp>
        <p:grpSp>
          <p:nvGrpSpPr>
            <p:cNvPr id="111" name="Group 110"/>
            <p:cNvGrpSpPr/>
            <p:nvPr/>
          </p:nvGrpSpPr>
          <p:grpSpPr>
            <a:xfrm>
              <a:off x="11228827" y="96514"/>
              <a:ext cx="393904" cy="339898"/>
              <a:chOff x="23133215" y="-402152"/>
              <a:chExt cx="737060" cy="636005"/>
            </a:xfrm>
          </p:grpSpPr>
          <p:grpSp>
            <p:nvGrpSpPr>
              <p:cNvPr id="117" name="Group 116"/>
              <p:cNvGrpSpPr/>
              <p:nvPr/>
            </p:nvGrpSpPr>
            <p:grpSpPr>
              <a:xfrm>
                <a:off x="23279593" y="-357082"/>
                <a:ext cx="590682" cy="590935"/>
                <a:chOff x="22459579" y="-339978"/>
                <a:chExt cx="590682" cy="590935"/>
              </a:xfrm>
            </p:grpSpPr>
            <p:sp>
              <p:nvSpPr>
                <p:cNvPr id="119" name="Oval 118">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120" name="Oval 119">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118" name="TextBox 117"/>
              <p:cNvSpPr txBox="1"/>
              <p:nvPr/>
            </p:nvSpPr>
            <p:spPr>
              <a:xfrm>
                <a:off x="23133215" y="-402152"/>
                <a:ext cx="345662" cy="633490"/>
              </a:xfrm>
              <a:prstGeom prst="rect">
                <a:avLst/>
              </a:prstGeom>
              <a:noFill/>
            </p:spPr>
            <p:txBody>
              <a:bodyPr wrap="none" rtlCol="0">
                <a:spAutoFit/>
              </a:bodyPr>
              <a:lstStyle/>
              <a:p>
                <a:pPr defTabSz="914110"/>
                <a:endParaRPr lang="en-US" sz="1600">
                  <a:solidFill>
                    <a:srgbClr val="FFFFFF"/>
                  </a:solidFill>
                  <a:latin typeface="Arial Black"/>
                </a:endParaRPr>
              </a:p>
            </p:txBody>
          </p:sp>
        </p:grpSp>
        <p:grpSp>
          <p:nvGrpSpPr>
            <p:cNvPr id="112" name="Group 111"/>
            <p:cNvGrpSpPr>
              <a:grpSpLocks noChangeAspect="1"/>
            </p:cNvGrpSpPr>
            <p:nvPr/>
          </p:nvGrpSpPr>
          <p:grpSpPr>
            <a:xfrm>
              <a:off x="11354682" y="169033"/>
              <a:ext cx="218023" cy="207019"/>
              <a:chOff x="20191416" y="230188"/>
              <a:chExt cx="963612" cy="898524"/>
            </a:xfrm>
            <a:solidFill>
              <a:schemeClr val="bg1"/>
            </a:solidFill>
          </p:grpSpPr>
          <p:sp>
            <p:nvSpPr>
              <p:cNvPr id="115" name="Freeform 5"/>
              <p:cNvSpPr>
                <a:spLocks noEditPoints="1"/>
              </p:cNvSpPr>
              <p:nvPr/>
            </p:nvSpPr>
            <p:spPr bwMode="auto">
              <a:xfrm>
                <a:off x="20191416" y="230188"/>
                <a:ext cx="963612" cy="511176"/>
              </a:xfrm>
              <a:custGeom>
                <a:avLst/>
                <a:gdLst>
                  <a:gd name="T0" fmla="*/ 1568 w 1603"/>
                  <a:gd name="T1" fmla="*/ 689 h 853"/>
                  <a:gd name="T2" fmla="*/ 1327 w 1603"/>
                  <a:gd name="T3" fmla="*/ 449 h 853"/>
                  <a:gd name="T4" fmla="*/ 1327 w 1603"/>
                  <a:gd name="T5" fmla="*/ 171 h 853"/>
                  <a:gd name="T6" fmla="*/ 1236 w 1603"/>
                  <a:gd name="T7" fmla="*/ 80 h 853"/>
                  <a:gd name="T8" fmla="*/ 1146 w 1603"/>
                  <a:gd name="T9" fmla="*/ 171 h 853"/>
                  <a:gd name="T10" fmla="*/ 1146 w 1603"/>
                  <a:gd name="T11" fmla="*/ 267 h 853"/>
                  <a:gd name="T12" fmla="*/ 967 w 1603"/>
                  <a:gd name="T13" fmla="*/ 88 h 853"/>
                  <a:gd name="T14" fmla="*/ 636 w 1603"/>
                  <a:gd name="T15" fmla="*/ 88 h 853"/>
                  <a:gd name="T16" fmla="*/ 36 w 1603"/>
                  <a:gd name="T17" fmla="*/ 689 h 853"/>
                  <a:gd name="T18" fmla="*/ 36 w 1603"/>
                  <a:gd name="T19" fmla="*/ 818 h 853"/>
                  <a:gd name="T20" fmla="*/ 164 w 1603"/>
                  <a:gd name="T21" fmla="*/ 818 h 853"/>
                  <a:gd name="T22" fmla="*/ 765 w 1603"/>
                  <a:gd name="T23" fmla="*/ 217 h 853"/>
                  <a:gd name="T24" fmla="*/ 838 w 1603"/>
                  <a:gd name="T25" fmla="*/ 217 h 853"/>
                  <a:gd name="T26" fmla="*/ 1439 w 1603"/>
                  <a:gd name="T27" fmla="*/ 818 h 853"/>
                  <a:gd name="T28" fmla="*/ 1503 w 1603"/>
                  <a:gd name="T29" fmla="*/ 844 h 853"/>
                  <a:gd name="T30" fmla="*/ 1568 w 1603"/>
                  <a:gd name="T31" fmla="*/ 818 h 853"/>
                  <a:gd name="T32" fmla="*/ 1568 w 1603"/>
                  <a:gd name="T33" fmla="*/ 689 h 853"/>
                  <a:gd name="T34" fmla="*/ 1568 w 1603"/>
                  <a:gd name="T35" fmla="*/ 689 h 853"/>
                  <a:gd name="T36" fmla="*/ 1568 w 1603"/>
                  <a:gd name="T37" fmla="*/ 68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3" h="853">
                    <a:moveTo>
                      <a:pt x="1568" y="689"/>
                    </a:moveTo>
                    <a:cubicBezTo>
                      <a:pt x="1327" y="449"/>
                      <a:pt x="1327" y="449"/>
                      <a:pt x="1327" y="449"/>
                    </a:cubicBezTo>
                    <a:cubicBezTo>
                      <a:pt x="1327" y="171"/>
                      <a:pt x="1327" y="171"/>
                      <a:pt x="1327" y="171"/>
                    </a:cubicBezTo>
                    <a:cubicBezTo>
                      <a:pt x="1327" y="121"/>
                      <a:pt x="1287" y="80"/>
                      <a:pt x="1236" y="80"/>
                    </a:cubicBezTo>
                    <a:cubicBezTo>
                      <a:pt x="1186" y="80"/>
                      <a:pt x="1146" y="121"/>
                      <a:pt x="1146" y="171"/>
                    </a:cubicBezTo>
                    <a:cubicBezTo>
                      <a:pt x="1146" y="267"/>
                      <a:pt x="1146" y="267"/>
                      <a:pt x="1146" y="267"/>
                    </a:cubicBezTo>
                    <a:cubicBezTo>
                      <a:pt x="967" y="88"/>
                      <a:pt x="967" y="88"/>
                      <a:pt x="967" y="88"/>
                    </a:cubicBezTo>
                    <a:cubicBezTo>
                      <a:pt x="878" y="0"/>
                      <a:pt x="725" y="0"/>
                      <a:pt x="636" y="88"/>
                    </a:cubicBezTo>
                    <a:cubicBezTo>
                      <a:pt x="36" y="689"/>
                      <a:pt x="36" y="689"/>
                      <a:pt x="36" y="689"/>
                    </a:cubicBezTo>
                    <a:cubicBezTo>
                      <a:pt x="0" y="725"/>
                      <a:pt x="0" y="782"/>
                      <a:pt x="36" y="818"/>
                    </a:cubicBezTo>
                    <a:cubicBezTo>
                      <a:pt x="71" y="853"/>
                      <a:pt x="129" y="853"/>
                      <a:pt x="164" y="818"/>
                    </a:cubicBezTo>
                    <a:cubicBezTo>
                      <a:pt x="765" y="217"/>
                      <a:pt x="765" y="217"/>
                      <a:pt x="765" y="217"/>
                    </a:cubicBezTo>
                    <a:cubicBezTo>
                      <a:pt x="784" y="197"/>
                      <a:pt x="819" y="197"/>
                      <a:pt x="838" y="217"/>
                    </a:cubicBezTo>
                    <a:cubicBezTo>
                      <a:pt x="1439" y="818"/>
                      <a:pt x="1439" y="818"/>
                      <a:pt x="1439" y="818"/>
                    </a:cubicBezTo>
                    <a:cubicBezTo>
                      <a:pt x="1457" y="835"/>
                      <a:pt x="1480" y="844"/>
                      <a:pt x="1503" y="844"/>
                    </a:cubicBezTo>
                    <a:cubicBezTo>
                      <a:pt x="1527" y="844"/>
                      <a:pt x="1550" y="835"/>
                      <a:pt x="1568" y="818"/>
                    </a:cubicBezTo>
                    <a:cubicBezTo>
                      <a:pt x="1603" y="782"/>
                      <a:pt x="1603" y="725"/>
                      <a:pt x="1568" y="689"/>
                    </a:cubicBezTo>
                    <a:close/>
                    <a:moveTo>
                      <a:pt x="1568" y="689"/>
                    </a:moveTo>
                    <a:cubicBezTo>
                      <a:pt x="1568" y="689"/>
                      <a:pt x="1568" y="689"/>
                      <a:pt x="156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sp>
            <p:nvSpPr>
              <p:cNvPr id="116" name="Freeform 6">
                <a:hlinkClick r:id="rId3" action="ppaction://hlinksldjump"/>
              </p:cNvPr>
              <p:cNvSpPr>
                <a:spLocks noEditPoints="1"/>
              </p:cNvSpPr>
              <p:nvPr/>
            </p:nvSpPr>
            <p:spPr bwMode="auto">
              <a:xfrm>
                <a:off x="20329499" y="452436"/>
                <a:ext cx="688974" cy="676276"/>
              </a:xfrm>
              <a:custGeom>
                <a:avLst/>
                <a:gdLst>
                  <a:gd name="T0" fmla="*/ 604 w 1146"/>
                  <a:gd name="T1" fmla="*/ 17 h 1126"/>
                  <a:gd name="T2" fmla="*/ 541 w 1146"/>
                  <a:gd name="T3" fmla="*/ 17 h 1126"/>
                  <a:gd name="T4" fmla="*/ 13 w 1146"/>
                  <a:gd name="T5" fmla="*/ 546 h 1126"/>
                  <a:gd name="T6" fmla="*/ 0 w 1146"/>
                  <a:gd name="T7" fmla="*/ 577 h 1126"/>
                  <a:gd name="T8" fmla="*/ 0 w 1146"/>
                  <a:gd name="T9" fmla="*/ 962 h 1126"/>
                  <a:gd name="T10" fmla="*/ 163 w 1146"/>
                  <a:gd name="T11" fmla="*/ 1126 h 1126"/>
                  <a:gd name="T12" fmla="*/ 425 w 1146"/>
                  <a:gd name="T13" fmla="*/ 1126 h 1126"/>
                  <a:gd name="T14" fmla="*/ 425 w 1146"/>
                  <a:gd name="T15" fmla="*/ 721 h 1126"/>
                  <a:gd name="T16" fmla="*/ 720 w 1146"/>
                  <a:gd name="T17" fmla="*/ 721 h 1126"/>
                  <a:gd name="T18" fmla="*/ 720 w 1146"/>
                  <a:gd name="T19" fmla="*/ 1126 h 1126"/>
                  <a:gd name="T20" fmla="*/ 982 w 1146"/>
                  <a:gd name="T21" fmla="*/ 1126 h 1126"/>
                  <a:gd name="T22" fmla="*/ 1146 w 1146"/>
                  <a:gd name="T23" fmla="*/ 962 h 1126"/>
                  <a:gd name="T24" fmla="*/ 1146 w 1146"/>
                  <a:gd name="T25" fmla="*/ 577 h 1126"/>
                  <a:gd name="T26" fmla="*/ 1133 w 1146"/>
                  <a:gd name="T27" fmla="*/ 546 h 1126"/>
                  <a:gd name="T28" fmla="*/ 604 w 1146"/>
                  <a:gd name="T29" fmla="*/ 17 h 1126"/>
                  <a:gd name="T30" fmla="*/ 604 w 1146"/>
                  <a:gd name="T31" fmla="*/ 17 h 1126"/>
                  <a:gd name="T32" fmla="*/ 604 w 1146"/>
                  <a:gd name="T33" fmla="*/ 17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6" h="1126">
                    <a:moveTo>
                      <a:pt x="604" y="17"/>
                    </a:moveTo>
                    <a:cubicBezTo>
                      <a:pt x="587" y="0"/>
                      <a:pt x="558" y="0"/>
                      <a:pt x="541" y="17"/>
                    </a:cubicBezTo>
                    <a:cubicBezTo>
                      <a:pt x="13" y="546"/>
                      <a:pt x="13" y="546"/>
                      <a:pt x="13" y="546"/>
                    </a:cubicBezTo>
                    <a:cubicBezTo>
                      <a:pt x="4" y="554"/>
                      <a:pt x="0" y="565"/>
                      <a:pt x="0" y="577"/>
                    </a:cubicBezTo>
                    <a:cubicBezTo>
                      <a:pt x="0" y="962"/>
                      <a:pt x="0" y="962"/>
                      <a:pt x="0" y="962"/>
                    </a:cubicBezTo>
                    <a:cubicBezTo>
                      <a:pt x="0" y="1053"/>
                      <a:pt x="73" y="1126"/>
                      <a:pt x="163" y="1126"/>
                    </a:cubicBezTo>
                    <a:cubicBezTo>
                      <a:pt x="425" y="1126"/>
                      <a:pt x="425" y="1126"/>
                      <a:pt x="425" y="1126"/>
                    </a:cubicBezTo>
                    <a:cubicBezTo>
                      <a:pt x="425" y="721"/>
                      <a:pt x="425" y="721"/>
                      <a:pt x="425" y="721"/>
                    </a:cubicBezTo>
                    <a:cubicBezTo>
                      <a:pt x="720" y="721"/>
                      <a:pt x="720" y="721"/>
                      <a:pt x="720" y="721"/>
                    </a:cubicBezTo>
                    <a:cubicBezTo>
                      <a:pt x="720" y="1126"/>
                      <a:pt x="720" y="1126"/>
                      <a:pt x="720" y="1126"/>
                    </a:cubicBezTo>
                    <a:cubicBezTo>
                      <a:pt x="982" y="1126"/>
                      <a:pt x="982" y="1126"/>
                      <a:pt x="982" y="1126"/>
                    </a:cubicBezTo>
                    <a:cubicBezTo>
                      <a:pt x="1072" y="1126"/>
                      <a:pt x="1146" y="1053"/>
                      <a:pt x="1146" y="962"/>
                    </a:cubicBezTo>
                    <a:cubicBezTo>
                      <a:pt x="1146" y="577"/>
                      <a:pt x="1146" y="577"/>
                      <a:pt x="1146" y="577"/>
                    </a:cubicBezTo>
                    <a:cubicBezTo>
                      <a:pt x="1146" y="565"/>
                      <a:pt x="1141" y="554"/>
                      <a:pt x="1133" y="546"/>
                    </a:cubicBezTo>
                    <a:lnTo>
                      <a:pt x="604" y="17"/>
                    </a:lnTo>
                    <a:close/>
                    <a:moveTo>
                      <a:pt x="604" y="17"/>
                    </a:moveTo>
                    <a:cubicBezTo>
                      <a:pt x="604" y="17"/>
                      <a:pt x="604" y="17"/>
                      <a:pt x="60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grpSp>
        <p:sp>
          <p:nvSpPr>
            <p:cNvPr id="113" name="Oval 112">
              <a:hlinkClick r:id="rId4" action="ppaction://hlinksldjump"/>
            </p:cNvPr>
            <p:cNvSpPr/>
            <p:nvPr/>
          </p:nvSpPr>
          <p:spPr>
            <a:xfrm>
              <a:off x="11308937"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hlinkClick r:id="rId5" action="ppaction://hlinksldjump"/>
            </p:cNvPr>
            <p:cNvSpPr/>
            <p:nvPr/>
          </p:nvSpPr>
          <p:spPr>
            <a:xfrm>
              <a:off x="11729085"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le 31"/>
          <p:cNvSpPr/>
          <p:nvPr/>
        </p:nvSpPr>
        <p:spPr>
          <a:xfrm>
            <a:off x="608116" y="1629986"/>
            <a:ext cx="11002628" cy="4484375"/>
          </a:xfrm>
          <a:prstGeom prst="roundRect">
            <a:avLst>
              <a:gd name="adj" fmla="val 4804"/>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33" name="Pentagon 32"/>
          <p:cNvSpPr/>
          <p:nvPr/>
        </p:nvSpPr>
        <p:spPr>
          <a:xfrm>
            <a:off x="610667" y="1482212"/>
            <a:ext cx="4980236" cy="291477"/>
          </a:xfrm>
          <a:prstGeom prst="homePlate">
            <a:avLst>
              <a:gd name="adj" fmla="val 38208"/>
            </a:avLst>
          </a:prstGeom>
          <a:solidFill>
            <a:srgbClr val="F2F2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92866" tIns="0" rIns="0" bIns="0" rtlCol="0" anchor="ctr"/>
          <a:lstStyle/>
          <a:p>
            <a:r>
              <a:rPr lang="tr-TR" sz="1600" b="1" dirty="0">
                <a:solidFill>
                  <a:schemeClr val="tx1"/>
                </a:solidFill>
              </a:rPr>
              <a:t>Başlangıca kıyasla LDL-C’de yüzdelik değişim</a:t>
            </a:r>
          </a:p>
        </p:txBody>
      </p:sp>
      <p:sp>
        <p:nvSpPr>
          <p:cNvPr id="101" name="Rectangle 132"/>
          <p:cNvSpPr>
            <a:spLocks noChangeArrowheads="1"/>
          </p:cNvSpPr>
          <p:nvPr/>
        </p:nvSpPr>
        <p:spPr bwMode="auto">
          <a:xfrm>
            <a:off x="1616535" y="1894884"/>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endParaRPr lang="en-US" altLang="en-US"/>
          </a:p>
        </p:txBody>
      </p:sp>
      <p:sp>
        <p:nvSpPr>
          <p:cNvPr id="130" name="Rectangle 171"/>
          <p:cNvSpPr>
            <a:spLocks noChangeArrowheads="1"/>
          </p:cNvSpPr>
          <p:nvPr/>
        </p:nvSpPr>
        <p:spPr bwMode="auto">
          <a:xfrm>
            <a:off x="6037121" y="1891843"/>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endParaRPr lang="en-US" altLang="en-US"/>
          </a:p>
        </p:txBody>
      </p:sp>
      <p:sp>
        <p:nvSpPr>
          <p:cNvPr id="97" name="Rectangle 122"/>
          <p:cNvSpPr>
            <a:spLocks noChangeArrowheads="1"/>
          </p:cNvSpPr>
          <p:nvPr/>
        </p:nvSpPr>
        <p:spPr bwMode="auto">
          <a:xfrm>
            <a:off x="4555024" y="4830793"/>
            <a:ext cx="3382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1100" b="1">
                <a:solidFill>
                  <a:srgbClr val="000000"/>
                </a:solidFill>
                <a:latin typeface="+mn-lt"/>
              </a:rPr>
              <a:t>Gün</a:t>
            </a:r>
          </a:p>
        </p:txBody>
      </p:sp>
      <p:grpSp>
        <p:nvGrpSpPr>
          <p:cNvPr id="4" name="Group 3"/>
          <p:cNvGrpSpPr/>
          <p:nvPr/>
        </p:nvGrpSpPr>
        <p:grpSpPr>
          <a:xfrm>
            <a:off x="859906" y="2102848"/>
            <a:ext cx="7055982" cy="2661244"/>
            <a:chOff x="1150090" y="2118787"/>
            <a:chExt cx="7299335" cy="2661244"/>
          </a:xfrm>
        </p:grpSpPr>
        <p:sp>
          <p:nvSpPr>
            <p:cNvPr id="34" name="Freeform 5"/>
            <p:cNvSpPr>
              <a:spLocks/>
            </p:cNvSpPr>
            <p:nvPr/>
          </p:nvSpPr>
          <p:spPr bwMode="auto">
            <a:xfrm>
              <a:off x="2888090" y="2191981"/>
              <a:ext cx="5166262" cy="1253024"/>
            </a:xfrm>
            <a:custGeom>
              <a:avLst/>
              <a:gdLst>
                <a:gd name="T0" fmla="*/ 0 w 588"/>
                <a:gd name="T1" fmla="*/ 11 h 214"/>
                <a:gd name="T2" fmla="*/ 80 w 588"/>
                <a:gd name="T3" fmla="*/ 7 h 214"/>
                <a:gd name="T4" fmla="*/ 237 w 588"/>
                <a:gd name="T5" fmla="*/ 3 h 214"/>
                <a:gd name="T6" fmla="*/ 315 w 588"/>
                <a:gd name="T7" fmla="*/ 0 h 214"/>
                <a:gd name="T8" fmla="*/ 475 w 588"/>
                <a:gd name="T9" fmla="*/ 2 h 214"/>
                <a:gd name="T10" fmla="*/ 552 w 588"/>
                <a:gd name="T11" fmla="*/ 3 h 214"/>
                <a:gd name="T12" fmla="*/ 588 w 588"/>
                <a:gd name="T13" fmla="*/ 5 h 214"/>
                <a:gd name="T14" fmla="*/ 588 w 588"/>
                <a:gd name="T15" fmla="*/ 196 h 214"/>
                <a:gd name="T16" fmla="*/ 549 w 588"/>
                <a:gd name="T17" fmla="*/ 204 h 214"/>
                <a:gd name="T18" fmla="*/ 471 w 588"/>
                <a:gd name="T19" fmla="*/ 167 h 214"/>
                <a:gd name="T20" fmla="*/ 313 w 588"/>
                <a:gd name="T21" fmla="*/ 208 h 214"/>
                <a:gd name="T22" fmla="*/ 233 w 588"/>
                <a:gd name="T23" fmla="*/ 176 h 214"/>
                <a:gd name="T24" fmla="*/ 76 w 588"/>
                <a:gd name="T25" fmla="*/ 214 h 214"/>
                <a:gd name="T26" fmla="*/ 1 w 588"/>
                <a:gd name="T27" fmla="*/ 198 h 214"/>
                <a:gd name="T28" fmla="*/ 0 w 588"/>
                <a:gd name="T29" fmla="*/ 1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8" h="214">
                  <a:moveTo>
                    <a:pt x="0" y="11"/>
                  </a:moveTo>
                  <a:cubicBezTo>
                    <a:pt x="80" y="7"/>
                    <a:pt x="80" y="7"/>
                    <a:pt x="80" y="7"/>
                  </a:cubicBezTo>
                  <a:cubicBezTo>
                    <a:pt x="237" y="3"/>
                    <a:pt x="237" y="3"/>
                    <a:pt x="237" y="3"/>
                  </a:cubicBezTo>
                  <a:cubicBezTo>
                    <a:pt x="315" y="0"/>
                    <a:pt x="315" y="0"/>
                    <a:pt x="315" y="0"/>
                  </a:cubicBezTo>
                  <a:cubicBezTo>
                    <a:pt x="475" y="2"/>
                    <a:pt x="475" y="2"/>
                    <a:pt x="475" y="2"/>
                  </a:cubicBezTo>
                  <a:cubicBezTo>
                    <a:pt x="552" y="3"/>
                    <a:pt x="552" y="3"/>
                    <a:pt x="552" y="3"/>
                  </a:cubicBezTo>
                  <a:cubicBezTo>
                    <a:pt x="588" y="5"/>
                    <a:pt x="588" y="5"/>
                    <a:pt x="588" y="5"/>
                  </a:cubicBezTo>
                  <a:cubicBezTo>
                    <a:pt x="588" y="70"/>
                    <a:pt x="588" y="132"/>
                    <a:pt x="588" y="196"/>
                  </a:cubicBezTo>
                  <a:cubicBezTo>
                    <a:pt x="549" y="204"/>
                    <a:pt x="549" y="204"/>
                    <a:pt x="549" y="204"/>
                  </a:cubicBezTo>
                  <a:cubicBezTo>
                    <a:pt x="471" y="167"/>
                    <a:pt x="471" y="167"/>
                    <a:pt x="471" y="167"/>
                  </a:cubicBezTo>
                  <a:cubicBezTo>
                    <a:pt x="313" y="208"/>
                    <a:pt x="313" y="208"/>
                    <a:pt x="313" y="208"/>
                  </a:cubicBezTo>
                  <a:cubicBezTo>
                    <a:pt x="233" y="176"/>
                    <a:pt x="233" y="176"/>
                    <a:pt x="233" y="176"/>
                  </a:cubicBezTo>
                  <a:cubicBezTo>
                    <a:pt x="76" y="214"/>
                    <a:pt x="76" y="214"/>
                    <a:pt x="76" y="214"/>
                  </a:cubicBezTo>
                  <a:cubicBezTo>
                    <a:pt x="1" y="198"/>
                    <a:pt x="1" y="198"/>
                    <a:pt x="1" y="198"/>
                  </a:cubicBezTo>
                  <a:lnTo>
                    <a:pt x="0" y="11"/>
                  </a:lnTo>
                  <a:close/>
                </a:path>
              </a:pathLst>
            </a:cu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Rectangle 6"/>
            <p:cNvSpPr>
              <a:spLocks noChangeArrowheads="1"/>
            </p:cNvSpPr>
            <p:nvPr/>
          </p:nvSpPr>
          <p:spPr bwMode="auto">
            <a:xfrm>
              <a:off x="3917987" y="2553786"/>
              <a:ext cx="3013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tr-TR" sz="1200" b="1">
                  <a:latin typeface="+mn-lt"/>
                </a:rPr>
                <a:t>Zamana göre ortalama günler 90–540 </a:t>
              </a:r>
            </a:p>
            <a:p>
              <a:pPr algn="ctr"/>
              <a:r>
                <a:rPr lang="tr-TR" sz="1200" b="1">
                  <a:solidFill>
                    <a:srgbClr val="000000"/>
                  </a:solidFill>
                  <a:latin typeface="+mn-lt"/>
                </a:rPr>
                <a:t>Δ </a:t>
              </a:r>
              <a:r>
                <a:rPr lang="tr-TR" sz="1200" b="1">
                  <a:latin typeface="+mn-lt"/>
                </a:rPr>
                <a:t>−</a:t>
              </a:r>
              <a:r>
                <a:rPr lang="tr-TR" sz="1200" b="1">
                  <a:solidFill>
                    <a:srgbClr val="000000"/>
                  </a:solidFill>
                  <a:latin typeface="+mn-lt"/>
                </a:rPr>
                <a:t>50.5 </a:t>
              </a:r>
              <a:r>
                <a:rPr lang="tr-TR" sz="1200">
                  <a:solidFill>
                    <a:srgbClr val="000000"/>
                  </a:solidFill>
                  <a:latin typeface="+mn-lt"/>
                </a:rPr>
                <a:t>(%95 CI </a:t>
              </a:r>
              <a:r>
                <a:rPr lang="tr-TR" sz="1200">
                  <a:latin typeface="+mn-lt"/>
                </a:rPr>
                <a:t>−</a:t>
              </a:r>
              <a:r>
                <a:rPr lang="tr-TR" sz="1200">
                  <a:solidFill>
                    <a:srgbClr val="000000"/>
                  </a:solidFill>
                  <a:latin typeface="+mn-lt"/>
                </a:rPr>
                <a:t>52.1, </a:t>
              </a:r>
              <a:r>
                <a:rPr lang="tr-TR" sz="1200">
                  <a:latin typeface="+mn-lt"/>
                </a:rPr>
                <a:t>−</a:t>
              </a:r>
              <a:r>
                <a:rPr lang="tr-TR" sz="1200">
                  <a:solidFill>
                    <a:srgbClr val="000000"/>
                  </a:solidFill>
                  <a:latin typeface="+mn-lt"/>
                </a:rPr>
                <a:t>48.9; </a:t>
              </a:r>
              <a:r>
                <a:rPr lang="tr-TR" sz="1200" i="1">
                  <a:solidFill>
                    <a:srgbClr val="000000"/>
                  </a:solidFill>
                  <a:latin typeface="+mn-lt"/>
                </a:rPr>
                <a:t>p</a:t>
              </a:r>
              <a:r>
                <a:rPr lang="tr-TR" sz="1200">
                  <a:solidFill>
                    <a:srgbClr val="000000"/>
                  </a:solidFill>
                  <a:latin typeface="+mn-lt"/>
                </a:rPr>
                <a:t>&lt;0.0001)</a:t>
              </a:r>
            </a:p>
          </p:txBody>
        </p:sp>
        <p:sp>
          <p:nvSpPr>
            <p:cNvPr id="36" name="Line 12"/>
            <p:cNvSpPr>
              <a:spLocks noChangeShapeType="1"/>
            </p:cNvSpPr>
            <p:nvPr/>
          </p:nvSpPr>
          <p:spPr bwMode="auto">
            <a:xfrm flipV="1">
              <a:off x="1851617" y="2118787"/>
              <a:ext cx="0" cy="2359667"/>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Line 13"/>
            <p:cNvSpPr>
              <a:spLocks noChangeShapeType="1"/>
            </p:cNvSpPr>
            <p:nvPr/>
          </p:nvSpPr>
          <p:spPr bwMode="auto">
            <a:xfrm>
              <a:off x="1750309" y="2338360"/>
              <a:ext cx="101308"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Line 14"/>
            <p:cNvSpPr>
              <a:spLocks noChangeShapeType="1"/>
            </p:cNvSpPr>
            <p:nvPr/>
          </p:nvSpPr>
          <p:spPr bwMode="auto">
            <a:xfrm>
              <a:off x="1750309" y="2871189"/>
              <a:ext cx="101308"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Line 15"/>
            <p:cNvSpPr>
              <a:spLocks noChangeShapeType="1"/>
            </p:cNvSpPr>
            <p:nvPr/>
          </p:nvSpPr>
          <p:spPr bwMode="auto">
            <a:xfrm>
              <a:off x="1750309" y="3404017"/>
              <a:ext cx="101308"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Line 16"/>
            <p:cNvSpPr>
              <a:spLocks noChangeShapeType="1"/>
            </p:cNvSpPr>
            <p:nvPr/>
          </p:nvSpPr>
          <p:spPr bwMode="auto">
            <a:xfrm>
              <a:off x="1750309" y="3945627"/>
              <a:ext cx="101308"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Line 17"/>
            <p:cNvSpPr>
              <a:spLocks noChangeShapeType="1"/>
            </p:cNvSpPr>
            <p:nvPr/>
          </p:nvSpPr>
          <p:spPr bwMode="auto">
            <a:xfrm>
              <a:off x="1750309" y="4478455"/>
              <a:ext cx="101308"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Line 18"/>
            <p:cNvSpPr>
              <a:spLocks noChangeShapeType="1"/>
            </p:cNvSpPr>
            <p:nvPr/>
          </p:nvSpPr>
          <p:spPr bwMode="auto">
            <a:xfrm>
              <a:off x="1842864" y="4478455"/>
              <a:ext cx="6405288"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Line 19"/>
            <p:cNvSpPr>
              <a:spLocks noChangeShapeType="1"/>
            </p:cNvSpPr>
            <p:nvPr/>
          </p:nvSpPr>
          <p:spPr bwMode="auto">
            <a:xfrm>
              <a:off x="8081776" y="4478457"/>
              <a:ext cx="0" cy="70262"/>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Line 20"/>
            <p:cNvSpPr>
              <a:spLocks noChangeShapeType="1"/>
            </p:cNvSpPr>
            <p:nvPr/>
          </p:nvSpPr>
          <p:spPr bwMode="auto">
            <a:xfrm>
              <a:off x="7044148" y="4478457"/>
              <a:ext cx="0" cy="70262"/>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Line 21"/>
            <p:cNvSpPr>
              <a:spLocks noChangeShapeType="1"/>
            </p:cNvSpPr>
            <p:nvPr/>
          </p:nvSpPr>
          <p:spPr bwMode="auto">
            <a:xfrm>
              <a:off x="5665021" y="4478457"/>
              <a:ext cx="0" cy="70262"/>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Line 22"/>
            <p:cNvSpPr>
              <a:spLocks noChangeShapeType="1"/>
            </p:cNvSpPr>
            <p:nvPr/>
          </p:nvSpPr>
          <p:spPr bwMode="auto">
            <a:xfrm>
              <a:off x="4960131" y="4478457"/>
              <a:ext cx="0" cy="70262"/>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23"/>
            <p:cNvSpPr>
              <a:spLocks noChangeShapeType="1"/>
            </p:cNvSpPr>
            <p:nvPr/>
          </p:nvSpPr>
          <p:spPr bwMode="auto">
            <a:xfrm>
              <a:off x="3616024" y="4478457"/>
              <a:ext cx="0" cy="70262"/>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24"/>
            <p:cNvSpPr>
              <a:spLocks noChangeShapeType="1"/>
            </p:cNvSpPr>
            <p:nvPr/>
          </p:nvSpPr>
          <p:spPr bwMode="auto">
            <a:xfrm>
              <a:off x="2889247" y="4478457"/>
              <a:ext cx="0" cy="70262"/>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25"/>
            <p:cNvSpPr>
              <a:spLocks noChangeShapeType="1"/>
            </p:cNvSpPr>
            <p:nvPr/>
          </p:nvSpPr>
          <p:spPr bwMode="auto">
            <a:xfrm>
              <a:off x="1851617" y="4478457"/>
              <a:ext cx="0" cy="70262"/>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27"/>
            <p:cNvSpPr>
              <a:spLocks/>
            </p:cNvSpPr>
            <p:nvPr/>
          </p:nvSpPr>
          <p:spPr bwMode="auto">
            <a:xfrm>
              <a:off x="1851622" y="2338362"/>
              <a:ext cx="6230165" cy="1106643"/>
            </a:xfrm>
            <a:custGeom>
              <a:avLst/>
              <a:gdLst>
                <a:gd name="T0" fmla="*/ 0 w 1423"/>
                <a:gd name="T1" fmla="*/ 0 h 378"/>
                <a:gd name="T2" fmla="*/ 237 w 1423"/>
                <a:gd name="T3" fmla="*/ 342 h 378"/>
                <a:gd name="T4" fmla="*/ 395 w 1423"/>
                <a:gd name="T5" fmla="*/ 378 h 378"/>
                <a:gd name="T6" fmla="*/ 710 w 1423"/>
                <a:gd name="T7" fmla="*/ 302 h 378"/>
                <a:gd name="T8" fmla="*/ 869 w 1423"/>
                <a:gd name="T9" fmla="*/ 366 h 378"/>
                <a:gd name="T10" fmla="*/ 1186 w 1423"/>
                <a:gd name="T11" fmla="*/ 284 h 378"/>
                <a:gd name="T12" fmla="*/ 1344 w 1423"/>
                <a:gd name="T13" fmla="*/ 358 h 378"/>
                <a:gd name="T14" fmla="*/ 1423 w 1423"/>
                <a:gd name="T15" fmla="*/ 342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3" h="378">
                  <a:moveTo>
                    <a:pt x="0" y="0"/>
                  </a:moveTo>
                  <a:lnTo>
                    <a:pt x="237" y="342"/>
                  </a:lnTo>
                  <a:lnTo>
                    <a:pt x="395" y="378"/>
                  </a:lnTo>
                  <a:lnTo>
                    <a:pt x="710" y="302"/>
                  </a:lnTo>
                  <a:lnTo>
                    <a:pt x="869" y="366"/>
                  </a:lnTo>
                  <a:lnTo>
                    <a:pt x="1186" y="284"/>
                  </a:lnTo>
                  <a:lnTo>
                    <a:pt x="1344" y="358"/>
                  </a:lnTo>
                  <a:lnTo>
                    <a:pt x="1423" y="342"/>
                  </a:lnTo>
                </a:path>
              </a:pathLst>
            </a:custGeom>
            <a:noFill/>
            <a:ln w="6350" cap="flat">
              <a:solidFill>
                <a:srgbClr val="0460A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Oval 28"/>
            <p:cNvSpPr>
              <a:spLocks noChangeArrowheads="1"/>
            </p:cNvSpPr>
            <p:nvPr/>
          </p:nvSpPr>
          <p:spPr bwMode="auto">
            <a:xfrm>
              <a:off x="1772810" y="2285663"/>
              <a:ext cx="148858" cy="99539"/>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Oval 29"/>
            <p:cNvSpPr>
              <a:spLocks noChangeArrowheads="1"/>
            </p:cNvSpPr>
            <p:nvPr/>
          </p:nvSpPr>
          <p:spPr bwMode="auto">
            <a:xfrm>
              <a:off x="2810441" y="3286910"/>
              <a:ext cx="138755" cy="126000"/>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Oval 30"/>
            <p:cNvSpPr>
              <a:spLocks noChangeArrowheads="1"/>
            </p:cNvSpPr>
            <p:nvPr/>
          </p:nvSpPr>
          <p:spPr bwMode="auto">
            <a:xfrm>
              <a:off x="3502193" y="3392305"/>
              <a:ext cx="138755" cy="126000"/>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Oval 31"/>
            <p:cNvSpPr>
              <a:spLocks noChangeArrowheads="1"/>
            </p:cNvSpPr>
            <p:nvPr/>
          </p:nvSpPr>
          <p:spPr bwMode="auto">
            <a:xfrm>
              <a:off x="4890078" y="3175661"/>
              <a:ext cx="138755" cy="126000"/>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Oval 32"/>
            <p:cNvSpPr>
              <a:spLocks noChangeArrowheads="1"/>
            </p:cNvSpPr>
            <p:nvPr/>
          </p:nvSpPr>
          <p:spPr bwMode="auto">
            <a:xfrm>
              <a:off x="5586210" y="3363031"/>
              <a:ext cx="138755" cy="126000"/>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Oval 34"/>
            <p:cNvSpPr>
              <a:spLocks noChangeArrowheads="1"/>
            </p:cNvSpPr>
            <p:nvPr/>
          </p:nvSpPr>
          <p:spPr bwMode="auto">
            <a:xfrm>
              <a:off x="7998593" y="3286910"/>
              <a:ext cx="138755" cy="126000"/>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35"/>
            <p:cNvSpPr>
              <a:spLocks/>
            </p:cNvSpPr>
            <p:nvPr/>
          </p:nvSpPr>
          <p:spPr bwMode="auto">
            <a:xfrm>
              <a:off x="1851622" y="2191984"/>
              <a:ext cx="6230165" cy="146382"/>
            </a:xfrm>
            <a:custGeom>
              <a:avLst/>
              <a:gdLst>
                <a:gd name="T0" fmla="*/ 0 w 1423"/>
                <a:gd name="T1" fmla="*/ 50 h 50"/>
                <a:gd name="T2" fmla="*/ 237 w 1423"/>
                <a:gd name="T3" fmla="*/ 22 h 50"/>
                <a:gd name="T4" fmla="*/ 395 w 1423"/>
                <a:gd name="T5" fmla="*/ 16 h 50"/>
                <a:gd name="T6" fmla="*/ 710 w 1423"/>
                <a:gd name="T7" fmla="*/ 4 h 50"/>
                <a:gd name="T8" fmla="*/ 869 w 1423"/>
                <a:gd name="T9" fmla="*/ 0 h 50"/>
                <a:gd name="T10" fmla="*/ 1186 w 1423"/>
                <a:gd name="T11" fmla="*/ 4 h 50"/>
                <a:gd name="T12" fmla="*/ 1344 w 1423"/>
                <a:gd name="T13" fmla="*/ 8 h 50"/>
                <a:gd name="T14" fmla="*/ 1423 w 1423"/>
                <a:gd name="T15" fmla="*/ 1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3" h="50">
                  <a:moveTo>
                    <a:pt x="0" y="50"/>
                  </a:moveTo>
                  <a:lnTo>
                    <a:pt x="237" y="22"/>
                  </a:lnTo>
                  <a:lnTo>
                    <a:pt x="395" y="16"/>
                  </a:lnTo>
                  <a:lnTo>
                    <a:pt x="710" y="4"/>
                  </a:lnTo>
                  <a:lnTo>
                    <a:pt x="869" y="0"/>
                  </a:lnTo>
                  <a:lnTo>
                    <a:pt x="1186" y="4"/>
                  </a:lnTo>
                  <a:lnTo>
                    <a:pt x="1344" y="8"/>
                  </a:lnTo>
                  <a:lnTo>
                    <a:pt x="1423" y="10"/>
                  </a:lnTo>
                </a:path>
              </a:pathLst>
            </a:custGeom>
            <a:noFill/>
            <a:ln w="635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Oval 36"/>
            <p:cNvSpPr>
              <a:spLocks noChangeArrowheads="1"/>
            </p:cNvSpPr>
            <p:nvPr/>
          </p:nvSpPr>
          <p:spPr bwMode="auto">
            <a:xfrm>
              <a:off x="1772808" y="2285661"/>
              <a:ext cx="138755" cy="126000"/>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37"/>
            <p:cNvSpPr>
              <a:spLocks noChangeArrowheads="1"/>
            </p:cNvSpPr>
            <p:nvPr/>
          </p:nvSpPr>
          <p:spPr bwMode="auto">
            <a:xfrm>
              <a:off x="6965344" y="2174413"/>
              <a:ext cx="138755" cy="126000"/>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39"/>
            <p:cNvSpPr>
              <a:spLocks noChangeArrowheads="1"/>
            </p:cNvSpPr>
            <p:nvPr/>
          </p:nvSpPr>
          <p:spPr bwMode="auto">
            <a:xfrm>
              <a:off x="7998593" y="2174413"/>
              <a:ext cx="138755" cy="126000"/>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40"/>
            <p:cNvSpPr>
              <a:spLocks noChangeArrowheads="1"/>
            </p:cNvSpPr>
            <p:nvPr/>
          </p:nvSpPr>
          <p:spPr bwMode="auto">
            <a:xfrm>
              <a:off x="1429285" y="4387410"/>
              <a:ext cx="31507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1050"/>
                <a:t>−</a:t>
              </a:r>
              <a:r>
                <a:rPr lang="tr-TR" sz="1050">
                  <a:solidFill>
                    <a:srgbClr val="000000"/>
                  </a:solidFill>
                  <a:latin typeface="+mn-lt"/>
                </a:rPr>
                <a:t>100</a:t>
              </a:r>
            </a:p>
          </p:txBody>
        </p:sp>
        <p:sp>
          <p:nvSpPr>
            <p:cNvPr id="66" name="Rectangle 41"/>
            <p:cNvSpPr>
              <a:spLocks noChangeArrowheads="1"/>
            </p:cNvSpPr>
            <p:nvPr/>
          </p:nvSpPr>
          <p:spPr bwMode="auto">
            <a:xfrm>
              <a:off x="1507229" y="3849790"/>
              <a:ext cx="2371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1050"/>
                <a:t>−</a:t>
              </a:r>
              <a:r>
                <a:rPr lang="tr-TR" sz="1050">
                  <a:solidFill>
                    <a:srgbClr val="000000"/>
                  </a:solidFill>
                  <a:latin typeface="+mn-lt"/>
                </a:rPr>
                <a:t>75</a:t>
              </a:r>
            </a:p>
          </p:txBody>
        </p:sp>
        <p:sp>
          <p:nvSpPr>
            <p:cNvPr id="69" name="Rectangle 42"/>
            <p:cNvSpPr>
              <a:spLocks noChangeArrowheads="1"/>
            </p:cNvSpPr>
            <p:nvPr/>
          </p:nvSpPr>
          <p:spPr bwMode="auto">
            <a:xfrm>
              <a:off x="1507229" y="3312171"/>
              <a:ext cx="2371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1050"/>
                <a:t>−</a:t>
              </a:r>
              <a:r>
                <a:rPr lang="tr-TR" sz="1050">
                  <a:solidFill>
                    <a:srgbClr val="000000"/>
                  </a:solidFill>
                  <a:latin typeface="+mn-lt"/>
                </a:rPr>
                <a:t>50</a:t>
              </a:r>
            </a:p>
          </p:txBody>
        </p:sp>
        <p:sp>
          <p:nvSpPr>
            <p:cNvPr id="73" name="Rectangle 43"/>
            <p:cNvSpPr>
              <a:spLocks noChangeArrowheads="1"/>
            </p:cNvSpPr>
            <p:nvPr/>
          </p:nvSpPr>
          <p:spPr bwMode="auto">
            <a:xfrm>
              <a:off x="1507226" y="2774552"/>
              <a:ext cx="23713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1050"/>
                <a:t>−</a:t>
              </a:r>
              <a:r>
                <a:rPr lang="tr-TR" sz="1050">
                  <a:solidFill>
                    <a:srgbClr val="000000"/>
                  </a:solidFill>
                  <a:latin typeface="+mn-lt"/>
                </a:rPr>
                <a:t>25</a:t>
              </a:r>
            </a:p>
          </p:txBody>
        </p:sp>
        <p:sp>
          <p:nvSpPr>
            <p:cNvPr id="74" name="Rectangle 44"/>
            <p:cNvSpPr>
              <a:spLocks noChangeArrowheads="1"/>
            </p:cNvSpPr>
            <p:nvPr/>
          </p:nvSpPr>
          <p:spPr bwMode="auto">
            <a:xfrm>
              <a:off x="1596082" y="2236934"/>
              <a:ext cx="148283" cy="2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1050">
                  <a:solidFill>
                    <a:srgbClr val="000000"/>
                  </a:solidFill>
                  <a:latin typeface="+mn-lt"/>
                </a:rPr>
                <a:t>0</a:t>
              </a:r>
            </a:p>
          </p:txBody>
        </p:sp>
        <p:sp>
          <p:nvSpPr>
            <p:cNvPr id="75" name="Rectangle 45"/>
            <p:cNvSpPr>
              <a:spLocks noChangeArrowheads="1"/>
            </p:cNvSpPr>
            <p:nvPr/>
          </p:nvSpPr>
          <p:spPr bwMode="auto">
            <a:xfrm>
              <a:off x="1788111" y="4572143"/>
              <a:ext cx="148283" cy="2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1050">
                  <a:solidFill>
                    <a:srgbClr val="000000"/>
                  </a:solidFill>
                  <a:latin typeface="+mn-lt"/>
                </a:rPr>
                <a:t>0</a:t>
              </a:r>
            </a:p>
          </p:txBody>
        </p:sp>
        <p:sp>
          <p:nvSpPr>
            <p:cNvPr id="76" name="Rectangle 46"/>
            <p:cNvSpPr>
              <a:spLocks noChangeArrowheads="1"/>
            </p:cNvSpPr>
            <p:nvPr/>
          </p:nvSpPr>
          <p:spPr bwMode="auto">
            <a:xfrm>
              <a:off x="2720091" y="4572143"/>
              <a:ext cx="296562" cy="2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1050">
                  <a:solidFill>
                    <a:srgbClr val="000000"/>
                  </a:solidFill>
                  <a:latin typeface="+mn-lt"/>
                </a:rPr>
                <a:t>90</a:t>
              </a:r>
            </a:p>
          </p:txBody>
        </p:sp>
        <p:sp>
          <p:nvSpPr>
            <p:cNvPr id="88" name="Rectangle 47"/>
            <p:cNvSpPr>
              <a:spLocks noChangeArrowheads="1"/>
            </p:cNvSpPr>
            <p:nvPr/>
          </p:nvSpPr>
          <p:spPr bwMode="auto">
            <a:xfrm>
              <a:off x="3399762" y="4572143"/>
              <a:ext cx="444845" cy="2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1050">
                  <a:solidFill>
                    <a:srgbClr val="000000"/>
                  </a:solidFill>
                  <a:latin typeface="+mn-lt"/>
                </a:rPr>
                <a:t>150</a:t>
              </a:r>
            </a:p>
          </p:txBody>
        </p:sp>
        <p:sp>
          <p:nvSpPr>
            <p:cNvPr id="89" name="Rectangle 48"/>
            <p:cNvSpPr>
              <a:spLocks noChangeArrowheads="1"/>
            </p:cNvSpPr>
            <p:nvPr/>
          </p:nvSpPr>
          <p:spPr bwMode="auto">
            <a:xfrm>
              <a:off x="4735210" y="4572143"/>
              <a:ext cx="444845" cy="2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1050">
                  <a:solidFill>
                    <a:srgbClr val="000000"/>
                  </a:solidFill>
                  <a:latin typeface="+mn-lt"/>
                </a:rPr>
                <a:t>270</a:t>
              </a:r>
            </a:p>
          </p:txBody>
        </p:sp>
        <p:sp>
          <p:nvSpPr>
            <p:cNvPr id="90" name="Rectangle 49"/>
            <p:cNvSpPr>
              <a:spLocks noChangeArrowheads="1"/>
            </p:cNvSpPr>
            <p:nvPr/>
          </p:nvSpPr>
          <p:spPr bwMode="auto">
            <a:xfrm>
              <a:off x="5451647" y="4572143"/>
              <a:ext cx="444845" cy="2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1050">
                  <a:solidFill>
                    <a:srgbClr val="000000"/>
                  </a:solidFill>
                  <a:latin typeface="+mn-lt"/>
                </a:rPr>
                <a:t>330</a:t>
              </a:r>
            </a:p>
          </p:txBody>
        </p:sp>
        <p:sp>
          <p:nvSpPr>
            <p:cNvPr id="91" name="Rectangle 50"/>
            <p:cNvSpPr>
              <a:spLocks noChangeArrowheads="1"/>
            </p:cNvSpPr>
            <p:nvPr/>
          </p:nvSpPr>
          <p:spPr bwMode="auto">
            <a:xfrm>
              <a:off x="6819384" y="4572143"/>
              <a:ext cx="444845" cy="2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1050">
                  <a:solidFill>
                    <a:srgbClr val="000000"/>
                  </a:solidFill>
                  <a:latin typeface="+mn-lt"/>
                </a:rPr>
                <a:t>450</a:t>
              </a:r>
            </a:p>
          </p:txBody>
        </p:sp>
        <p:sp>
          <p:nvSpPr>
            <p:cNvPr id="92" name="Line 51"/>
            <p:cNvSpPr>
              <a:spLocks noChangeShapeType="1"/>
            </p:cNvSpPr>
            <p:nvPr/>
          </p:nvSpPr>
          <p:spPr bwMode="auto">
            <a:xfrm>
              <a:off x="7657093" y="4478457"/>
              <a:ext cx="0" cy="70262"/>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Rectangle 52"/>
            <p:cNvSpPr>
              <a:spLocks noChangeArrowheads="1"/>
            </p:cNvSpPr>
            <p:nvPr/>
          </p:nvSpPr>
          <p:spPr bwMode="auto">
            <a:xfrm>
              <a:off x="7469721" y="4572143"/>
              <a:ext cx="444845" cy="2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1050">
                  <a:solidFill>
                    <a:srgbClr val="000000"/>
                  </a:solidFill>
                  <a:latin typeface="+mn-lt"/>
                </a:rPr>
                <a:t>510</a:t>
              </a:r>
            </a:p>
          </p:txBody>
        </p:sp>
        <p:sp>
          <p:nvSpPr>
            <p:cNvPr id="94" name="Rectangle 53"/>
            <p:cNvSpPr>
              <a:spLocks noChangeArrowheads="1"/>
            </p:cNvSpPr>
            <p:nvPr/>
          </p:nvSpPr>
          <p:spPr bwMode="auto">
            <a:xfrm>
              <a:off x="8004580" y="4572143"/>
              <a:ext cx="444845" cy="20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1050">
                  <a:solidFill>
                    <a:srgbClr val="000000"/>
                  </a:solidFill>
                  <a:latin typeface="+mn-lt"/>
                </a:rPr>
                <a:t>540</a:t>
              </a:r>
            </a:p>
          </p:txBody>
        </p:sp>
        <p:sp>
          <p:nvSpPr>
            <p:cNvPr id="96" name="Rectangle 121"/>
            <p:cNvSpPr>
              <a:spLocks noChangeArrowheads="1"/>
            </p:cNvSpPr>
            <p:nvPr/>
          </p:nvSpPr>
          <p:spPr bwMode="auto">
            <a:xfrm rot="16200000">
              <a:off x="231763" y="3247548"/>
              <a:ext cx="2011769" cy="17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1100" b="1">
                  <a:solidFill>
                    <a:srgbClr val="000000"/>
                  </a:solidFill>
                  <a:latin typeface="+mn-lt"/>
                </a:rPr>
                <a:t>Başlangıca göre ortalama % değişiklik</a:t>
              </a:r>
            </a:p>
          </p:txBody>
        </p:sp>
        <p:sp>
          <p:nvSpPr>
            <p:cNvPr id="98" name="Line 129"/>
            <p:cNvSpPr>
              <a:spLocks noChangeShapeType="1"/>
            </p:cNvSpPr>
            <p:nvPr/>
          </p:nvSpPr>
          <p:spPr bwMode="auto">
            <a:xfrm flipH="1">
              <a:off x="7756884" y="2337994"/>
              <a:ext cx="0" cy="936000"/>
            </a:xfrm>
            <a:prstGeom prst="line">
              <a:avLst/>
            </a:prstGeom>
            <a:ln w="28575">
              <a:solidFill>
                <a:schemeClr val="tx1"/>
              </a:solidFill>
              <a:prstDash val="dash"/>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102" name="Oval 277"/>
            <p:cNvSpPr>
              <a:spLocks noChangeArrowheads="1"/>
            </p:cNvSpPr>
            <p:nvPr/>
          </p:nvSpPr>
          <p:spPr bwMode="auto">
            <a:xfrm>
              <a:off x="4890078" y="2148063"/>
              <a:ext cx="138755" cy="126000"/>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278"/>
            <p:cNvSpPr>
              <a:spLocks noChangeArrowheads="1"/>
            </p:cNvSpPr>
            <p:nvPr/>
          </p:nvSpPr>
          <p:spPr bwMode="auto">
            <a:xfrm>
              <a:off x="5586210" y="2142206"/>
              <a:ext cx="138755" cy="126000"/>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279"/>
            <p:cNvSpPr>
              <a:spLocks noChangeArrowheads="1"/>
            </p:cNvSpPr>
            <p:nvPr/>
          </p:nvSpPr>
          <p:spPr bwMode="auto">
            <a:xfrm>
              <a:off x="2810441" y="2203688"/>
              <a:ext cx="138755" cy="126000"/>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280"/>
            <p:cNvSpPr>
              <a:spLocks noChangeArrowheads="1"/>
            </p:cNvSpPr>
            <p:nvPr/>
          </p:nvSpPr>
          <p:spPr bwMode="auto">
            <a:xfrm>
              <a:off x="3502193" y="2186122"/>
              <a:ext cx="138755" cy="126000"/>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281"/>
            <p:cNvSpPr>
              <a:spLocks noChangeArrowheads="1"/>
            </p:cNvSpPr>
            <p:nvPr/>
          </p:nvSpPr>
          <p:spPr bwMode="auto">
            <a:xfrm>
              <a:off x="6965344" y="3117109"/>
              <a:ext cx="138755" cy="126000"/>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Oval 38"/>
            <p:cNvSpPr>
              <a:spLocks noChangeArrowheads="1"/>
            </p:cNvSpPr>
            <p:nvPr/>
          </p:nvSpPr>
          <p:spPr bwMode="auto">
            <a:xfrm>
              <a:off x="7694934" y="2162704"/>
              <a:ext cx="138755" cy="126000"/>
            </a:xfrm>
            <a:prstGeom prst="ellipse">
              <a:avLst/>
            </a:pr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9" name="Group 178"/>
          <p:cNvGrpSpPr/>
          <p:nvPr/>
        </p:nvGrpSpPr>
        <p:grpSpPr>
          <a:xfrm>
            <a:off x="9276737" y="2361151"/>
            <a:ext cx="2313283" cy="1440542"/>
            <a:chOff x="6032623" y="2689650"/>
            <a:chExt cx="2313283" cy="1440542"/>
          </a:xfrm>
        </p:grpSpPr>
        <p:grpSp>
          <p:nvGrpSpPr>
            <p:cNvPr id="180" name="Group 179"/>
            <p:cNvGrpSpPr/>
            <p:nvPr/>
          </p:nvGrpSpPr>
          <p:grpSpPr>
            <a:xfrm>
              <a:off x="6208141" y="3232120"/>
              <a:ext cx="2003778" cy="430887"/>
              <a:chOff x="4455473" y="4565555"/>
              <a:chExt cx="2003778" cy="430887"/>
            </a:xfrm>
          </p:grpSpPr>
          <p:sp>
            <p:nvSpPr>
              <p:cNvPr id="185" name="TextBox 184"/>
              <p:cNvSpPr txBox="1"/>
              <p:nvPr/>
            </p:nvSpPr>
            <p:spPr>
              <a:xfrm>
                <a:off x="4630644" y="4565555"/>
                <a:ext cx="1828607" cy="430887"/>
              </a:xfrm>
              <a:prstGeom prst="rect">
                <a:avLst/>
              </a:prstGeom>
              <a:noFill/>
            </p:spPr>
            <p:txBody>
              <a:bodyPr wrap="square" rtlCol="0">
                <a:spAutoFit/>
              </a:bodyPr>
              <a:lstStyle/>
              <a:p>
                <a:r>
                  <a:rPr lang="tr-TR" sz="1100">
                    <a:latin typeface="Arial" panose="020B0604020202020204" pitchFamily="34" charset="0"/>
                    <a:cs typeface="Arial" panose="020B0604020202020204" pitchFamily="34" charset="0"/>
                  </a:rPr>
                  <a:t>90–540. Günler arasında zamana göre ortalaması alınmış değişim              </a:t>
                </a:r>
              </a:p>
            </p:txBody>
          </p:sp>
          <p:sp>
            <p:nvSpPr>
              <p:cNvPr id="186" name="Rectangle 185"/>
              <p:cNvSpPr/>
              <p:nvPr/>
            </p:nvSpPr>
            <p:spPr>
              <a:xfrm>
                <a:off x="4455473" y="4693881"/>
                <a:ext cx="147724" cy="16072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30"/>
              </a:p>
            </p:txBody>
          </p:sp>
        </p:grpSp>
        <p:grpSp>
          <p:nvGrpSpPr>
            <p:cNvPr id="181" name="Group 180"/>
            <p:cNvGrpSpPr/>
            <p:nvPr/>
          </p:nvGrpSpPr>
          <p:grpSpPr>
            <a:xfrm>
              <a:off x="6292840" y="2689650"/>
              <a:ext cx="1560536" cy="430887"/>
              <a:chOff x="2671448" y="7111995"/>
              <a:chExt cx="1560536" cy="430887"/>
            </a:xfrm>
          </p:grpSpPr>
          <p:sp>
            <p:nvSpPr>
              <p:cNvPr id="183" name="TextBox 182"/>
              <p:cNvSpPr txBox="1"/>
              <p:nvPr/>
            </p:nvSpPr>
            <p:spPr>
              <a:xfrm>
                <a:off x="2761710" y="7111995"/>
                <a:ext cx="1470274" cy="430887"/>
              </a:xfrm>
              <a:prstGeom prst="rect">
                <a:avLst/>
              </a:prstGeom>
              <a:noFill/>
            </p:spPr>
            <p:txBody>
              <a:bodyPr wrap="none" rtlCol="0">
                <a:spAutoFit/>
              </a:bodyPr>
              <a:lstStyle/>
              <a:p>
                <a:r>
                  <a:rPr lang="tr-TR" sz="1100">
                    <a:latin typeface="Arial" panose="020B0604020202020204" pitchFamily="34" charset="0"/>
                    <a:cs typeface="Arial" panose="020B0604020202020204" pitchFamily="34" charset="0"/>
                  </a:rPr>
                  <a:t>Başlangıca göre 510. günde</a:t>
                </a:r>
                <a:br>
                  <a:rPr lang="tr-TR" sz="1100">
                    <a:latin typeface="Arial" panose="020B0604020202020204" pitchFamily="34" charset="0"/>
                    <a:cs typeface="Arial" panose="020B0604020202020204" pitchFamily="34" charset="0"/>
                  </a:rPr>
                </a:br>
                <a:r>
                  <a:rPr lang="tr-TR" sz="1100">
                    <a:latin typeface="Arial" panose="020B0604020202020204" pitchFamily="34" charset="0"/>
                    <a:cs typeface="Arial" panose="020B0604020202020204" pitchFamily="34" charset="0"/>
                  </a:rPr>
                  <a:t>değişim </a:t>
                </a:r>
              </a:p>
            </p:txBody>
          </p:sp>
          <p:sp>
            <p:nvSpPr>
              <p:cNvPr id="184" name="Line 129"/>
              <p:cNvSpPr>
                <a:spLocks noChangeShapeType="1"/>
              </p:cNvSpPr>
              <p:nvPr/>
            </p:nvSpPr>
            <p:spPr bwMode="auto">
              <a:xfrm flipH="1">
                <a:off x="2671448" y="7221695"/>
                <a:ext cx="0" cy="252000"/>
              </a:xfrm>
              <a:prstGeom prst="line">
                <a:avLst/>
              </a:prstGeom>
              <a:ln w="22225">
                <a:solidFill>
                  <a:schemeClr val="tx1"/>
                </a:solidFill>
                <a:prstDash val="sysDash"/>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grpSp>
        <p:sp>
          <p:nvSpPr>
            <p:cNvPr id="182" name="Rectangle 181"/>
            <p:cNvSpPr/>
            <p:nvPr/>
          </p:nvSpPr>
          <p:spPr>
            <a:xfrm>
              <a:off x="6032623" y="3868582"/>
              <a:ext cx="2313283" cy="261610"/>
            </a:xfrm>
            <a:prstGeom prst="rect">
              <a:avLst/>
            </a:prstGeom>
          </p:spPr>
          <p:txBody>
            <a:bodyPr wrap="square">
              <a:spAutoFit/>
            </a:bodyPr>
            <a:lstStyle/>
            <a:p>
              <a:pPr algn="ctr"/>
              <a:r>
                <a:rPr lang="tr-TR" sz="1100" b="1">
                  <a:solidFill>
                    <a:srgbClr val="000000"/>
                  </a:solidFill>
                </a:rPr>
                <a:t>Δ  = </a:t>
              </a:r>
              <a:r>
                <a:rPr lang="tr-TR" sz="1100"/>
                <a:t>Plaseboya göre düzeltilmiş değişim</a:t>
              </a:r>
            </a:p>
          </p:txBody>
        </p:sp>
      </p:grpSp>
      <p:sp>
        <p:nvSpPr>
          <p:cNvPr id="125" name="Oval 130"/>
          <p:cNvSpPr>
            <a:spLocks noChangeArrowheads="1"/>
          </p:cNvSpPr>
          <p:nvPr/>
        </p:nvSpPr>
        <p:spPr bwMode="auto">
          <a:xfrm>
            <a:off x="7183516" y="3297686"/>
            <a:ext cx="138755" cy="126000"/>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6534877" y="1750959"/>
            <a:ext cx="1446028" cy="430887"/>
          </a:xfrm>
          <a:prstGeom prst="rect">
            <a:avLst/>
          </a:prstGeom>
          <a:noFill/>
        </p:spPr>
        <p:txBody>
          <a:bodyPr wrap="square" rtlCol="0">
            <a:spAutoFit/>
          </a:bodyPr>
          <a:lstStyle/>
          <a:p>
            <a:pPr algn="ctr"/>
            <a:r>
              <a:rPr lang="tr-TR" sz="1100"/>
              <a:t>5.6 </a:t>
            </a:r>
          </a:p>
          <a:p>
            <a:pPr algn="ctr"/>
            <a:r>
              <a:rPr lang="tr-TR" sz="1100"/>
              <a:t>(3.9, 7.3)</a:t>
            </a:r>
          </a:p>
        </p:txBody>
      </p:sp>
      <p:sp>
        <p:nvSpPr>
          <p:cNvPr id="6" name="Rectangle 5"/>
          <p:cNvSpPr/>
          <p:nvPr/>
        </p:nvSpPr>
        <p:spPr>
          <a:xfrm>
            <a:off x="6644747" y="3447149"/>
            <a:ext cx="1226288" cy="430887"/>
          </a:xfrm>
          <a:prstGeom prst="rect">
            <a:avLst/>
          </a:prstGeom>
        </p:spPr>
        <p:txBody>
          <a:bodyPr wrap="square">
            <a:spAutoFit/>
          </a:bodyPr>
          <a:lstStyle/>
          <a:p>
            <a:pPr algn="ctr"/>
            <a:r>
              <a:rPr lang="tr-TR" sz="1100"/>
              <a:t>−45.1</a:t>
            </a:r>
          </a:p>
          <a:p>
            <a:pPr algn="ctr"/>
            <a:r>
              <a:rPr lang="tr-TR" sz="1100"/>
              <a:t>(−46.9, −43.3)</a:t>
            </a:r>
          </a:p>
        </p:txBody>
      </p:sp>
      <p:sp>
        <p:nvSpPr>
          <p:cNvPr id="131" name="Rectangle 10"/>
          <p:cNvSpPr>
            <a:spLocks noChangeArrowheads="1"/>
          </p:cNvSpPr>
          <p:nvPr/>
        </p:nvSpPr>
        <p:spPr bwMode="auto">
          <a:xfrm>
            <a:off x="7636763" y="2746066"/>
            <a:ext cx="15468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tr-TR" sz="1200">
                <a:latin typeface="+mn-lt"/>
              </a:rPr>
              <a:t>(%95 CI </a:t>
            </a:r>
            <a:r>
              <a:rPr lang="tr-TR" sz="1200">
                <a:solidFill>
                  <a:srgbClr val="000000"/>
                </a:solidFill>
                <a:latin typeface="+mn-lt"/>
              </a:rPr>
              <a:t>−</a:t>
            </a:r>
            <a:r>
              <a:rPr lang="tr-TR" sz="1200">
                <a:latin typeface="+mn-lt"/>
              </a:rPr>
              <a:t>52.9, </a:t>
            </a:r>
            <a:r>
              <a:rPr lang="tr-TR" sz="1200">
                <a:solidFill>
                  <a:srgbClr val="000000"/>
                </a:solidFill>
                <a:latin typeface="+mn-lt"/>
              </a:rPr>
              <a:t>−</a:t>
            </a:r>
            <a:r>
              <a:rPr lang="tr-TR" sz="1200">
                <a:latin typeface="+mn-lt"/>
              </a:rPr>
              <a:t>48.4; </a:t>
            </a:r>
          </a:p>
          <a:p>
            <a:pPr lvl="0" algn="ctr"/>
            <a:r>
              <a:rPr lang="tr-TR" sz="1200" i="1">
                <a:latin typeface="+mn-lt"/>
              </a:rPr>
              <a:t>p</a:t>
            </a:r>
            <a:r>
              <a:rPr lang="tr-TR" sz="1200">
                <a:latin typeface="+mn-lt"/>
              </a:rPr>
              <a:t>&lt;0.0001)</a:t>
            </a:r>
          </a:p>
        </p:txBody>
      </p:sp>
      <p:sp>
        <p:nvSpPr>
          <p:cNvPr id="132" name="Rectangle 10"/>
          <p:cNvSpPr>
            <a:spLocks noChangeArrowheads="1"/>
          </p:cNvSpPr>
          <p:nvPr/>
        </p:nvSpPr>
        <p:spPr bwMode="auto">
          <a:xfrm>
            <a:off x="7819117" y="2521873"/>
            <a:ext cx="115807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tr-TR" sz="1200" b="1">
                <a:solidFill>
                  <a:srgbClr val="000000"/>
                </a:solidFill>
                <a:latin typeface="+mn-lt"/>
              </a:rPr>
              <a:t>510. gün </a:t>
            </a:r>
            <a:r>
              <a:rPr lang="tr-TR" sz="1200" b="1">
                <a:solidFill>
                  <a:srgbClr val="000000"/>
                </a:solidFill>
              </a:rPr>
              <a:t>Δ </a:t>
            </a:r>
            <a:r>
              <a:rPr lang="tr-TR" sz="1200" b="1"/>
              <a:t>−</a:t>
            </a:r>
            <a:r>
              <a:rPr lang="tr-TR" sz="1200" b="1">
                <a:solidFill>
                  <a:srgbClr val="000000"/>
                </a:solidFill>
              </a:rPr>
              <a:t>50.7</a:t>
            </a:r>
          </a:p>
          <a:p>
            <a:pPr lvl="0" algn="ctr"/>
            <a:endParaRPr lang="en-US" altLang="en-US" sz="1100" b="1">
              <a:latin typeface="+mn-lt"/>
            </a:endParaRPr>
          </a:p>
        </p:txBody>
      </p:sp>
      <p:graphicFrame>
        <p:nvGraphicFramePr>
          <p:cNvPr id="24" name="Table 23"/>
          <p:cNvGraphicFramePr>
            <a:graphicFrameLocks noGrp="1"/>
          </p:cNvGraphicFramePr>
          <p:nvPr/>
        </p:nvGraphicFramePr>
        <p:xfrm>
          <a:off x="2550343" y="5015646"/>
          <a:ext cx="6864828" cy="872010"/>
        </p:xfrm>
        <a:graphic>
          <a:graphicData uri="http://schemas.openxmlformats.org/drawingml/2006/table">
            <a:tbl>
              <a:tblPr firstRow="1" bandRow="1">
                <a:tableStyleId>{5FD0F851-EC5A-4D38-B0AD-8093EC10F338}</a:tableStyleId>
              </a:tblPr>
              <a:tblGrid>
                <a:gridCol w="1123780">
                  <a:extLst>
                    <a:ext uri="{9D8B030D-6E8A-4147-A177-3AD203B41FA5}">
                      <a16:colId xmlns:a16="http://schemas.microsoft.com/office/drawing/2014/main" val="971371223"/>
                    </a:ext>
                  </a:extLst>
                </a:gridCol>
                <a:gridCol w="717631">
                  <a:extLst>
                    <a:ext uri="{9D8B030D-6E8A-4147-A177-3AD203B41FA5}">
                      <a16:colId xmlns:a16="http://schemas.microsoft.com/office/drawing/2014/main" val="1017849754"/>
                    </a:ext>
                  </a:extLst>
                </a:gridCol>
                <a:gridCol w="717631">
                  <a:extLst>
                    <a:ext uri="{9D8B030D-6E8A-4147-A177-3AD203B41FA5}">
                      <a16:colId xmlns:a16="http://schemas.microsoft.com/office/drawing/2014/main" val="1380782020"/>
                    </a:ext>
                  </a:extLst>
                </a:gridCol>
                <a:gridCol w="717631">
                  <a:extLst>
                    <a:ext uri="{9D8B030D-6E8A-4147-A177-3AD203B41FA5}">
                      <a16:colId xmlns:a16="http://schemas.microsoft.com/office/drawing/2014/main" val="1554857384"/>
                    </a:ext>
                  </a:extLst>
                </a:gridCol>
                <a:gridCol w="717631">
                  <a:extLst>
                    <a:ext uri="{9D8B030D-6E8A-4147-A177-3AD203B41FA5}">
                      <a16:colId xmlns:a16="http://schemas.microsoft.com/office/drawing/2014/main" val="1526821526"/>
                    </a:ext>
                  </a:extLst>
                </a:gridCol>
                <a:gridCol w="717631">
                  <a:extLst>
                    <a:ext uri="{9D8B030D-6E8A-4147-A177-3AD203B41FA5}">
                      <a16:colId xmlns:a16="http://schemas.microsoft.com/office/drawing/2014/main" val="48547918"/>
                    </a:ext>
                  </a:extLst>
                </a:gridCol>
                <a:gridCol w="717631">
                  <a:extLst>
                    <a:ext uri="{9D8B030D-6E8A-4147-A177-3AD203B41FA5}">
                      <a16:colId xmlns:a16="http://schemas.microsoft.com/office/drawing/2014/main" val="1934483522"/>
                    </a:ext>
                  </a:extLst>
                </a:gridCol>
                <a:gridCol w="717631">
                  <a:extLst>
                    <a:ext uri="{9D8B030D-6E8A-4147-A177-3AD203B41FA5}">
                      <a16:colId xmlns:a16="http://schemas.microsoft.com/office/drawing/2014/main" val="364215329"/>
                    </a:ext>
                  </a:extLst>
                </a:gridCol>
                <a:gridCol w="717631">
                  <a:extLst>
                    <a:ext uri="{9D8B030D-6E8A-4147-A177-3AD203B41FA5}">
                      <a16:colId xmlns:a16="http://schemas.microsoft.com/office/drawing/2014/main" val="583900526"/>
                    </a:ext>
                  </a:extLst>
                </a:gridCol>
              </a:tblGrid>
              <a:tr h="375016">
                <a:tc>
                  <a:txBody>
                    <a:bodyPr/>
                    <a:lstStyle/>
                    <a:p>
                      <a:pPr algn="l">
                        <a:spcBef>
                          <a:spcPts val="0"/>
                        </a:spcBef>
                      </a:pPr>
                      <a:r>
                        <a:rPr lang="tr-TR" sz="1050">
                          <a:solidFill>
                            <a:schemeClr val="tx1"/>
                          </a:solidFill>
                          <a:latin typeface="+mn-lt"/>
                          <a:cs typeface="Times New Roman" panose="02020603050405020304" pitchFamily="18" charset="0"/>
                        </a:rPr>
                        <a:t>Hasta sayısı</a:t>
                      </a:r>
                      <a:r>
                        <a:rPr lang="tr-TR" sz="1050" baseline="0">
                          <a:solidFill>
                            <a:schemeClr val="tx1"/>
                          </a:solidFill>
                          <a:latin typeface="+mn-lt"/>
                          <a:cs typeface="Times New Roman" panose="02020603050405020304" pitchFamily="18" charset="0"/>
                        </a:rPr>
                        <a:t> </a:t>
                      </a:r>
                    </a:p>
                  </a:txBody>
                  <a:tcPr marL="32144" marR="32144" marT="16072" marB="16072" anchor="ctr">
                    <a:lnT w="12700" cap="flat" cmpd="sng" algn="ctr">
                      <a:noFill/>
                      <a:prstDash val="solid"/>
                      <a:round/>
                      <a:headEnd type="none" w="med" len="med"/>
                      <a:tailEnd type="none" w="med" len="med"/>
                    </a:lnT>
                  </a:tcPr>
                </a:tc>
                <a:tc>
                  <a:txBody>
                    <a:bodyPr/>
                    <a:lstStyle/>
                    <a:p>
                      <a:pPr algn="ctr">
                        <a:spcBef>
                          <a:spcPts val="0"/>
                        </a:spcBef>
                      </a:pPr>
                      <a:r>
                        <a:rPr lang="tr-TR" sz="1050">
                          <a:solidFill>
                            <a:schemeClr val="tx1"/>
                          </a:solidFill>
                          <a:latin typeface="+mn-lt"/>
                          <a:cs typeface="Times New Roman" panose="02020603050405020304" pitchFamily="18" charset="0"/>
                        </a:rPr>
                        <a:t>0. Gün</a:t>
                      </a:r>
                    </a:p>
                  </a:txBody>
                  <a:tcPr marL="32144" marR="32144" marT="16072" marB="16072" anchor="ctr">
                    <a:lnT w="12700" cap="flat" cmpd="sng" algn="ctr">
                      <a:noFill/>
                      <a:prstDash val="solid"/>
                      <a:round/>
                      <a:headEnd type="none" w="med" len="med"/>
                      <a:tailEnd type="none" w="med" len="med"/>
                    </a:lnT>
                  </a:tcPr>
                </a:tc>
                <a:tc>
                  <a:txBody>
                    <a:bodyPr/>
                    <a:lstStyle/>
                    <a:p>
                      <a:pPr algn="ctr">
                        <a:spcBef>
                          <a:spcPts val="0"/>
                        </a:spcBef>
                      </a:pPr>
                      <a:r>
                        <a:rPr lang="tr-TR" sz="1050">
                          <a:solidFill>
                            <a:schemeClr val="tx1"/>
                          </a:solidFill>
                          <a:latin typeface="+mn-lt"/>
                          <a:cs typeface="Times New Roman" panose="02020603050405020304" pitchFamily="18" charset="0"/>
                        </a:rPr>
                        <a:t>90. gün</a:t>
                      </a:r>
                    </a:p>
                  </a:txBody>
                  <a:tcPr marL="32144" marR="32144" marT="16072" marB="16072" anchor="ctr">
                    <a:lnT w="12700" cap="flat" cmpd="sng" algn="ctr">
                      <a:noFill/>
                      <a:prstDash val="solid"/>
                      <a:round/>
                      <a:headEnd type="none" w="med" len="med"/>
                      <a:tailEnd type="none" w="med" len="med"/>
                    </a:lnT>
                  </a:tcPr>
                </a:tc>
                <a:tc>
                  <a:txBody>
                    <a:bodyPr/>
                    <a:lstStyle/>
                    <a:p>
                      <a:pPr algn="ctr">
                        <a:spcBef>
                          <a:spcPts val="0"/>
                        </a:spcBef>
                      </a:pPr>
                      <a:r>
                        <a:rPr lang="tr-TR" sz="1050">
                          <a:solidFill>
                            <a:schemeClr val="tx1"/>
                          </a:solidFill>
                          <a:latin typeface="+mn-lt"/>
                          <a:cs typeface="Times New Roman" panose="02020603050405020304" pitchFamily="18" charset="0"/>
                        </a:rPr>
                        <a:t>150. gün</a:t>
                      </a:r>
                    </a:p>
                  </a:txBody>
                  <a:tcPr marL="32144" marR="32144" marT="16072" marB="16072" anchor="ctr">
                    <a:lnT w="12700" cap="flat" cmpd="sng" algn="ctr">
                      <a:noFill/>
                      <a:prstDash val="solid"/>
                      <a:round/>
                      <a:headEnd type="none" w="med" len="med"/>
                      <a:tailEnd type="none" w="med" len="med"/>
                    </a:lnT>
                  </a:tcPr>
                </a:tc>
                <a:tc>
                  <a:txBody>
                    <a:bodyPr/>
                    <a:lstStyle/>
                    <a:p>
                      <a:pPr algn="ctr">
                        <a:spcBef>
                          <a:spcPts val="0"/>
                        </a:spcBef>
                      </a:pPr>
                      <a:r>
                        <a:rPr lang="tr-TR" sz="1050">
                          <a:solidFill>
                            <a:schemeClr val="tx1"/>
                          </a:solidFill>
                          <a:latin typeface="+mn-lt"/>
                          <a:cs typeface="Times New Roman" panose="02020603050405020304" pitchFamily="18" charset="0"/>
                        </a:rPr>
                        <a:t>270. gün</a:t>
                      </a:r>
                    </a:p>
                  </a:txBody>
                  <a:tcPr marL="32144" marR="32144" marT="16072" marB="16072" anchor="ctr">
                    <a:lnT w="12700" cap="flat" cmpd="sng" algn="ctr">
                      <a:noFill/>
                      <a:prstDash val="solid"/>
                      <a:round/>
                      <a:headEnd type="none" w="med" len="med"/>
                      <a:tailEnd type="none" w="med" len="med"/>
                    </a:lnT>
                  </a:tcPr>
                </a:tc>
                <a:tc>
                  <a:txBody>
                    <a:bodyPr/>
                    <a:lstStyle/>
                    <a:p>
                      <a:pPr algn="ctr">
                        <a:spcBef>
                          <a:spcPts val="0"/>
                        </a:spcBef>
                      </a:pPr>
                      <a:r>
                        <a:rPr lang="tr-TR" sz="1050">
                          <a:solidFill>
                            <a:schemeClr val="tx1"/>
                          </a:solidFill>
                          <a:latin typeface="+mn-lt"/>
                          <a:cs typeface="Times New Roman" panose="02020603050405020304" pitchFamily="18" charset="0"/>
                        </a:rPr>
                        <a:t>330. gün</a:t>
                      </a:r>
                    </a:p>
                  </a:txBody>
                  <a:tcPr marL="32144" marR="32144" marT="16072" marB="16072" anchor="ctr">
                    <a:lnT w="12700" cap="flat" cmpd="sng" algn="ctr">
                      <a:noFill/>
                      <a:prstDash val="solid"/>
                      <a:round/>
                      <a:headEnd type="none" w="med" len="med"/>
                      <a:tailEnd type="none" w="med" len="med"/>
                    </a:lnT>
                  </a:tcPr>
                </a:tc>
                <a:tc>
                  <a:txBody>
                    <a:bodyPr/>
                    <a:lstStyle/>
                    <a:p>
                      <a:pPr algn="ctr">
                        <a:spcBef>
                          <a:spcPts val="0"/>
                        </a:spcBef>
                      </a:pPr>
                      <a:r>
                        <a:rPr lang="tr-TR" sz="1050">
                          <a:solidFill>
                            <a:schemeClr val="tx1"/>
                          </a:solidFill>
                          <a:latin typeface="+mn-lt"/>
                          <a:cs typeface="Times New Roman" panose="02020603050405020304" pitchFamily="18" charset="0"/>
                        </a:rPr>
                        <a:t>450. gün</a:t>
                      </a:r>
                    </a:p>
                  </a:txBody>
                  <a:tcPr marL="32144" marR="32144" marT="16072" marB="16072" anchor="ctr">
                    <a:lnT w="12700" cap="flat" cmpd="sng" algn="ctr">
                      <a:noFill/>
                      <a:prstDash val="solid"/>
                      <a:round/>
                      <a:headEnd type="none" w="med" len="med"/>
                      <a:tailEnd type="none" w="med" len="med"/>
                    </a:lnT>
                  </a:tcPr>
                </a:tc>
                <a:tc>
                  <a:txBody>
                    <a:bodyPr/>
                    <a:lstStyle/>
                    <a:p>
                      <a:pPr algn="ctr">
                        <a:spcBef>
                          <a:spcPts val="0"/>
                        </a:spcBef>
                      </a:pPr>
                      <a:r>
                        <a:rPr lang="tr-TR" sz="1050">
                          <a:solidFill>
                            <a:schemeClr val="tx1"/>
                          </a:solidFill>
                          <a:latin typeface="+mn-lt"/>
                          <a:cs typeface="Times New Roman" panose="02020603050405020304" pitchFamily="18" charset="0"/>
                        </a:rPr>
                        <a:t>510. gün</a:t>
                      </a:r>
                    </a:p>
                  </a:txBody>
                  <a:tcPr marL="32144" marR="32144" marT="16072" marB="16072" anchor="ctr">
                    <a:lnT w="12700" cap="flat" cmpd="sng" algn="ctr">
                      <a:noFill/>
                      <a:prstDash val="solid"/>
                      <a:round/>
                      <a:headEnd type="none" w="med" len="med"/>
                      <a:tailEnd type="none" w="med" len="med"/>
                    </a:lnT>
                  </a:tcPr>
                </a:tc>
                <a:tc>
                  <a:txBody>
                    <a:bodyPr/>
                    <a:lstStyle/>
                    <a:p>
                      <a:pPr algn="ctr">
                        <a:spcBef>
                          <a:spcPts val="0"/>
                        </a:spcBef>
                      </a:pPr>
                      <a:r>
                        <a:rPr lang="tr-TR" sz="1050">
                          <a:solidFill>
                            <a:schemeClr val="tx1"/>
                          </a:solidFill>
                          <a:latin typeface="+mn-lt"/>
                          <a:cs typeface="Times New Roman" panose="02020603050405020304" pitchFamily="18" charset="0"/>
                        </a:rPr>
                        <a:t>540. gün</a:t>
                      </a:r>
                    </a:p>
                  </a:txBody>
                  <a:tcPr marL="32144" marR="32144" marT="16072" marB="16072" anchor="ctr">
                    <a:lnT w="12700" cap="flat" cmpd="sng" algn="ctr">
                      <a:noFill/>
                      <a:prstDash val="solid"/>
                      <a:round/>
                      <a:headEnd type="none" w="med" len="med"/>
                      <a:tailEnd type="none" w="med" len="med"/>
                    </a:lnT>
                  </a:tcPr>
                </a:tc>
                <a:extLst>
                  <a:ext uri="{0D108BD9-81ED-4DB2-BD59-A6C34878D82A}">
                    <a16:rowId xmlns:a16="http://schemas.microsoft.com/office/drawing/2014/main" val="2145251190"/>
                  </a:ext>
                </a:extLst>
              </a:tr>
              <a:tr h="248497">
                <a:tc>
                  <a:txBody>
                    <a:bodyPr/>
                    <a:lstStyle/>
                    <a:p>
                      <a:pPr algn="l">
                        <a:spcBef>
                          <a:spcPts val="0"/>
                        </a:spcBef>
                      </a:pPr>
                      <a:r>
                        <a:rPr lang="tr-TR" sz="1050" b="1">
                          <a:solidFill>
                            <a:schemeClr val="accent1"/>
                          </a:solidFill>
                          <a:latin typeface="+mn-lt"/>
                          <a:cs typeface="Times New Roman" panose="02020603050405020304" pitchFamily="18" charset="0"/>
                        </a:rPr>
                        <a:t>İnclisiran </a:t>
                      </a:r>
                    </a:p>
                  </a:txBody>
                  <a:tcPr marL="32144" marR="32144" marT="16072" marB="16072" anchor="ctr">
                    <a:noFill/>
                  </a:tcPr>
                </a:tc>
                <a:tc>
                  <a:txBody>
                    <a:bodyPr/>
                    <a:lstStyle/>
                    <a:p>
                      <a:pPr algn="ctr"/>
                      <a:r>
                        <a:rPr lang="tr-TR" sz="1100">
                          <a:solidFill>
                            <a:schemeClr val="accent1"/>
                          </a:solidFill>
                        </a:rPr>
                        <a:t>1833</a:t>
                      </a:r>
                    </a:p>
                  </a:txBody>
                  <a:tcPr marL="0" marR="0" marT="26340" marB="0" anchor="ctr">
                    <a:noFill/>
                  </a:tcPr>
                </a:tc>
                <a:tc>
                  <a:txBody>
                    <a:bodyPr/>
                    <a:lstStyle/>
                    <a:p>
                      <a:pPr algn="l"/>
                      <a:r>
                        <a:rPr lang="tr-TR" sz="1100">
                          <a:solidFill>
                            <a:schemeClr val="accent1"/>
                          </a:solidFill>
                        </a:rPr>
                        <a:t>   </a:t>
                      </a:r>
                      <a:r>
                        <a:rPr lang="tr-TR" sz="1100" baseline="0">
                          <a:solidFill>
                            <a:schemeClr val="accent1"/>
                          </a:solidFill>
                        </a:rPr>
                        <a:t> </a:t>
                      </a:r>
                      <a:r>
                        <a:rPr lang="tr-TR" sz="1100">
                          <a:solidFill>
                            <a:schemeClr val="accent1"/>
                          </a:solidFill>
                        </a:rPr>
                        <a:t>1788</a:t>
                      </a:r>
                    </a:p>
                  </a:txBody>
                  <a:tcPr marL="0" marR="0" marT="26340" marB="0" anchor="ctr">
                    <a:noFill/>
                  </a:tcPr>
                </a:tc>
                <a:tc>
                  <a:txBody>
                    <a:bodyPr/>
                    <a:lstStyle/>
                    <a:p>
                      <a:pPr algn="ctr"/>
                      <a:r>
                        <a:rPr lang="tr-TR" sz="1100">
                          <a:solidFill>
                            <a:schemeClr val="accent1"/>
                          </a:solidFill>
                        </a:rPr>
                        <a:t>1792</a:t>
                      </a:r>
                    </a:p>
                  </a:txBody>
                  <a:tcPr marL="0" marR="0" marT="26340" marB="0" anchor="ctr">
                    <a:noFill/>
                  </a:tcPr>
                </a:tc>
                <a:tc>
                  <a:txBody>
                    <a:bodyPr/>
                    <a:lstStyle/>
                    <a:p>
                      <a:pPr algn="ctr"/>
                      <a:r>
                        <a:rPr lang="tr-TR" sz="1100">
                          <a:solidFill>
                            <a:schemeClr val="accent1"/>
                          </a:solidFill>
                        </a:rPr>
                        <a:t>    1755</a:t>
                      </a:r>
                    </a:p>
                  </a:txBody>
                  <a:tcPr marL="0" marR="0" marT="26340" marB="0" anchor="ctr">
                    <a:noFill/>
                  </a:tcPr>
                </a:tc>
                <a:tc>
                  <a:txBody>
                    <a:bodyPr/>
                    <a:lstStyle/>
                    <a:p>
                      <a:pPr algn="l"/>
                      <a:r>
                        <a:rPr lang="tr-TR" sz="1100">
                          <a:solidFill>
                            <a:schemeClr val="accent1"/>
                          </a:solidFill>
                        </a:rPr>
                        <a:t>   1741</a:t>
                      </a:r>
                    </a:p>
                  </a:txBody>
                  <a:tcPr marL="0" marR="0" marT="26340" marB="0" anchor="ctr">
                    <a:noFill/>
                  </a:tcPr>
                </a:tc>
                <a:tc>
                  <a:txBody>
                    <a:bodyPr/>
                    <a:lstStyle/>
                    <a:p>
                      <a:pPr algn="ctr"/>
                      <a:r>
                        <a:rPr lang="tr-TR" sz="1100">
                          <a:solidFill>
                            <a:schemeClr val="accent1"/>
                          </a:solidFill>
                        </a:rPr>
                        <a:t> 1726</a:t>
                      </a:r>
                    </a:p>
                  </a:txBody>
                  <a:tcPr marL="0" marR="0" marT="26340" marB="0" anchor="ctr">
                    <a:noFill/>
                  </a:tcPr>
                </a:tc>
                <a:tc>
                  <a:txBody>
                    <a:bodyPr/>
                    <a:lstStyle/>
                    <a:p>
                      <a:pPr algn="l"/>
                      <a:r>
                        <a:rPr lang="tr-TR" sz="1100">
                          <a:solidFill>
                            <a:schemeClr val="accent1"/>
                          </a:solidFill>
                        </a:rPr>
                        <a:t>    1646</a:t>
                      </a:r>
                    </a:p>
                  </a:txBody>
                  <a:tcPr marL="0" marR="0" marT="26340" marB="0" anchor="ctr">
                    <a:noFill/>
                  </a:tcPr>
                </a:tc>
                <a:tc>
                  <a:txBody>
                    <a:bodyPr/>
                    <a:lstStyle/>
                    <a:p>
                      <a:pPr marR="24130" algn="ctr">
                        <a:lnSpc>
                          <a:spcPct val="100000"/>
                        </a:lnSpc>
                        <a:spcBef>
                          <a:spcPts val="0"/>
                        </a:spcBef>
                      </a:pPr>
                      <a:r>
                        <a:rPr lang="tr-TR" sz="1050">
                          <a:solidFill>
                            <a:schemeClr val="accent1"/>
                          </a:solidFill>
                          <a:latin typeface="+mn-lt"/>
                          <a:cs typeface="Times New Roman" panose="02020603050405020304" pitchFamily="18" charset="0"/>
                        </a:rPr>
                        <a:t>1679</a:t>
                      </a:r>
                    </a:p>
                  </a:txBody>
                  <a:tcPr marL="0" marR="0" marT="26340" marB="0" anchor="ctr">
                    <a:noFill/>
                  </a:tcPr>
                </a:tc>
                <a:extLst>
                  <a:ext uri="{0D108BD9-81ED-4DB2-BD59-A6C34878D82A}">
                    <a16:rowId xmlns:a16="http://schemas.microsoft.com/office/drawing/2014/main" val="3092529887"/>
                  </a:ext>
                </a:extLst>
              </a:tr>
              <a:tr h="248497">
                <a:tc>
                  <a:txBody>
                    <a:bodyPr/>
                    <a:lstStyle/>
                    <a:p>
                      <a:pPr algn="l">
                        <a:spcBef>
                          <a:spcPts val="0"/>
                        </a:spcBef>
                      </a:pPr>
                      <a:r>
                        <a:rPr lang="tr-TR" sz="1050" b="1">
                          <a:solidFill>
                            <a:schemeClr val="accent5"/>
                          </a:solidFill>
                          <a:latin typeface="+mn-lt"/>
                          <a:cs typeface="Times New Roman" panose="02020603050405020304" pitchFamily="18" charset="0"/>
                        </a:rPr>
                        <a:t>Plasebo</a:t>
                      </a:r>
                    </a:p>
                  </a:txBody>
                  <a:tcPr marL="32144" marR="32144" marT="16072" marB="16072"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L="215265" algn="l">
                        <a:lnSpc>
                          <a:spcPct val="100000"/>
                        </a:lnSpc>
                        <a:spcBef>
                          <a:spcPts val="0"/>
                        </a:spcBef>
                      </a:pPr>
                      <a:r>
                        <a:rPr lang="tr-TR" sz="1050">
                          <a:solidFill>
                            <a:schemeClr val="accent5"/>
                          </a:solidFill>
                          <a:latin typeface="+mn-lt"/>
                          <a:cs typeface="Times New Roman" panose="02020603050405020304" pitchFamily="18" charset="0"/>
                        </a:rPr>
                        <a:t>1827</a:t>
                      </a:r>
                    </a:p>
                  </a:txBody>
                  <a:tcPr marL="0" marR="0" marT="23885"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R="183515" algn="ctr">
                        <a:lnSpc>
                          <a:spcPct val="100000"/>
                        </a:lnSpc>
                        <a:spcBef>
                          <a:spcPts val="0"/>
                        </a:spcBef>
                      </a:pPr>
                      <a:r>
                        <a:rPr lang="tr-TR" sz="1050">
                          <a:solidFill>
                            <a:schemeClr val="accent5"/>
                          </a:solidFill>
                          <a:latin typeface="+mn-lt"/>
                          <a:cs typeface="Times New Roman" panose="02020603050405020304" pitchFamily="18" charset="0"/>
                        </a:rPr>
                        <a:t>   1796</a:t>
                      </a:r>
                    </a:p>
                  </a:txBody>
                  <a:tcPr marL="0" marR="0" marT="23885"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L="191135" algn="l">
                        <a:lnSpc>
                          <a:spcPct val="100000"/>
                        </a:lnSpc>
                        <a:spcBef>
                          <a:spcPts val="0"/>
                        </a:spcBef>
                      </a:pPr>
                      <a:r>
                        <a:rPr lang="tr-TR" sz="1050">
                          <a:solidFill>
                            <a:schemeClr val="accent5"/>
                          </a:solidFill>
                          <a:latin typeface="+mn-lt"/>
                          <a:cs typeface="Times New Roman" panose="02020603050405020304" pitchFamily="18" charset="0"/>
                        </a:rPr>
                        <a:t>1768</a:t>
                      </a:r>
                    </a:p>
                  </a:txBody>
                  <a:tcPr marL="0" marR="0" marT="23885"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L="267335" algn="l">
                        <a:lnSpc>
                          <a:spcPct val="100000"/>
                        </a:lnSpc>
                        <a:spcBef>
                          <a:spcPts val="0"/>
                        </a:spcBef>
                      </a:pPr>
                      <a:r>
                        <a:rPr lang="tr-TR" sz="1050">
                          <a:solidFill>
                            <a:schemeClr val="accent5"/>
                          </a:solidFill>
                          <a:latin typeface="+mn-lt"/>
                          <a:cs typeface="Times New Roman" panose="02020603050405020304" pitchFamily="18" charset="0"/>
                        </a:rPr>
                        <a:t>1733</a:t>
                      </a:r>
                    </a:p>
                  </a:txBody>
                  <a:tcPr marL="0" marR="0" marT="23885"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L="139065" algn="l">
                        <a:lnSpc>
                          <a:spcPct val="100000"/>
                        </a:lnSpc>
                        <a:spcBef>
                          <a:spcPts val="0"/>
                        </a:spcBef>
                      </a:pPr>
                      <a:r>
                        <a:rPr lang="tr-TR" sz="1050">
                          <a:solidFill>
                            <a:schemeClr val="accent5"/>
                          </a:solidFill>
                          <a:latin typeface="+mn-lt"/>
                          <a:cs typeface="Times New Roman" panose="02020603050405020304" pitchFamily="18" charset="0"/>
                        </a:rPr>
                        <a:t>1721</a:t>
                      </a:r>
                    </a:p>
                  </a:txBody>
                  <a:tcPr marL="0" marR="0" marT="23885"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R="183515" algn="ctr">
                        <a:lnSpc>
                          <a:spcPct val="100000"/>
                        </a:lnSpc>
                        <a:spcBef>
                          <a:spcPts val="0"/>
                        </a:spcBef>
                      </a:pPr>
                      <a:r>
                        <a:rPr lang="tr-TR" sz="1050">
                          <a:solidFill>
                            <a:schemeClr val="accent5"/>
                          </a:solidFill>
                          <a:latin typeface="+mn-lt"/>
                          <a:cs typeface="Times New Roman" panose="02020603050405020304" pitchFamily="18" charset="0"/>
                        </a:rPr>
                        <a:t>     1695</a:t>
                      </a:r>
                    </a:p>
                  </a:txBody>
                  <a:tcPr marL="0" marR="0" marT="23885"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R="93345" algn="ctr">
                        <a:lnSpc>
                          <a:spcPct val="100000"/>
                        </a:lnSpc>
                        <a:spcBef>
                          <a:spcPts val="0"/>
                        </a:spcBef>
                      </a:pPr>
                      <a:r>
                        <a:rPr lang="tr-TR" sz="1050">
                          <a:solidFill>
                            <a:schemeClr val="accent5"/>
                          </a:solidFill>
                          <a:latin typeface="+mn-lt"/>
                          <a:cs typeface="Times New Roman" panose="02020603050405020304" pitchFamily="18" charset="0"/>
                        </a:rPr>
                        <a:t>1634</a:t>
                      </a:r>
                    </a:p>
                  </a:txBody>
                  <a:tcPr marL="0" marR="0" marT="23885" marB="0" anchor="ctr">
                    <a:lnB w="3175" cap="flat" cmpd="sng" algn="ctr">
                      <a:solidFill>
                        <a:schemeClr val="tx1">
                          <a:lumMod val="75000"/>
                          <a:lumOff val="25000"/>
                        </a:schemeClr>
                      </a:solidFill>
                      <a:prstDash val="solid"/>
                      <a:round/>
                      <a:headEnd type="none" w="med" len="med"/>
                      <a:tailEnd type="none" w="med" len="med"/>
                    </a:lnB>
                    <a:noFill/>
                  </a:tcPr>
                </a:tc>
                <a:tc>
                  <a:txBody>
                    <a:bodyPr/>
                    <a:lstStyle/>
                    <a:p>
                      <a:pPr marR="24130" algn="ctr">
                        <a:lnSpc>
                          <a:spcPct val="100000"/>
                        </a:lnSpc>
                        <a:spcBef>
                          <a:spcPts val="0"/>
                        </a:spcBef>
                      </a:pPr>
                      <a:r>
                        <a:rPr lang="tr-TR" sz="1050">
                          <a:solidFill>
                            <a:schemeClr val="accent5"/>
                          </a:solidFill>
                          <a:latin typeface="+mn-lt"/>
                          <a:cs typeface="Times New Roman" panose="02020603050405020304" pitchFamily="18" charset="0"/>
                        </a:rPr>
                        <a:t>1651</a:t>
                      </a:r>
                    </a:p>
                  </a:txBody>
                  <a:tcPr marL="0" marR="0" marT="23885" marB="0" anchor="ctr">
                    <a:lnB w="3175"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4242774365"/>
                  </a:ext>
                </a:extLst>
              </a:tr>
            </a:tbl>
          </a:graphicData>
        </a:graphic>
      </p:graphicFrame>
      <p:grpSp>
        <p:nvGrpSpPr>
          <p:cNvPr id="26" name="Group 25"/>
          <p:cNvGrpSpPr/>
          <p:nvPr/>
        </p:nvGrpSpPr>
        <p:grpSpPr>
          <a:xfrm>
            <a:off x="2206573" y="5709551"/>
            <a:ext cx="257154" cy="82800"/>
            <a:chOff x="652067" y="5670985"/>
            <a:chExt cx="257154" cy="82800"/>
          </a:xfrm>
          <a:solidFill>
            <a:schemeClr val="accent6"/>
          </a:solidFill>
        </p:grpSpPr>
        <p:sp>
          <p:nvSpPr>
            <p:cNvPr id="27" name="object 10"/>
            <p:cNvSpPr/>
            <p:nvPr/>
          </p:nvSpPr>
          <p:spPr>
            <a:xfrm>
              <a:off x="731596" y="5670985"/>
              <a:ext cx="82800" cy="82800"/>
            </a:xfrm>
            <a:custGeom>
              <a:avLst/>
              <a:gdLst/>
              <a:ahLst/>
              <a:cxnLst/>
              <a:rect l="l" t="t" r="r" b="b"/>
              <a:pathLst>
                <a:path w="56514" h="56515">
                  <a:moveTo>
                    <a:pt x="28155" y="0"/>
                  </a:moveTo>
                  <a:lnTo>
                    <a:pt x="17198" y="2209"/>
                  </a:lnTo>
                  <a:lnTo>
                    <a:pt x="8248" y="8234"/>
                  </a:lnTo>
                  <a:lnTo>
                    <a:pt x="2213" y="17171"/>
                  </a:lnTo>
                  <a:lnTo>
                    <a:pt x="0" y="28117"/>
                  </a:lnTo>
                  <a:lnTo>
                    <a:pt x="2213" y="39061"/>
                  </a:lnTo>
                  <a:lnTo>
                    <a:pt x="8248" y="47994"/>
                  </a:lnTo>
                  <a:lnTo>
                    <a:pt x="17198" y="54015"/>
                  </a:lnTo>
                  <a:lnTo>
                    <a:pt x="28155" y="56222"/>
                  </a:lnTo>
                  <a:lnTo>
                    <a:pt x="39111" y="54015"/>
                  </a:lnTo>
                  <a:lnTo>
                    <a:pt x="48056" y="47994"/>
                  </a:lnTo>
                  <a:lnTo>
                    <a:pt x="54087" y="39061"/>
                  </a:lnTo>
                  <a:lnTo>
                    <a:pt x="56299" y="28117"/>
                  </a:lnTo>
                  <a:lnTo>
                    <a:pt x="54087" y="17171"/>
                  </a:lnTo>
                  <a:lnTo>
                    <a:pt x="48056" y="8234"/>
                  </a:lnTo>
                  <a:lnTo>
                    <a:pt x="39111" y="2209"/>
                  </a:lnTo>
                  <a:lnTo>
                    <a:pt x="28155" y="0"/>
                  </a:lnTo>
                  <a:close/>
                </a:path>
              </a:pathLst>
            </a:custGeom>
            <a:grpFill/>
            <a:ln>
              <a:solidFill>
                <a:schemeClr val="accent6"/>
              </a:solidFill>
            </a:ln>
          </p:spPr>
          <p:txBody>
            <a:bodyPr wrap="square" lIns="0" tIns="0" rIns="0" bIns="0" rtlCol="0"/>
            <a:lstStyle/>
            <a:p>
              <a:endParaRPr sz="1100"/>
            </a:p>
          </p:txBody>
        </p:sp>
        <p:sp>
          <p:nvSpPr>
            <p:cNvPr id="28" name="object 6"/>
            <p:cNvSpPr/>
            <p:nvPr/>
          </p:nvSpPr>
          <p:spPr>
            <a:xfrm>
              <a:off x="652067" y="5720566"/>
              <a:ext cx="257154" cy="0"/>
            </a:xfrm>
            <a:custGeom>
              <a:avLst/>
              <a:gdLst/>
              <a:ahLst/>
              <a:cxnLst/>
              <a:rect l="l" t="t" r="r" b="b"/>
              <a:pathLst>
                <a:path w="197485">
                  <a:moveTo>
                    <a:pt x="0" y="0"/>
                  </a:moveTo>
                  <a:lnTo>
                    <a:pt x="197002" y="0"/>
                  </a:lnTo>
                </a:path>
              </a:pathLst>
            </a:custGeom>
            <a:grpFill/>
            <a:ln w="12700">
              <a:solidFill>
                <a:schemeClr val="accent6"/>
              </a:solidFill>
            </a:ln>
          </p:spPr>
          <p:txBody>
            <a:bodyPr wrap="square" lIns="0" tIns="0" rIns="0" bIns="0" rtlCol="0"/>
            <a:lstStyle/>
            <a:p>
              <a:endParaRPr sz="1100"/>
            </a:p>
          </p:txBody>
        </p:sp>
      </p:grpSp>
      <p:grpSp>
        <p:nvGrpSpPr>
          <p:cNvPr id="29" name="Group 28"/>
          <p:cNvGrpSpPr/>
          <p:nvPr/>
        </p:nvGrpSpPr>
        <p:grpSpPr>
          <a:xfrm>
            <a:off x="2208575" y="5474763"/>
            <a:ext cx="257154" cy="82800"/>
            <a:chOff x="654069" y="5905117"/>
            <a:chExt cx="257154" cy="82800"/>
          </a:xfrm>
          <a:solidFill>
            <a:schemeClr val="accent1"/>
          </a:solidFill>
        </p:grpSpPr>
        <p:sp>
          <p:nvSpPr>
            <p:cNvPr id="30" name="object 10"/>
            <p:cNvSpPr/>
            <p:nvPr/>
          </p:nvSpPr>
          <p:spPr>
            <a:xfrm>
              <a:off x="740686" y="5905117"/>
              <a:ext cx="82800" cy="82800"/>
            </a:xfrm>
            <a:custGeom>
              <a:avLst/>
              <a:gdLst/>
              <a:ahLst/>
              <a:cxnLst/>
              <a:rect l="l" t="t" r="r" b="b"/>
              <a:pathLst>
                <a:path w="56514" h="56515">
                  <a:moveTo>
                    <a:pt x="28155" y="0"/>
                  </a:moveTo>
                  <a:lnTo>
                    <a:pt x="17198" y="2209"/>
                  </a:lnTo>
                  <a:lnTo>
                    <a:pt x="8248" y="8234"/>
                  </a:lnTo>
                  <a:lnTo>
                    <a:pt x="2213" y="17171"/>
                  </a:lnTo>
                  <a:lnTo>
                    <a:pt x="0" y="28117"/>
                  </a:lnTo>
                  <a:lnTo>
                    <a:pt x="2213" y="39061"/>
                  </a:lnTo>
                  <a:lnTo>
                    <a:pt x="8248" y="47994"/>
                  </a:lnTo>
                  <a:lnTo>
                    <a:pt x="17198" y="54015"/>
                  </a:lnTo>
                  <a:lnTo>
                    <a:pt x="28155" y="56222"/>
                  </a:lnTo>
                  <a:lnTo>
                    <a:pt x="39111" y="54015"/>
                  </a:lnTo>
                  <a:lnTo>
                    <a:pt x="48056" y="47994"/>
                  </a:lnTo>
                  <a:lnTo>
                    <a:pt x="54087" y="39061"/>
                  </a:lnTo>
                  <a:lnTo>
                    <a:pt x="56299" y="28117"/>
                  </a:lnTo>
                  <a:lnTo>
                    <a:pt x="54087" y="17171"/>
                  </a:lnTo>
                  <a:lnTo>
                    <a:pt x="48056" y="8234"/>
                  </a:lnTo>
                  <a:lnTo>
                    <a:pt x="39111" y="2209"/>
                  </a:lnTo>
                  <a:lnTo>
                    <a:pt x="28155" y="0"/>
                  </a:lnTo>
                  <a:close/>
                </a:path>
              </a:pathLst>
            </a:custGeom>
            <a:grpFill/>
            <a:ln>
              <a:solidFill>
                <a:schemeClr val="accent1"/>
              </a:solidFill>
            </a:ln>
          </p:spPr>
          <p:txBody>
            <a:bodyPr wrap="square" lIns="0" tIns="0" rIns="0" bIns="0" rtlCol="0"/>
            <a:lstStyle/>
            <a:p>
              <a:endParaRPr sz="1100"/>
            </a:p>
          </p:txBody>
        </p:sp>
        <p:sp>
          <p:nvSpPr>
            <p:cNvPr id="31" name="object 6"/>
            <p:cNvSpPr/>
            <p:nvPr/>
          </p:nvSpPr>
          <p:spPr>
            <a:xfrm>
              <a:off x="654069" y="5954698"/>
              <a:ext cx="257154" cy="0"/>
            </a:xfrm>
            <a:custGeom>
              <a:avLst/>
              <a:gdLst/>
              <a:ahLst/>
              <a:cxnLst/>
              <a:rect l="l" t="t" r="r" b="b"/>
              <a:pathLst>
                <a:path w="197485">
                  <a:moveTo>
                    <a:pt x="0" y="0"/>
                  </a:moveTo>
                  <a:lnTo>
                    <a:pt x="197002" y="0"/>
                  </a:lnTo>
                </a:path>
              </a:pathLst>
            </a:custGeom>
            <a:grpFill/>
            <a:ln w="12700">
              <a:solidFill>
                <a:schemeClr val="accent1"/>
              </a:solidFill>
            </a:ln>
          </p:spPr>
          <p:txBody>
            <a:bodyPr wrap="square" lIns="0" tIns="0" rIns="0" bIns="0" rtlCol="0"/>
            <a:lstStyle/>
            <a:p>
              <a:endParaRPr sz="1100"/>
            </a:p>
          </p:txBody>
        </p:sp>
      </p:grpSp>
      <p:sp>
        <p:nvSpPr>
          <p:cNvPr id="99" name="Rectangle 98">
            <a:extLst>
              <a:ext uri="{FF2B5EF4-FFF2-40B4-BE49-F238E27FC236}">
                <a16:creationId xmlns:a16="http://schemas.microsoft.com/office/drawing/2014/main" id="{59703315-532B-441A-93F7-7D1892FD094B}"/>
              </a:ext>
            </a:extLst>
          </p:cNvPr>
          <p:cNvSpPr/>
          <p:nvPr/>
        </p:nvSpPr>
        <p:spPr>
          <a:xfrm>
            <a:off x="1280160" y="6097084"/>
            <a:ext cx="8740213" cy="246221"/>
          </a:xfrm>
          <a:prstGeom prst="rect">
            <a:avLst/>
          </a:prstGeom>
        </p:spPr>
        <p:txBody>
          <a:bodyPr wrap="square">
            <a:spAutoFit/>
          </a:bodyPr>
          <a:lstStyle/>
          <a:p>
            <a:r>
              <a:rPr lang="tr-TR" sz="1000"/>
              <a:t>*Plaseboya karşı (</a:t>
            </a:r>
            <a:r>
              <a:rPr lang="tr-TR" sz="1000" i="1"/>
              <a:t>p</a:t>
            </a:r>
            <a:r>
              <a:rPr lang="tr-TR" sz="1000"/>
              <a:t>&lt;0.0001)</a:t>
            </a:r>
          </a:p>
        </p:txBody>
      </p:sp>
      <p:sp>
        <p:nvSpPr>
          <p:cNvPr id="107" name="Metin kutusu 106">
            <a:extLst>
              <a:ext uri="{FF2B5EF4-FFF2-40B4-BE49-F238E27FC236}">
                <a16:creationId xmlns:a16="http://schemas.microsoft.com/office/drawing/2014/main" id="{1E9F0621-C8E5-4AA6-8144-CC667BF90F6F}"/>
              </a:ext>
            </a:extLst>
          </p:cNvPr>
          <p:cNvSpPr txBox="1"/>
          <p:nvPr/>
        </p:nvSpPr>
        <p:spPr>
          <a:xfrm>
            <a:off x="3779764" y="6626557"/>
            <a:ext cx="4726673" cy="215444"/>
          </a:xfrm>
          <a:prstGeom prst="rect">
            <a:avLst/>
          </a:prstGeom>
          <a:solidFill>
            <a:schemeClr val="bg1"/>
          </a:solidFill>
        </p:spPr>
        <p:txBody>
          <a:bodyPr wrap="square" rtlCol="0">
            <a:spAutoFit/>
          </a:bodyPr>
          <a:lstStyle/>
          <a:p>
            <a:r>
              <a:rPr lang="tr-TR" sz="800" dirty="0"/>
              <a:t>Yerel onaya tabi tıbbi bilgilere yönelik </a:t>
            </a:r>
            <a:r>
              <a:rPr lang="tr-TR" sz="800" dirty="0" err="1"/>
              <a:t>spontan</a:t>
            </a:r>
            <a:r>
              <a:rPr lang="tr-TR" sz="800" dirty="0"/>
              <a:t> taleplere yanıt olarak dağıtılmak içindir </a:t>
            </a:r>
          </a:p>
        </p:txBody>
      </p:sp>
    </p:spTree>
    <p:extLst>
      <p:ext uri="{BB962C8B-B14F-4D97-AF65-F5344CB8AC3E}">
        <p14:creationId xmlns:p14="http://schemas.microsoft.com/office/powerpoint/2010/main" val="74589276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Rounded Rectangle 31">
            <a:extLst>
              <a:ext uri="{FF2B5EF4-FFF2-40B4-BE49-F238E27FC236}">
                <a16:creationId xmlns:a16="http://schemas.microsoft.com/office/drawing/2014/main" id="{8DA441BE-725A-47FB-A899-ADD65FD52A36}"/>
              </a:ext>
            </a:extLst>
          </p:cNvPr>
          <p:cNvSpPr/>
          <p:nvPr/>
        </p:nvSpPr>
        <p:spPr>
          <a:xfrm>
            <a:off x="608116" y="1629986"/>
            <a:ext cx="11002628" cy="4484375"/>
          </a:xfrm>
          <a:prstGeom prst="roundRect">
            <a:avLst>
              <a:gd name="adj" fmla="val 4804"/>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8" name="Slide Number Placeholder 7"/>
          <p:cNvSpPr>
            <a:spLocks noGrp="1"/>
          </p:cNvSpPr>
          <p:nvPr>
            <p:ph type="sldNum" sz="quarter" idx="11"/>
          </p:nvPr>
        </p:nvSpPr>
        <p:spPr>
          <a:xfrm>
            <a:off x="612563" y="6331010"/>
            <a:ext cx="304800" cy="304800"/>
          </a:xfrm>
          <a:prstGeom prst="rect">
            <a:avLst/>
          </a:prstGeom>
        </p:spPr>
        <p:txBody>
          <a:bodyPr vert="horz" lIns="0" tIns="0" rIns="0" bIns="0" rtlCol="0" anchor="b" anchorCtr="0"/>
          <a:lstStyle>
            <a:defPPr>
              <a:defRPr lang="en-US"/>
            </a:defPPr>
            <a:lvl1pPr marL="0" algn="l" defTabSz="914400" rtl="0" eaLnBrk="1" latinLnBrk="0" hangingPunct="1">
              <a:defRPr lang="en-US" sz="1200" b="0" i="0" kern="1200" spc="0" baseline="0" smtClean="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21F9DA-0F5A-42C4-A110-C23E9E29FA1C}" type="slidenum">
              <a:rPr lang="tr-TR" smtClean="0"/>
              <a:pPr/>
              <a:t>49</a:t>
            </a:fld>
            <a:endParaRPr lang="uk-UA"/>
          </a:p>
        </p:txBody>
      </p:sp>
      <p:sp>
        <p:nvSpPr>
          <p:cNvPr id="91" name="Title 1"/>
          <p:cNvSpPr>
            <a:spLocks noGrp="1"/>
          </p:cNvSpPr>
          <p:nvPr>
            <p:ph type="title"/>
          </p:nvPr>
        </p:nvSpPr>
        <p:spPr>
          <a:xfrm>
            <a:off x="609600" y="457201"/>
            <a:ext cx="10972800" cy="1281225"/>
          </a:xfrm>
        </p:spPr>
        <p:txBody>
          <a:bodyPr>
            <a:noAutofit/>
          </a:bodyPr>
          <a:lstStyle/>
          <a:p>
            <a:pPr algn="just"/>
            <a:r>
              <a:rPr lang="tr-TR" sz="3200" dirty="0" err="1"/>
              <a:t>Inclisiran</a:t>
            </a:r>
            <a:r>
              <a:rPr lang="tr-TR" sz="3200" dirty="0"/>
              <a:t>, diğer aterojenik lipidlerde tutarlı ve sürekli azalmalar sağlamıştır*</a:t>
            </a:r>
          </a:p>
        </p:txBody>
      </p:sp>
      <p:sp>
        <p:nvSpPr>
          <p:cNvPr id="92" name="Footer Placeholder 3"/>
          <p:cNvSpPr txBox="1">
            <a:spLocks/>
          </p:cNvSpPr>
          <p:nvPr/>
        </p:nvSpPr>
        <p:spPr>
          <a:xfrm>
            <a:off x="917363" y="6464808"/>
            <a:ext cx="6385805" cy="171002"/>
          </a:xfrm>
          <a:prstGeom prst="rect">
            <a:avLst/>
          </a:prstGeom>
          <a:noFill/>
        </p:spPr>
        <p:txBody>
          <a:bodyPr wrap="square" lIns="0" tIns="0" rIns="0" bIns="0" rtlCol="0" anchor="b" anchorCtr="0">
            <a:noAutofit/>
          </a:bodyPr>
          <a:lstStyle>
            <a:defPPr>
              <a:defRPr lang="en-US"/>
            </a:defPPr>
            <a:lvl1pPr marL="0" algn="l" defTabSz="914400" rtl="0" eaLnBrk="1" latinLnBrk="0" hangingPunct="1">
              <a:defRPr lang="en-US" sz="12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000"/>
              <a:t>Wright, R.S. et al. </a:t>
            </a:r>
            <a:r>
              <a:rPr lang="tr-TR" sz="1000" i="1"/>
              <a:t>J Am Coll Cardiol</a:t>
            </a:r>
            <a:r>
              <a:rPr lang="tr-TR" sz="1000"/>
              <a:t>. 2021;77(9):1182-93</a:t>
            </a:r>
          </a:p>
        </p:txBody>
      </p:sp>
      <p:sp>
        <p:nvSpPr>
          <p:cNvPr id="94" name="Pentagon 93"/>
          <p:cNvSpPr/>
          <p:nvPr/>
        </p:nvSpPr>
        <p:spPr>
          <a:xfrm>
            <a:off x="620372" y="1537076"/>
            <a:ext cx="4846320" cy="291600"/>
          </a:xfrm>
          <a:prstGeom prst="homePlate">
            <a:avLst>
              <a:gd name="adj" fmla="val 38208"/>
            </a:avLst>
          </a:prstGeom>
          <a:solidFill>
            <a:srgbClr val="F2F2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92866" tIns="0" rIns="0" bIns="0" rtlCol="0" anchor="ctr"/>
          <a:lstStyle/>
          <a:p>
            <a:r>
              <a:rPr lang="tr-TR" sz="1600" b="1">
                <a:solidFill>
                  <a:schemeClr val="tx1"/>
                </a:solidFill>
              </a:rPr>
              <a:t>Başlangıca göre 510. Günde yüzdelik değişim</a:t>
            </a:r>
          </a:p>
        </p:txBody>
      </p:sp>
      <p:sp>
        <p:nvSpPr>
          <p:cNvPr id="97" name="Rectangle 40"/>
          <p:cNvSpPr>
            <a:spLocks noChangeArrowheads="1"/>
          </p:cNvSpPr>
          <p:nvPr/>
        </p:nvSpPr>
        <p:spPr bwMode="auto">
          <a:xfrm>
            <a:off x="4372015" y="2631180"/>
            <a:ext cx="79" cy="17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endParaRPr lang="en-US" altLang="en-US" sz="1000" b="1">
              <a:solidFill>
                <a:srgbClr val="000000"/>
              </a:solidFill>
              <a:latin typeface="+mn-lt"/>
            </a:endParaRPr>
          </a:p>
        </p:txBody>
      </p:sp>
      <p:sp>
        <p:nvSpPr>
          <p:cNvPr id="98" name="TextBox 97"/>
          <p:cNvSpPr txBox="1"/>
          <p:nvPr/>
        </p:nvSpPr>
        <p:spPr>
          <a:xfrm>
            <a:off x="1785602" y="2530607"/>
            <a:ext cx="1954505" cy="276999"/>
          </a:xfrm>
          <a:prstGeom prst="rect">
            <a:avLst/>
          </a:prstGeom>
          <a:noFill/>
        </p:spPr>
        <p:txBody>
          <a:bodyPr wrap="square" rtlCol="0">
            <a:spAutoFit/>
          </a:bodyPr>
          <a:lstStyle/>
          <a:p>
            <a:pPr algn="ctr"/>
            <a:r>
              <a:rPr lang="tr-TR" sz="1200" b="1"/>
              <a:t>Total kolesterol</a:t>
            </a:r>
          </a:p>
        </p:txBody>
      </p:sp>
      <p:sp>
        <p:nvSpPr>
          <p:cNvPr id="99" name="TextBox 98"/>
          <p:cNvSpPr txBox="1"/>
          <p:nvPr/>
        </p:nvSpPr>
        <p:spPr>
          <a:xfrm>
            <a:off x="5113581" y="2530607"/>
            <a:ext cx="1954505" cy="276999"/>
          </a:xfrm>
          <a:prstGeom prst="rect">
            <a:avLst/>
          </a:prstGeom>
          <a:noFill/>
        </p:spPr>
        <p:txBody>
          <a:bodyPr wrap="square" rtlCol="0">
            <a:spAutoFit/>
          </a:bodyPr>
          <a:lstStyle/>
          <a:p>
            <a:pPr algn="ctr"/>
            <a:r>
              <a:rPr lang="tr-TR" sz="1200" b="1"/>
              <a:t>Non-HDL-C</a:t>
            </a:r>
          </a:p>
        </p:txBody>
      </p:sp>
      <p:sp>
        <p:nvSpPr>
          <p:cNvPr id="100" name="TextBox 99"/>
          <p:cNvSpPr txBox="1"/>
          <p:nvPr/>
        </p:nvSpPr>
        <p:spPr>
          <a:xfrm>
            <a:off x="8847380" y="2530607"/>
            <a:ext cx="1954505" cy="276999"/>
          </a:xfrm>
          <a:prstGeom prst="rect">
            <a:avLst/>
          </a:prstGeom>
          <a:noFill/>
        </p:spPr>
        <p:txBody>
          <a:bodyPr wrap="square" rtlCol="0">
            <a:spAutoFit/>
          </a:bodyPr>
          <a:lstStyle/>
          <a:p>
            <a:pPr algn="ctr"/>
            <a:r>
              <a:rPr lang="tr-TR" sz="1200" b="1"/>
              <a:t>ApoB</a:t>
            </a:r>
          </a:p>
        </p:txBody>
      </p:sp>
      <p:grpSp>
        <p:nvGrpSpPr>
          <p:cNvPr id="325" name="Group 324"/>
          <p:cNvGrpSpPr/>
          <p:nvPr/>
        </p:nvGrpSpPr>
        <p:grpSpPr>
          <a:xfrm>
            <a:off x="6058872" y="2076582"/>
            <a:ext cx="1366166" cy="317569"/>
            <a:chOff x="1614583" y="5015966"/>
            <a:chExt cx="1127606" cy="276999"/>
          </a:xfrm>
        </p:grpSpPr>
        <p:sp>
          <p:nvSpPr>
            <p:cNvPr id="330" name="object 10"/>
            <p:cNvSpPr/>
            <p:nvPr/>
          </p:nvSpPr>
          <p:spPr>
            <a:xfrm>
              <a:off x="1701659" y="5113319"/>
              <a:ext cx="82800" cy="82800"/>
            </a:xfrm>
            <a:custGeom>
              <a:avLst/>
              <a:gdLst/>
              <a:ahLst/>
              <a:cxnLst/>
              <a:rect l="l" t="t" r="r" b="b"/>
              <a:pathLst>
                <a:path w="56514" h="56515">
                  <a:moveTo>
                    <a:pt x="28155" y="0"/>
                  </a:moveTo>
                  <a:lnTo>
                    <a:pt x="17198" y="2209"/>
                  </a:lnTo>
                  <a:lnTo>
                    <a:pt x="8248" y="8234"/>
                  </a:lnTo>
                  <a:lnTo>
                    <a:pt x="2213" y="17171"/>
                  </a:lnTo>
                  <a:lnTo>
                    <a:pt x="0" y="28117"/>
                  </a:lnTo>
                  <a:lnTo>
                    <a:pt x="2213" y="39061"/>
                  </a:lnTo>
                  <a:lnTo>
                    <a:pt x="8248" y="47994"/>
                  </a:lnTo>
                  <a:lnTo>
                    <a:pt x="17198" y="54015"/>
                  </a:lnTo>
                  <a:lnTo>
                    <a:pt x="28155" y="56222"/>
                  </a:lnTo>
                  <a:lnTo>
                    <a:pt x="39111" y="54015"/>
                  </a:lnTo>
                  <a:lnTo>
                    <a:pt x="48056" y="47994"/>
                  </a:lnTo>
                  <a:lnTo>
                    <a:pt x="54087" y="39061"/>
                  </a:lnTo>
                  <a:lnTo>
                    <a:pt x="56299" y="28117"/>
                  </a:lnTo>
                  <a:lnTo>
                    <a:pt x="54087" y="17171"/>
                  </a:lnTo>
                  <a:lnTo>
                    <a:pt x="48056" y="8234"/>
                  </a:lnTo>
                  <a:lnTo>
                    <a:pt x="39111" y="2209"/>
                  </a:lnTo>
                  <a:lnTo>
                    <a:pt x="28155" y="0"/>
                  </a:lnTo>
                  <a:close/>
                </a:path>
              </a:pathLst>
            </a:custGeom>
            <a:solidFill>
              <a:schemeClr val="accent5"/>
            </a:solidFill>
            <a:ln>
              <a:solidFill>
                <a:schemeClr val="accent5"/>
              </a:solidFill>
            </a:ln>
          </p:spPr>
          <p:txBody>
            <a:bodyPr wrap="square" lIns="0" tIns="0" rIns="0" bIns="0" rtlCol="0"/>
            <a:lstStyle/>
            <a:p>
              <a:endParaRPr sz="1200"/>
            </a:p>
          </p:txBody>
        </p:sp>
        <p:sp>
          <p:nvSpPr>
            <p:cNvPr id="331" name="object 6"/>
            <p:cNvSpPr/>
            <p:nvPr/>
          </p:nvSpPr>
          <p:spPr>
            <a:xfrm>
              <a:off x="1614583" y="5154924"/>
              <a:ext cx="257154" cy="0"/>
            </a:xfrm>
            <a:custGeom>
              <a:avLst/>
              <a:gdLst/>
              <a:ahLst/>
              <a:cxnLst/>
              <a:rect l="l" t="t" r="r" b="b"/>
              <a:pathLst>
                <a:path w="197485">
                  <a:moveTo>
                    <a:pt x="0" y="0"/>
                  </a:moveTo>
                  <a:lnTo>
                    <a:pt x="197002" y="0"/>
                  </a:lnTo>
                </a:path>
              </a:pathLst>
            </a:custGeom>
            <a:ln w="12700">
              <a:solidFill>
                <a:schemeClr val="accent5"/>
              </a:solidFill>
            </a:ln>
          </p:spPr>
          <p:txBody>
            <a:bodyPr wrap="square" lIns="0" tIns="0" rIns="0" bIns="0" rtlCol="0"/>
            <a:lstStyle/>
            <a:p>
              <a:endParaRPr sz="1200"/>
            </a:p>
          </p:txBody>
        </p:sp>
        <p:sp>
          <p:nvSpPr>
            <p:cNvPr id="332" name="TextBox 331"/>
            <p:cNvSpPr txBox="1"/>
            <p:nvPr/>
          </p:nvSpPr>
          <p:spPr>
            <a:xfrm>
              <a:off x="1883448" y="5015966"/>
              <a:ext cx="858741" cy="276999"/>
            </a:xfrm>
            <a:prstGeom prst="rect">
              <a:avLst/>
            </a:prstGeom>
            <a:noFill/>
          </p:spPr>
          <p:txBody>
            <a:bodyPr wrap="square" rtlCol="0">
              <a:spAutoFit/>
            </a:bodyPr>
            <a:lstStyle/>
            <a:p>
              <a:r>
                <a:rPr lang="tr-TR" sz="1200" b="1">
                  <a:solidFill>
                    <a:schemeClr val="tx1">
                      <a:lumMod val="50000"/>
                      <a:lumOff val="50000"/>
                    </a:schemeClr>
                  </a:solidFill>
                </a:rPr>
                <a:t>Plasebo</a:t>
              </a:r>
            </a:p>
          </p:txBody>
        </p:sp>
      </p:grpSp>
      <p:grpSp>
        <p:nvGrpSpPr>
          <p:cNvPr id="326" name="Group 325"/>
          <p:cNvGrpSpPr/>
          <p:nvPr/>
        </p:nvGrpSpPr>
        <p:grpSpPr>
          <a:xfrm>
            <a:off x="4762627" y="2075757"/>
            <a:ext cx="1355753" cy="317569"/>
            <a:chOff x="2618046" y="5004613"/>
            <a:chExt cx="1119012" cy="276999"/>
          </a:xfrm>
        </p:grpSpPr>
        <p:sp>
          <p:nvSpPr>
            <p:cNvPr id="327" name="TextBox 326"/>
            <p:cNvSpPr txBox="1"/>
            <p:nvPr/>
          </p:nvSpPr>
          <p:spPr>
            <a:xfrm>
              <a:off x="2878317" y="5004613"/>
              <a:ext cx="858741" cy="276999"/>
            </a:xfrm>
            <a:prstGeom prst="rect">
              <a:avLst/>
            </a:prstGeom>
            <a:noFill/>
          </p:spPr>
          <p:txBody>
            <a:bodyPr wrap="square" rtlCol="0">
              <a:spAutoFit/>
            </a:bodyPr>
            <a:lstStyle/>
            <a:p>
              <a:r>
                <a:rPr lang="tr-TR" sz="1200" b="1">
                  <a:solidFill>
                    <a:schemeClr val="accent1"/>
                  </a:solidFill>
                </a:rPr>
                <a:t>İnclisiran</a:t>
              </a:r>
            </a:p>
          </p:txBody>
        </p:sp>
        <p:sp>
          <p:nvSpPr>
            <p:cNvPr id="328" name="object 10"/>
            <p:cNvSpPr/>
            <p:nvPr/>
          </p:nvSpPr>
          <p:spPr>
            <a:xfrm>
              <a:off x="2704663" y="5108912"/>
              <a:ext cx="82800" cy="82800"/>
            </a:xfrm>
            <a:custGeom>
              <a:avLst/>
              <a:gdLst/>
              <a:ahLst/>
              <a:cxnLst/>
              <a:rect l="l" t="t" r="r" b="b"/>
              <a:pathLst>
                <a:path w="56514" h="56515">
                  <a:moveTo>
                    <a:pt x="28155" y="0"/>
                  </a:moveTo>
                  <a:lnTo>
                    <a:pt x="17198" y="2209"/>
                  </a:lnTo>
                  <a:lnTo>
                    <a:pt x="8248" y="8234"/>
                  </a:lnTo>
                  <a:lnTo>
                    <a:pt x="2213" y="17171"/>
                  </a:lnTo>
                  <a:lnTo>
                    <a:pt x="0" y="28117"/>
                  </a:lnTo>
                  <a:lnTo>
                    <a:pt x="2213" y="39061"/>
                  </a:lnTo>
                  <a:lnTo>
                    <a:pt x="8248" y="47994"/>
                  </a:lnTo>
                  <a:lnTo>
                    <a:pt x="17198" y="54015"/>
                  </a:lnTo>
                  <a:lnTo>
                    <a:pt x="28155" y="56222"/>
                  </a:lnTo>
                  <a:lnTo>
                    <a:pt x="39111" y="54015"/>
                  </a:lnTo>
                  <a:lnTo>
                    <a:pt x="48056" y="47994"/>
                  </a:lnTo>
                  <a:lnTo>
                    <a:pt x="54087" y="39061"/>
                  </a:lnTo>
                  <a:lnTo>
                    <a:pt x="56299" y="28117"/>
                  </a:lnTo>
                  <a:lnTo>
                    <a:pt x="54087" y="17171"/>
                  </a:lnTo>
                  <a:lnTo>
                    <a:pt x="48056" y="8234"/>
                  </a:lnTo>
                  <a:lnTo>
                    <a:pt x="39111" y="2209"/>
                  </a:lnTo>
                  <a:lnTo>
                    <a:pt x="28155" y="0"/>
                  </a:lnTo>
                  <a:close/>
                </a:path>
              </a:pathLst>
            </a:custGeom>
            <a:solidFill>
              <a:schemeClr val="accent1"/>
            </a:solidFill>
            <a:ln>
              <a:solidFill>
                <a:schemeClr val="accent1"/>
              </a:solidFill>
            </a:ln>
          </p:spPr>
          <p:txBody>
            <a:bodyPr wrap="square" lIns="0" tIns="0" rIns="0" bIns="0" rtlCol="0"/>
            <a:lstStyle/>
            <a:p>
              <a:endParaRPr sz="1200"/>
            </a:p>
          </p:txBody>
        </p:sp>
        <p:sp>
          <p:nvSpPr>
            <p:cNvPr id="329" name="object 6"/>
            <p:cNvSpPr/>
            <p:nvPr/>
          </p:nvSpPr>
          <p:spPr>
            <a:xfrm>
              <a:off x="2618046" y="5151119"/>
              <a:ext cx="257154" cy="0"/>
            </a:xfrm>
            <a:custGeom>
              <a:avLst/>
              <a:gdLst/>
              <a:ahLst/>
              <a:cxnLst/>
              <a:rect l="l" t="t" r="r" b="b"/>
              <a:pathLst>
                <a:path w="197485">
                  <a:moveTo>
                    <a:pt x="0" y="0"/>
                  </a:moveTo>
                  <a:lnTo>
                    <a:pt x="197002" y="0"/>
                  </a:lnTo>
                </a:path>
              </a:pathLst>
            </a:custGeom>
            <a:ln w="12700">
              <a:solidFill>
                <a:schemeClr val="accent1"/>
              </a:solidFill>
            </a:ln>
          </p:spPr>
          <p:txBody>
            <a:bodyPr wrap="square" lIns="0" tIns="0" rIns="0" bIns="0" rtlCol="0"/>
            <a:lstStyle/>
            <a:p>
              <a:endParaRPr sz="1200"/>
            </a:p>
          </p:txBody>
        </p:sp>
      </p:grpSp>
      <p:grpSp>
        <p:nvGrpSpPr>
          <p:cNvPr id="102" name="Group 101"/>
          <p:cNvGrpSpPr/>
          <p:nvPr/>
        </p:nvGrpSpPr>
        <p:grpSpPr>
          <a:xfrm>
            <a:off x="4433824" y="5403104"/>
            <a:ext cx="3344231" cy="436243"/>
            <a:chOff x="1339443" y="5349787"/>
            <a:chExt cx="2760263" cy="380513"/>
          </a:xfrm>
        </p:grpSpPr>
        <p:grpSp>
          <p:nvGrpSpPr>
            <p:cNvPr id="321" name="Group 320"/>
            <p:cNvGrpSpPr/>
            <p:nvPr/>
          </p:nvGrpSpPr>
          <p:grpSpPr>
            <a:xfrm>
              <a:off x="1339443" y="5354459"/>
              <a:ext cx="1244070" cy="375841"/>
              <a:chOff x="616520" y="2233124"/>
              <a:chExt cx="1244070" cy="375841"/>
            </a:xfrm>
          </p:grpSpPr>
          <p:sp>
            <p:nvSpPr>
              <p:cNvPr id="323" name="TextBox 322"/>
              <p:cNvSpPr txBox="1"/>
              <p:nvPr/>
            </p:nvSpPr>
            <p:spPr>
              <a:xfrm>
                <a:off x="647054" y="2233124"/>
                <a:ext cx="1213536" cy="375841"/>
              </a:xfrm>
              <a:prstGeom prst="rect">
                <a:avLst/>
              </a:prstGeom>
              <a:noFill/>
            </p:spPr>
            <p:txBody>
              <a:bodyPr wrap="none" rtlCol="0">
                <a:spAutoFit/>
              </a:bodyPr>
              <a:lstStyle/>
              <a:p>
                <a:r>
                  <a:rPr lang="tr-TR" sz="1100">
                    <a:latin typeface="Arial" panose="020B0604020202020204" pitchFamily="34" charset="0"/>
                    <a:cs typeface="Arial" panose="020B0604020202020204" pitchFamily="34" charset="0"/>
                  </a:rPr>
                  <a:t>Başlangıca kıyasla </a:t>
                </a:r>
                <a:br>
                  <a:rPr lang="tr-TR" sz="1100">
                    <a:latin typeface="Arial" panose="020B0604020202020204" pitchFamily="34" charset="0"/>
                    <a:cs typeface="Arial" panose="020B0604020202020204" pitchFamily="34" charset="0"/>
                  </a:rPr>
                </a:br>
                <a:r>
                  <a:rPr lang="tr-TR" sz="1100">
                    <a:latin typeface="Arial" panose="020B0604020202020204" pitchFamily="34" charset="0"/>
                    <a:cs typeface="Arial" panose="020B0604020202020204" pitchFamily="34" charset="0"/>
                  </a:rPr>
                  <a:t>510. Günde değişim </a:t>
                </a:r>
              </a:p>
            </p:txBody>
          </p:sp>
          <p:sp>
            <p:nvSpPr>
              <p:cNvPr id="324" name="Line 129"/>
              <p:cNvSpPr>
                <a:spLocks noChangeShapeType="1"/>
              </p:cNvSpPr>
              <p:nvPr/>
            </p:nvSpPr>
            <p:spPr bwMode="auto">
              <a:xfrm flipH="1">
                <a:off x="616520" y="2307158"/>
                <a:ext cx="0" cy="252000"/>
              </a:xfrm>
              <a:prstGeom prst="line">
                <a:avLst/>
              </a:prstGeom>
              <a:ln w="19050">
                <a:solidFill>
                  <a:schemeClr val="tx1"/>
                </a:solidFill>
                <a:prstDash val="sysDash"/>
                <a:headEnd type="none" w="med" len="med"/>
                <a:tailEnd type="triangle" w="med" len="me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grpSp>
        <p:sp>
          <p:nvSpPr>
            <p:cNvPr id="322" name="Rectangle 321"/>
            <p:cNvSpPr/>
            <p:nvPr/>
          </p:nvSpPr>
          <p:spPr>
            <a:xfrm>
              <a:off x="2603953" y="5349787"/>
              <a:ext cx="1495753" cy="375841"/>
            </a:xfrm>
            <a:prstGeom prst="rect">
              <a:avLst/>
            </a:prstGeom>
          </p:spPr>
          <p:txBody>
            <a:bodyPr wrap="square">
              <a:spAutoFit/>
            </a:bodyPr>
            <a:lstStyle/>
            <a:p>
              <a:pPr algn="ctr"/>
              <a:r>
                <a:rPr lang="tr-TR" sz="1100" b="1">
                  <a:solidFill>
                    <a:srgbClr val="000000"/>
                  </a:solidFill>
                </a:rPr>
                <a:t>Δ  = </a:t>
              </a:r>
              <a:r>
                <a:rPr lang="tr-TR" sz="1100"/>
                <a:t>510. Günde plaseboya göre düzeltilmiş değişim</a:t>
              </a:r>
            </a:p>
          </p:txBody>
        </p:sp>
      </p:grpSp>
      <p:grpSp>
        <p:nvGrpSpPr>
          <p:cNvPr id="2" name="Group 1"/>
          <p:cNvGrpSpPr/>
          <p:nvPr/>
        </p:nvGrpSpPr>
        <p:grpSpPr>
          <a:xfrm>
            <a:off x="873475" y="2874452"/>
            <a:ext cx="3267596" cy="2312590"/>
            <a:chOff x="881883" y="2878801"/>
            <a:chExt cx="3267596" cy="2312590"/>
          </a:xfrm>
        </p:grpSpPr>
        <p:sp>
          <p:nvSpPr>
            <p:cNvPr id="119" name="Rectangle 50"/>
            <p:cNvSpPr>
              <a:spLocks noChangeArrowheads="1"/>
            </p:cNvSpPr>
            <p:nvPr/>
          </p:nvSpPr>
          <p:spPr bwMode="auto">
            <a:xfrm>
              <a:off x="3857693" y="4848881"/>
              <a:ext cx="79" cy="15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endParaRPr lang="en-US" altLang="en-US" sz="900">
                <a:latin typeface="+mn-lt"/>
              </a:endParaRPr>
            </a:p>
          </p:txBody>
        </p:sp>
        <p:sp>
          <p:nvSpPr>
            <p:cNvPr id="149" name="Rectangle 52"/>
            <p:cNvSpPr>
              <a:spLocks noChangeArrowheads="1"/>
            </p:cNvSpPr>
            <p:nvPr/>
          </p:nvSpPr>
          <p:spPr bwMode="auto">
            <a:xfrm>
              <a:off x="1461893" y="4848880"/>
              <a:ext cx="60207"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0</a:t>
              </a:r>
            </a:p>
          </p:txBody>
        </p:sp>
        <p:sp>
          <p:nvSpPr>
            <p:cNvPr id="150" name="Rectangle 53"/>
            <p:cNvSpPr>
              <a:spLocks noChangeArrowheads="1"/>
            </p:cNvSpPr>
            <p:nvPr/>
          </p:nvSpPr>
          <p:spPr bwMode="auto">
            <a:xfrm>
              <a:off x="1839313" y="4848880"/>
              <a:ext cx="120412"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90</a:t>
              </a:r>
            </a:p>
          </p:txBody>
        </p:sp>
        <p:sp>
          <p:nvSpPr>
            <p:cNvPr id="151" name="Rectangle 54"/>
            <p:cNvSpPr>
              <a:spLocks noChangeArrowheads="1"/>
            </p:cNvSpPr>
            <p:nvPr/>
          </p:nvSpPr>
          <p:spPr bwMode="auto">
            <a:xfrm>
              <a:off x="2093661" y="4848880"/>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150</a:t>
              </a:r>
            </a:p>
          </p:txBody>
        </p:sp>
        <p:sp>
          <p:nvSpPr>
            <p:cNvPr id="152" name="Rectangle 55"/>
            <p:cNvSpPr>
              <a:spLocks noChangeArrowheads="1"/>
            </p:cNvSpPr>
            <p:nvPr/>
          </p:nvSpPr>
          <p:spPr bwMode="auto">
            <a:xfrm>
              <a:off x="2629025" y="4848880"/>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270</a:t>
              </a:r>
            </a:p>
          </p:txBody>
        </p:sp>
        <p:sp>
          <p:nvSpPr>
            <p:cNvPr id="153" name="Rectangle 56"/>
            <p:cNvSpPr>
              <a:spLocks noChangeArrowheads="1"/>
            </p:cNvSpPr>
            <p:nvPr/>
          </p:nvSpPr>
          <p:spPr bwMode="auto">
            <a:xfrm>
              <a:off x="2903885" y="4848880"/>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330</a:t>
              </a:r>
            </a:p>
          </p:txBody>
        </p:sp>
        <p:sp>
          <p:nvSpPr>
            <p:cNvPr id="154" name="Rectangle 57"/>
            <p:cNvSpPr>
              <a:spLocks noChangeArrowheads="1"/>
            </p:cNvSpPr>
            <p:nvPr/>
          </p:nvSpPr>
          <p:spPr bwMode="auto">
            <a:xfrm>
              <a:off x="3406672" y="4848881"/>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rPr>
                <a:t>450</a:t>
              </a:r>
            </a:p>
          </p:txBody>
        </p:sp>
        <p:sp>
          <p:nvSpPr>
            <p:cNvPr id="155" name="Rectangle 58"/>
            <p:cNvSpPr>
              <a:spLocks noChangeArrowheads="1"/>
            </p:cNvSpPr>
            <p:nvPr/>
          </p:nvSpPr>
          <p:spPr bwMode="auto">
            <a:xfrm>
              <a:off x="3693598" y="4848881"/>
              <a:ext cx="79" cy="15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endParaRPr lang="en-US" altLang="en-US" sz="900">
                <a:latin typeface="+mn-lt"/>
              </a:endParaRPr>
            </a:p>
          </p:txBody>
        </p:sp>
        <p:sp>
          <p:nvSpPr>
            <p:cNvPr id="160" name="Rectangle 59"/>
            <p:cNvSpPr>
              <a:spLocks noChangeArrowheads="1"/>
            </p:cNvSpPr>
            <p:nvPr/>
          </p:nvSpPr>
          <p:spPr bwMode="auto">
            <a:xfrm>
              <a:off x="2521536" y="5037503"/>
              <a:ext cx="3045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tr-TR" sz="1000" b="1">
                  <a:solidFill>
                    <a:srgbClr val="000000"/>
                  </a:solidFill>
                  <a:latin typeface="+mn-lt"/>
                </a:rPr>
                <a:t>Gün</a:t>
              </a:r>
            </a:p>
          </p:txBody>
        </p:sp>
        <p:sp>
          <p:nvSpPr>
            <p:cNvPr id="161" name="Rectangle 65"/>
            <p:cNvSpPr>
              <a:spLocks noChangeArrowheads="1"/>
            </p:cNvSpPr>
            <p:nvPr/>
          </p:nvSpPr>
          <p:spPr bwMode="auto">
            <a:xfrm rot="16200000">
              <a:off x="-101979" y="3862663"/>
              <a:ext cx="21216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tr-TR" sz="1000" b="1"/>
                <a:t>Başlangıca göre ortalama % değişiklik</a:t>
              </a:r>
            </a:p>
          </p:txBody>
        </p:sp>
        <p:sp>
          <p:nvSpPr>
            <p:cNvPr id="163" name="Line 108"/>
            <p:cNvSpPr>
              <a:spLocks noChangeShapeType="1"/>
            </p:cNvSpPr>
            <p:nvPr/>
          </p:nvSpPr>
          <p:spPr bwMode="auto">
            <a:xfrm flipV="1">
              <a:off x="1412664" y="3023052"/>
              <a:ext cx="0" cy="1768839"/>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64" name="Freeform 109"/>
            <p:cNvSpPr>
              <a:spLocks noEditPoints="1"/>
            </p:cNvSpPr>
            <p:nvPr/>
          </p:nvSpPr>
          <p:spPr bwMode="auto">
            <a:xfrm>
              <a:off x="1375741" y="3023052"/>
              <a:ext cx="36921" cy="1768839"/>
            </a:xfrm>
            <a:custGeom>
              <a:avLst/>
              <a:gdLst>
                <a:gd name="T0" fmla="*/ 0 w 18"/>
                <a:gd name="T1" fmla="*/ 776 h 776"/>
                <a:gd name="T2" fmla="*/ 18 w 18"/>
                <a:gd name="T3" fmla="*/ 776 h 776"/>
                <a:gd name="T4" fmla="*/ 0 w 18"/>
                <a:gd name="T5" fmla="*/ 648 h 776"/>
                <a:gd name="T6" fmla="*/ 18 w 18"/>
                <a:gd name="T7" fmla="*/ 648 h 776"/>
                <a:gd name="T8" fmla="*/ 0 w 18"/>
                <a:gd name="T9" fmla="*/ 520 h 776"/>
                <a:gd name="T10" fmla="*/ 18 w 18"/>
                <a:gd name="T11" fmla="*/ 520 h 776"/>
                <a:gd name="T12" fmla="*/ 0 w 18"/>
                <a:gd name="T13" fmla="*/ 387 h 776"/>
                <a:gd name="T14" fmla="*/ 18 w 18"/>
                <a:gd name="T15" fmla="*/ 387 h 776"/>
                <a:gd name="T16" fmla="*/ 0 w 18"/>
                <a:gd name="T17" fmla="*/ 261 h 776"/>
                <a:gd name="T18" fmla="*/ 18 w 18"/>
                <a:gd name="T19" fmla="*/ 261 h 776"/>
                <a:gd name="T20" fmla="*/ 0 w 18"/>
                <a:gd name="T21" fmla="*/ 129 h 776"/>
                <a:gd name="T22" fmla="*/ 18 w 18"/>
                <a:gd name="T23" fmla="*/ 129 h 776"/>
                <a:gd name="T24" fmla="*/ 0 w 18"/>
                <a:gd name="T25" fmla="*/ 0 h 776"/>
                <a:gd name="T26" fmla="*/ 18 w 18"/>
                <a:gd name="T27" fmla="*/ 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776">
                  <a:moveTo>
                    <a:pt x="0" y="776"/>
                  </a:moveTo>
                  <a:lnTo>
                    <a:pt x="18" y="776"/>
                  </a:lnTo>
                  <a:moveTo>
                    <a:pt x="0" y="648"/>
                  </a:moveTo>
                  <a:lnTo>
                    <a:pt x="18" y="648"/>
                  </a:lnTo>
                  <a:moveTo>
                    <a:pt x="0" y="520"/>
                  </a:moveTo>
                  <a:lnTo>
                    <a:pt x="18" y="520"/>
                  </a:lnTo>
                  <a:moveTo>
                    <a:pt x="0" y="387"/>
                  </a:moveTo>
                  <a:lnTo>
                    <a:pt x="18" y="387"/>
                  </a:lnTo>
                  <a:moveTo>
                    <a:pt x="0" y="261"/>
                  </a:moveTo>
                  <a:lnTo>
                    <a:pt x="18" y="261"/>
                  </a:lnTo>
                  <a:moveTo>
                    <a:pt x="0" y="129"/>
                  </a:moveTo>
                  <a:lnTo>
                    <a:pt x="18" y="129"/>
                  </a:lnTo>
                  <a:moveTo>
                    <a:pt x="0" y="0"/>
                  </a:moveTo>
                  <a:lnTo>
                    <a:pt x="18" y="0"/>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65" name="Line 110"/>
            <p:cNvSpPr>
              <a:spLocks noChangeShapeType="1"/>
            </p:cNvSpPr>
            <p:nvPr/>
          </p:nvSpPr>
          <p:spPr bwMode="auto">
            <a:xfrm>
              <a:off x="1412664" y="4791892"/>
              <a:ext cx="2568102"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66" name="Line 111"/>
            <p:cNvSpPr>
              <a:spLocks noChangeShapeType="1"/>
            </p:cNvSpPr>
            <p:nvPr/>
          </p:nvSpPr>
          <p:spPr bwMode="auto">
            <a:xfrm>
              <a:off x="1482404" y="4791892"/>
              <a:ext cx="0" cy="5014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67" name="Line 112"/>
            <p:cNvSpPr>
              <a:spLocks noChangeShapeType="1"/>
            </p:cNvSpPr>
            <p:nvPr/>
          </p:nvSpPr>
          <p:spPr bwMode="auto">
            <a:xfrm>
              <a:off x="2159300" y="4791892"/>
              <a:ext cx="0" cy="5014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68" name="Line 113"/>
            <p:cNvSpPr>
              <a:spLocks noChangeShapeType="1"/>
            </p:cNvSpPr>
            <p:nvPr/>
          </p:nvSpPr>
          <p:spPr bwMode="auto">
            <a:xfrm>
              <a:off x="1884439" y="4791892"/>
              <a:ext cx="0" cy="5014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69" name="Line 114"/>
            <p:cNvSpPr>
              <a:spLocks noChangeShapeType="1"/>
            </p:cNvSpPr>
            <p:nvPr/>
          </p:nvSpPr>
          <p:spPr bwMode="auto">
            <a:xfrm>
              <a:off x="2698765" y="4791892"/>
              <a:ext cx="0" cy="5014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70" name="Line 115"/>
            <p:cNvSpPr>
              <a:spLocks noChangeShapeType="1"/>
            </p:cNvSpPr>
            <p:nvPr/>
          </p:nvSpPr>
          <p:spPr bwMode="auto">
            <a:xfrm>
              <a:off x="2969524" y="4791892"/>
              <a:ext cx="0" cy="5014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71" name="Line 116"/>
            <p:cNvSpPr>
              <a:spLocks noChangeShapeType="1"/>
            </p:cNvSpPr>
            <p:nvPr/>
          </p:nvSpPr>
          <p:spPr bwMode="auto">
            <a:xfrm>
              <a:off x="3506938" y="4791892"/>
              <a:ext cx="0" cy="5014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72" name="Line 118"/>
            <p:cNvSpPr>
              <a:spLocks noChangeShapeType="1"/>
            </p:cNvSpPr>
            <p:nvPr/>
          </p:nvSpPr>
          <p:spPr bwMode="auto">
            <a:xfrm>
              <a:off x="3915127" y="4791892"/>
              <a:ext cx="0" cy="5014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89" name="Rectangle 119"/>
            <p:cNvSpPr>
              <a:spLocks noChangeArrowheads="1"/>
            </p:cNvSpPr>
            <p:nvPr/>
          </p:nvSpPr>
          <p:spPr bwMode="auto">
            <a:xfrm>
              <a:off x="1074546" y="4713482"/>
              <a:ext cx="20839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800"/>
                <a:t>−</a:t>
              </a:r>
              <a:r>
                <a:rPr lang="tr-TR" sz="700">
                  <a:solidFill>
                    <a:srgbClr val="000000"/>
                  </a:solidFill>
                  <a:latin typeface="+mn-lt"/>
                </a:rPr>
                <a:t>100</a:t>
              </a:r>
            </a:p>
          </p:txBody>
        </p:sp>
        <p:sp>
          <p:nvSpPr>
            <p:cNvPr id="190" name="Rectangle 120"/>
            <p:cNvSpPr>
              <a:spLocks noChangeArrowheads="1"/>
            </p:cNvSpPr>
            <p:nvPr/>
          </p:nvSpPr>
          <p:spPr bwMode="auto">
            <a:xfrm>
              <a:off x="1128680" y="4418880"/>
              <a:ext cx="1586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800"/>
                <a:t>−</a:t>
              </a:r>
              <a:r>
                <a:rPr lang="tr-TR" sz="700">
                  <a:solidFill>
                    <a:srgbClr val="000000"/>
                  </a:solidFill>
                  <a:latin typeface="+mn-lt"/>
                </a:rPr>
                <a:t>80</a:t>
              </a:r>
            </a:p>
          </p:txBody>
        </p:sp>
        <p:sp>
          <p:nvSpPr>
            <p:cNvPr id="191" name="Rectangle 121"/>
            <p:cNvSpPr>
              <a:spLocks noChangeArrowheads="1"/>
            </p:cNvSpPr>
            <p:nvPr/>
          </p:nvSpPr>
          <p:spPr bwMode="auto">
            <a:xfrm>
              <a:off x="1128680" y="4124283"/>
              <a:ext cx="1586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800"/>
                <a:t>−</a:t>
              </a:r>
              <a:r>
                <a:rPr lang="tr-TR" sz="700">
                  <a:solidFill>
                    <a:srgbClr val="000000"/>
                  </a:solidFill>
                  <a:latin typeface="+mn-lt"/>
                </a:rPr>
                <a:t>60</a:t>
              </a:r>
            </a:p>
          </p:txBody>
        </p:sp>
        <p:sp>
          <p:nvSpPr>
            <p:cNvPr id="192" name="Rectangle 122"/>
            <p:cNvSpPr>
              <a:spLocks noChangeArrowheads="1"/>
            </p:cNvSpPr>
            <p:nvPr/>
          </p:nvSpPr>
          <p:spPr bwMode="auto">
            <a:xfrm>
              <a:off x="1128680" y="3829682"/>
              <a:ext cx="1586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800"/>
                <a:t>−</a:t>
              </a:r>
              <a:r>
                <a:rPr lang="tr-TR" sz="700">
                  <a:solidFill>
                    <a:srgbClr val="000000"/>
                  </a:solidFill>
                  <a:latin typeface="+mn-lt"/>
                </a:rPr>
                <a:t>40</a:t>
              </a:r>
            </a:p>
          </p:txBody>
        </p:sp>
        <p:sp>
          <p:nvSpPr>
            <p:cNvPr id="193" name="Rectangle 123"/>
            <p:cNvSpPr>
              <a:spLocks noChangeArrowheads="1"/>
            </p:cNvSpPr>
            <p:nvPr/>
          </p:nvSpPr>
          <p:spPr bwMode="auto">
            <a:xfrm>
              <a:off x="1128680" y="3535086"/>
              <a:ext cx="15869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800"/>
                <a:t>−</a:t>
              </a:r>
              <a:r>
                <a:rPr lang="tr-TR" sz="700">
                  <a:solidFill>
                    <a:srgbClr val="000000"/>
                  </a:solidFill>
                  <a:latin typeface="+mn-lt"/>
                </a:rPr>
                <a:t>20</a:t>
              </a:r>
            </a:p>
          </p:txBody>
        </p:sp>
        <p:sp>
          <p:nvSpPr>
            <p:cNvPr id="194" name="Rectangle 124"/>
            <p:cNvSpPr>
              <a:spLocks noChangeArrowheads="1"/>
            </p:cNvSpPr>
            <p:nvPr/>
          </p:nvSpPr>
          <p:spPr bwMode="auto">
            <a:xfrm>
              <a:off x="1210728" y="3240485"/>
              <a:ext cx="60207"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0</a:t>
              </a:r>
            </a:p>
          </p:txBody>
        </p:sp>
        <p:sp>
          <p:nvSpPr>
            <p:cNvPr id="195" name="Rectangle 125"/>
            <p:cNvSpPr>
              <a:spLocks noChangeArrowheads="1"/>
            </p:cNvSpPr>
            <p:nvPr/>
          </p:nvSpPr>
          <p:spPr bwMode="auto">
            <a:xfrm>
              <a:off x="1161500" y="2945886"/>
              <a:ext cx="120412"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20</a:t>
              </a:r>
            </a:p>
          </p:txBody>
        </p:sp>
        <p:sp>
          <p:nvSpPr>
            <p:cNvPr id="196" name="Rectangle 138"/>
            <p:cNvSpPr>
              <a:spLocks noChangeArrowheads="1"/>
            </p:cNvSpPr>
            <p:nvPr/>
          </p:nvSpPr>
          <p:spPr bwMode="auto">
            <a:xfrm>
              <a:off x="3432935" y="3878152"/>
              <a:ext cx="716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900"/>
                <a:t>−</a:t>
              </a:r>
              <a:r>
                <a:rPr lang="tr-TR" sz="900">
                  <a:solidFill>
                    <a:srgbClr val="000000"/>
                  </a:solidFill>
                  <a:latin typeface="+mn-lt"/>
                </a:rPr>
                <a:t>29.5 </a:t>
              </a:r>
            </a:p>
            <a:p>
              <a:pPr algn="ctr" defTabSz="914377"/>
              <a:r>
                <a:rPr lang="tr-TR" sz="900">
                  <a:solidFill>
                    <a:srgbClr val="000000"/>
                  </a:solidFill>
                  <a:latin typeface="+mn-lt"/>
                </a:rPr>
                <a:t>(</a:t>
              </a:r>
              <a:r>
                <a:rPr lang="tr-TR" sz="900"/>
                <a:t>−</a:t>
              </a:r>
              <a:r>
                <a:rPr lang="tr-TR" sz="900">
                  <a:solidFill>
                    <a:srgbClr val="000000"/>
                  </a:solidFill>
                  <a:latin typeface="+mn-lt"/>
                </a:rPr>
                <a:t>30.4, </a:t>
              </a:r>
              <a:r>
                <a:rPr lang="tr-TR" sz="900"/>
                <a:t>−</a:t>
              </a:r>
              <a:r>
                <a:rPr lang="tr-TR" sz="900">
                  <a:solidFill>
                    <a:srgbClr val="000000"/>
                  </a:solidFill>
                  <a:latin typeface="+mn-lt"/>
                </a:rPr>
                <a:t>28.5</a:t>
              </a:r>
              <a:r>
                <a:rPr lang="tr-TR" sz="700">
                  <a:solidFill>
                    <a:srgbClr val="000000"/>
                  </a:solidFill>
                  <a:latin typeface="+mn-lt"/>
                </a:rPr>
                <a:t>)</a:t>
              </a:r>
            </a:p>
          </p:txBody>
        </p:sp>
        <p:sp>
          <p:nvSpPr>
            <p:cNvPr id="197" name="Freeform 155"/>
            <p:cNvSpPr>
              <a:spLocks/>
            </p:cNvSpPr>
            <p:nvPr/>
          </p:nvSpPr>
          <p:spPr bwMode="auto">
            <a:xfrm>
              <a:off x="1490610" y="3285189"/>
              <a:ext cx="2428621" cy="36471"/>
            </a:xfrm>
            <a:custGeom>
              <a:avLst/>
              <a:gdLst>
                <a:gd name="T0" fmla="*/ 0 w 1184"/>
                <a:gd name="T1" fmla="*/ 16 h 16"/>
                <a:gd name="T2" fmla="*/ 198 w 1184"/>
                <a:gd name="T3" fmla="*/ 12 h 16"/>
                <a:gd name="T4" fmla="*/ 328 w 1184"/>
                <a:gd name="T5" fmla="*/ 8 h 16"/>
                <a:gd name="T6" fmla="*/ 591 w 1184"/>
                <a:gd name="T7" fmla="*/ 4 h 16"/>
                <a:gd name="T8" fmla="*/ 721 w 1184"/>
                <a:gd name="T9" fmla="*/ 0 h 16"/>
                <a:gd name="T10" fmla="*/ 985 w 1184"/>
                <a:gd name="T11" fmla="*/ 4 h 16"/>
                <a:gd name="T12" fmla="*/ 1118 w 1184"/>
                <a:gd name="T13" fmla="*/ 4 h 16"/>
                <a:gd name="T14" fmla="*/ 1184 w 1184"/>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16">
                  <a:moveTo>
                    <a:pt x="0" y="16"/>
                  </a:moveTo>
                  <a:lnTo>
                    <a:pt x="198" y="12"/>
                  </a:lnTo>
                  <a:lnTo>
                    <a:pt x="328" y="8"/>
                  </a:lnTo>
                  <a:lnTo>
                    <a:pt x="591" y="4"/>
                  </a:lnTo>
                  <a:lnTo>
                    <a:pt x="721" y="0"/>
                  </a:lnTo>
                  <a:lnTo>
                    <a:pt x="985" y="4"/>
                  </a:lnTo>
                  <a:lnTo>
                    <a:pt x="1118" y="4"/>
                  </a:lnTo>
                  <a:lnTo>
                    <a:pt x="1184" y="8"/>
                  </a:lnTo>
                </a:path>
              </a:pathLst>
            </a:custGeom>
            <a:noFill/>
            <a:ln w="635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98" name="Oval 156"/>
            <p:cNvSpPr>
              <a:spLocks noChangeArrowheads="1"/>
            </p:cNvSpPr>
            <p:nvPr/>
          </p:nvSpPr>
          <p:spPr bwMode="auto">
            <a:xfrm>
              <a:off x="1457788" y="3285187"/>
              <a:ext cx="69479" cy="7721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9" name="Oval 157"/>
            <p:cNvSpPr>
              <a:spLocks noChangeArrowheads="1"/>
            </p:cNvSpPr>
            <p:nvPr/>
          </p:nvSpPr>
          <p:spPr bwMode="auto">
            <a:xfrm>
              <a:off x="1863926" y="3276070"/>
              <a:ext cx="69479" cy="7721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0" name="Oval 158"/>
            <p:cNvSpPr>
              <a:spLocks noChangeArrowheads="1"/>
            </p:cNvSpPr>
            <p:nvPr/>
          </p:nvSpPr>
          <p:spPr bwMode="auto">
            <a:xfrm>
              <a:off x="2130582" y="3266952"/>
              <a:ext cx="69479" cy="7721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1" name="Oval 159"/>
            <p:cNvSpPr>
              <a:spLocks noChangeArrowheads="1"/>
            </p:cNvSpPr>
            <p:nvPr/>
          </p:nvSpPr>
          <p:spPr bwMode="auto">
            <a:xfrm>
              <a:off x="2674152" y="3257833"/>
              <a:ext cx="69479" cy="7721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2" name="Oval 160"/>
            <p:cNvSpPr>
              <a:spLocks noChangeArrowheads="1"/>
            </p:cNvSpPr>
            <p:nvPr/>
          </p:nvSpPr>
          <p:spPr bwMode="auto">
            <a:xfrm>
              <a:off x="2940806" y="3248717"/>
              <a:ext cx="69479" cy="7721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3" name="Oval 161"/>
            <p:cNvSpPr>
              <a:spLocks noChangeArrowheads="1"/>
            </p:cNvSpPr>
            <p:nvPr/>
          </p:nvSpPr>
          <p:spPr bwMode="auto">
            <a:xfrm>
              <a:off x="3478222" y="3257833"/>
              <a:ext cx="69479" cy="7721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4" name="Oval 162"/>
            <p:cNvSpPr>
              <a:spLocks noChangeArrowheads="1"/>
            </p:cNvSpPr>
            <p:nvPr/>
          </p:nvSpPr>
          <p:spPr bwMode="auto">
            <a:xfrm>
              <a:off x="3755133" y="3257833"/>
              <a:ext cx="69479" cy="7721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5" name="Oval 163"/>
            <p:cNvSpPr>
              <a:spLocks noChangeArrowheads="1"/>
            </p:cNvSpPr>
            <p:nvPr/>
          </p:nvSpPr>
          <p:spPr bwMode="auto">
            <a:xfrm>
              <a:off x="3886409" y="3266952"/>
              <a:ext cx="69479" cy="77211"/>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6" name="Freeform 164"/>
            <p:cNvSpPr>
              <a:spLocks/>
            </p:cNvSpPr>
            <p:nvPr/>
          </p:nvSpPr>
          <p:spPr bwMode="auto">
            <a:xfrm>
              <a:off x="1490610" y="3321660"/>
              <a:ext cx="2428621" cy="474122"/>
            </a:xfrm>
            <a:custGeom>
              <a:avLst/>
              <a:gdLst>
                <a:gd name="T0" fmla="*/ 0 w 1184"/>
                <a:gd name="T1" fmla="*/ 0 h 208"/>
                <a:gd name="T2" fmla="*/ 198 w 1184"/>
                <a:gd name="T3" fmla="*/ 188 h 208"/>
                <a:gd name="T4" fmla="*/ 328 w 1184"/>
                <a:gd name="T5" fmla="*/ 208 h 208"/>
                <a:gd name="T6" fmla="*/ 591 w 1184"/>
                <a:gd name="T7" fmla="*/ 168 h 208"/>
                <a:gd name="T8" fmla="*/ 721 w 1184"/>
                <a:gd name="T9" fmla="*/ 200 h 208"/>
                <a:gd name="T10" fmla="*/ 985 w 1184"/>
                <a:gd name="T11" fmla="*/ 160 h 208"/>
                <a:gd name="T12" fmla="*/ 1118 w 1184"/>
                <a:gd name="T13" fmla="*/ 200 h 208"/>
                <a:gd name="T14" fmla="*/ 1184 w 1184"/>
                <a:gd name="T15" fmla="*/ 192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4" h="208">
                  <a:moveTo>
                    <a:pt x="0" y="0"/>
                  </a:moveTo>
                  <a:lnTo>
                    <a:pt x="198" y="188"/>
                  </a:lnTo>
                  <a:lnTo>
                    <a:pt x="328" y="208"/>
                  </a:lnTo>
                  <a:lnTo>
                    <a:pt x="591" y="168"/>
                  </a:lnTo>
                  <a:lnTo>
                    <a:pt x="721" y="200"/>
                  </a:lnTo>
                  <a:lnTo>
                    <a:pt x="985" y="160"/>
                  </a:lnTo>
                  <a:lnTo>
                    <a:pt x="1118" y="200"/>
                  </a:lnTo>
                  <a:lnTo>
                    <a:pt x="1184" y="192"/>
                  </a:lnTo>
                </a:path>
              </a:pathLst>
            </a:custGeom>
            <a:noFill/>
            <a:ln w="6350" cap="rnd">
              <a:solidFill>
                <a:srgbClr val="0661AA"/>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07" name="Oval 165"/>
            <p:cNvSpPr>
              <a:spLocks noChangeArrowheads="1"/>
            </p:cNvSpPr>
            <p:nvPr/>
          </p:nvSpPr>
          <p:spPr bwMode="auto">
            <a:xfrm>
              <a:off x="1863926" y="3713719"/>
              <a:ext cx="69479" cy="77211"/>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208" name="Oval 166"/>
            <p:cNvSpPr>
              <a:spLocks noChangeArrowheads="1"/>
            </p:cNvSpPr>
            <p:nvPr/>
          </p:nvSpPr>
          <p:spPr bwMode="auto">
            <a:xfrm>
              <a:off x="2130582" y="3759310"/>
              <a:ext cx="69479" cy="77211"/>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209" name="Oval 167"/>
            <p:cNvSpPr>
              <a:spLocks noChangeArrowheads="1"/>
            </p:cNvSpPr>
            <p:nvPr/>
          </p:nvSpPr>
          <p:spPr bwMode="auto">
            <a:xfrm>
              <a:off x="2674152" y="3668132"/>
              <a:ext cx="69479" cy="77211"/>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210" name="Oval 168"/>
            <p:cNvSpPr>
              <a:spLocks noChangeArrowheads="1"/>
            </p:cNvSpPr>
            <p:nvPr/>
          </p:nvSpPr>
          <p:spPr bwMode="auto">
            <a:xfrm>
              <a:off x="2940806" y="3741073"/>
              <a:ext cx="69479" cy="77211"/>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211" name="Oval 169"/>
            <p:cNvSpPr>
              <a:spLocks noChangeArrowheads="1"/>
            </p:cNvSpPr>
            <p:nvPr/>
          </p:nvSpPr>
          <p:spPr bwMode="auto">
            <a:xfrm>
              <a:off x="3478222" y="3649896"/>
              <a:ext cx="69479" cy="77211"/>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212" name="Oval 170"/>
            <p:cNvSpPr>
              <a:spLocks noChangeArrowheads="1"/>
            </p:cNvSpPr>
            <p:nvPr/>
          </p:nvSpPr>
          <p:spPr bwMode="auto">
            <a:xfrm>
              <a:off x="3755133" y="3741073"/>
              <a:ext cx="69479" cy="77211"/>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213" name="Oval 171"/>
            <p:cNvSpPr>
              <a:spLocks noChangeArrowheads="1"/>
            </p:cNvSpPr>
            <p:nvPr/>
          </p:nvSpPr>
          <p:spPr bwMode="auto">
            <a:xfrm>
              <a:off x="3886409" y="3722838"/>
              <a:ext cx="69479" cy="77211"/>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214" name="Oval 172"/>
            <p:cNvSpPr>
              <a:spLocks noChangeArrowheads="1"/>
            </p:cNvSpPr>
            <p:nvPr/>
          </p:nvSpPr>
          <p:spPr bwMode="auto">
            <a:xfrm>
              <a:off x="1457788" y="3285187"/>
              <a:ext cx="69479" cy="77211"/>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sz="900"/>
            </a:p>
          </p:txBody>
        </p:sp>
        <p:sp>
          <p:nvSpPr>
            <p:cNvPr id="215" name="Line 173"/>
            <p:cNvSpPr>
              <a:spLocks noChangeShapeType="1"/>
            </p:cNvSpPr>
            <p:nvPr/>
          </p:nvSpPr>
          <p:spPr bwMode="auto">
            <a:xfrm>
              <a:off x="3783851" y="3324249"/>
              <a:ext cx="0" cy="406701"/>
            </a:xfrm>
            <a:prstGeom prst="line">
              <a:avLst/>
            </a:prstGeom>
            <a:noFill/>
            <a:ln w="25400" cap="rnd">
              <a:solidFill>
                <a:schemeClr val="tx1"/>
              </a:solidFill>
              <a:prstDash val="dash"/>
              <a:round/>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16" name="Rectangle 41"/>
            <p:cNvSpPr>
              <a:spLocks noChangeArrowheads="1"/>
            </p:cNvSpPr>
            <p:nvPr/>
          </p:nvSpPr>
          <p:spPr bwMode="auto">
            <a:xfrm>
              <a:off x="3548017" y="2956257"/>
              <a:ext cx="453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tr-TR" sz="900">
                  <a:solidFill>
                    <a:srgbClr val="000000"/>
                  </a:solidFill>
                  <a:latin typeface="+mn-lt"/>
                </a:rPr>
                <a:t>3.0 </a:t>
              </a:r>
            </a:p>
            <a:p>
              <a:pPr lvl="0" algn="ctr"/>
              <a:r>
                <a:rPr lang="tr-TR" sz="900">
                  <a:solidFill>
                    <a:srgbClr val="000000"/>
                  </a:solidFill>
                  <a:latin typeface="+mn-lt"/>
                </a:rPr>
                <a:t>(2.0, 3.9</a:t>
              </a:r>
              <a:r>
                <a:rPr lang="tr-TR" sz="700">
                  <a:solidFill>
                    <a:srgbClr val="000000"/>
                  </a:solidFill>
                  <a:latin typeface="+mn-lt"/>
                </a:rPr>
                <a:t>)</a:t>
              </a:r>
            </a:p>
          </p:txBody>
        </p:sp>
        <p:sp>
          <p:nvSpPr>
            <p:cNvPr id="217" name="Rectangle 57"/>
            <p:cNvSpPr>
              <a:spLocks noChangeArrowheads="1"/>
            </p:cNvSpPr>
            <p:nvPr/>
          </p:nvSpPr>
          <p:spPr bwMode="auto">
            <a:xfrm>
              <a:off x="3887703" y="4852760"/>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rPr>
                <a:t>540</a:t>
              </a:r>
            </a:p>
          </p:txBody>
        </p:sp>
        <p:sp>
          <p:nvSpPr>
            <p:cNvPr id="218" name="Line 116"/>
            <p:cNvSpPr>
              <a:spLocks noChangeShapeType="1"/>
            </p:cNvSpPr>
            <p:nvPr/>
          </p:nvSpPr>
          <p:spPr bwMode="auto">
            <a:xfrm>
              <a:off x="3777269" y="4790161"/>
              <a:ext cx="0" cy="50148"/>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19" name="Rectangle 57"/>
            <p:cNvSpPr>
              <a:spLocks noChangeArrowheads="1"/>
            </p:cNvSpPr>
            <p:nvPr/>
          </p:nvSpPr>
          <p:spPr bwMode="auto">
            <a:xfrm>
              <a:off x="3676324" y="4851306"/>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rPr>
                <a:t>510</a:t>
              </a:r>
            </a:p>
          </p:txBody>
        </p:sp>
        <p:sp>
          <p:nvSpPr>
            <p:cNvPr id="314" name="Rectangle 10"/>
            <p:cNvSpPr>
              <a:spLocks noChangeArrowheads="1"/>
            </p:cNvSpPr>
            <p:nvPr/>
          </p:nvSpPr>
          <p:spPr bwMode="auto">
            <a:xfrm>
              <a:off x="1943466" y="3340089"/>
              <a:ext cx="161903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tr-TR" sz="1050" b="1">
                  <a:solidFill>
                    <a:srgbClr val="000000"/>
                  </a:solidFill>
                  <a:latin typeface="+mn-lt"/>
                </a:rPr>
                <a:t>Δ </a:t>
              </a:r>
              <a:r>
                <a:rPr lang="tr-TR" sz="1050" b="1"/>
                <a:t>−</a:t>
              </a:r>
              <a:r>
                <a:rPr lang="tr-TR" sz="1050" b="1">
                  <a:solidFill>
                    <a:srgbClr val="000000"/>
                  </a:solidFill>
                  <a:latin typeface="+mn-lt"/>
                </a:rPr>
                <a:t>32.4 </a:t>
              </a:r>
            </a:p>
            <a:p>
              <a:pPr lvl="0" algn="ctr"/>
              <a:r>
                <a:rPr lang="tr-TR" sz="900">
                  <a:latin typeface="+mn-lt"/>
                </a:rPr>
                <a:t>(%95 CI </a:t>
              </a:r>
              <a:r>
                <a:rPr lang="tr-TR" sz="900"/>
                <a:t>−</a:t>
              </a:r>
              <a:r>
                <a:rPr lang="tr-TR" sz="900">
                  <a:latin typeface="+mn-lt"/>
                </a:rPr>
                <a:t>33.7, </a:t>
              </a:r>
              <a:r>
                <a:rPr lang="tr-TR" sz="900"/>
                <a:t>−</a:t>
              </a:r>
              <a:r>
                <a:rPr lang="tr-TR" sz="900">
                  <a:latin typeface="+mn-lt"/>
                </a:rPr>
                <a:t>31.1; </a:t>
              </a:r>
              <a:r>
                <a:rPr lang="tr-TR" sz="900" i="1">
                  <a:latin typeface="+mn-lt"/>
                </a:rPr>
                <a:t>p</a:t>
              </a:r>
              <a:r>
                <a:rPr lang="tr-TR" sz="900">
                  <a:latin typeface="+mn-lt"/>
                </a:rPr>
                <a:t>&lt;0.001)</a:t>
              </a:r>
            </a:p>
          </p:txBody>
        </p:sp>
      </p:grpSp>
      <p:grpSp>
        <p:nvGrpSpPr>
          <p:cNvPr id="3" name="Group 2"/>
          <p:cNvGrpSpPr/>
          <p:nvPr/>
        </p:nvGrpSpPr>
        <p:grpSpPr>
          <a:xfrm>
            <a:off x="4343487" y="2874452"/>
            <a:ext cx="3401787" cy="2311067"/>
            <a:chOff x="4351554" y="2880324"/>
            <a:chExt cx="3401787" cy="2311067"/>
          </a:xfrm>
        </p:grpSpPr>
        <p:sp>
          <p:nvSpPr>
            <p:cNvPr id="220" name="Rectangle 334"/>
            <p:cNvSpPr>
              <a:spLocks noChangeArrowheads="1"/>
            </p:cNvSpPr>
            <p:nvPr/>
          </p:nvSpPr>
          <p:spPr bwMode="auto">
            <a:xfrm>
              <a:off x="4562893" y="4710594"/>
              <a:ext cx="20839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100</a:t>
              </a:r>
            </a:p>
          </p:txBody>
        </p:sp>
        <p:sp>
          <p:nvSpPr>
            <p:cNvPr id="221" name="Rectangle 335"/>
            <p:cNvSpPr>
              <a:spLocks noChangeArrowheads="1"/>
            </p:cNvSpPr>
            <p:nvPr/>
          </p:nvSpPr>
          <p:spPr bwMode="auto">
            <a:xfrm>
              <a:off x="4612585" y="4416775"/>
              <a:ext cx="1586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80</a:t>
              </a:r>
            </a:p>
          </p:txBody>
        </p:sp>
        <p:sp>
          <p:nvSpPr>
            <p:cNvPr id="222" name="Rectangle 336"/>
            <p:cNvSpPr>
              <a:spLocks noChangeArrowheads="1"/>
            </p:cNvSpPr>
            <p:nvPr/>
          </p:nvSpPr>
          <p:spPr bwMode="auto">
            <a:xfrm>
              <a:off x="4612585" y="4122956"/>
              <a:ext cx="1586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60</a:t>
              </a:r>
            </a:p>
          </p:txBody>
        </p:sp>
        <p:sp>
          <p:nvSpPr>
            <p:cNvPr id="223" name="Rectangle 337"/>
            <p:cNvSpPr>
              <a:spLocks noChangeArrowheads="1"/>
            </p:cNvSpPr>
            <p:nvPr/>
          </p:nvSpPr>
          <p:spPr bwMode="auto">
            <a:xfrm>
              <a:off x="4612585" y="3826843"/>
              <a:ext cx="1586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40</a:t>
              </a:r>
            </a:p>
          </p:txBody>
        </p:sp>
        <p:sp>
          <p:nvSpPr>
            <p:cNvPr id="224" name="Rectangle 338"/>
            <p:cNvSpPr>
              <a:spLocks noChangeArrowheads="1"/>
            </p:cNvSpPr>
            <p:nvPr/>
          </p:nvSpPr>
          <p:spPr bwMode="auto">
            <a:xfrm>
              <a:off x="4612585" y="3533024"/>
              <a:ext cx="1586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20</a:t>
              </a:r>
            </a:p>
          </p:txBody>
        </p:sp>
        <p:sp>
          <p:nvSpPr>
            <p:cNvPr id="225" name="Rectangle 45"/>
            <p:cNvSpPr>
              <a:spLocks noChangeArrowheads="1"/>
            </p:cNvSpPr>
            <p:nvPr/>
          </p:nvSpPr>
          <p:spPr bwMode="auto">
            <a:xfrm>
              <a:off x="7004738" y="4050128"/>
              <a:ext cx="7486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900"/>
                <a:t>−</a:t>
              </a:r>
              <a:r>
                <a:rPr lang="tr-TR" sz="900">
                  <a:solidFill>
                    <a:srgbClr val="000000"/>
                  </a:solidFill>
                  <a:latin typeface="+mn-lt"/>
                </a:rPr>
                <a:t>42.6</a:t>
              </a:r>
            </a:p>
            <a:p>
              <a:pPr algn="ctr" defTabSz="914377"/>
              <a:r>
                <a:rPr lang="tr-TR" sz="900">
                  <a:solidFill>
                    <a:srgbClr val="000000"/>
                  </a:solidFill>
                  <a:latin typeface="+mn-lt"/>
                </a:rPr>
                <a:t> (</a:t>
              </a:r>
              <a:r>
                <a:rPr lang="tr-TR" sz="900"/>
                <a:t>−</a:t>
              </a:r>
              <a:r>
                <a:rPr lang="tr-TR" sz="900">
                  <a:solidFill>
                    <a:srgbClr val="000000"/>
                  </a:solidFill>
                  <a:latin typeface="+mn-lt"/>
                </a:rPr>
                <a:t>43.9, </a:t>
              </a:r>
              <a:r>
                <a:rPr lang="tr-TR" sz="900"/>
                <a:t>−</a:t>
              </a:r>
              <a:r>
                <a:rPr lang="tr-TR" sz="900">
                  <a:solidFill>
                    <a:srgbClr val="000000"/>
                  </a:solidFill>
                  <a:latin typeface="+mn-lt"/>
                </a:rPr>
                <a:t>41.3</a:t>
              </a:r>
              <a:r>
                <a:rPr lang="tr-TR" sz="700">
                  <a:solidFill>
                    <a:srgbClr val="000000"/>
                  </a:solidFill>
                  <a:latin typeface="+mn-lt"/>
                </a:rPr>
                <a:t>)</a:t>
              </a:r>
            </a:p>
          </p:txBody>
        </p:sp>
        <p:sp>
          <p:nvSpPr>
            <p:cNvPr id="226" name="Rectangle 46"/>
            <p:cNvSpPr>
              <a:spLocks noChangeArrowheads="1"/>
            </p:cNvSpPr>
            <p:nvPr/>
          </p:nvSpPr>
          <p:spPr bwMode="auto">
            <a:xfrm>
              <a:off x="7201156" y="2903128"/>
              <a:ext cx="4937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900">
                  <a:solidFill>
                    <a:srgbClr val="000000"/>
                  </a:solidFill>
                  <a:latin typeface="+mn-lt"/>
                </a:rPr>
                <a:t>3,7</a:t>
              </a:r>
            </a:p>
            <a:p>
              <a:pPr algn="ctr" defTabSz="914377"/>
              <a:r>
                <a:rPr lang="tr-TR" sz="900">
                  <a:solidFill>
                    <a:srgbClr val="000000"/>
                  </a:solidFill>
                  <a:latin typeface="+mn-lt"/>
                </a:rPr>
                <a:t> (2.3, 5.0)</a:t>
              </a:r>
            </a:p>
          </p:txBody>
        </p:sp>
        <p:sp>
          <p:nvSpPr>
            <p:cNvPr id="227" name="Rectangle 174"/>
            <p:cNvSpPr>
              <a:spLocks noChangeArrowheads="1"/>
            </p:cNvSpPr>
            <p:nvPr/>
          </p:nvSpPr>
          <p:spPr bwMode="auto">
            <a:xfrm>
              <a:off x="7528837" y="4849149"/>
              <a:ext cx="180619"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700">
                  <a:solidFill>
                    <a:srgbClr val="000000"/>
                  </a:solidFill>
                  <a:latin typeface="+mn-lt"/>
                </a:rPr>
                <a:t>540</a:t>
              </a:r>
            </a:p>
          </p:txBody>
        </p:sp>
        <p:sp>
          <p:nvSpPr>
            <p:cNvPr id="228" name="Rectangle 176"/>
            <p:cNvSpPr>
              <a:spLocks noChangeArrowheads="1"/>
            </p:cNvSpPr>
            <p:nvPr/>
          </p:nvSpPr>
          <p:spPr bwMode="auto">
            <a:xfrm>
              <a:off x="4921852" y="4843687"/>
              <a:ext cx="60206"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700">
                  <a:solidFill>
                    <a:srgbClr val="000000"/>
                  </a:solidFill>
                  <a:latin typeface="+mn-lt"/>
                </a:rPr>
                <a:t>0</a:t>
              </a:r>
            </a:p>
          </p:txBody>
        </p:sp>
        <p:sp>
          <p:nvSpPr>
            <p:cNvPr id="229" name="Rectangle 177"/>
            <p:cNvSpPr>
              <a:spLocks noChangeArrowheads="1"/>
            </p:cNvSpPr>
            <p:nvPr/>
          </p:nvSpPr>
          <p:spPr bwMode="auto">
            <a:xfrm>
              <a:off x="5324106" y="4843687"/>
              <a:ext cx="120412"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700">
                  <a:solidFill>
                    <a:srgbClr val="000000"/>
                  </a:solidFill>
                  <a:latin typeface="+mn-lt"/>
                </a:rPr>
                <a:t>90</a:t>
              </a:r>
            </a:p>
          </p:txBody>
        </p:sp>
        <p:sp>
          <p:nvSpPr>
            <p:cNvPr id="230" name="Rectangle 178"/>
            <p:cNvSpPr>
              <a:spLocks noChangeArrowheads="1"/>
            </p:cNvSpPr>
            <p:nvPr/>
          </p:nvSpPr>
          <p:spPr bwMode="auto">
            <a:xfrm>
              <a:off x="5589647" y="4843687"/>
              <a:ext cx="180619"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700">
                  <a:solidFill>
                    <a:srgbClr val="000000"/>
                  </a:solidFill>
                  <a:latin typeface="+mn-lt"/>
                </a:rPr>
                <a:t>150</a:t>
              </a:r>
            </a:p>
          </p:txBody>
        </p:sp>
        <p:sp>
          <p:nvSpPr>
            <p:cNvPr id="231" name="Rectangle 179"/>
            <p:cNvSpPr>
              <a:spLocks noChangeArrowheads="1"/>
            </p:cNvSpPr>
            <p:nvPr/>
          </p:nvSpPr>
          <p:spPr bwMode="auto">
            <a:xfrm>
              <a:off x="6166018" y="4843687"/>
              <a:ext cx="180619"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700">
                  <a:solidFill>
                    <a:srgbClr val="000000"/>
                  </a:solidFill>
                  <a:latin typeface="+mn-lt"/>
                </a:rPr>
                <a:t>270</a:t>
              </a:r>
            </a:p>
          </p:txBody>
        </p:sp>
        <p:sp>
          <p:nvSpPr>
            <p:cNvPr id="232" name="Rectangle 180"/>
            <p:cNvSpPr>
              <a:spLocks noChangeArrowheads="1"/>
            </p:cNvSpPr>
            <p:nvPr/>
          </p:nvSpPr>
          <p:spPr bwMode="auto">
            <a:xfrm>
              <a:off x="6466349" y="4843687"/>
              <a:ext cx="180619"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700">
                  <a:solidFill>
                    <a:srgbClr val="000000"/>
                  </a:solidFill>
                  <a:latin typeface="+mn-lt"/>
                </a:rPr>
                <a:t>330</a:t>
              </a:r>
            </a:p>
          </p:txBody>
        </p:sp>
        <p:sp>
          <p:nvSpPr>
            <p:cNvPr id="233" name="Rectangle 181"/>
            <p:cNvSpPr>
              <a:spLocks noChangeArrowheads="1"/>
            </p:cNvSpPr>
            <p:nvPr/>
          </p:nvSpPr>
          <p:spPr bwMode="auto">
            <a:xfrm>
              <a:off x="7040714" y="4843687"/>
              <a:ext cx="180619"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700">
                  <a:solidFill>
                    <a:srgbClr val="000000"/>
                  </a:solidFill>
                  <a:latin typeface="+mn-lt"/>
                </a:rPr>
                <a:t>450</a:t>
              </a:r>
            </a:p>
          </p:txBody>
        </p:sp>
        <p:sp>
          <p:nvSpPr>
            <p:cNvPr id="234" name="Rectangle 182"/>
            <p:cNvSpPr>
              <a:spLocks noChangeArrowheads="1"/>
            </p:cNvSpPr>
            <p:nvPr/>
          </p:nvSpPr>
          <p:spPr bwMode="auto">
            <a:xfrm>
              <a:off x="7316553" y="4849149"/>
              <a:ext cx="180619"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700">
                  <a:solidFill>
                    <a:srgbClr val="000000"/>
                  </a:solidFill>
                  <a:latin typeface="+mn-lt"/>
                </a:rPr>
                <a:t>510</a:t>
              </a:r>
            </a:p>
          </p:txBody>
        </p:sp>
        <p:sp>
          <p:nvSpPr>
            <p:cNvPr id="235" name="Line 323"/>
            <p:cNvSpPr>
              <a:spLocks noChangeShapeType="1"/>
            </p:cNvSpPr>
            <p:nvPr/>
          </p:nvSpPr>
          <p:spPr bwMode="auto">
            <a:xfrm flipV="1">
              <a:off x="4874938" y="2997143"/>
              <a:ext cx="0" cy="177668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6" name="Freeform 324"/>
            <p:cNvSpPr>
              <a:spLocks noEditPoints="1"/>
            </p:cNvSpPr>
            <p:nvPr/>
          </p:nvSpPr>
          <p:spPr bwMode="auto">
            <a:xfrm>
              <a:off x="4835189" y="2997143"/>
              <a:ext cx="39750" cy="1776680"/>
            </a:xfrm>
            <a:custGeom>
              <a:avLst/>
              <a:gdLst>
                <a:gd name="T0" fmla="*/ 0 w 18"/>
                <a:gd name="T1" fmla="*/ 774 h 774"/>
                <a:gd name="T2" fmla="*/ 18 w 18"/>
                <a:gd name="T3" fmla="*/ 774 h 774"/>
                <a:gd name="T4" fmla="*/ 0 w 18"/>
                <a:gd name="T5" fmla="*/ 648 h 774"/>
                <a:gd name="T6" fmla="*/ 18 w 18"/>
                <a:gd name="T7" fmla="*/ 648 h 774"/>
                <a:gd name="T8" fmla="*/ 0 w 18"/>
                <a:gd name="T9" fmla="*/ 520 h 774"/>
                <a:gd name="T10" fmla="*/ 18 w 18"/>
                <a:gd name="T11" fmla="*/ 520 h 774"/>
                <a:gd name="T12" fmla="*/ 0 w 18"/>
                <a:gd name="T13" fmla="*/ 387 h 774"/>
                <a:gd name="T14" fmla="*/ 18 w 18"/>
                <a:gd name="T15" fmla="*/ 387 h 774"/>
                <a:gd name="T16" fmla="*/ 0 w 18"/>
                <a:gd name="T17" fmla="*/ 261 h 774"/>
                <a:gd name="T18" fmla="*/ 18 w 18"/>
                <a:gd name="T19" fmla="*/ 261 h 774"/>
                <a:gd name="T20" fmla="*/ 0 w 18"/>
                <a:gd name="T21" fmla="*/ 129 h 774"/>
                <a:gd name="T22" fmla="*/ 18 w 18"/>
                <a:gd name="T23" fmla="*/ 129 h 774"/>
                <a:gd name="T24" fmla="*/ 0 w 18"/>
                <a:gd name="T25" fmla="*/ 0 h 774"/>
                <a:gd name="T26" fmla="*/ 18 w 18"/>
                <a:gd name="T27"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774">
                  <a:moveTo>
                    <a:pt x="0" y="774"/>
                  </a:moveTo>
                  <a:lnTo>
                    <a:pt x="18" y="774"/>
                  </a:lnTo>
                  <a:moveTo>
                    <a:pt x="0" y="648"/>
                  </a:moveTo>
                  <a:lnTo>
                    <a:pt x="18" y="648"/>
                  </a:lnTo>
                  <a:moveTo>
                    <a:pt x="0" y="520"/>
                  </a:moveTo>
                  <a:lnTo>
                    <a:pt x="18" y="520"/>
                  </a:lnTo>
                  <a:moveTo>
                    <a:pt x="0" y="387"/>
                  </a:moveTo>
                  <a:lnTo>
                    <a:pt x="18" y="387"/>
                  </a:lnTo>
                  <a:moveTo>
                    <a:pt x="0" y="261"/>
                  </a:moveTo>
                  <a:lnTo>
                    <a:pt x="18" y="261"/>
                  </a:lnTo>
                  <a:moveTo>
                    <a:pt x="0" y="129"/>
                  </a:moveTo>
                  <a:lnTo>
                    <a:pt x="18" y="129"/>
                  </a:lnTo>
                  <a:moveTo>
                    <a:pt x="0" y="0"/>
                  </a:moveTo>
                  <a:lnTo>
                    <a:pt x="18" y="0"/>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7" name="Line 325"/>
            <p:cNvSpPr>
              <a:spLocks noChangeShapeType="1"/>
            </p:cNvSpPr>
            <p:nvPr/>
          </p:nvSpPr>
          <p:spPr bwMode="auto">
            <a:xfrm>
              <a:off x="4874938" y="4773820"/>
              <a:ext cx="2767026"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8" name="Line 326"/>
            <p:cNvSpPr>
              <a:spLocks noChangeShapeType="1"/>
            </p:cNvSpPr>
            <p:nvPr/>
          </p:nvSpPr>
          <p:spPr bwMode="auto">
            <a:xfrm>
              <a:off x="4952229" y="4773821"/>
              <a:ext cx="0" cy="55091"/>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9" name="Line 327"/>
            <p:cNvSpPr>
              <a:spLocks noChangeShapeType="1"/>
            </p:cNvSpPr>
            <p:nvPr/>
          </p:nvSpPr>
          <p:spPr bwMode="auto">
            <a:xfrm>
              <a:off x="5676558" y="4773821"/>
              <a:ext cx="0" cy="55091"/>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0" name="Line 328"/>
            <p:cNvSpPr>
              <a:spLocks noChangeShapeType="1"/>
            </p:cNvSpPr>
            <p:nvPr/>
          </p:nvSpPr>
          <p:spPr bwMode="auto">
            <a:xfrm>
              <a:off x="5385061" y="4773821"/>
              <a:ext cx="0" cy="55091"/>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1" name="Line 329"/>
            <p:cNvSpPr>
              <a:spLocks noChangeShapeType="1"/>
            </p:cNvSpPr>
            <p:nvPr/>
          </p:nvSpPr>
          <p:spPr bwMode="auto">
            <a:xfrm>
              <a:off x="6261763" y="4773821"/>
              <a:ext cx="0" cy="55091"/>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2" name="Line 330"/>
            <p:cNvSpPr>
              <a:spLocks noChangeShapeType="1"/>
            </p:cNvSpPr>
            <p:nvPr/>
          </p:nvSpPr>
          <p:spPr bwMode="auto">
            <a:xfrm>
              <a:off x="6553261" y="4773821"/>
              <a:ext cx="0" cy="55091"/>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3" name="Line 331"/>
            <p:cNvSpPr>
              <a:spLocks noChangeShapeType="1"/>
            </p:cNvSpPr>
            <p:nvPr/>
          </p:nvSpPr>
          <p:spPr bwMode="auto">
            <a:xfrm>
              <a:off x="7131840" y="4773821"/>
              <a:ext cx="0" cy="55091"/>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4" name="Line 332"/>
            <p:cNvSpPr>
              <a:spLocks noChangeShapeType="1"/>
            </p:cNvSpPr>
            <p:nvPr/>
          </p:nvSpPr>
          <p:spPr bwMode="auto">
            <a:xfrm>
              <a:off x="7425547" y="4773821"/>
              <a:ext cx="0" cy="55091"/>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 name="Line 333"/>
            <p:cNvSpPr>
              <a:spLocks noChangeShapeType="1"/>
            </p:cNvSpPr>
            <p:nvPr/>
          </p:nvSpPr>
          <p:spPr bwMode="auto">
            <a:xfrm>
              <a:off x="7571297" y="4773821"/>
              <a:ext cx="0" cy="55091"/>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6" name="Rectangle 339"/>
            <p:cNvSpPr>
              <a:spLocks noChangeArrowheads="1"/>
            </p:cNvSpPr>
            <p:nvPr/>
          </p:nvSpPr>
          <p:spPr bwMode="auto">
            <a:xfrm>
              <a:off x="4711074" y="3239209"/>
              <a:ext cx="60206"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700">
                  <a:solidFill>
                    <a:srgbClr val="000000"/>
                  </a:solidFill>
                  <a:latin typeface="+mn-lt"/>
                </a:rPr>
                <a:t>0</a:t>
              </a:r>
            </a:p>
          </p:txBody>
        </p:sp>
        <p:sp>
          <p:nvSpPr>
            <p:cNvPr id="247" name="Rectangle 340"/>
            <p:cNvSpPr>
              <a:spLocks noChangeArrowheads="1"/>
            </p:cNvSpPr>
            <p:nvPr/>
          </p:nvSpPr>
          <p:spPr bwMode="auto">
            <a:xfrm>
              <a:off x="4650869" y="2933286"/>
              <a:ext cx="120412"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700">
                  <a:solidFill>
                    <a:srgbClr val="000000"/>
                  </a:solidFill>
                  <a:latin typeface="+mn-lt"/>
                </a:rPr>
                <a:t>20</a:t>
              </a:r>
            </a:p>
          </p:txBody>
        </p:sp>
        <p:sp>
          <p:nvSpPr>
            <p:cNvPr id="248" name="Freeform 341"/>
            <p:cNvSpPr>
              <a:spLocks/>
            </p:cNvSpPr>
            <p:nvPr/>
          </p:nvSpPr>
          <p:spPr bwMode="auto">
            <a:xfrm>
              <a:off x="4956647" y="3247344"/>
              <a:ext cx="2610235" cy="50500"/>
            </a:xfrm>
            <a:custGeom>
              <a:avLst/>
              <a:gdLst>
                <a:gd name="T0" fmla="*/ 0 w 1182"/>
                <a:gd name="T1" fmla="*/ 22 h 22"/>
                <a:gd name="T2" fmla="*/ 198 w 1182"/>
                <a:gd name="T3" fmla="*/ 14 h 22"/>
                <a:gd name="T4" fmla="*/ 328 w 1182"/>
                <a:gd name="T5" fmla="*/ 10 h 22"/>
                <a:gd name="T6" fmla="*/ 593 w 1182"/>
                <a:gd name="T7" fmla="*/ 4 h 22"/>
                <a:gd name="T8" fmla="*/ 723 w 1182"/>
                <a:gd name="T9" fmla="*/ 0 h 22"/>
                <a:gd name="T10" fmla="*/ 987 w 1182"/>
                <a:gd name="T11" fmla="*/ 6 h 22"/>
                <a:gd name="T12" fmla="*/ 1118 w 1182"/>
                <a:gd name="T13" fmla="*/ 6 h 22"/>
                <a:gd name="T14" fmla="*/ 1182 w 1182"/>
                <a:gd name="T15" fmla="*/ 1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2" h="22">
                  <a:moveTo>
                    <a:pt x="0" y="22"/>
                  </a:moveTo>
                  <a:lnTo>
                    <a:pt x="198" y="14"/>
                  </a:lnTo>
                  <a:lnTo>
                    <a:pt x="328" y="10"/>
                  </a:lnTo>
                  <a:lnTo>
                    <a:pt x="593" y="4"/>
                  </a:lnTo>
                  <a:lnTo>
                    <a:pt x="723" y="0"/>
                  </a:lnTo>
                  <a:lnTo>
                    <a:pt x="987" y="6"/>
                  </a:lnTo>
                  <a:lnTo>
                    <a:pt x="1118" y="6"/>
                  </a:lnTo>
                  <a:lnTo>
                    <a:pt x="1182" y="10"/>
                  </a:lnTo>
                </a:path>
              </a:pathLst>
            </a:custGeom>
            <a:noFill/>
            <a:ln w="635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9" name="Oval 342"/>
            <p:cNvSpPr>
              <a:spLocks noChangeArrowheads="1"/>
            </p:cNvSpPr>
            <p:nvPr/>
          </p:nvSpPr>
          <p:spPr bwMode="auto">
            <a:xfrm>
              <a:off x="4925729" y="3261116"/>
              <a:ext cx="74802" cy="77753"/>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Oval 343"/>
            <p:cNvSpPr>
              <a:spLocks noChangeArrowheads="1"/>
            </p:cNvSpPr>
            <p:nvPr/>
          </p:nvSpPr>
          <p:spPr bwMode="auto">
            <a:xfrm>
              <a:off x="4925729" y="3261116"/>
              <a:ext cx="74802" cy="77753"/>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Oval 344"/>
            <p:cNvSpPr>
              <a:spLocks noChangeArrowheads="1"/>
            </p:cNvSpPr>
            <p:nvPr/>
          </p:nvSpPr>
          <p:spPr bwMode="auto">
            <a:xfrm>
              <a:off x="5358561" y="3247344"/>
              <a:ext cx="74802" cy="77753"/>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Oval 345"/>
            <p:cNvSpPr>
              <a:spLocks noChangeArrowheads="1"/>
            </p:cNvSpPr>
            <p:nvPr/>
          </p:nvSpPr>
          <p:spPr bwMode="auto">
            <a:xfrm>
              <a:off x="5650058" y="3235867"/>
              <a:ext cx="74802" cy="77753"/>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Oval 346"/>
            <p:cNvSpPr>
              <a:spLocks noChangeArrowheads="1"/>
            </p:cNvSpPr>
            <p:nvPr/>
          </p:nvSpPr>
          <p:spPr bwMode="auto">
            <a:xfrm>
              <a:off x="6230846" y="3217503"/>
              <a:ext cx="74802" cy="77753"/>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Oval 347"/>
            <p:cNvSpPr>
              <a:spLocks noChangeArrowheads="1"/>
            </p:cNvSpPr>
            <p:nvPr/>
          </p:nvSpPr>
          <p:spPr bwMode="auto">
            <a:xfrm>
              <a:off x="6522344" y="3208323"/>
              <a:ext cx="74802" cy="77753"/>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Oval 348"/>
            <p:cNvSpPr>
              <a:spLocks noChangeArrowheads="1"/>
            </p:cNvSpPr>
            <p:nvPr/>
          </p:nvSpPr>
          <p:spPr bwMode="auto">
            <a:xfrm>
              <a:off x="7100924" y="3226686"/>
              <a:ext cx="74802" cy="77753"/>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Oval 349"/>
            <p:cNvSpPr>
              <a:spLocks noChangeArrowheads="1"/>
            </p:cNvSpPr>
            <p:nvPr/>
          </p:nvSpPr>
          <p:spPr bwMode="auto">
            <a:xfrm>
              <a:off x="7394632" y="3226686"/>
              <a:ext cx="74802" cy="77753"/>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Oval 350"/>
            <p:cNvSpPr>
              <a:spLocks noChangeArrowheads="1"/>
            </p:cNvSpPr>
            <p:nvPr/>
          </p:nvSpPr>
          <p:spPr bwMode="auto">
            <a:xfrm>
              <a:off x="7535964" y="3235867"/>
              <a:ext cx="74802" cy="77753"/>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351"/>
            <p:cNvSpPr>
              <a:spLocks/>
            </p:cNvSpPr>
            <p:nvPr/>
          </p:nvSpPr>
          <p:spPr bwMode="auto">
            <a:xfrm>
              <a:off x="4956647" y="3297847"/>
              <a:ext cx="2610235" cy="684045"/>
            </a:xfrm>
            <a:custGeom>
              <a:avLst/>
              <a:gdLst>
                <a:gd name="T0" fmla="*/ 0 w 1182"/>
                <a:gd name="T1" fmla="*/ 0 h 298"/>
                <a:gd name="T2" fmla="*/ 198 w 1182"/>
                <a:gd name="T3" fmla="*/ 270 h 298"/>
                <a:gd name="T4" fmla="*/ 328 w 1182"/>
                <a:gd name="T5" fmla="*/ 298 h 298"/>
                <a:gd name="T6" fmla="*/ 593 w 1182"/>
                <a:gd name="T7" fmla="*/ 240 h 298"/>
                <a:gd name="T8" fmla="*/ 723 w 1182"/>
                <a:gd name="T9" fmla="*/ 288 h 298"/>
                <a:gd name="T10" fmla="*/ 987 w 1182"/>
                <a:gd name="T11" fmla="*/ 228 h 298"/>
                <a:gd name="T12" fmla="*/ 1118 w 1182"/>
                <a:gd name="T13" fmla="*/ 284 h 298"/>
                <a:gd name="T14" fmla="*/ 1182 w 1182"/>
                <a:gd name="T15" fmla="*/ 276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2" h="298">
                  <a:moveTo>
                    <a:pt x="0" y="0"/>
                  </a:moveTo>
                  <a:lnTo>
                    <a:pt x="198" y="270"/>
                  </a:lnTo>
                  <a:lnTo>
                    <a:pt x="328" y="298"/>
                  </a:lnTo>
                  <a:lnTo>
                    <a:pt x="593" y="240"/>
                  </a:lnTo>
                  <a:lnTo>
                    <a:pt x="723" y="288"/>
                  </a:lnTo>
                  <a:lnTo>
                    <a:pt x="987" y="228"/>
                  </a:lnTo>
                  <a:lnTo>
                    <a:pt x="1118" y="284"/>
                  </a:lnTo>
                  <a:lnTo>
                    <a:pt x="1182" y="276"/>
                  </a:lnTo>
                </a:path>
              </a:pathLst>
            </a:custGeom>
            <a:noFill/>
            <a:ln w="6350" cap="rnd">
              <a:solidFill>
                <a:srgbClr val="0460A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9" name="Oval 352"/>
            <p:cNvSpPr>
              <a:spLocks noChangeArrowheads="1"/>
            </p:cNvSpPr>
            <p:nvPr/>
          </p:nvSpPr>
          <p:spPr bwMode="auto">
            <a:xfrm>
              <a:off x="5358561" y="3880888"/>
              <a:ext cx="74802" cy="77753"/>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Oval 353"/>
            <p:cNvSpPr>
              <a:spLocks noChangeArrowheads="1"/>
            </p:cNvSpPr>
            <p:nvPr/>
          </p:nvSpPr>
          <p:spPr bwMode="auto">
            <a:xfrm>
              <a:off x="5650058" y="3949752"/>
              <a:ext cx="74802" cy="77753"/>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Oval 354"/>
            <p:cNvSpPr>
              <a:spLocks noChangeArrowheads="1"/>
            </p:cNvSpPr>
            <p:nvPr/>
          </p:nvSpPr>
          <p:spPr bwMode="auto">
            <a:xfrm>
              <a:off x="6230846" y="3812024"/>
              <a:ext cx="74802" cy="77753"/>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Oval 355"/>
            <p:cNvSpPr>
              <a:spLocks noChangeArrowheads="1"/>
            </p:cNvSpPr>
            <p:nvPr/>
          </p:nvSpPr>
          <p:spPr bwMode="auto">
            <a:xfrm>
              <a:off x="6522344" y="3922207"/>
              <a:ext cx="74802" cy="77753"/>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Oval 356"/>
            <p:cNvSpPr>
              <a:spLocks noChangeArrowheads="1"/>
            </p:cNvSpPr>
            <p:nvPr/>
          </p:nvSpPr>
          <p:spPr bwMode="auto">
            <a:xfrm>
              <a:off x="7100924" y="3789071"/>
              <a:ext cx="74802" cy="77753"/>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Oval 357"/>
            <p:cNvSpPr>
              <a:spLocks noChangeArrowheads="1"/>
            </p:cNvSpPr>
            <p:nvPr/>
          </p:nvSpPr>
          <p:spPr bwMode="auto">
            <a:xfrm>
              <a:off x="7394632" y="3913025"/>
              <a:ext cx="74802" cy="77753"/>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Oval 358"/>
            <p:cNvSpPr>
              <a:spLocks noChangeArrowheads="1"/>
            </p:cNvSpPr>
            <p:nvPr/>
          </p:nvSpPr>
          <p:spPr bwMode="auto">
            <a:xfrm>
              <a:off x="7535964" y="3899252"/>
              <a:ext cx="74802" cy="77753"/>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Line 359"/>
            <p:cNvSpPr>
              <a:spLocks noChangeShapeType="1"/>
            </p:cNvSpPr>
            <p:nvPr/>
          </p:nvSpPr>
          <p:spPr bwMode="auto">
            <a:xfrm>
              <a:off x="7435040" y="3317857"/>
              <a:ext cx="0" cy="576355"/>
            </a:xfrm>
            <a:prstGeom prst="line">
              <a:avLst/>
            </a:prstGeom>
            <a:noFill/>
            <a:ln w="25400" cap="rnd">
              <a:solidFill>
                <a:schemeClr val="tx1"/>
              </a:solidFill>
              <a:prstDash val="dash"/>
              <a:round/>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7" name="Rectangle 16"/>
            <p:cNvSpPr>
              <a:spLocks noChangeArrowheads="1"/>
            </p:cNvSpPr>
            <p:nvPr/>
          </p:nvSpPr>
          <p:spPr bwMode="auto">
            <a:xfrm>
              <a:off x="6106168" y="5037503"/>
              <a:ext cx="3045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tr-TR" sz="1000" b="1">
                  <a:latin typeface="+mn-lt"/>
                </a:rPr>
                <a:t>Gün</a:t>
              </a:r>
            </a:p>
          </p:txBody>
        </p:sp>
        <p:grpSp>
          <p:nvGrpSpPr>
            <p:cNvPr id="268" name="Group 267"/>
            <p:cNvGrpSpPr/>
            <p:nvPr/>
          </p:nvGrpSpPr>
          <p:grpSpPr>
            <a:xfrm>
              <a:off x="5838118" y="4598350"/>
              <a:ext cx="608912" cy="141142"/>
              <a:chOff x="2995984" y="3438233"/>
              <a:chExt cx="669917" cy="149387"/>
            </a:xfrm>
          </p:grpSpPr>
          <p:sp>
            <p:nvSpPr>
              <p:cNvPr id="319" name="Rectangle 125"/>
              <p:cNvSpPr>
                <a:spLocks noChangeArrowheads="1"/>
              </p:cNvSpPr>
              <p:nvPr/>
            </p:nvSpPr>
            <p:spPr bwMode="auto">
              <a:xfrm>
                <a:off x="3665814" y="3438233"/>
                <a:ext cx="87" cy="1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endParaRPr lang="en-US" altLang="en-US" sz="800">
                  <a:latin typeface="+mn-lt"/>
                </a:endParaRPr>
              </a:p>
            </p:txBody>
          </p:sp>
          <p:sp>
            <p:nvSpPr>
              <p:cNvPr id="320" name="Rectangle 128"/>
              <p:cNvSpPr>
                <a:spLocks noChangeArrowheads="1"/>
              </p:cNvSpPr>
              <p:nvPr/>
            </p:nvSpPr>
            <p:spPr bwMode="auto">
              <a:xfrm>
                <a:off x="2995984" y="3438233"/>
                <a:ext cx="87" cy="1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endParaRPr lang="en-US" altLang="en-US" sz="800">
                  <a:latin typeface="+mn-lt"/>
                </a:endParaRPr>
              </a:p>
            </p:txBody>
          </p:sp>
        </p:grpSp>
        <p:sp>
          <p:nvSpPr>
            <p:cNvPr id="312" name="Rectangle 10"/>
            <p:cNvSpPr>
              <a:spLocks noChangeArrowheads="1"/>
            </p:cNvSpPr>
            <p:nvPr/>
          </p:nvSpPr>
          <p:spPr bwMode="auto">
            <a:xfrm>
              <a:off x="5575719" y="3364873"/>
              <a:ext cx="1788951" cy="3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tr-TR" sz="1050" b="1" dirty="0">
                  <a:solidFill>
                    <a:srgbClr val="000000"/>
                  </a:solidFill>
                  <a:latin typeface="+mn-lt"/>
                </a:rPr>
                <a:t>Δ </a:t>
              </a:r>
              <a:r>
                <a:rPr lang="tr-TR" sz="1050" b="1" dirty="0"/>
                <a:t>−</a:t>
              </a:r>
              <a:r>
                <a:rPr lang="tr-TR" sz="1050" b="1" dirty="0">
                  <a:solidFill>
                    <a:srgbClr val="000000"/>
                  </a:solidFill>
                  <a:latin typeface="+mn-lt"/>
                </a:rPr>
                <a:t>46.3 </a:t>
              </a:r>
            </a:p>
            <a:p>
              <a:pPr lvl="0" algn="ctr"/>
              <a:r>
                <a:rPr lang="tr-TR" sz="1000" dirty="0"/>
                <a:t>(%95 CI </a:t>
              </a:r>
              <a:r>
                <a:rPr lang="tr-TR" sz="1000" dirty="0">
                  <a:latin typeface="+mn-lt"/>
                </a:rPr>
                <a:t>−48.1, −44.5; </a:t>
              </a:r>
              <a:r>
                <a:rPr lang="tr-TR" sz="1000" i="1" dirty="0">
                  <a:latin typeface="+mn-lt"/>
                </a:rPr>
                <a:t>p</a:t>
              </a:r>
              <a:r>
                <a:rPr lang="tr-TR" sz="1000" dirty="0">
                  <a:latin typeface="+mn-lt"/>
                </a:rPr>
                <a:t>&lt;0.001)</a:t>
              </a:r>
            </a:p>
          </p:txBody>
        </p:sp>
        <p:sp>
          <p:nvSpPr>
            <p:cNvPr id="315" name="Rectangle 65"/>
            <p:cNvSpPr>
              <a:spLocks noChangeArrowheads="1"/>
            </p:cNvSpPr>
            <p:nvPr/>
          </p:nvSpPr>
          <p:spPr bwMode="auto">
            <a:xfrm rot="16200000">
              <a:off x="3367692" y="3864186"/>
              <a:ext cx="21216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tr-TR" sz="1000" b="1"/>
                <a:t>Başlangıca göre ortalama % değişiklik</a:t>
              </a:r>
            </a:p>
          </p:txBody>
        </p:sp>
      </p:grpSp>
      <p:grpSp>
        <p:nvGrpSpPr>
          <p:cNvPr id="4" name="Group 3"/>
          <p:cNvGrpSpPr/>
          <p:nvPr/>
        </p:nvGrpSpPr>
        <p:grpSpPr>
          <a:xfrm>
            <a:off x="7947690" y="2874452"/>
            <a:ext cx="3365579" cy="2316939"/>
            <a:chOff x="7956098" y="2874452"/>
            <a:chExt cx="3365579" cy="2316939"/>
          </a:xfrm>
        </p:grpSpPr>
        <p:sp>
          <p:nvSpPr>
            <p:cNvPr id="269" name="Rectangle 233"/>
            <p:cNvSpPr>
              <a:spLocks noChangeArrowheads="1"/>
            </p:cNvSpPr>
            <p:nvPr/>
          </p:nvSpPr>
          <p:spPr bwMode="auto">
            <a:xfrm>
              <a:off x="11101211" y="4826842"/>
              <a:ext cx="79" cy="141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endParaRPr lang="en-US" altLang="en-US" sz="800">
                <a:latin typeface="+mn-lt"/>
              </a:endParaRPr>
            </a:p>
          </p:txBody>
        </p:sp>
        <p:sp>
          <p:nvSpPr>
            <p:cNvPr id="270" name="Rectangle 234"/>
            <p:cNvSpPr>
              <a:spLocks noChangeArrowheads="1"/>
            </p:cNvSpPr>
            <p:nvPr/>
          </p:nvSpPr>
          <p:spPr bwMode="auto">
            <a:xfrm>
              <a:off x="11154383" y="4826842"/>
              <a:ext cx="79"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endParaRPr lang="en-US" altLang="en-US" sz="700">
                <a:latin typeface="+mn-lt"/>
              </a:endParaRPr>
            </a:p>
          </p:txBody>
        </p:sp>
        <p:sp>
          <p:nvSpPr>
            <p:cNvPr id="271" name="Rectangle 235"/>
            <p:cNvSpPr>
              <a:spLocks noChangeArrowheads="1"/>
            </p:cNvSpPr>
            <p:nvPr/>
          </p:nvSpPr>
          <p:spPr bwMode="auto">
            <a:xfrm>
              <a:off x="8513432" y="4826843"/>
              <a:ext cx="60207"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0</a:t>
              </a:r>
            </a:p>
          </p:txBody>
        </p:sp>
        <p:sp>
          <p:nvSpPr>
            <p:cNvPr id="272" name="Rectangle 236"/>
            <p:cNvSpPr>
              <a:spLocks noChangeArrowheads="1"/>
            </p:cNvSpPr>
            <p:nvPr/>
          </p:nvSpPr>
          <p:spPr bwMode="auto">
            <a:xfrm>
              <a:off x="8921095" y="4826843"/>
              <a:ext cx="120412"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90</a:t>
              </a:r>
            </a:p>
          </p:txBody>
        </p:sp>
        <p:sp>
          <p:nvSpPr>
            <p:cNvPr id="273" name="Rectangle 237"/>
            <p:cNvSpPr>
              <a:spLocks noChangeArrowheads="1"/>
            </p:cNvSpPr>
            <p:nvPr/>
          </p:nvSpPr>
          <p:spPr bwMode="auto">
            <a:xfrm>
              <a:off x="9195826" y="4826843"/>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150</a:t>
              </a:r>
            </a:p>
          </p:txBody>
        </p:sp>
        <p:sp>
          <p:nvSpPr>
            <p:cNvPr id="274" name="Rectangle 238"/>
            <p:cNvSpPr>
              <a:spLocks noChangeArrowheads="1"/>
            </p:cNvSpPr>
            <p:nvPr/>
          </p:nvSpPr>
          <p:spPr bwMode="auto">
            <a:xfrm>
              <a:off x="9774089" y="4826843"/>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270</a:t>
              </a:r>
            </a:p>
          </p:txBody>
        </p:sp>
        <p:sp>
          <p:nvSpPr>
            <p:cNvPr id="275" name="Rectangle 239"/>
            <p:cNvSpPr>
              <a:spLocks noChangeArrowheads="1"/>
            </p:cNvSpPr>
            <p:nvPr/>
          </p:nvSpPr>
          <p:spPr bwMode="auto">
            <a:xfrm>
              <a:off x="10070974" y="4826843"/>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330</a:t>
              </a:r>
            </a:p>
          </p:txBody>
        </p:sp>
        <p:sp>
          <p:nvSpPr>
            <p:cNvPr id="276" name="Rectangle 240"/>
            <p:cNvSpPr>
              <a:spLocks noChangeArrowheads="1"/>
            </p:cNvSpPr>
            <p:nvPr/>
          </p:nvSpPr>
          <p:spPr bwMode="auto">
            <a:xfrm>
              <a:off x="10647020" y="4826843"/>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450</a:t>
              </a:r>
            </a:p>
          </p:txBody>
        </p:sp>
        <p:sp>
          <p:nvSpPr>
            <p:cNvPr id="277" name="Rectangle 241"/>
            <p:cNvSpPr>
              <a:spLocks noChangeArrowheads="1"/>
            </p:cNvSpPr>
            <p:nvPr/>
          </p:nvSpPr>
          <p:spPr bwMode="auto">
            <a:xfrm>
              <a:off x="10923967" y="4832057"/>
              <a:ext cx="180620"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510</a:t>
              </a:r>
            </a:p>
          </p:txBody>
        </p:sp>
        <p:sp>
          <p:nvSpPr>
            <p:cNvPr id="278" name="Freeform 292"/>
            <p:cNvSpPr>
              <a:spLocks noEditPoints="1"/>
            </p:cNvSpPr>
            <p:nvPr/>
          </p:nvSpPr>
          <p:spPr bwMode="auto">
            <a:xfrm>
              <a:off x="8420379" y="2943855"/>
              <a:ext cx="39880" cy="1821792"/>
            </a:xfrm>
            <a:custGeom>
              <a:avLst/>
              <a:gdLst>
                <a:gd name="T0" fmla="*/ 0 w 18"/>
                <a:gd name="T1" fmla="*/ 774 h 774"/>
                <a:gd name="T2" fmla="*/ 18 w 18"/>
                <a:gd name="T3" fmla="*/ 774 h 774"/>
                <a:gd name="T4" fmla="*/ 0 w 18"/>
                <a:gd name="T5" fmla="*/ 648 h 774"/>
                <a:gd name="T6" fmla="*/ 18 w 18"/>
                <a:gd name="T7" fmla="*/ 648 h 774"/>
                <a:gd name="T8" fmla="*/ 0 w 18"/>
                <a:gd name="T9" fmla="*/ 520 h 774"/>
                <a:gd name="T10" fmla="*/ 18 w 18"/>
                <a:gd name="T11" fmla="*/ 520 h 774"/>
                <a:gd name="T12" fmla="*/ 0 w 18"/>
                <a:gd name="T13" fmla="*/ 387 h 774"/>
                <a:gd name="T14" fmla="*/ 18 w 18"/>
                <a:gd name="T15" fmla="*/ 387 h 774"/>
                <a:gd name="T16" fmla="*/ 0 w 18"/>
                <a:gd name="T17" fmla="*/ 261 h 774"/>
                <a:gd name="T18" fmla="*/ 18 w 18"/>
                <a:gd name="T19" fmla="*/ 261 h 774"/>
                <a:gd name="T20" fmla="*/ 0 w 18"/>
                <a:gd name="T21" fmla="*/ 129 h 774"/>
                <a:gd name="T22" fmla="*/ 18 w 18"/>
                <a:gd name="T23" fmla="*/ 129 h 774"/>
                <a:gd name="T24" fmla="*/ 0 w 18"/>
                <a:gd name="T25" fmla="*/ 0 h 774"/>
                <a:gd name="T26" fmla="*/ 18 w 18"/>
                <a:gd name="T27" fmla="*/ 0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774">
                  <a:moveTo>
                    <a:pt x="0" y="774"/>
                  </a:moveTo>
                  <a:lnTo>
                    <a:pt x="18" y="774"/>
                  </a:lnTo>
                  <a:moveTo>
                    <a:pt x="0" y="648"/>
                  </a:moveTo>
                  <a:lnTo>
                    <a:pt x="18" y="648"/>
                  </a:lnTo>
                  <a:moveTo>
                    <a:pt x="0" y="520"/>
                  </a:moveTo>
                  <a:lnTo>
                    <a:pt x="18" y="520"/>
                  </a:lnTo>
                  <a:moveTo>
                    <a:pt x="0" y="387"/>
                  </a:moveTo>
                  <a:lnTo>
                    <a:pt x="18" y="387"/>
                  </a:lnTo>
                  <a:moveTo>
                    <a:pt x="0" y="261"/>
                  </a:moveTo>
                  <a:lnTo>
                    <a:pt x="18" y="261"/>
                  </a:lnTo>
                  <a:moveTo>
                    <a:pt x="0" y="129"/>
                  </a:moveTo>
                  <a:lnTo>
                    <a:pt x="18" y="129"/>
                  </a:lnTo>
                  <a:moveTo>
                    <a:pt x="0" y="0"/>
                  </a:moveTo>
                  <a:lnTo>
                    <a:pt x="18" y="0"/>
                  </a:lnTo>
                </a:path>
              </a:pathLst>
            </a:custGeom>
            <a:noFill/>
            <a:ln w="6350"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79" name="Group 278"/>
            <p:cNvGrpSpPr/>
            <p:nvPr/>
          </p:nvGrpSpPr>
          <p:grpSpPr>
            <a:xfrm>
              <a:off x="8460261" y="2943855"/>
              <a:ext cx="2773885" cy="1821792"/>
              <a:chOff x="5335686" y="1768889"/>
              <a:chExt cx="3041811" cy="1880481"/>
            </a:xfrm>
          </p:grpSpPr>
          <p:sp>
            <p:nvSpPr>
              <p:cNvPr id="317" name="Line 291"/>
              <p:cNvSpPr>
                <a:spLocks noChangeShapeType="1"/>
              </p:cNvSpPr>
              <p:nvPr/>
            </p:nvSpPr>
            <p:spPr bwMode="auto">
              <a:xfrm flipV="1">
                <a:off x="5335686" y="1768889"/>
                <a:ext cx="0" cy="1880481"/>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 name="Line 293"/>
              <p:cNvSpPr>
                <a:spLocks noChangeShapeType="1"/>
              </p:cNvSpPr>
              <p:nvPr/>
            </p:nvSpPr>
            <p:spPr bwMode="auto">
              <a:xfrm>
                <a:off x="5335686" y="3649369"/>
                <a:ext cx="3041811" cy="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80" name="Line 294"/>
            <p:cNvSpPr>
              <a:spLocks noChangeShapeType="1"/>
            </p:cNvSpPr>
            <p:nvPr/>
          </p:nvSpPr>
          <p:spPr bwMode="auto">
            <a:xfrm>
              <a:off x="8535588" y="4765645"/>
              <a:ext cx="0" cy="5649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1" name="Line 295"/>
            <p:cNvSpPr>
              <a:spLocks noChangeShapeType="1"/>
            </p:cNvSpPr>
            <p:nvPr/>
          </p:nvSpPr>
          <p:spPr bwMode="auto">
            <a:xfrm>
              <a:off x="9266725" y="4765645"/>
              <a:ext cx="0" cy="5649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2" name="Line 296"/>
            <p:cNvSpPr>
              <a:spLocks noChangeShapeType="1"/>
            </p:cNvSpPr>
            <p:nvPr/>
          </p:nvSpPr>
          <p:spPr bwMode="auto">
            <a:xfrm>
              <a:off x="8969839" y="4765645"/>
              <a:ext cx="0" cy="5649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3" name="Line 297"/>
            <p:cNvSpPr>
              <a:spLocks noChangeShapeType="1"/>
            </p:cNvSpPr>
            <p:nvPr/>
          </p:nvSpPr>
          <p:spPr bwMode="auto">
            <a:xfrm>
              <a:off x="9849418" y="4765645"/>
              <a:ext cx="0" cy="5649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4" name="Line 298"/>
            <p:cNvSpPr>
              <a:spLocks noChangeShapeType="1"/>
            </p:cNvSpPr>
            <p:nvPr/>
          </p:nvSpPr>
          <p:spPr bwMode="auto">
            <a:xfrm>
              <a:off x="10141872" y="4765645"/>
              <a:ext cx="0" cy="5649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5" name="Line 299"/>
            <p:cNvSpPr>
              <a:spLocks noChangeShapeType="1"/>
            </p:cNvSpPr>
            <p:nvPr/>
          </p:nvSpPr>
          <p:spPr bwMode="auto">
            <a:xfrm>
              <a:off x="10722348" y="4765645"/>
              <a:ext cx="0" cy="5649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6" name="Line 300"/>
            <p:cNvSpPr>
              <a:spLocks noChangeShapeType="1"/>
            </p:cNvSpPr>
            <p:nvPr/>
          </p:nvSpPr>
          <p:spPr bwMode="auto">
            <a:xfrm>
              <a:off x="11017017" y="4765645"/>
              <a:ext cx="0" cy="5649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7" name="Line 301"/>
            <p:cNvSpPr>
              <a:spLocks noChangeShapeType="1"/>
            </p:cNvSpPr>
            <p:nvPr/>
          </p:nvSpPr>
          <p:spPr bwMode="auto">
            <a:xfrm>
              <a:off x="11163246" y="4765645"/>
              <a:ext cx="0" cy="56490"/>
            </a:xfrm>
            <a:prstGeom prst="line">
              <a:avLst/>
            </a:prstGeom>
            <a:noFill/>
            <a:ln w="635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8" name="Rectangle 302"/>
            <p:cNvSpPr>
              <a:spLocks noChangeArrowheads="1"/>
            </p:cNvSpPr>
            <p:nvPr/>
          </p:nvSpPr>
          <p:spPr bwMode="auto">
            <a:xfrm>
              <a:off x="8152077" y="4713670"/>
              <a:ext cx="208390"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100</a:t>
              </a:r>
            </a:p>
          </p:txBody>
        </p:sp>
        <p:sp>
          <p:nvSpPr>
            <p:cNvPr id="289" name="Rectangle 303"/>
            <p:cNvSpPr>
              <a:spLocks noChangeArrowheads="1"/>
            </p:cNvSpPr>
            <p:nvPr/>
          </p:nvSpPr>
          <p:spPr bwMode="auto">
            <a:xfrm>
              <a:off x="8201769" y="4412392"/>
              <a:ext cx="1586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80</a:t>
              </a:r>
            </a:p>
          </p:txBody>
        </p:sp>
        <p:sp>
          <p:nvSpPr>
            <p:cNvPr id="290" name="Rectangle 304"/>
            <p:cNvSpPr>
              <a:spLocks noChangeArrowheads="1"/>
            </p:cNvSpPr>
            <p:nvPr/>
          </p:nvSpPr>
          <p:spPr bwMode="auto">
            <a:xfrm>
              <a:off x="8201769" y="4111114"/>
              <a:ext cx="1586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60</a:t>
              </a:r>
            </a:p>
          </p:txBody>
        </p:sp>
        <p:sp>
          <p:nvSpPr>
            <p:cNvPr id="291" name="Rectangle 305"/>
            <p:cNvSpPr>
              <a:spLocks noChangeArrowheads="1"/>
            </p:cNvSpPr>
            <p:nvPr/>
          </p:nvSpPr>
          <p:spPr bwMode="auto">
            <a:xfrm>
              <a:off x="8201769" y="3809835"/>
              <a:ext cx="1586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40</a:t>
              </a:r>
            </a:p>
          </p:txBody>
        </p:sp>
        <p:sp>
          <p:nvSpPr>
            <p:cNvPr id="292" name="Rectangle 306"/>
            <p:cNvSpPr>
              <a:spLocks noChangeArrowheads="1"/>
            </p:cNvSpPr>
            <p:nvPr/>
          </p:nvSpPr>
          <p:spPr bwMode="auto">
            <a:xfrm>
              <a:off x="8201769" y="3508557"/>
              <a:ext cx="158697"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800"/>
                <a:t>−</a:t>
              </a:r>
              <a:r>
                <a:rPr lang="tr-TR" sz="700">
                  <a:solidFill>
                    <a:srgbClr val="000000"/>
                  </a:solidFill>
                  <a:latin typeface="+mn-lt"/>
                </a:rPr>
                <a:t>20</a:t>
              </a:r>
            </a:p>
          </p:txBody>
        </p:sp>
        <p:sp>
          <p:nvSpPr>
            <p:cNvPr id="293" name="Rectangle 307"/>
            <p:cNvSpPr>
              <a:spLocks noChangeArrowheads="1"/>
            </p:cNvSpPr>
            <p:nvPr/>
          </p:nvSpPr>
          <p:spPr bwMode="auto">
            <a:xfrm>
              <a:off x="8300259" y="3207277"/>
              <a:ext cx="60206"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700">
                  <a:solidFill>
                    <a:srgbClr val="000000"/>
                  </a:solidFill>
                  <a:latin typeface="+mn-lt"/>
                </a:rPr>
                <a:t>0</a:t>
              </a:r>
            </a:p>
          </p:txBody>
        </p:sp>
        <p:sp>
          <p:nvSpPr>
            <p:cNvPr id="294" name="Rectangle 308"/>
            <p:cNvSpPr>
              <a:spLocks noChangeArrowheads="1"/>
            </p:cNvSpPr>
            <p:nvPr/>
          </p:nvSpPr>
          <p:spPr bwMode="auto">
            <a:xfrm>
              <a:off x="8240055" y="2905999"/>
              <a:ext cx="120412"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914377"/>
              <a:r>
                <a:rPr lang="tr-TR" sz="700">
                  <a:solidFill>
                    <a:srgbClr val="000000"/>
                  </a:solidFill>
                  <a:latin typeface="+mn-lt"/>
                </a:rPr>
                <a:t>20</a:t>
              </a:r>
            </a:p>
          </p:txBody>
        </p:sp>
        <p:sp>
          <p:nvSpPr>
            <p:cNvPr id="295" name="Rectangle 321"/>
            <p:cNvSpPr>
              <a:spLocks noChangeArrowheads="1"/>
            </p:cNvSpPr>
            <p:nvPr/>
          </p:nvSpPr>
          <p:spPr bwMode="auto">
            <a:xfrm>
              <a:off x="10573928" y="4031410"/>
              <a:ext cx="7165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tr-TR" sz="900"/>
                <a:t>−</a:t>
              </a:r>
              <a:r>
                <a:rPr lang="tr-TR" sz="900">
                  <a:solidFill>
                    <a:srgbClr val="000000"/>
                  </a:solidFill>
                  <a:latin typeface="+mn-lt"/>
                </a:rPr>
                <a:t>40.0 </a:t>
              </a:r>
            </a:p>
            <a:p>
              <a:pPr algn="ctr" defTabSz="914377"/>
              <a:r>
                <a:rPr lang="tr-TR" sz="900">
                  <a:solidFill>
                    <a:srgbClr val="000000"/>
                  </a:solidFill>
                  <a:latin typeface="+mn-lt"/>
                </a:rPr>
                <a:t>(</a:t>
              </a:r>
              <a:r>
                <a:rPr lang="tr-TR" sz="900"/>
                <a:t>−</a:t>
              </a:r>
              <a:r>
                <a:rPr lang="tr-TR" sz="900">
                  <a:solidFill>
                    <a:srgbClr val="000000"/>
                  </a:solidFill>
                  <a:latin typeface="+mn-lt"/>
                </a:rPr>
                <a:t>41.1, </a:t>
              </a:r>
              <a:r>
                <a:rPr lang="tr-TR" sz="900"/>
                <a:t>−</a:t>
              </a:r>
              <a:r>
                <a:rPr lang="tr-TR" sz="900">
                  <a:solidFill>
                    <a:srgbClr val="000000"/>
                  </a:solidFill>
                  <a:latin typeface="+mn-lt"/>
                </a:rPr>
                <a:t>38.9</a:t>
              </a:r>
              <a:r>
                <a:rPr lang="tr-TR" sz="700">
                  <a:solidFill>
                    <a:srgbClr val="000000"/>
                  </a:solidFill>
                  <a:latin typeface="+mn-lt"/>
                </a:rPr>
                <a:t>)</a:t>
              </a:r>
            </a:p>
          </p:txBody>
        </p:sp>
        <p:sp>
          <p:nvSpPr>
            <p:cNvPr id="296" name="Freeform 360"/>
            <p:cNvSpPr>
              <a:spLocks/>
            </p:cNvSpPr>
            <p:nvPr/>
          </p:nvSpPr>
          <p:spPr bwMode="auto">
            <a:xfrm>
              <a:off x="8531159" y="3233364"/>
              <a:ext cx="2632088" cy="14122"/>
            </a:xfrm>
            <a:custGeom>
              <a:avLst/>
              <a:gdLst>
                <a:gd name="T0" fmla="*/ 0 w 1188"/>
                <a:gd name="T1" fmla="*/ 6 h 6"/>
                <a:gd name="T2" fmla="*/ 330 w 1188"/>
                <a:gd name="T3" fmla="*/ 0 h 6"/>
                <a:gd name="T4" fmla="*/ 727 w 1188"/>
                <a:gd name="T5" fmla="*/ 0 h 6"/>
                <a:gd name="T6" fmla="*/ 1124 w 1188"/>
                <a:gd name="T7" fmla="*/ 6 h 6"/>
                <a:gd name="T8" fmla="*/ 1188 w 1188"/>
                <a:gd name="T9" fmla="*/ 0 h 6"/>
              </a:gdLst>
              <a:ahLst/>
              <a:cxnLst>
                <a:cxn ang="0">
                  <a:pos x="T0" y="T1"/>
                </a:cxn>
                <a:cxn ang="0">
                  <a:pos x="T2" y="T3"/>
                </a:cxn>
                <a:cxn ang="0">
                  <a:pos x="T4" y="T5"/>
                </a:cxn>
                <a:cxn ang="0">
                  <a:pos x="T6" y="T7"/>
                </a:cxn>
                <a:cxn ang="0">
                  <a:pos x="T8" y="T9"/>
                </a:cxn>
              </a:cxnLst>
              <a:rect l="0" t="0" r="r" b="b"/>
              <a:pathLst>
                <a:path w="1188" h="6">
                  <a:moveTo>
                    <a:pt x="0" y="6"/>
                  </a:moveTo>
                  <a:lnTo>
                    <a:pt x="330" y="0"/>
                  </a:lnTo>
                  <a:lnTo>
                    <a:pt x="727" y="0"/>
                  </a:lnTo>
                  <a:lnTo>
                    <a:pt x="1124" y="6"/>
                  </a:lnTo>
                  <a:lnTo>
                    <a:pt x="1188" y="0"/>
                  </a:lnTo>
                </a:path>
              </a:pathLst>
            </a:custGeom>
            <a:noFill/>
            <a:ln w="6350" cap="rnd">
              <a:solidFill>
                <a:srgbClr val="7F7F7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7" name="Oval 361"/>
            <p:cNvSpPr>
              <a:spLocks noChangeArrowheads="1"/>
            </p:cNvSpPr>
            <p:nvPr/>
          </p:nvSpPr>
          <p:spPr bwMode="auto">
            <a:xfrm>
              <a:off x="8495708" y="3209825"/>
              <a:ext cx="75048" cy="79727"/>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Oval 362"/>
            <p:cNvSpPr>
              <a:spLocks noChangeArrowheads="1"/>
            </p:cNvSpPr>
            <p:nvPr/>
          </p:nvSpPr>
          <p:spPr bwMode="auto">
            <a:xfrm>
              <a:off x="9226843" y="3200409"/>
              <a:ext cx="75048" cy="79727"/>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Oval 363"/>
            <p:cNvSpPr>
              <a:spLocks noChangeArrowheads="1"/>
            </p:cNvSpPr>
            <p:nvPr/>
          </p:nvSpPr>
          <p:spPr bwMode="auto">
            <a:xfrm>
              <a:off x="10110853" y="3200409"/>
              <a:ext cx="75048" cy="79727"/>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Oval 364"/>
            <p:cNvSpPr>
              <a:spLocks noChangeArrowheads="1"/>
            </p:cNvSpPr>
            <p:nvPr/>
          </p:nvSpPr>
          <p:spPr bwMode="auto">
            <a:xfrm>
              <a:off x="10986000" y="3209825"/>
              <a:ext cx="75048" cy="79727"/>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Oval 365"/>
            <p:cNvSpPr>
              <a:spLocks noChangeArrowheads="1"/>
            </p:cNvSpPr>
            <p:nvPr/>
          </p:nvSpPr>
          <p:spPr bwMode="auto">
            <a:xfrm>
              <a:off x="11132227" y="3200409"/>
              <a:ext cx="75048" cy="79727"/>
            </a:xfrm>
            <a:prstGeom prst="ellipse">
              <a:avLst/>
            </a:pr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366"/>
            <p:cNvSpPr>
              <a:spLocks/>
            </p:cNvSpPr>
            <p:nvPr/>
          </p:nvSpPr>
          <p:spPr bwMode="auto">
            <a:xfrm>
              <a:off x="8531159" y="3247485"/>
              <a:ext cx="2632088" cy="654340"/>
            </a:xfrm>
            <a:custGeom>
              <a:avLst/>
              <a:gdLst>
                <a:gd name="T0" fmla="*/ 0 w 1188"/>
                <a:gd name="T1" fmla="*/ 0 h 278"/>
                <a:gd name="T2" fmla="*/ 330 w 1188"/>
                <a:gd name="T3" fmla="*/ 278 h 278"/>
                <a:gd name="T4" fmla="*/ 727 w 1188"/>
                <a:gd name="T5" fmla="*/ 274 h 278"/>
                <a:gd name="T6" fmla="*/ 1124 w 1188"/>
                <a:gd name="T7" fmla="*/ 270 h 278"/>
                <a:gd name="T8" fmla="*/ 1188 w 1188"/>
                <a:gd name="T9" fmla="*/ 252 h 278"/>
              </a:gdLst>
              <a:ahLst/>
              <a:cxnLst>
                <a:cxn ang="0">
                  <a:pos x="T0" y="T1"/>
                </a:cxn>
                <a:cxn ang="0">
                  <a:pos x="T2" y="T3"/>
                </a:cxn>
                <a:cxn ang="0">
                  <a:pos x="T4" y="T5"/>
                </a:cxn>
                <a:cxn ang="0">
                  <a:pos x="T6" y="T7"/>
                </a:cxn>
                <a:cxn ang="0">
                  <a:pos x="T8" y="T9"/>
                </a:cxn>
              </a:cxnLst>
              <a:rect l="0" t="0" r="r" b="b"/>
              <a:pathLst>
                <a:path w="1188" h="278">
                  <a:moveTo>
                    <a:pt x="0" y="0"/>
                  </a:moveTo>
                  <a:lnTo>
                    <a:pt x="330" y="278"/>
                  </a:lnTo>
                  <a:lnTo>
                    <a:pt x="727" y="274"/>
                  </a:lnTo>
                  <a:lnTo>
                    <a:pt x="1124" y="270"/>
                  </a:lnTo>
                  <a:lnTo>
                    <a:pt x="1188" y="252"/>
                  </a:lnTo>
                </a:path>
              </a:pathLst>
            </a:custGeom>
            <a:noFill/>
            <a:ln w="6350" cap="rnd">
              <a:solidFill>
                <a:srgbClr val="0460A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3" name="Oval 367"/>
            <p:cNvSpPr>
              <a:spLocks noChangeArrowheads="1"/>
            </p:cNvSpPr>
            <p:nvPr/>
          </p:nvSpPr>
          <p:spPr bwMode="auto">
            <a:xfrm>
              <a:off x="9226843" y="3857512"/>
              <a:ext cx="75048" cy="79727"/>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304" name="Oval 368"/>
            <p:cNvSpPr>
              <a:spLocks noChangeArrowheads="1"/>
            </p:cNvSpPr>
            <p:nvPr/>
          </p:nvSpPr>
          <p:spPr bwMode="auto">
            <a:xfrm>
              <a:off x="10110853" y="3859457"/>
              <a:ext cx="75048" cy="79727"/>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305" name="Oval 369"/>
            <p:cNvSpPr>
              <a:spLocks noChangeArrowheads="1"/>
            </p:cNvSpPr>
            <p:nvPr/>
          </p:nvSpPr>
          <p:spPr bwMode="auto">
            <a:xfrm>
              <a:off x="10986000" y="3845332"/>
              <a:ext cx="75048" cy="79727"/>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306" name="Oval 370"/>
            <p:cNvSpPr>
              <a:spLocks noChangeArrowheads="1"/>
            </p:cNvSpPr>
            <p:nvPr/>
          </p:nvSpPr>
          <p:spPr bwMode="auto">
            <a:xfrm>
              <a:off x="11132227" y="3802964"/>
              <a:ext cx="75048" cy="79727"/>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307" name="Oval 371"/>
            <p:cNvSpPr>
              <a:spLocks noChangeArrowheads="1"/>
            </p:cNvSpPr>
            <p:nvPr/>
          </p:nvSpPr>
          <p:spPr bwMode="auto">
            <a:xfrm>
              <a:off x="8495708" y="3209825"/>
              <a:ext cx="75048" cy="79727"/>
            </a:xfrm>
            <a:prstGeom prst="ellipse">
              <a:avLst/>
            </a:prstGeom>
            <a:solidFill>
              <a:srgbClr val="0460A9"/>
            </a:solidFill>
            <a:ln>
              <a:noFill/>
            </a:ln>
          </p:spPr>
          <p:txBody>
            <a:bodyPr vert="horz" wrap="square" lIns="91440" tIns="45720" rIns="91440" bIns="45720" numCol="1" anchor="t" anchorCtr="0" compatLnSpc="1">
              <a:prstTxWarp prst="textNoShape">
                <a:avLst/>
              </a:prstTxWarp>
            </a:bodyPr>
            <a:lstStyle/>
            <a:p>
              <a:endParaRPr lang="en-US"/>
            </a:p>
          </p:txBody>
        </p:sp>
        <p:sp>
          <p:nvSpPr>
            <p:cNvPr id="308" name="Line 372"/>
            <p:cNvSpPr>
              <a:spLocks noChangeShapeType="1"/>
            </p:cNvSpPr>
            <p:nvPr/>
          </p:nvSpPr>
          <p:spPr bwMode="auto">
            <a:xfrm>
              <a:off x="11021449" y="3309636"/>
              <a:ext cx="0" cy="530703"/>
            </a:xfrm>
            <a:prstGeom prst="line">
              <a:avLst/>
            </a:prstGeom>
            <a:noFill/>
            <a:ln w="25400" cap="rnd">
              <a:solidFill>
                <a:schemeClr val="tx1"/>
              </a:solidFill>
              <a:prstDash val="dash"/>
              <a:round/>
              <a:headEnd type="none" w="med" len="me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9" name="Rectangle 59"/>
            <p:cNvSpPr>
              <a:spLocks noChangeArrowheads="1"/>
            </p:cNvSpPr>
            <p:nvPr/>
          </p:nvSpPr>
          <p:spPr bwMode="auto">
            <a:xfrm>
              <a:off x="9773014" y="5037503"/>
              <a:ext cx="3045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tr-TR" sz="1000" b="1">
                  <a:solidFill>
                    <a:srgbClr val="000000"/>
                  </a:solidFill>
                  <a:latin typeface="+mn-lt"/>
                </a:rPr>
                <a:t>Gün</a:t>
              </a:r>
            </a:p>
          </p:txBody>
        </p:sp>
        <p:sp>
          <p:nvSpPr>
            <p:cNvPr id="310" name="Rectangle 46"/>
            <p:cNvSpPr>
              <a:spLocks noChangeArrowheads="1"/>
            </p:cNvSpPr>
            <p:nvPr/>
          </p:nvSpPr>
          <p:spPr bwMode="auto">
            <a:xfrm>
              <a:off x="10768303" y="2874452"/>
              <a:ext cx="4937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tr-TR" sz="900">
                  <a:solidFill>
                    <a:srgbClr val="000000"/>
                  </a:solidFill>
                  <a:latin typeface="+mn-lt"/>
                </a:rPr>
                <a:t> 1.7</a:t>
              </a:r>
            </a:p>
            <a:p>
              <a:pPr lvl="0" algn="ctr"/>
              <a:r>
                <a:rPr lang="tr-TR" sz="900">
                  <a:solidFill>
                    <a:srgbClr val="000000"/>
                  </a:solidFill>
                  <a:latin typeface="+mn-lt"/>
                </a:rPr>
                <a:t> (0.6, 2.8)</a:t>
              </a:r>
            </a:p>
          </p:txBody>
        </p:sp>
        <p:sp>
          <p:nvSpPr>
            <p:cNvPr id="311" name="Rectangle 241"/>
            <p:cNvSpPr>
              <a:spLocks noChangeArrowheads="1"/>
            </p:cNvSpPr>
            <p:nvPr/>
          </p:nvSpPr>
          <p:spPr bwMode="auto">
            <a:xfrm>
              <a:off x="11133811" y="4832949"/>
              <a:ext cx="187866" cy="123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7"/>
              <a:r>
                <a:rPr lang="tr-TR" sz="700">
                  <a:solidFill>
                    <a:srgbClr val="000000"/>
                  </a:solidFill>
                  <a:latin typeface="+mn-lt"/>
                </a:rPr>
                <a:t>540</a:t>
              </a:r>
            </a:p>
          </p:txBody>
        </p:sp>
        <p:sp>
          <p:nvSpPr>
            <p:cNvPr id="313" name="Rectangle 10"/>
            <p:cNvSpPr>
              <a:spLocks noChangeArrowheads="1"/>
            </p:cNvSpPr>
            <p:nvPr/>
          </p:nvSpPr>
          <p:spPr bwMode="auto">
            <a:xfrm>
              <a:off x="9140753" y="3352592"/>
              <a:ext cx="182261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tr-TR" sz="1050" b="1" dirty="0">
                  <a:solidFill>
                    <a:srgbClr val="000000"/>
                  </a:solidFill>
                  <a:latin typeface="+mn-lt"/>
                </a:rPr>
                <a:t>Δ </a:t>
              </a:r>
              <a:r>
                <a:rPr lang="tr-TR" sz="1050" b="1" dirty="0"/>
                <a:t>−</a:t>
              </a:r>
              <a:r>
                <a:rPr lang="tr-TR" sz="1050" b="1" dirty="0">
                  <a:solidFill>
                    <a:srgbClr val="000000"/>
                  </a:solidFill>
                  <a:latin typeface="+mn-lt"/>
                </a:rPr>
                <a:t>41.7 </a:t>
              </a:r>
            </a:p>
            <a:p>
              <a:pPr lvl="0" algn="ctr"/>
              <a:r>
                <a:rPr lang="tr-TR" sz="1000" dirty="0">
                  <a:latin typeface="+mn-lt"/>
                </a:rPr>
                <a:t>(%95 CI −43.2, −40.3; </a:t>
              </a:r>
              <a:r>
                <a:rPr lang="tr-TR" sz="1000" i="1" dirty="0">
                  <a:latin typeface="+mn-lt"/>
                </a:rPr>
                <a:t>p</a:t>
              </a:r>
              <a:r>
                <a:rPr lang="tr-TR" sz="1000" dirty="0">
                  <a:latin typeface="+mn-lt"/>
                </a:rPr>
                <a:t>&lt;0.001</a:t>
              </a:r>
              <a:r>
                <a:rPr lang="tr-TR" dirty="0">
                  <a:latin typeface="+mn-lt"/>
                </a:rPr>
                <a:t>)</a:t>
              </a:r>
            </a:p>
          </p:txBody>
        </p:sp>
        <p:sp>
          <p:nvSpPr>
            <p:cNvPr id="316" name="Rectangle 65"/>
            <p:cNvSpPr>
              <a:spLocks noChangeArrowheads="1"/>
            </p:cNvSpPr>
            <p:nvPr/>
          </p:nvSpPr>
          <p:spPr bwMode="auto">
            <a:xfrm rot="16200000">
              <a:off x="6972236" y="3865706"/>
              <a:ext cx="212161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tr-TR" sz="1000" b="1"/>
                <a:t>Başlangıca göre ortalama % değişiklik</a:t>
              </a:r>
            </a:p>
          </p:txBody>
        </p:sp>
      </p:grpSp>
      <p:grpSp>
        <p:nvGrpSpPr>
          <p:cNvPr id="333" name="Group 332"/>
          <p:cNvGrpSpPr/>
          <p:nvPr/>
        </p:nvGrpSpPr>
        <p:grpSpPr>
          <a:xfrm>
            <a:off x="11228827" y="96514"/>
            <a:ext cx="858368" cy="365561"/>
            <a:chOff x="11228827" y="96514"/>
            <a:chExt cx="858368" cy="365561"/>
          </a:xfrm>
        </p:grpSpPr>
        <p:grpSp>
          <p:nvGrpSpPr>
            <p:cNvPr id="334" name="Group 333"/>
            <p:cNvGrpSpPr/>
            <p:nvPr/>
          </p:nvGrpSpPr>
          <p:grpSpPr>
            <a:xfrm>
              <a:off x="11650857" y="120600"/>
              <a:ext cx="436338" cy="341475"/>
              <a:chOff x="23133215" y="-357082"/>
              <a:chExt cx="816462" cy="638955"/>
            </a:xfrm>
          </p:grpSpPr>
          <p:grpSp>
            <p:nvGrpSpPr>
              <p:cNvPr id="345" name="Group 344"/>
              <p:cNvGrpSpPr/>
              <p:nvPr/>
            </p:nvGrpSpPr>
            <p:grpSpPr>
              <a:xfrm>
                <a:off x="23279593" y="-357082"/>
                <a:ext cx="590682" cy="590935"/>
                <a:chOff x="22459579" y="-339978"/>
                <a:chExt cx="590682" cy="590935"/>
              </a:xfrm>
            </p:grpSpPr>
            <p:sp>
              <p:nvSpPr>
                <p:cNvPr id="347" name="Oval 346">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348" name="Oval 347">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346" name="TextBox 345"/>
              <p:cNvSpPr txBox="1"/>
              <p:nvPr/>
            </p:nvSpPr>
            <p:spPr>
              <a:xfrm>
                <a:off x="23133215" y="-351617"/>
                <a:ext cx="816462" cy="633490"/>
              </a:xfrm>
              <a:prstGeom prst="rect">
                <a:avLst/>
              </a:prstGeom>
              <a:noFill/>
            </p:spPr>
            <p:txBody>
              <a:bodyPr wrap="none" lIns="91440" tIns="45720" rIns="91440" bIns="45720" rtlCol="0" anchor="ctr">
                <a:spAutoFit/>
              </a:bodyPr>
              <a:lstStyle/>
              <a:p>
                <a:pPr defTabSz="914110"/>
                <a:r>
                  <a:rPr lang="tr-TR" sz="1600" baseline="30000">
                    <a:solidFill>
                      <a:srgbClr val="FFFFFF"/>
                    </a:solidFill>
                    <a:latin typeface="Arial Black"/>
                  </a:rPr>
                  <a:t>a</a:t>
                </a:r>
                <a:r>
                  <a:rPr lang="tr-TR" sz="1600">
                    <a:solidFill>
                      <a:srgbClr val="FFFFFF"/>
                    </a:solidFill>
                    <a:latin typeface="Arial Black"/>
                  </a:rPr>
                  <a:t>A</a:t>
                </a:r>
              </a:p>
            </p:txBody>
          </p:sp>
        </p:grpSp>
        <p:grpSp>
          <p:nvGrpSpPr>
            <p:cNvPr id="335" name="Group 334"/>
            <p:cNvGrpSpPr/>
            <p:nvPr/>
          </p:nvGrpSpPr>
          <p:grpSpPr>
            <a:xfrm>
              <a:off x="11228827" y="96514"/>
              <a:ext cx="393904" cy="339898"/>
              <a:chOff x="23133215" y="-402152"/>
              <a:chExt cx="737060" cy="636005"/>
            </a:xfrm>
          </p:grpSpPr>
          <p:grpSp>
            <p:nvGrpSpPr>
              <p:cNvPr id="341" name="Group 340"/>
              <p:cNvGrpSpPr/>
              <p:nvPr/>
            </p:nvGrpSpPr>
            <p:grpSpPr>
              <a:xfrm>
                <a:off x="23279593" y="-357082"/>
                <a:ext cx="590682" cy="590935"/>
                <a:chOff x="22459579" y="-339978"/>
                <a:chExt cx="590682" cy="590935"/>
              </a:xfrm>
            </p:grpSpPr>
            <p:sp>
              <p:nvSpPr>
                <p:cNvPr id="343" name="Oval 342">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344" name="Oval 343">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342" name="TextBox 341"/>
              <p:cNvSpPr txBox="1"/>
              <p:nvPr/>
            </p:nvSpPr>
            <p:spPr>
              <a:xfrm>
                <a:off x="23133215" y="-402152"/>
                <a:ext cx="345662" cy="633490"/>
              </a:xfrm>
              <a:prstGeom prst="rect">
                <a:avLst/>
              </a:prstGeom>
              <a:noFill/>
            </p:spPr>
            <p:txBody>
              <a:bodyPr wrap="none" rtlCol="0">
                <a:spAutoFit/>
              </a:bodyPr>
              <a:lstStyle/>
              <a:p>
                <a:pPr defTabSz="914110"/>
                <a:endParaRPr lang="en-US" sz="1600">
                  <a:solidFill>
                    <a:srgbClr val="FFFFFF"/>
                  </a:solidFill>
                  <a:latin typeface="Arial Black"/>
                </a:endParaRPr>
              </a:p>
            </p:txBody>
          </p:sp>
        </p:grpSp>
        <p:grpSp>
          <p:nvGrpSpPr>
            <p:cNvPr id="336" name="Group 335"/>
            <p:cNvGrpSpPr>
              <a:grpSpLocks noChangeAspect="1"/>
            </p:cNvGrpSpPr>
            <p:nvPr/>
          </p:nvGrpSpPr>
          <p:grpSpPr>
            <a:xfrm>
              <a:off x="11354682" y="169033"/>
              <a:ext cx="218023" cy="207019"/>
              <a:chOff x="20191416" y="230188"/>
              <a:chExt cx="963612" cy="898524"/>
            </a:xfrm>
            <a:solidFill>
              <a:schemeClr val="bg1"/>
            </a:solidFill>
          </p:grpSpPr>
          <p:sp>
            <p:nvSpPr>
              <p:cNvPr id="339" name="Freeform 5"/>
              <p:cNvSpPr>
                <a:spLocks noEditPoints="1"/>
              </p:cNvSpPr>
              <p:nvPr/>
            </p:nvSpPr>
            <p:spPr bwMode="auto">
              <a:xfrm>
                <a:off x="20191416" y="230188"/>
                <a:ext cx="963612" cy="511176"/>
              </a:xfrm>
              <a:custGeom>
                <a:avLst/>
                <a:gdLst>
                  <a:gd name="T0" fmla="*/ 1568 w 1603"/>
                  <a:gd name="T1" fmla="*/ 689 h 853"/>
                  <a:gd name="T2" fmla="*/ 1327 w 1603"/>
                  <a:gd name="T3" fmla="*/ 449 h 853"/>
                  <a:gd name="T4" fmla="*/ 1327 w 1603"/>
                  <a:gd name="T5" fmla="*/ 171 h 853"/>
                  <a:gd name="T6" fmla="*/ 1236 w 1603"/>
                  <a:gd name="T7" fmla="*/ 80 h 853"/>
                  <a:gd name="T8" fmla="*/ 1146 w 1603"/>
                  <a:gd name="T9" fmla="*/ 171 h 853"/>
                  <a:gd name="T10" fmla="*/ 1146 w 1603"/>
                  <a:gd name="T11" fmla="*/ 267 h 853"/>
                  <a:gd name="T12" fmla="*/ 967 w 1603"/>
                  <a:gd name="T13" fmla="*/ 88 h 853"/>
                  <a:gd name="T14" fmla="*/ 636 w 1603"/>
                  <a:gd name="T15" fmla="*/ 88 h 853"/>
                  <a:gd name="T16" fmla="*/ 36 w 1603"/>
                  <a:gd name="T17" fmla="*/ 689 h 853"/>
                  <a:gd name="T18" fmla="*/ 36 w 1603"/>
                  <a:gd name="T19" fmla="*/ 818 h 853"/>
                  <a:gd name="T20" fmla="*/ 164 w 1603"/>
                  <a:gd name="T21" fmla="*/ 818 h 853"/>
                  <a:gd name="T22" fmla="*/ 765 w 1603"/>
                  <a:gd name="T23" fmla="*/ 217 h 853"/>
                  <a:gd name="T24" fmla="*/ 838 w 1603"/>
                  <a:gd name="T25" fmla="*/ 217 h 853"/>
                  <a:gd name="T26" fmla="*/ 1439 w 1603"/>
                  <a:gd name="T27" fmla="*/ 818 h 853"/>
                  <a:gd name="T28" fmla="*/ 1503 w 1603"/>
                  <a:gd name="T29" fmla="*/ 844 h 853"/>
                  <a:gd name="T30" fmla="*/ 1568 w 1603"/>
                  <a:gd name="T31" fmla="*/ 818 h 853"/>
                  <a:gd name="T32" fmla="*/ 1568 w 1603"/>
                  <a:gd name="T33" fmla="*/ 689 h 853"/>
                  <a:gd name="T34" fmla="*/ 1568 w 1603"/>
                  <a:gd name="T35" fmla="*/ 689 h 853"/>
                  <a:gd name="T36" fmla="*/ 1568 w 1603"/>
                  <a:gd name="T37" fmla="*/ 68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3" h="853">
                    <a:moveTo>
                      <a:pt x="1568" y="689"/>
                    </a:moveTo>
                    <a:cubicBezTo>
                      <a:pt x="1327" y="449"/>
                      <a:pt x="1327" y="449"/>
                      <a:pt x="1327" y="449"/>
                    </a:cubicBezTo>
                    <a:cubicBezTo>
                      <a:pt x="1327" y="171"/>
                      <a:pt x="1327" y="171"/>
                      <a:pt x="1327" y="171"/>
                    </a:cubicBezTo>
                    <a:cubicBezTo>
                      <a:pt x="1327" y="121"/>
                      <a:pt x="1287" y="80"/>
                      <a:pt x="1236" y="80"/>
                    </a:cubicBezTo>
                    <a:cubicBezTo>
                      <a:pt x="1186" y="80"/>
                      <a:pt x="1146" y="121"/>
                      <a:pt x="1146" y="171"/>
                    </a:cubicBezTo>
                    <a:cubicBezTo>
                      <a:pt x="1146" y="267"/>
                      <a:pt x="1146" y="267"/>
                      <a:pt x="1146" y="267"/>
                    </a:cubicBezTo>
                    <a:cubicBezTo>
                      <a:pt x="967" y="88"/>
                      <a:pt x="967" y="88"/>
                      <a:pt x="967" y="88"/>
                    </a:cubicBezTo>
                    <a:cubicBezTo>
                      <a:pt x="878" y="0"/>
                      <a:pt x="725" y="0"/>
                      <a:pt x="636" y="88"/>
                    </a:cubicBezTo>
                    <a:cubicBezTo>
                      <a:pt x="36" y="689"/>
                      <a:pt x="36" y="689"/>
                      <a:pt x="36" y="689"/>
                    </a:cubicBezTo>
                    <a:cubicBezTo>
                      <a:pt x="0" y="725"/>
                      <a:pt x="0" y="782"/>
                      <a:pt x="36" y="818"/>
                    </a:cubicBezTo>
                    <a:cubicBezTo>
                      <a:pt x="71" y="853"/>
                      <a:pt x="129" y="853"/>
                      <a:pt x="164" y="818"/>
                    </a:cubicBezTo>
                    <a:cubicBezTo>
                      <a:pt x="765" y="217"/>
                      <a:pt x="765" y="217"/>
                      <a:pt x="765" y="217"/>
                    </a:cubicBezTo>
                    <a:cubicBezTo>
                      <a:pt x="784" y="197"/>
                      <a:pt x="819" y="197"/>
                      <a:pt x="838" y="217"/>
                    </a:cubicBezTo>
                    <a:cubicBezTo>
                      <a:pt x="1439" y="818"/>
                      <a:pt x="1439" y="818"/>
                      <a:pt x="1439" y="818"/>
                    </a:cubicBezTo>
                    <a:cubicBezTo>
                      <a:pt x="1457" y="835"/>
                      <a:pt x="1480" y="844"/>
                      <a:pt x="1503" y="844"/>
                    </a:cubicBezTo>
                    <a:cubicBezTo>
                      <a:pt x="1527" y="844"/>
                      <a:pt x="1550" y="835"/>
                      <a:pt x="1568" y="818"/>
                    </a:cubicBezTo>
                    <a:cubicBezTo>
                      <a:pt x="1603" y="782"/>
                      <a:pt x="1603" y="725"/>
                      <a:pt x="1568" y="689"/>
                    </a:cubicBezTo>
                    <a:close/>
                    <a:moveTo>
                      <a:pt x="1568" y="689"/>
                    </a:moveTo>
                    <a:cubicBezTo>
                      <a:pt x="1568" y="689"/>
                      <a:pt x="1568" y="689"/>
                      <a:pt x="156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sp>
            <p:nvSpPr>
              <p:cNvPr id="340" name="Freeform 6">
                <a:hlinkClick r:id="rId3" action="ppaction://hlinksldjump"/>
              </p:cNvPr>
              <p:cNvSpPr>
                <a:spLocks noEditPoints="1"/>
              </p:cNvSpPr>
              <p:nvPr/>
            </p:nvSpPr>
            <p:spPr bwMode="auto">
              <a:xfrm>
                <a:off x="20329499" y="452436"/>
                <a:ext cx="688974" cy="676276"/>
              </a:xfrm>
              <a:custGeom>
                <a:avLst/>
                <a:gdLst>
                  <a:gd name="T0" fmla="*/ 604 w 1146"/>
                  <a:gd name="T1" fmla="*/ 17 h 1126"/>
                  <a:gd name="T2" fmla="*/ 541 w 1146"/>
                  <a:gd name="T3" fmla="*/ 17 h 1126"/>
                  <a:gd name="T4" fmla="*/ 13 w 1146"/>
                  <a:gd name="T5" fmla="*/ 546 h 1126"/>
                  <a:gd name="T6" fmla="*/ 0 w 1146"/>
                  <a:gd name="T7" fmla="*/ 577 h 1126"/>
                  <a:gd name="T8" fmla="*/ 0 w 1146"/>
                  <a:gd name="T9" fmla="*/ 962 h 1126"/>
                  <a:gd name="T10" fmla="*/ 163 w 1146"/>
                  <a:gd name="T11" fmla="*/ 1126 h 1126"/>
                  <a:gd name="T12" fmla="*/ 425 w 1146"/>
                  <a:gd name="T13" fmla="*/ 1126 h 1126"/>
                  <a:gd name="T14" fmla="*/ 425 w 1146"/>
                  <a:gd name="T15" fmla="*/ 721 h 1126"/>
                  <a:gd name="T16" fmla="*/ 720 w 1146"/>
                  <a:gd name="T17" fmla="*/ 721 h 1126"/>
                  <a:gd name="T18" fmla="*/ 720 w 1146"/>
                  <a:gd name="T19" fmla="*/ 1126 h 1126"/>
                  <a:gd name="T20" fmla="*/ 982 w 1146"/>
                  <a:gd name="T21" fmla="*/ 1126 h 1126"/>
                  <a:gd name="T22" fmla="*/ 1146 w 1146"/>
                  <a:gd name="T23" fmla="*/ 962 h 1126"/>
                  <a:gd name="T24" fmla="*/ 1146 w 1146"/>
                  <a:gd name="T25" fmla="*/ 577 h 1126"/>
                  <a:gd name="T26" fmla="*/ 1133 w 1146"/>
                  <a:gd name="T27" fmla="*/ 546 h 1126"/>
                  <a:gd name="T28" fmla="*/ 604 w 1146"/>
                  <a:gd name="T29" fmla="*/ 17 h 1126"/>
                  <a:gd name="T30" fmla="*/ 604 w 1146"/>
                  <a:gd name="T31" fmla="*/ 17 h 1126"/>
                  <a:gd name="T32" fmla="*/ 604 w 1146"/>
                  <a:gd name="T33" fmla="*/ 17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6" h="1126">
                    <a:moveTo>
                      <a:pt x="604" y="17"/>
                    </a:moveTo>
                    <a:cubicBezTo>
                      <a:pt x="587" y="0"/>
                      <a:pt x="558" y="0"/>
                      <a:pt x="541" y="17"/>
                    </a:cubicBezTo>
                    <a:cubicBezTo>
                      <a:pt x="13" y="546"/>
                      <a:pt x="13" y="546"/>
                      <a:pt x="13" y="546"/>
                    </a:cubicBezTo>
                    <a:cubicBezTo>
                      <a:pt x="4" y="554"/>
                      <a:pt x="0" y="565"/>
                      <a:pt x="0" y="577"/>
                    </a:cubicBezTo>
                    <a:cubicBezTo>
                      <a:pt x="0" y="962"/>
                      <a:pt x="0" y="962"/>
                      <a:pt x="0" y="962"/>
                    </a:cubicBezTo>
                    <a:cubicBezTo>
                      <a:pt x="0" y="1053"/>
                      <a:pt x="73" y="1126"/>
                      <a:pt x="163" y="1126"/>
                    </a:cubicBezTo>
                    <a:cubicBezTo>
                      <a:pt x="425" y="1126"/>
                      <a:pt x="425" y="1126"/>
                      <a:pt x="425" y="1126"/>
                    </a:cubicBezTo>
                    <a:cubicBezTo>
                      <a:pt x="425" y="721"/>
                      <a:pt x="425" y="721"/>
                      <a:pt x="425" y="721"/>
                    </a:cubicBezTo>
                    <a:cubicBezTo>
                      <a:pt x="720" y="721"/>
                      <a:pt x="720" y="721"/>
                      <a:pt x="720" y="721"/>
                    </a:cubicBezTo>
                    <a:cubicBezTo>
                      <a:pt x="720" y="1126"/>
                      <a:pt x="720" y="1126"/>
                      <a:pt x="720" y="1126"/>
                    </a:cubicBezTo>
                    <a:cubicBezTo>
                      <a:pt x="982" y="1126"/>
                      <a:pt x="982" y="1126"/>
                      <a:pt x="982" y="1126"/>
                    </a:cubicBezTo>
                    <a:cubicBezTo>
                      <a:pt x="1072" y="1126"/>
                      <a:pt x="1146" y="1053"/>
                      <a:pt x="1146" y="962"/>
                    </a:cubicBezTo>
                    <a:cubicBezTo>
                      <a:pt x="1146" y="577"/>
                      <a:pt x="1146" y="577"/>
                      <a:pt x="1146" y="577"/>
                    </a:cubicBezTo>
                    <a:cubicBezTo>
                      <a:pt x="1146" y="565"/>
                      <a:pt x="1141" y="554"/>
                      <a:pt x="1133" y="546"/>
                    </a:cubicBezTo>
                    <a:lnTo>
                      <a:pt x="604" y="17"/>
                    </a:lnTo>
                    <a:close/>
                    <a:moveTo>
                      <a:pt x="604" y="17"/>
                    </a:moveTo>
                    <a:cubicBezTo>
                      <a:pt x="604" y="17"/>
                      <a:pt x="604" y="17"/>
                      <a:pt x="60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grpSp>
        <p:sp>
          <p:nvSpPr>
            <p:cNvPr id="337" name="Oval 336">
              <a:hlinkClick r:id="rId4" action="ppaction://hlinksldjump"/>
            </p:cNvPr>
            <p:cNvSpPr/>
            <p:nvPr/>
          </p:nvSpPr>
          <p:spPr>
            <a:xfrm>
              <a:off x="11308937"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hlinkClick r:id="rId5" action="ppaction://hlinksldjump"/>
            </p:cNvPr>
            <p:cNvSpPr/>
            <p:nvPr/>
          </p:nvSpPr>
          <p:spPr>
            <a:xfrm>
              <a:off x="11729085"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9" name="Rectangle 348">
            <a:extLst>
              <a:ext uri="{FF2B5EF4-FFF2-40B4-BE49-F238E27FC236}">
                <a16:creationId xmlns:a16="http://schemas.microsoft.com/office/drawing/2014/main" id="{0DAB8715-EE74-4FCA-8622-6FC37D81614B}"/>
              </a:ext>
            </a:extLst>
          </p:cNvPr>
          <p:cNvSpPr/>
          <p:nvPr/>
        </p:nvSpPr>
        <p:spPr>
          <a:xfrm>
            <a:off x="1280160" y="6097084"/>
            <a:ext cx="8740213" cy="246221"/>
          </a:xfrm>
          <a:prstGeom prst="rect">
            <a:avLst/>
          </a:prstGeom>
        </p:spPr>
        <p:txBody>
          <a:bodyPr wrap="square">
            <a:spAutoFit/>
          </a:bodyPr>
          <a:lstStyle/>
          <a:p>
            <a:r>
              <a:rPr lang="tr-TR" sz="1000"/>
              <a:t>*Plaseboya karşı (</a:t>
            </a:r>
            <a:r>
              <a:rPr lang="tr-TR" sz="1000" i="1"/>
              <a:t>p</a:t>
            </a:r>
            <a:r>
              <a:rPr lang="tr-TR" sz="1000"/>
              <a:t>&lt;0.0001)</a:t>
            </a:r>
          </a:p>
        </p:txBody>
      </p:sp>
      <p:sp>
        <p:nvSpPr>
          <p:cNvPr id="351" name="Metin kutusu 350">
            <a:extLst>
              <a:ext uri="{FF2B5EF4-FFF2-40B4-BE49-F238E27FC236}">
                <a16:creationId xmlns:a16="http://schemas.microsoft.com/office/drawing/2014/main" id="{E78957E6-7810-4425-AE9F-3DBDD34E93F4}"/>
              </a:ext>
            </a:extLst>
          </p:cNvPr>
          <p:cNvSpPr txBox="1"/>
          <p:nvPr/>
        </p:nvSpPr>
        <p:spPr>
          <a:xfrm>
            <a:off x="3779764" y="6626557"/>
            <a:ext cx="4726673" cy="215444"/>
          </a:xfrm>
          <a:prstGeom prst="rect">
            <a:avLst/>
          </a:prstGeom>
          <a:solidFill>
            <a:schemeClr val="bg1"/>
          </a:solidFill>
        </p:spPr>
        <p:txBody>
          <a:bodyPr wrap="square" rtlCol="0">
            <a:spAutoFit/>
          </a:bodyPr>
          <a:lstStyle/>
          <a:p>
            <a:r>
              <a:rPr lang="tr-TR" sz="800" dirty="0"/>
              <a:t>Yerel onaya tabi tıbbi bilgilere yönelik </a:t>
            </a:r>
            <a:r>
              <a:rPr lang="tr-TR" sz="800" dirty="0" err="1"/>
              <a:t>spontan</a:t>
            </a:r>
            <a:r>
              <a:rPr lang="tr-TR" sz="800" dirty="0"/>
              <a:t> taleplere yanıt olarak dağıtılmak içindir </a:t>
            </a:r>
          </a:p>
        </p:txBody>
      </p:sp>
    </p:spTree>
    <p:extLst>
      <p:ext uri="{BB962C8B-B14F-4D97-AF65-F5344CB8AC3E}">
        <p14:creationId xmlns:p14="http://schemas.microsoft.com/office/powerpoint/2010/main" val="8561154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Rounded Rectangle 785"/>
          <p:cNvSpPr/>
          <p:nvPr/>
        </p:nvSpPr>
        <p:spPr>
          <a:xfrm>
            <a:off x="1" y="1538005"/>
            <a:ext cx="6298506" cy="830997"/>
          </a:xfrm>
          <a:prstGeom prst="roundRect">
            <a:avLst>
              <a:gd name="adj" fmla="val 0"/>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Ins="0" rtlCol="0" anchor="t">
            <a:spAutoFit/>
          </a:bodyPr>
          <a:lstStyle/>
          <a:p>
            <a:pPr marL="192847" indent="-192847" defTabSz="428538">
              <a:spcAft>
                <a:spcPts val="422"/>
              </a:spcAft>
              <a:buFont typeface="Arial" panose="020B0604020202020204" pitchFamily="34" charset="0"/>
              <a:buChar char="•"/>
            </a:pPr>
            <a:r>
              <a:rPr lang="tr-TR" sz="1600" dirty="0">
                <a:solidFill>
                  <a:schemeClr val="tx1"/>
                </a:solidFill>
              </a:rPr>
              <a:t>Düşük-orta gelirli bölgelerde KV ölümlerin yükü </a:t>
            </a:r>
            <a:r>
              <a:rPr lang="tr-TR" sz="1600" b="1" dirty="0">
                <a:solidFill>
                  <a:schemeClr val="accent1"/>
                </a:solidFill>
                <a:cs typeface="Arial" panose="020B0604020202020204" pitchFamily="34" charset="0"/>
              </a:rPr>
              <a:t>2009’dan 2017’ye kadar %18.6 </a:t>
            </a:r>
            <a:r>
              <a:rPr lang="tr-TR" sz="1600" dirty="0">
                <a:solidFill>
                  <a:schemeClr val="tx1"/>
                </a:solidFill>
                <a:cs typeface="Arial" panose="020B0604020202020204" pitchFamily="34" charset="0"/>
              </a:rPr>
              <a:t>artmış olup, dünya çapında KV ölüm toplamının </a:t>
            </a:r>
            <a:r>
              <a:rPr lang="tr-TR" sz="1600" dirty="0">
                <a:solidFill>
                  <a:schemeClr val="tx1"/>
                </a:solidFill>
              </a:rPr>
              <a:t>&gt;%75’ine karşılık gelmektedir</a:t>
            </a:r>
            <a:r>
              <a:rPr lang="tr-TR" sz="1600" baseline="30000" dirty="0">
                <a:solidFill>
                  <a:schemeClr val="tx1"/>
                </a:solidFill>
              </a:rPr>
              <a:t>1,2</a:t>
            </a:r>
          </a:p>
        </p:txBody>
      </p:sp>
      <p:sp>
        <p:nvSpPr>
          <p:cNvPr id="2" name="Title 1"/>
          <p:cNvSpPr>
            <a:spLocks noGrp="1"/>
          </p:cNvSpPr>
          <p:nvPr>
            <p:ph type="title"/>
          </p:nvPr>
        </p:nvSpPr>
        <p:spPr>
          <a:xfrm>
            <a:off x="0" y="549524"/>
            <a:ext cx="12322629" cy="960120"/>
          </a:xfrm>
        </p:spPr>
        <p:txBody>
          <a:bodyPr>
            <a:noAutofit/>
          </a:bodyPr>
          <a:lstStyle/>
          <a:p>
            <a:r>
              <a:rPr lang="tr-TR" sz="2400" b="1" dirty="0"/>
              <a:t>Dünya çapında KV ölümlerde düşüş olmayıp - eğilim son yıllarda artmış veya plato yapmıştır</a:t>
            </a:r>
          </a:p>
        </p:txBody>
      </p:sp>
      <p:sp>
        <p:nvSpPr>
          <p:cNvPr id="15" name="Rounded Rectangle 14"/>
          <p:cNvSpPr/>
          <p:nvPr/>
        </p:nvSpPr>
        <p:spPr>
          <a:xfrm>
            <a:off x="1809132" y="5516357"/>
            <a:ext cx="8606505" cy="507331"/>
          </a:xfrm>
          <a:prstGeom prst="roundRect">
            <a:avLst>
              <a:gd name="adj" fmla="val 12419"/>
            </a:avLst>
          </a:prstGeom>
          <a:no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64289" rtlCol="0" anchor="ctr">
            <a:spAutoFit/>
          </a:bodyPr>
          <a:lstStyle/>
          <a:p>
            <a:pPr marL="160706" indent="-160706" defTabSz="428538">
              <a:spcAft>
                <a:spcPts val="422"/>
              </a:spcAft>
              <a:buFont typeface="Arial" panose="020B0604020202020204" pitchFamily="34" charset="0"/>
              <a:buChar char="•"/>
            </a:pPr>
            <a:r>
              <a:rPr lang="tr-TR" sz="1230">
                <a:solidFill>
                  <a:schemeClr val="tx1"/>
                </a:solidFill>
                <a:cs typeface="Arial" panose="020B0604020202020204" pitchFamily="34" charset="0"/>
              </a:rPr>
              <a:t>Genel olarak, bu eğilimler dünyanın tüm bölgelerinde KVH'nin </a:t>
            </a:r>
            <a:r>
              <a:rPr lang="tr-TR" sz="1230" b="1">
                <a:solidFill>
                  <a:schemeClr val="accent1"/>
                </a:solidFill>
                <a:cs typeface="Arial" panose="020B0604020202020204" pitchFamily="34" charset="0"/>
              </a:rPr>
              <a:t>önlenmesi ve tedavisine daha fazla yatırım yapılması gerektiğini </a:t>
            </a:r>
            <a:r>
              <a:rPr lang="tr-TR" sz="1230">
                <a:solidFill>
                  <a:schemeClr val="tx1"/>
                </a:solidFill>
                <a:cs typeface="Arial" panose="020B0604020202020204" pitchFamily="34" charset="0"/>
              </a:rPr>
              <a:t>göstermektedir</a:t>
            </a:r>
            <a:r>
              <a:rPr lang="tr-TR" sz="1230" baseline="30000">
                <a:solidFill>
                  <a:schemeClr val="tx1"/>
                </a:solidFill>
                <a:cs typeface="Arial" panose="020B0604020202020204" pitchFamily="34" charset="0"/>
              </a:rPr>
              <a:t>3</a:t>
            </a:r>
          </a:p>
        </p:txBody>
      </p:sp>
      <p:sp>
        <p:nvSpPr>
          <p:cNvPr id="33" name="Footer Placeholder 3"/>
          <p:cNvSpPr>
            <a:spLocks noGrp="1"/>
          </p:cNvSpPr>
          <p:nvPr>
            <p:ph type="ftr" sz="quarter" idx="10"/>
          </p:nvPr>
        </p:nvSpPr>
        <p:spPr>
          <a:xfrm>
            <a:off x="1997225" y="5999974"/>
            <a:ext cx="4606960" cy="618556"/>
          </a:xfrm>
        </p:spPr>
        <p:txBody>
          <a:bodyPr/>
          <a:lstStyle/>
          <a:p>
            <a:r>
              <a:rPr lang="tr-TR">
                <a:solidFill>
                  <a:srgbClr val="898989"/>
                </a:solidFill>
              </a:rPr>
              <a:t>1. Institute for Health Metrics and Evaluation </a:t>
            </a:r>
            <a:r>
              <a:rPr lang="tr-TR">
                <a:hlinkClick r:id="rId4"/>
              </a:rPr>
              <a:t>Global burden of disease Compare | Viz Hub </a:t>
            </a:r>
            <a:r>
              <a:rPr lang="tr-TR">
                <a:solidFill>
                  <a:srgbClr val="898989"/>
                </a:solidFill>
              </a:rPr>
              <a:t>(Accessed in May 2020); 2. The WHO Risk Chart Working Group. Lancet Glob Health 2019;7: e1332–45; 3. Roth GA et al. J Am Coll Cardiol. 2017;70(1):1-25 CVD</a:t>
            </a:r>
          </a:p>
        </p:txBody>
      </p:sp>
      <p:sp>
        <p:nvSpPr>
          <p:cNvPr id="1539" name="TextBox 1538">
            <a:extLst>
              <a:ext uri="{FF2B5EF4-FFF2-40B4-BE49-F238E27FC236}">
                <a16:creationId xmlns:a16="http://schemas.microsoft.com/office/drawing/2014/main" id="{D7177C26-A489-408F-BC96-EF7B23220956}"/>
              </a:ext>
            </a:extLst>
          </p:cNvPr>
          <p:cNvSpPr txBox="1"/>
          <p:nvPr/>
        </p:nvSpPr>
        <p:spPr>
          <a:xfrm>
            <a:off x="2115247" y="5153559"/>
            <a:ext cx="2411332" cy="129907"/>
          </a:xfrm>
          <a:prstGeom prst="rect">
            <a:avLst/>
          </a:prstGeom>
          <a:noFill/>
        </p:spPr>
        <p:txBody>
          <a:bodyPr wrap="square" lIns="0" tIns="0" rIns="0" bIns="0" rtlCol="0">
            <a:spAutoFit/>
          </a:bodyPr>
          <a:lstStyle/>
          <a:p>
            <a:r>
              <a:rPr lang="tr-TR" sz="844"/>
              <a:t>Güneydoğu Asya, Doğu Asya ve Okyanusya</a:t>
            </a:r>
          </a:p>
        </p:txBody>
      </p:sp>
      <p:sp>
        <p:nvSpPr>
          <p:cNvPr id="1540" name="TextBox 1539">
            <a:extLst>
              <a:ext uri="{FF2B5EF4-FFF2-40B4-BE49-F238E27FC236}">
                <a16:creationId xmlns:a16="http://schemas.microsoft.com/office/drawing/2014/main" id="{5AB09F1B-03DA-4D42-9678-4AE67D008D1B}"/>
              </a:ext>
            </a:extLst>
          </p:cNvPr>
          <p:cNvSpPr txBox="1"/>
          <p:nvPr/>
        </p:nvSpPr>
        <p:spPr>
          <a:xfrm>
            <a:off x="4312810" y="5153559"/>
            <a:ext cx="1734449" cy="129907"/>
          </a:xfrm>
          <a:prstGeom prst="rect">
            <a:avLst/>
          </a:prstGeom>
          <a:noFill/>
        </p:spPr>
        <p:txBody>
          <a:bodyPr wrap="none" lIns="0" tIns="0" rIns="0" bIns="0" rtlCol="0">
            <a:spAutoFit/>
          </a:bodyPr>
          <a:lstStyle/>
          <a:p>
            <a:r>
              <a:rPr lang="tr-TR" sz="844"/>
              <a:t>Orta Avrupa, Doğu Avrupa ve Orta Asya</a:t>
            </a:r>
          </a:p>
        </p:txBody>
      </p:sp>
      <p:sp>
        <p:nvSpPr>
          <p:cNvPr id="1541" name="TextBox 1540">
            <a:extLst>
              <a:ext uri="{FF2B5EF4-FFF2-40B4-BE49-F238E27FC236}">
                <a16:creationId xmlns:a16="http://schemas.microsoft.com/office/drawing/2014/main" id="{0B5DD1D2-174A-4D11-A6FF-BAB4E26A14AA}"/>
              </a:ext>
            </a:extLst>
          </p:cNvPr>
          <p:cNvSpPr txBox="1"/>
          <p:nvPr/>
        </p:nvSpPr>
        <p:spPr>
          <a:xfrm>
            <a:off x="7083217" y="5153559"/>
            <a:ext cx="1199046" cy="129907"/>
          </a:xfrm>
          <a:prstGeom prst="rect">
            <a:avLst/>
          </a:prstGeom>
          <a:noFill/>
        </p:spPr>
        <p:txBody>
          <a:bodyPr wrap="none" lIns="0" tIns="0" rIns="0" bIns="0" rtlCol="0">
            <a:spAutoFit/>
          </a:bodyPr>
          <a:lstStyle/>
          <a:p>
            <a:r>
              <a:rPr lang="tr-TR" sz="844"/>
              <a:t>Latin Amerika ve Karayipler</a:t>
            </a:r>
          </a:p>
        </p:txBody>
      </p:sp>
      <p:sp>
        <p:nvSpPr>
          <p:cNvPr id="1542" name="TextBox 1541">
            <a:extLst>
              <a:ext uri="{FF2B5EF4-FFF2-40B4-BE49-F238E27FC236}">
                <a16:creationId xmlns:a16="http://schemas.microsoft.com/office/drawing/2014/main" id="{9043A5CE-A645-4B9E-B6C6-B87A71D74FCE}"/>
              </a:ext>
            </a:extLst>
          </p:cNvPr>
          <p:cNvSpPr txBox="1"/>
          <p:nvPr/>
        </p:nvSpPr>
        <p:spPr>
          <a:xfrm>
            <a:off x="8841217" y="5153559"/>
            <a:ext cx="1149354" cy="129907"/>
          </a:xfrm>
          <a:prstGeom prst="rect">
            <a:avLst/>
          </a:prstGeom>
          <a:noFill/>
        </p:spPr>
        <p:txBody>
          <a:bodyPr wrap="none" lIns="0" tIns="0" rIns="0" bIns="0" rtlCol="0">
            <a:spAutoFit/>
          </a:bodyPr>
          <a:lstStyle/>
          <a:p>
            <a:r>
              <a:rPr lang="tr-TR" sz="844"/>
              <a:t>Kuzey Afrika ve Orta Doğu</a:t>
            </a:r>
          </a:p>
        </p:txBody>
      </p:sp>
      <p:sp>
        <p:nvSpPr>
          <p:cNvPr id="1544" name="TextBox 1543">
            <a:extLst>
              <a:ext uri="{FF2B5EF4-FFF2-40B4-BE49-F238E27FC236}">
                <a16:creationId xmlns:a16="http://schemas.microsoft.com/office/drawing/2014/main" id="{97D04D45-0964-4336-A0B3-9C2D1038EE72}"/>
              </a:ext>
            </a:extLst>
          </p:cNvPr>
          <p:cNvSpPr txBox="1"/>
          <p:nvPr/>
        </p:nvSpPr>
        <p:spPr>
          <a:xfrm>
            <a:off x="2115246" y="5324228"/>
            <a:ext cx="702115" cy="129907"/>
          </a:xfrm>
          <a:prstGeom prst="rect">
            <a:avLst/>
          </a:prstGeom>
          <a:noFill/>
        </p:spPr>
        <p:txBody>
          <a:bodyPr wrap="none" lIns="0" tIns="0" rIns="0" bIns="0" rtlCol="0">
            <a:spAutoFit/>
          </a:bodyPr>
          <a:lstStyle/>
          <a:p>
            <a:r>
              <a:rPr lang="tr-TR" sz="844"/>
              <a:t>Sahra Altı Afrika</a:t>
            </a:r>
          </a:p>
        </p:txBody>
      </p:sp>
      <p:sp>
        <p:nvSpPr>
          <p:cNvPr id="1545" name="TextBox 1544">
            <a:extLst>
              <a:ext uri="{FF2B5EF4-FFF2-40B4-BE49-F238E27FC236}">
                <a16:creationId xmlns:a16="http://schemas.microsoft.com/office/drawing/2014/main" id="{42EAF1A5-D231-4553-9AFE-BE1D01C1FDDA}"/>
              </a:ext>
            </a:extLst>
          </p:cNvPr>
          <p:cNvSpPr txBox="1"/>
          <p:nvPr/>
        </p:nvSpPr>
        <p:spPr>
          <a:xfrm>
            <a:off x="3329351" y="5324228"/>
            <a:ext cx="553037" cy="129907"/>
          </a:xfrm>
          <a:prstGeom prst="rect">
            <a:avLst/>
          </a:prstGeom>
          <a:noFill/>
        </p:spPr>
        <p:txBody>
          <a:bodyPr wrap="none" lIns="0" tIns="0" rIns="0" bIns="0" rtlCol="0">
            <a:spAutoFit/>
          </a:bodyPr>
          <a:lstStyle/>
          <a:p>
            <a:r>
              <a:rPr lang="tr-TR" sz="844"/>
              <a:t>Avustralasya</a:t>
            </a:r>
          </a:p>
        </p:txBody>
      </p:sp>
      <p:sp>
        <p:nvSpPr>
          <p:cNvPr id="1546" name="TextBox 1545">
            <a:extLst>
              <a:ext uri="{FF2B5EF4-FFF2-40B4-BE49-F238E27FC236}">
                <a16:creationId xmlns:a16="http://schemas.microsoft.com/office/drawing/2014/main" id="{9AA3A97E-56C6-4CF9-9775-239B56ED32EF}"/>
              </a:ext>
            </a:extLst>
          </p:cNvPr>
          <p:cNvSpPr txBox="1"/>
          <p:nvPr/>
        </p:nvSpPr>
        <p:spPr>
          <a:xfrm>
            <a:off x="4168733" y="5324228"/>
            <a:ext cx="1120500" cy="129907"/>
          </a:xfrm>
          <a:prstGeom prst="rect">
            <a:avLst/>
          </a:prstGeom>
          <a:noFill/>
        </p:spPr>
        <p:txBody>
          <a:bodyPr wrap="none" lIns="0" tIns="0" rIns="0" bIns="0" rtlCol="0">
            <a:spAutoFit/>
          </a:bodyPr>
          <a:lstStyle/>
          <a:p>
            <a:r>
              <a:rPr lang="tr-TR" sz="844"/>
              <a:t>Yüksek Gelirli Asya Pasifik</a:t>
            </a:r>
          </a:p>
        </p:txBody>
      </p:sp>
      <p:sp>
        <p:nvSpPr>
          <p:cNvPr id="1547" name="TextBox 1546">
            <a:extLst>
              <a:ext uri="{FF2B5EF4-FFF2-40B4-BE49-F238E27FC236}">
                <a16:creationId xmlns:a16="http://schemas.microsoft.com/office/drawing/2014/main" id="{8F3C3E96-417F-4D65-8380-117C5BA22B96}"/>
              </a:ext>
            </a:extLst>
          </p:cNvPr>
          <p:cNvSpPr txBox="1"/>
          <p:nvPr/>
        </p:nvSpPr>
        <p:spPr>
          <a:xfrm>
            <a:off x="5641770" y="5324228"/>
            <a:ext cx="508152" cy="129907"/>
          </a:xfrm>
          <a:prstGeom prst="rect">
            <a:avLst/>
          </a:prstGeom>
          <a:noFill/>
        </p:spPr>
        <p:txBody>
          <a:bodyPr wrap="none" lIns="0" tIns="0" rIns="0" bIns="0" rtlCol="0">
            <a:spAutoFit/>
          </a:bodyPr>
          <a:lstStyle/>
          <a:p>
            <a:r>
              <a:rPr lang="tr-TR" sz="844"/>
              <a:t>Batı Avrupa</a:t>
            </a:r>
          </a:p>
        </p:txBody>
      </p:sp>
      <p:sp>
        <p:nvSpPr>
          <p:cNvPr id="1548" name="TextBox 1547">
            <a:extLst>
              <a:ext uri="{FF2B5EF4-FFF2-40B4-BE49-F238E27FC236}">
                <a16:creationId xmlns:a16="http://schemas.microsoft.com/office/drawing/2014/main" id="{3A05766A-7B5F-4D01-A024-F72C7A1EE2FF}"/>
              </a:ext>
            </a:extLst>
          </p:cNvPr>
          <p:cNvSpPr txBox="1"/>
          <p:nvPr/>
        </p:nvSpPr>
        <p:spPr>
          <a:xfrm>
            <a:off x="6762562" y="5324228"/>
            <a:ext cx="1157368" cy="129907"/>
          </a:xfrm>
          <a:prstGeom prst="rect">
            <a:avLst/>
          </a:prstGeom>
          <a:noFill/>
        </p:spPr>
        <p:txBody>
          <a:bodyPr wrap="none" lIns="0" tIns="0" rIns="0" bIns="0" rtlCol="0">
            <a:spAutoFit/>
          </a:bodyPr>
          <a:lstStyle/>
          <a:p>
            <a:r>
              <a:rPr lang="tr-TR" sz="844"/>
              <a:t>Amerika Birleşik Devletleri</a:t>
            </a:r>
          </a:p>
        </p:txBody>
      </p:sp>
      <p:sp>
        <p:nvSpPr>
          <p:cNvPr id="1549" name="Rectangle 1548">
            <a:extLst>
              <a:ext uri="{FF2B5EF4-FFF2-40B4-BE49-F238E27FC236}">
                <a16:creationId xmlns:a16="http://schemas.microsoft.com/office/drawing/2014/main" id="{BEBDAF3B-487F-4913-9716-8FE28C5D7361}"/>
              </a:ext>
            </a:extLst>
          </p:cNvPr>
          <p:cNvSpPr/>
          <p:nvPr/>
        </p:nvSpPr>
        <p:spPr>
          <a:xfrm>
            <a:off x="6632415" y="5340927"/>
            <a:ext cx="96433" cy="96433"/>
          </a:xfrm>
          <a:prstGeom prst="rect">
            <a:avLst/>
          </a:prstGeom>
          <a:solidFill>
            <a:srgbClr val="DADA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550" name="Rectangle 1549">
            <a:extLst>
              <a:ext uri="{FF2B5EF4-FFF2-40B4-BE49-F238E27FC236}">
                <a16:creationId xmlns:a16="http://schemas.microsoft.com/office/drawing/2014/main" id="{B789F8C5-AA05-4E5D-94A5-5854F019C968}"/>
              </a:ext>
            </a:extLst>
          </p:cNvPr>
          <p:cNvSpPr/>
          <p:nvPr/>
        </p:nvSpPr>
        <p:spPr>
          <a:xfrm>
            <a:off x="5506291" y="5340927"/>
            <a:ext cx="96433" cy="96433"/>
          </a:xfrm>
          <a:prstGeom prst="rect">
            <a:avLst/>
          </a:prstGeom>
          <a:solidFill>
            <a:srgbClr val="084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551" name="Rectangle 1550">
            <a:extLst>
              <a:ext uri="{FF2B5EF4-FFF2-40B4-BE49-F238E27FC236}">
                <a16:creationId xmlns:a16="http://schemas.microsoft.com/office/drawing/2014/main" id="{E4E3BA7D-0AEC-4BD6-9532-0D25CB21E76C}"/>
              </a:ext>
            </a:extLst>
          </p:cNvPr>
          <p:cNvSpPr/>
          <p:nvPr/>
        </p:nvSpPr>
        <p:spPr>
          <a:xfrm>
            <a:off x="4028469" y="5340927"/>
            <a:ext cx="96433" cy="96433"/>
          </a:xfrm>
          <a:prstGeom prst="rect">
            <a:avLst/>
          </a:prstGeom>
          <a:solidFill>
            <a:srgbClr val="BCB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552" name="Rectangle 1551">
            <a:extLst>
              <a:ext uri="{FF2B5EF4-FFF2-40B4-BE49-F238E27FC236}">
                <a16:creationId xmlns:a16="http://schemas.microsoft.com/office/drawing/2014/main" id="{6B48DE37-5762-4149-B64E-5D00F16ED5D3}"/>
              </a:ext>
            </a:extLst>
          </p:cNvPr>
          <p:cNvSpPr/>
          <p:nvPr/>
        </p:nvSpPr>
        <p:spPr>
          <a:xfrm>
            <a:off x="3190443" y="5340927"/>
            <a:ext cx="96433" cy="96433"/>
          </a:xfrm>
          <a:prstGeom prst="rect">
            <a:avLst/>
          </a:prstGeom>
          <a:solidFill>
            <a:srgbClr val="BAE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553" name="Rectangle 1552">
            <a:extLst>
              <a:ext uri="{FF2B5EF4-FFF2-40B4-BE49-F238E27FC236}">
                <a16:creationId xmlns:a16="http://schemas.microsoft.com/office/drawing/2014/main" id="{17A11B52-15B4-4886-974A-2F61B75A1BF1}"/>
              </a:ext>
            </a:extLst>
          </p:cNvPr>
          <p:cNvSpPr/>
          <p:nvPr/>
        </p:nvSpPr>
        <p:spPr>
          <a:xfrm>
            <a:off x="1975511" y="5340927"/>
            <a:ext cx="96433" cy="9643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555" name="Rectangle 1554">
            <a:extLst>
              <a:ext uri="{FF2B5EF4-FFF2-40B4-BE49-F238E27FC236}">
                <a16:creationId xmlns:a16="http://schemas.microsoft.com/office/drawing/2014/main" id="{13FAE75B-1CFE-4C17-9493-2DBAC4F6E234}"/>
              </a:ext>
            </a:extLst>
          </p:cNvPr>
          <p:cNvSpPr/>
          <p:nvPr/>
        </p:nvSpPr>
        <p:spPr>
          <a:xfrm>
            <a:off x="8692002" y="5159439"/>
            <a:ext cx="96433" cy="96433"/>
          </a:xfrm>
          <a:prstGeom prst="rect">
            <a:avLst/>
          </a:prstGeom>
          <a:solidFill>
            <a:srgbClr val="6A5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556" name="Rectangle 1555">
            <a:extLst>
              <a:ext uri="{FF2B5EF4-FFF2-40B4-BE49-F238E27FC236}">
                <a16:creationId xmlns:a16="http://schemas.microsoft.com/office/drawing/2014/main" id="{BE295947-1561-451A-AD37-66ED626B099D}"/>
              </a:ext>
            </a:extLst>
          </p:cNvPr>
          <p:cNvSpPr/>
          <p:nvPr/>
        </p:nvSpPr>
        <p:spPr>
          <a:xfrm>
            <a:off x="6956650" y="5159439"/>
            <a:ext cx="96433" cy="96433"/>
          </a:xfrm>
          <a:prstGeom prst="rect">
            <a:avLst/>
          </a:prstGeom>
          <a:solidFill>
            <a:srgbClr val="4B2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557" name="Rectangle 1556">
            <a:extLst>
              <a:ext uri="{FF2B5EF4-FFF2-40B4-BE49-F238E27FC236}">
                <a16:creationId xmlns:a16="http://schemas.microsoft.com/office/drawing/2014/main" id="{640F8337-4AAA-4526-A91E-9D47CD00E939}"/>
              </a:ext>
            </a:extLst>
          </p:cNvPr>
          <p:cNvSpPr/>
          <p:nvPr/>
        </p:nvSpPr>
        <p:spPr>
          <a:xfrm>
            <a:off x="4191064" y="5159439"/>
            <a:ext cx="96433" cy="96433"/>
          </a:xfrm>
          <a:prstGeom prst="rect">
            <a:avLst/>
          </a:prstGeom>
          <a:solidFill>
            <a:srgbClr val="74C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1558" name="Rectangle 1557">
            <a:extLst>
              <a:ext uri="{FF2B5EF4-FFF2-40B4-BE49-F238E27FC236}">
                <a16:creationId xmlns:a16="http://schemas.microsoft.com/office/drawing/2014/main" id="{27018A58-FD8A-40CC-8251-E59262F8C85A}"/>
              </a:ext>
            </a:extLst>
          </p:cNvPr>
          <p:cNvSpPr/>
          <p:nvPr/>
        </p:nvSpPr>
        <p:spPr>
          <a:xfrm>
            <a:off x="1975511" y="5159439"/>
            <a:ext cx="96433" cy="96433"/>
          </a:xfrm>
          <a:prstGeom prst="rect">
            <a:avLst/>
          </a:prstGeom>
          <a:solidFill>
            <a:srgbClr val="1885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
        <p:nvSpPr>
          <p:cNvPr id="3" name="Slide Number Placeholder 2"/>
          <p:cNvSpPr>
            <a:spLocks noGrp="1"/>
          </p:cNvSpPr>
          <p:nvPr>
            <p:ph type="sldNum" sz="quarter" idx="11"/>
          </p:nvPr>
        </p:nvSpPr>
        <p:spPr>
          <a:xfrm>
            <a:off x="1017998" y="18323346"/>
            <a:ext cx="1097364" cy="504404"/>
          </a:xfrm>
          <a:prstGeom prst="rect">
            <a:avLst/>
          </a:prstGeom>
        </p:spPr>
        <p:txBody>
          <a:bodyPr lIns="0" tIns="0" rIns="0" bIns="0" anchor="b"/>
          <a:lstStyle>
            <a:defPPr>
              <a:defRPr lang="en-US"/>
            </a:defPPr>
            <a:lvl1pPr marL="0" algn="l" defTabSz="2600598" rtl="0" eaLnBrk="1" latinLnBrk="0" hangingPunct="1">
              <a:defRPr lang="uk-UA" sz="2200" kern="1200" smtClean="0">
                <a:solidFill>
                  <a:schemeClr val="tx1">
                    <a:tint val="75000"/>
                  </a:schemeClr>
                </a:solidFill>
                <a:latin typeface="+mn-lt"/>
                <a:ea typeface="+mn-ea"/>
                <a:cs typeface="+mn-cs"/>
              </a:defRPr>
            </a:lvl1pPr>
            <a:lvl2pPr marL="1300301" algn="l" defTabSz="2600598" rtl="0" eaLnBrk="1" latinLnBrk="0" hangingPunct="1">
              <a:defRPr sz="5120" kern="1200">
                <a:solidFill>
                  <a:schemeClr val="tx1"/>
                </a:solidFill>
                <a:latin typeface="+mn-lt"/>
                <a:ea typeface="+mn-ea"/>
                <a:cs typeface="+mn-cs"/>
              </a:defRPr>
            </a:lvl2pPr>
            <a:lvl3pPr marL="2600598" algn="l" defTabSz="2600598" rtl="0" eaLnBrk="1" latinLnBrk="0" hangingPunct="1">
              <a:defRPr sz="5120" kern="1200">
                <a:solidFill>
                  <a:schemeClr val="tx1"/>
                </a:solidFill>
                <a:latin typeface="+mn-lt"/>
                <a:ea typeface="+mn-ea"/>
                <a:cs typeface="+mn-cs"/>
              </a:defRPr>
            </a:lvl3pPr>
            <a:lvl4pPr marL="3900899" algn="l" defTabSz="2600598" rtl="0" eaLnBrk="1" latinLnBrk="0" hangingPunct="1">
              <a:defRPr sz="5120" kern="1200">
                <a:solidFill>
                  <a:schemeClr val="tx1"/>
                </a:solidFill>
                <a:latin typeface="+mn-lt"/>
                <a:ea typeface="+mn-ea"/>
                <a:cs typeface="+mn-cs"/>
              </a:defRPr>
            </a:lvl4pPr>
            <a:lvl5pPr marL="5201200" algn="l" defTabSz="2600598" rtl="0" eaLnBrk="1" latinLnBrk="0" hangingPunct="1">
              <a:defRPr sz="5120" kern="1200">
                <a:solidFill>
                  <a:schemeClr val="tx1"/>
                </a:solidFill>
                <a:latin typeface="+mn-lt"/>
                <a:ea typeface="+mn-ea"/>
                <a:cs typeface="+mn-cs"/>
              </a:defRPr>
            </a:lvl5pPr>
            <a:lvl6pPr marL="6501497" algn="l" defTabSz="2600598" rtl="0" eaLnBrk="1" latinLnBrk="0" hangingPunct="1">
              <a:defRPr sz="5120" kern="1200">
                <a:solidFill>
                  <a:schemeClr val="tx1"/>
                </a:solidFill>
                <a:latin typeface="+mn-lt"/>
                <a:ea typeface="+mn-ea"/>
                <a:cs typeface="+mn-cs"/>
              </a:defRPr>
            </a:lvl6pPr>
            <a:lvl7pPr marL="7801798" algn="l" defTabSz="2600598" rtl="0" eaLnBrk="1" latinLnBrk="0" hangingPunct="1">
              <a:defRPr sz="5120" kern="1200">
                <a:solidFill>
                  <a:schemeClr val="tx1"/>
                </a:solidFill>
                <a:latin typeface="+mn-lt"/>
                <a:ea typeface="+mn-ea"/>
                <a:cs typeface="+mn-cs"/>
              </a:defRPr>
            </a:lvl7pPr>
            <a:lvl8pPr marL="9102098" algn="l" defTabSz="2600598" rtl="0" eaLnBrk="1" latinLnBrk="0" hangingPunct="1">
              <a:defRPr sz="5120" kern="1200">
                <a:solidFill>
                  <a:schemeClr val="tx1"/>
                </a:solidFill>
                <a:latin typeface="+mn-lt"/>
                <a:ea typeface="+mn-ea"/>
                <a:cs typeface="+mn-cs"/>
              </a:defRPr>
            </a:lvl8pPr>
            <a:lvl9pPr marL="10402396" algn="l" defTabSz="2600598" rtl="0" eaLnBrk="1" latinLnBrk="0" hangingPunct="1">
              <a:defRPr sz="5120" kern="1200">
                <a:solidFill>
                  <a:schemeClr val="tx1"/>
                </a:solidFill>
                <a:latin typeface="+mn-lt"/>
                <a:ea typeface="+mn-ea"/>
                <a:cs typeface="+mn-cs"/>
              </a:defRPr>
            </a:lvl9pPr>
          </a:lstStyle>
          <a:p>
            <a:fld id="{47547CF9-5B10-D24F-A8D7-45A9778164F7}" type="slidenum">
              <a:rPr lang="en-US" smtClean="0"/>
              <a:pPr/>
              <a:t>5</a:t>
            </a:fld>
            <a:endParaRPr lang="en-US"/>
          </a:p>
        </p:txBody>
      </p:sp>
      <p:sp>
        <p:nvSpPr>
          <p:cNvPr id="788" name="Rounded Rectangle 787"/>
          <p:cNvSpPr/>
          <p:nvPr/>
        </p:nvSpPr>
        <p:spPr>
          <a:xfrm>
            <a:off x="6335897" y="1538005"/>
            <a:ext cx="5344474" cy="738664"/>
          </a:xfrm>
          <a:prstGeom prst="roundRect">
            <a:avLst>
              <a:gd name="adj" fmla="val 0"/>
            </a:avLst>
          </a:prstGeom>
          <a:no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92847" indent="-192847" defTabSz="428538">
              <a:spcAft>
                <a:spcPts val="422"/>
              </a:spcAft>
              <a:buFont typeface="Arial" panose="020B0604020202020204" pitchFamily="34" charset="0"/>
              <a:buChar char="•"/>
            </a:pPr>
            <a:r>
              <a:rPr lang="tr-TR" sz="1400" dirty="0">
                <a:solidFill>
                  <a:schemeClr val="tx1"/>
                </a:solidFill>
              </a:rPr>
              <a:t> </a:t>
            </a:r>
            <a:r>
              <a:rPr lang="tr-TR" sz="1400" b="1" dirty="0">
                <a:solidFill>
                  <a:srgbClr val="0460A9"/>
                </a:solidFill>
              </a:rPr>
              <a:t>KV ölüm oranındaki</a:t>
            </a:r>
            <a:r>
              <a:rPr lang="tr-TR" sz="1400" dirty="0">
                <a:solidFill>
                  <a:schemeClr val="tx1"/>
                </a:solidFill>
              </a:rPr>
              <a:t> eğilim son yıllarda özellikle yüksek gelirli bölgeler olmak üzere, belirgin şekilde düşüş olmaksızın </a:t>
            </a:r>
            <a:r>
              <a:rPr lang="tr-TR" sz="1400" b="1" dirty="0">
                <a:solidFill>
                  <a:srgbClr val="0460A9"/>
                </a:solidFill>
              </a:rPr>
              <a:t>plato yapmıştır</a:t>
            </a:r>
            <a:r>
              <a:rPr lang="tr-TR" sz="1400" baseline="30000" dirty="0">
                <a:solidFill>
                  <a:schemeClr val="tx1"/>
                </a:solidFill>
              </a:rPr>
              <a:t>1,3</a:t>
            </a:r>
          </a:p>
        </p:txBody>
      </p:sp>
      <p:grpSp>
        <p:nvGrpSpPr>
          <p:cNvPr id="7" name="Group 6"/>
          <p:cNvGrpSpPr/>
          <p:nvPr/>
        </p:nvGrpSpPr>
        <p:grpSpPr>
          <a:xfrm>
            <a:off x="1975510" y="2289903"/>
            <a:ext cx="4018032" cy="2838709"/>
            <a:chOff x="776366" y="7086316"/>
            <a:chExt cx="11430000" cy="8075207"/>
          </a:xfrm>
        </p:grpSpPr>
        <p:sp>
          <p:nvSpPr>
            <p:cNvPr id="14" name="Round Same Side Corner Rectangle 26">
              <a:extLst>
                <a:ext uri="{FF2B5EF4-FFF2-40B4-BE49-F238E27FC236}">
                  <a16:creationId xmlns:a16="http://schemas.microsoft.com/office/drawing/2014/main" id="{CB4BA5F9-5583-4BC4-BEB8-BD32587F8368}"/>
                </a:ext>
              </a:extLst>
            </p:cNvPr>
            <p:cNvSpPr/>
            <p:nvPr/>
          </p:nvSpPr>
          <p:spPr>
            <a:xfrm>
              <a:off x="776366" y="7450138"/>
              <a:ext cx="11430000" cy="7711385"/>
            </a:xfrm>
            <a:prstGeom prst="round2SameRect">
              <a:avLst>
                <a:gd name="adj1" fmla="val 3704"/>
                <a:gd name="adj2" fmla="val 0"/>
              </a:avLst>
            </a:prstGeom>
            <a:solidFill>
              <a:schemeClr val="bg1"/>
            </a:solidFill>
            <a:ln w="3175">
              <a:noFill/>
            </a:ln>
            <a:effectLst>
              <a:innerShdw blurRad="4318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grpSp>
          <p:nvGrpSpPr>
            <p:cNvPr id="818" name="Group 817">
              <a:extLst>
                <a:ext uri="{FF2B5EF4-FFF2-40B4-BE49-F238E27FC236}">
                  <a16:creationId xmlns:a16="http://schemas.microsoft.com/office/drawing/2014/main" id="{D81AAF66-FCEB-4752-AC71-D247AD8D6488}"/>
                </a:ext>
              </a:extLst>
            </p:cNvPr>
            <p:cNvGrpSpPr/>
            <p:nvPr/>
          </p:nvGrpSpPr>
          <p:grpSpPr>
            <a:xfrm>
              <a:off x="1183944" y="8100934"/>
              <a:ext cx="10286546" cy="6971092"/>
              <a:chOff x="1188469" y="6094866"/>
              <a:chExt cx="9612715" cy="6971092"/>
            </a:xfrm>
          </p:grpSpPr>
          <p:grpSp>
            <p:nvGrpSpPr>
              <p:cNvPr id="819" name="Group 818">
                <a:extLst>
                  <a:ext uri="{FF2B5EF4-FFF2-40B4-BE49-F238E27FC236}">
                    <a16:creationId xmlns:a16="http://schemas.microsoft.com/office/drawing/2014/main" id="{EA357BBE-D485-4B79-8305-A5F8E5999835}"/>
                  </a:ext>
                </a:extLst>
              </p:cNvPr>
              <p:cNvGrpSpPr/>
              <p:nvPr/>
            </p:nvGrpSpPr>
            <p:grpSpPr>
              <a:xfrm>
                <a:off x="2501570" y="10880268"/>
                <a:ext cx="8120764" cy="307854"/>
                <a:chOff x="2501570" y="10550068"/>
                <a:chExt cx="8120764" cy="307854"/>
              </a:xfrm>
            </p:grpSpPr>
            <p:sp>
              <p:nvSpPr>
                <p:cNvPr id="1148" name="Freeform: Shape 284">
                  <a:extLst>
                    <a:ext uri="{FF2B5EF4-FFF2-40B4-BE49-F238E27FC236}">
                      <a16:creationId xmlns:a16="http://schemas.microsoft.com/office/drawing/2014/main" id="{61588B64-2106-4626-9359-869C436018DE}"/>
                    </a:ext>
                  </a:extLst>
                </p:cNvPr>
                <p:cNvSpPr/>
                <p:nvPr/>
              </p:nvSpPr>
              <p:spPr>
                <a:xfrm>
                  <a:off x="2501570" y="1059361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49" name="Freeform: Shape 285">
                  <a:extLst>
                    <a:ext uri="{FF2B5EF4-FFF2-40B4-BE49-F238E27FC236}">
                      <a16:creationId xmlns:a16="http://schemas.microsoft.com/office/drawing/2014/main" id="{5BE5CD8C-9AF5-4410-BC54-61FFE9AA5392}"/>
                    </a:ext>
                  </a:extLst>
                </p:cNvPr>
                <p:cNvSpPr/>
                <p:nvPr/>
              </p:nvSpPr>
              <p:spPr>
                <a:xfrm>
                  <a:off x="2805554" y="1060415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0" name="Freeform: Shape 286">
                  <a:extLst>
                    <a:ext uri="{FF2B5EF4-FFF2-40B4-BE49-F238E27FC236}">
                      <a16:creationId xmlns:a16="http://schemas.microsoft.com/office/drawing/2014/main" id="{7F52A912-F286-4F86-8311-8F65F6051624}"/>
                    </a:ext>
                  </a:extLst>
                </p:cNvPr>
                <p:cNvSpPr/>
                <p:nvPr/>
              </p:nvSpPr>
              <p:spPr>
                <a:xfrm>
                  <a:off x="3088245" y="1060058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1" name="Freeform: Shape 287">
                  <a:extLst>
                    <a:ext uri="{FF2B5EF4-FFF2-40B4-BE49-F238E27FC236}">
                      <a16:creationId xmlns:a16="http://schemas.microsoft.com/office/drawing/2014/main" id="{B9632F49-1F61-4EFF-BAD6-98CDC49D1555}"/>
                    </a:ext>
                  </a:extLst>
                </p:cNvPr>
                <p:cNvSpPr/>
                <p:nvPr/>
              </p:nvSpPr>
              <p:spPr>
                <a:xfrm>
                  <a:off x="3391763" y="1057628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2" name="Freeform: Shape 288">
                  <a:extLst>
                    <a:ext uri="{FF2B5EF4-FFF2-40B4-BE49-F238E27FC236}">
                      <a16:creationId xmlns:a16="http://schemas.microsoft.com/office/drawing/2014/main" id="{9F51EDAB-9F5E-4A9A-9629-BB07D656C46D}"/>
                    </a:ext>
                  </a:extLst>
                </p:cNvPr>
                <p:cNvSpPr/>
                <p:nvPr/>
              </p:nvSpPr>
              <p:spPr>
                <a:xfrm>
                  <a:off x="3683047" y="1056010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3" name="Freeform: Shape 289">
                  <a:extLst>
                    <a:ext uri="{FF2B5EF4-FFF2-40B4-BE49-F238E27FC236}">
                      <a16:creationId xmlns:a16="http://schemas.microsoft.com/office/drawing/2014/main" id="{2CAABE2C-45DD-447E-8C77-498C65A27C13}"/>
                    </a:ext>
                  </a:extLst>
                </p:cNvPr>
                <p:cNvSpPr/>
                <p:nvPr/>
              </p:nvSpPr>
              <p:spPr>
                <a:xfrm>
                  <a:off x="3977972" y="1056111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4" name="Freeform: Shape 290">
                  <a:extLst>
                    <a:ext uri="{FF2B5EF4-FFF2-40B4-BE49-F238E27FC236}">
                      <a16:creationId xmlns:a16="http://schemas.microsoft.com/office/drawing/2014/main" id="{2D1F88D1-95DE-481C-BCA5-2D659EBA3EFE}"/>
                    </a:ext>
                  </a:extLst>
                </p:cNvPr>
                <p:cNvSpPr/>
                <p:nvPr/>
              </p:nvSpPr>
              <p:spPr>
                <a:xfrm>
                  <a:off x="4265615" y="1056526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5" name="Freeform: Shape 291">
                  <a:extLst>
                    <a:ext uri="{FF2B5EF4-FFF2-40B4-BE49-F238E27FC236}">
                      <a16:creationId xmlns:a16="http://schemas.microsoft.com/office/drawing/2014/main" id="{21873AED-3B48-4ED2-B182-1C57B3E80089}"/>
                    </a:ext>
                  </a:extLst>
                </p:cNvPr>
                <p:cNvSpPr/>
                <p:nvPr/>
              </p:nvSpPr>
              <p:spPr>
                <a:xfrm>
                  <a:off x="4564181" y="1056627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6" name="Freeform: Shape 292">
                  <a:extLst>
                    <a:ext uri="{FF2B5EF4-FFF2-40B4-BE49-F238E27FC236}">
                      <a16:creationId xmlns:a16="http://schemas.microsoft.com/office/drawing/2014/main" id="{19FC3E71-8D37-403F-AFC4-A9783500718B}"/>
                    </a:ext>
                  </a:extLst>
                </p:cNvPr>
                <p:cNvSpPr/>
                <p:nvPr/>
              </p:nvSpPr>
              <p:spPr>
                <a:xfrm>
                  <a:off x="4859106" y="1056569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7" name="Freeform: Shape 293">
                  <a:extLst>
                    <a:ext uri="{FF2B5EF4-FFF2-40B4-BE49-F238E27FC236}">
                      <a16:creationId xmlns:a16="http://schemas.microsoft.com/office/drawing/2014/main" id="{2ECD8B8B-619B-4733-9C1E-CD36E4A382EF}"/>
                    </a:ext>
                  </a:extLst>
                </p:cNvPr>
                <p:cNvSpPr/>
                <p:nvPr/>
              </p:nvSpPr>
              <p:spPr>
                <a:xfrm>
                  <a:off x="5146749" y="1055531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8" name="Freeform: Shape 294">
                  <a:extLst>
                    <a:ext uri="{FF2B5EF4-FFF2-40B4-BE49-F238E27FC236}">
                      <a16:creationId xmlns:a16="http://schemas.microsoft.com/office/drawing/2014/main" id="{E87189B7-A5A9-4BB5-8D7E-FCCA2F676B2A}"/>
                    </a:ext>
                  </a:extLst>
                </p:cNvPr>
                <p:cNvSpPr/>
                <p:nvPr/>
              </p:nvSpPr>
              <p:spPr>
                <a:xfrm>
                  <a:off x="5441674" y="1057479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59" name="Freeform: Shape 295">
                  <a:extLst>
                    <a:ext uri="{FF2B5EF4-FFF2-40B4-BE49-F238E27FC236}">
                      <a16:creationId xmlns:a16="http://schemas.microsoft.com/office/drawing/2014/main" id="{37E09DFE-60FE-4BA5-9D76-7036879FDA48}"/>
                    </a:ext>
                  </a:extLst>
                </p:cNvPr>
                <p:cNvSpPr/>
                <p:nvPr/>
              </p:nvSpPr>
              <p:spPr>
                <a:xfrm>
                  <a:off x="5732958" y="1055006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0" name="Freeform: Shape 296">
                  <a:extLst>
                    <a:ext uri="{FF2B5EF4-FFF2-40B4-BE49-F238E27FC236}">
                      <a16:creationId xmlns:a16="http://schemas.microsoft.com/office/drawing/2014/main" id="{D088C932-A98C-424D-A4CD-88F7C9F4D3D4}"/>
                    </a:ext>
                  </a:extLst>
                </p:cNvPr>
                <p:cNvSpPr/>
                <p:nvPr/>
              </p:nvSpPr>
              <p:spPr>
                <a:xfrm>
                  <a:off x="6024242" y="1056460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1" name="Freeform: Shape 297">
                  <a:extLst>
                    <a:ext uri="{FF2B5EF4-FFF2-40B4-BE49-F238E27FC236}">
                      <a16:creationId xmlns:a16="http://schemas.microsoft.com/office/drawing/2014/main" id="{95D3F723-8EA9-4704-93F0-3DDE69B4F1D8}"/>
                    </a:ext>
                  </a:extLst>
                </p:cNvPr>
                <p:cNvSpPr/>
                <p:nvPr/>
              </p:nvSpPr>
              <p:spPr>
                <a:xfrm>
                  <a:off x="6315526" y="1057110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2" name="Freeform: Shape 298">
                  <a:extLst>
                    <a:ext uri="{FF2B5EF4-FFF2-40B4-BE49-F238E27FC236}">
                      <a16:creationId xmlns:a16="http://schemas.microsoft.com/office/drawing/2014/main" id="{0A73696C-7083-44E1-96A8-64C98ED1A3E4}"/>
                    </a:ext>
                  </a:extLst>
                </p:cNvPr>
                <p:cNvSpPr/>
                <p:nvPr/>
              </p:nvSpPr>
              <p:spPr>
                <a:xfrm>
                  <a:off x="6610451" y="1061293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3" name="Freeform: Shape 299">
                  <a:extLst>
                    <a:ext uri="{FF2B5EF4-FFF2-40B4-BE49-F238E27FC236}">
                      <a16:creationId xmlns:a16="http://schemas.microsoft.com/office/drawing/2014/main" id="{834BA768-9D86-43D4-BC4D-A16DB50F1EE2}"/>
                    </a:ext>
                  </a:extLst>
                </p:cNvPr>
                <p:cNvSpPr/>
                <p:nvPr/>
              </p:nvSpPr>
              <p:spPr>
                <a:xfrm>
                  <a:off x="6901735" y="1059504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4" name="Freeform: Shape 300">
                  <a:extLst>
                    <a:ext uri="{FF2B5EF4-FFF2-40B4-BE49-F238E27FC236}">
                      <a16:creationId xmlns:a16="http://schemas.microsoft.com/office/drawing/2014/main" id="{31437B43-A63D-413D-BBC5-4CA6DA28285C}"/>
                    </a:ext>
                  </a:extLst>
                </p:cNvPr>
                <p:cNvSpPr/>
                <p:nvPr/>
              </p:nvSpPr>
              <p:spPr>
                <a:xfrm>
                  <a:off x="7196660" y="1060792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5" name="Freeform: Shape 301">
                  <a:extLst>
                    <a:ext uri="{FF2B5EF4-FFF2-40B4-BE49-F238E27FC236}">
                      <a16:creationId xmlns:a16="http://schemas.microsoft.com/office/drawing/2014/main" id="{60196E0D-C13C-4B4F-88E0-A095ACCFCB3B}"/>
                    </a:ext>
                  </a:extLst>
                </p:cNvPr>
                <p:cNvSpPr/>
                <p:nvPr/>
              </p:nvSpPr>
              <p:spPr>
                <a:xfrm>
                  <a:off x="7487944" y="1063906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6" name="Freeform: Shape 302">
                  <a:extLst>
                    <a:ext uri="{FF2B5EF4-FFF2-40B4-BE49-F238E27FC236}">
                      <a16:creationId xmlns:a16="http://schemas.microsoft.com/office/drawing/2014/main" id="{FBDA11F9-6692-4A29-8A2F-FBAFFCEB9A3A}"/>
                    </a:ext>
                  </a:extLst>
                </p:cNvPr>
                <p:cNvSpPr/>
                <p:nvPr/>
              </p:nvSpPr>
              <p:spPr>
                <a:xfrm>
                  <a:off x="7787821" y="1064383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7" name="Freeform: Shape 303">
                  <a:extLst>
                    <a:ext uri="{FF2B5EF4-FFF2-40B4-BE49-F238E27FC236}">
                      <a16:creationId xmlns:a16="http://schemas.microsoft.com/office/drawing/2014/main" id="{176528CD-BF68-48C9-BB32-4E63381B050B}"/>
                    </a:ext>
                  </a:extLst>
                </p:cNvPr>
                <p:cNvSpPr/>
                <p:nvPr/>
              </p:nvSpPr>
              <p:spPr>
                <a:xfrm>
                  <a:off x="8074153" y="1066258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8" name="Freeform: Shape 304">
                  <a:extLst>
                    <a:ext uri="{FF2B5EF4-FFF2-40B4-BE49-F238E27FC236}">
                      <a16:creationId xmlns:a16="http://schemas.microsoft.com/office/drawing/2014/main" id="{19CA11AE-F27A-4936-A3BF-30233B757001}"/>
                    </a:ext>
                  </a:extLst>
                </p:cNvPr>
                <p:cNvSpPr/>
                <p:nvPr/>
              </p:nvSpPr>
              <p:spPr>
                <a:xfrm>
                  <a:off x="8378137" y="1067504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69" name="Freeform: Shape 305">
                  <a:extLst>
                    <a:ext uri="{FF2B5EF4-FFF2-40B4-BE49-F238E27FC236}">
                      <a16:creationId xmlns:a16="http://schemas.microsoft.com/office/drawing/2014/main" id="{E2FF0E2F-82AF-4DBD-A7F4-509956DF1713}"/>
                    </a:ext>
                  </a:extLst>
                </p:cNvPr>
                <p:cNvSpPr/>
                <p:nvPr/>
              </p:nvSpPr>
              <p:spPr>
                <a:xfrm>
                  <a:off x="8665780" y="1065450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70" name="Freeform: Shape 306">
                  <a:extLst>
                    <a:ext uri="{FF2B5EF4-FFF2-40B4-BE49-F238E27FC236}">
                      <a16:creationId xmlns:a16="http://schemas.microsoft.com/office/drawing/2014/main" id="{9FE59D91-EABB-4470-812A-1141D152CB94}"/>
                    </a:ext>
                  </a:extLst>
                </p:cNvPr>
                <p:cNvSpPr/>
                <p:nvPr/>
              </p:nvSpPr>
              <p:spPr>
                <a:xfrm>
                  <a:off x="8960705" y="1064857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71" name="Freeform: Shape 307">
                  <a:extLst>
                    <a:ext uri="{FF2B5EF4-FFF2-40B4-BE49-F238E27FC236}">
                      <a16:creationId xmlns:a16="http://schemas.microsoft.com/office/drawing/2014/main" id="{976DC9CE-6B24-4027-8C68-5DDA13167E8D}"/>
                    </a:ext>
                  </a:extLst>
                </p:cNvPr>
                <p:cNvSpPr/>
                <p:nvPr/>
              </p:nvSpPr>
              <p:spPr>
                <a:xfrm>
                  <a:off x="9258805" y="10640063"/>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72" name="Freeform: Shape 308">
                  <a:extLst>
                    <a:ext uri="{FF2B5EF4-FFF2-40B4-BE49-F238E27FC236}">
                      <a16:creationId xmlns:a16="http://schemas.microsoft.com/office/drawing/2014/main" id="{4B51797E-A8F5-4583-9882-CE389F280E9C}"/>
                    </a:ext>
                  </a:extLst>
                </p:cNvPr>
                <p:cNvSpPr/>
                <p:nvPr/>
              </p:nvSpPr>
              <p:spPr>
                <a:xfrm>
                  <a:off x="9553264" y="10633501"/>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73" name="Freeform: Shape 309">
                  <a:extLst>
                    <a:ext uri="{FF2B5EF4-FFF2-40B4-BE49-F238E27FC236}">
                      <a16:creationId xmlns:a16="http://schemas.microsoft.com/office/drawing/2014/main" id="{17C1BC1D-E760-42AA-86C0-B9E8CA71A4A1}"/>
                    </a:ext>
                  </a:extLst>
                </p:cNvPr>
                <p:cNvSpPr/>
                <p:nvPr/>
              </p:nvSpPr>
              <p:spPr>
                <a:xfrm>
                  <a:off x="9847723" y="10612380"/>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74" name="Freeform: Shape 310">
                  <a:extLst>
                    <a:ext uri="{FF2B5EF4-FFF2-40B4-BE49-F238E27FC236}">
                      <a16:creationId xmlns:a16="http://schemas.microsoft.com/office/drawing/2014/main" id="{D94F6B8B-1900-46C6-BD91-B4EEB7EE549D}"/>
                    </a:ext>
                  </a:extLst>
                </p:cNvPr>
                <p:cNvSpPr/>
                <p:nvPr/>
              </p:nvSpPr>
              <p:spPr>
                <a:xfrm>
                  <a:off x="10139473" y="1059507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75" name="Freeform: Shape 311">
                  <a:extLst>
                    <a:ext uri="{FF2B5EF4-FFF2-40B4-BE49-F238E27FC236}">
                      <a16:creationId xmlns:a16="http://schemas.microsoft.com/office/drawing/2014/main" id="{0C030979-DFFE-42C5-9989-298778C3D4E4}"/>
                    </a:ext>
                  </a:extLst>
                </p:cNvPr>
                <p:cNvSpPr/>
                <p:nvPr/>
              </p:nvSpPr>
              <p:spPr>
                <a:xfrm>
                  <a:off x="10440282" y="1057065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DADAEB"/>
                </a:solidFill>
                <a:ln w="9525" cap="flat">
                  <a:noFill/>
                  <a:prstDash val="solid"/>
                  <a:miter/>
                </a:ln>
              </p:spPr>
              <p:txBody>
                <a:bodyPr rtlCol="0" anchor="ctr"/>
                <a:lstStyle/>
                <a:p>
                  <a:endParaRPr lang="en-US" sz="633"/>
                </a:p>
              </p:txBody>
            </p:sp>
            <p:sp>
              <p:nvSpPr>
                <p:cNvPr id="1176" name="Freeform: Shape 312">
                  <a:extLst>
                    <a:ext uri="{FF2B5EF4-FFF2-40B4-BE49-F238E27FC236}">
                      <a16:creationId xmlns:a16="http://schemas.microsoft.com/office/drawing/2014/main" id="{9A4633A6-0382-406F-AF61-9CD7A64B9AE8}"/>
                    </a:ext>
                  </a:extLst>
                </p:cNvPr>
                <p:cNvSpPr/>
                <p:nvPr/>
              </p:nvSpPr>
              <p:spPr>
                <a:xfrm>
                  <a:off x="2588533" y="10651977"/>
                  <a:ext cx="7945063" cy="109222"/>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8747 w 7918075"/>
                    <a:gd name="connsiteY26" fmla="*/ 2686203 h 2979722"/>
                    <a:gd name="connsiteX27" fmla="*/ 0 w 7918075"/>
                    <a:gd name="connsiteY27" fmla="*/ 2979722 h 2979722"/>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3985 w 7918075"/>
                    <a:gd name="connsiteY26" fmla="*/ 2896513 h 2979722"/>
                    <a:gd name="connsiteX27" fmla="*/ 0 w 7918075"/>
                    <a:gd name="connsiteY27" fmla="*/ 2979722 h 2979722"/>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99375 w 7913312"/>
                    <a:gd name="connsiteY25" fmla="*/ 2634971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52108 w 7913312"/>
                    <a:gd name="connsiteY23" fmla="*/ 244169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583928 w 7913312"/>
                    <a:gd name="connsiteY1" fmla="*/ 1644621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824412 w 7824412"/>
                    <a:gd name="connsiteY0" fmla="*/ 285216 h 1607153"/>
                    <a:gd name="connsiteX1" fmla="*/ 7583928 w 7824412"/>
                    <a:gd name="connsiteY1" fmla="*/ 288781 h 1607153"/>
                    <a:gd name="connsiteX2" fmla="*/ 7257253 w 7824412"/>
                    <a:gd name="connsiteY2" fmla="*/ 187703 h 1607153"/>
                    <a:gd name="connsiteX3" fmla="*/ 6991369 w 7824412"/>
                    <a:gd name="connsiteY3" fmla="*/ 217671 h 1607153"/>
                    <a:gd name="connsiteX4" fmla="*/ 6823065 w 7824412"/>
                    <a:gd name="connsiteY4" fmla="*/ 368556 h 1607153"/>
                    <a:gd name="connsiteX5" fmla="*/ 6522635 w 7824412"/>
                    <a:gd name="connsiteY5" fmla="*/ 534615 h 1607153"/>
                    <a:gd name="connsiteX6" fmla="*/ 6239099 w 7824412"/>
                    <a:gd name="connsiteY6" fmla="*/ 0 h 1607153"/>
                    <a:gd name="connsiteX7" fmla="*/ 5876567 w 7824412"/>
                    <a:gd name="connsiteY7" fmla="*/ 1202246 h 1607153"/>
                    <a:gd name="connsiteX8" fmla="*/ 5559883 w 7824412"/>
                    <a:gd name="connsiteY8" fmla="*/ 1181077 h 1607153"/>
                    <a:gd name="connsiteX9" fmla="*/ 5286251 w 7824412"/>
                    <a:gd name="connsiteY9" fmla="*/ 1105776 h 1607153"/>
                    <a:gd name="connsiteX10" fmla="*/ 4970499 w 7824412"/>
                    <a:gd name="connsiteY10" fmla="*/ 1103575 h 1607153"/>
                    <a:gd name="connsiteX11" fmla="*/ 4685565 w 7824412"/>
                    <a:gd name="connsiteY11" fmla="*/ 1049784 h 1607153"/>
                    <a:gd name="connsiteX12" fmla="*/ 4400165 w 7824412"/>
                    <a:gd name="connsiteY12" fmla="*/ 925395 h 1607153"/>
                    <a:gd name="connsiteX13" fmla="*/ 4115231 w 7824412"/>
                    <a:gd name="connsiteY13" fmla="*/ 998950 h 1607153"/>
                    <a:gd name="connsiteX14" fmla="*/ 3813163 w 7824412"/>
                    <a:gd name="connsiteY14" fmla="*/ 980475 h 1607153"/>
                    <a:gd name="connsiteX15" fmla="*/ 3508386 w 7824412"/>
                    <a:gd name="connsiteY15" fmla="*/ 1010045 h 1607153"/>
                    <a:gd name="connsiteX16" fmla="*/ 3218689 w 7824412"/>
                    <a:gd name="connsiteY16" fmla="*/ 1069033 h 1607153"/>
                    <a:gd name="connsiteX17" fmla="*/ 2949629 w 7824412"/>
                    <a:gd name="connsiteY17" fmla="*/ 1090314 h 1607153"/>
                    <a:gd name="connsiteX18" fmla="*/ 2619590 w 7824412"/>
                    <a:gd name="connsiteY18" fmla="*/ 1153171 h 1607153"/>
                    <a:gd name="connsiteX19" fmla="*/ 2330549 w 7824412"/>
                    <a:gd name="connsiteY19" fmla="*/ 1254874 h 1607153"/>
                    <a:gd name="connsiteX20" fmla="*/ 2062611 w 7824412"/>
                    <a:gd name="connsiteY20" fmla="*/ 1216996 h 1607153"/>
                    <a:gd name="connsiteX21" fmla="*/ 1757695 w 7824412"/>
                    <a:gd name="connsiteY21" fmla="*/ 1148049 h 1607153"/>
                    <a:gd name="connsiteX22" fmla="*/ 1468464 w 7824412"/>
                    <a:gd name="connsiteY22" fmla="*/ 1082307 h 1607153"/>
                    <a:gd name="connsiteX23" fmla="*/ 1164015 w 7824412"/>
                    <a:gd name="connsiteY23" fmla="*/ 1083465 h 1607153"/>
                    <a:gd name="connsiteX24" fmla="*/ 879874 w 7824412"/>
                    <a:gd name="connsiteY24" fmla="*/ 1220674 h 1607153"/>
                    <a:gd name="connsiteX25" fmla="*/ 577944 w 7824412"/>
                    <a:gd name="connsiteY25" fmla="*/ 1436865 h 1607153"/>
                    <a:gd name="connsiteX26" fmla="*/ 299222 w 7824412"/>
                    <a:gd name="connsiteY26" fmla="*/ 1540673 h 1607153"/>
                    <a:gd name="connsiteX27" fmla="*/ 0 w 7824412"/>
                    <a:gd name="connsiteY27" fmla="*/ 1607153 h 1607153"/>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522635 w 7824412"/>
                    <a:gd name="connsiteY5" fmla="*/ 346912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7042169 w 7824412"/>
                    <a:gd name="connsiteY3" fmla="*/ 1161182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0 h 1321937"/>
                    <a:gd name="connsiteX1" fmla="*/ 7583928 w 7824412"/>
                    <a:gd name="connsiteY1" fmla="*/ 3565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824412 w 7824412"/>
                    <a:gd name="connsiteY0" fmla="*/ 0 h 1321937"/>
                    <a:gd name="connsiteX1" fmla="*/ 7634728 w 7824412"/>
                    <a:gd name="connsiteY1" fmla="*/ 1029624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960937 w 7960937"/>
                    <a:gd name="connsiteY0" fmla="*/ 401813 h 681758"/>
                    <a:gd name="connsiteX1" fmla="*/ 7634728 w 7960937"/>
                    <a:gd name="connsiteY1" fmla="*/ 389445 h 681758"/>
                    <a:gd name="connsiteX2" fmla="*/ 7346153 w 7960937"/>
                    <a:gd name="connsiteY2" fmla="*/ 371216 h 681758"/>
                    <a:gd name="connsiteX3" fmla="*/ 7042169 w 7960937"/>
                    <a:gd name="connsiteY3" fmla="*/ 423490 h 681758"/>
                    <a:gd name="connsiteX4" fmla="*/ 6759565 w 7960937"/>
                    <a:gd name="connsiteY4" fmla="*/ 408676 h 681758"/>
                    <a:gd name="connsiteX5" fmla="*/ 6459135 w 7960937"/>
                    <a:gd name="connsiteY5" fmla="*/ 389917 h 681758"/>
                    <a:gd name="connsiteX6" fmla="*/ 6150199 w 7960937"/>
                    <a:gd name="connsiteY6" fmla="*/ 352399 h 681758"/>
                    <a:gd name="connsiteX7" fmla="*/ 5876567 w 7960937"/>
                    <a:gd name="connsiteY7" fmla="*/ 276851 h 681758"/>
                    <a:gd name="connsiteX8" fmla="*/ 5559883 w 7960937"/>
                    <a:gd name="connsiteY8" fmla="*/ 255682 h 681758"/>
                    <a:gd name="connsiteX9" fmla="*/ 5286251 w 7960937"/>
                    <a:gd name="connsiteY9" fmla="*/ 180381 h 681758"/>
                    <a:gd name="connsiteX10" fmla="*/ 4970499 w 7960937"/>
                    <a:gd name="connsiteY10" fmla="*/ 178180 h 681758"/>
                    <a:gd name="connsiteX11" fmla="*/ 4685565 w 7960937"/>
                    <a:gd name="connsiteY11" fmla="*/ 124389 h 681758"/>
                    <a:gd name="connsiteX12" fmla="*/ 4400165 w 7960937"/>
                    <a:gd name="connsiteY12" fmla="*/ 0 h 681758"/>
                    <a:gd name="connsiteX13" fmla="*/ 4115231 w 7960937"/>
                    <a:gd name="connsiteY13" fmla="*/ 73555 h 681758"/>
                    <a:gd name="connsiteX14" fmla="*/ 3813163 w 7960937"/>
                    <a:gd name="connsiteY14" fmla="*/ 55080 h 681758"/>
                    <a:gd name="connsiteX15" fmla="*/ 3508386 w 7960937"/>
                    <a:gd name="connsiteY15" fmla="*/ 84650 h 681758"/>
                    <a:gd name="connsiteX16" fmla="*/ 3218689 w 7960937"/>
                    <a:gd name="connsiteY16" fmla="*/ 143638 h 681758"/>
                    <a:gd name="connsiteX17" fmla="*/ 2949629 w 7960937"/>
                    <a:gd name="connsiteY17" fmla="*/ 164919 h 681758"/>
                    <a:gd name="connsiteX18" fmla="*/ 2619590 w 7960937"/>
                    <a:gd name="connsiteY18" fmla="*/ 227776 h 681758"/>
                    <a:gd name="connsiteX19" fmla="*/ 2330549 w 7960937"/>
                    <a:gd name="connsiteY19" fmla="*/ 329479 h 681758"/>
                    <a:gd name="connsiteX20" fmla="*/ 2062611 w 7960937"/>
                    <a:gd name="connsiteY20" fmla="*/ 291601 h 681758"/>
                    <a:gd name="connsiteX21" fmla="*/ 1757695 w 7960937"/>
                    <a:gd name="connsiteY21" fmla="*/ 222654 h 681758"/>
                    <a:gd name="connsiteX22" fmla="*/ 1468464 w 7960937"/>
                    <a:gd name="connsiteY22" fmla="*/ 156912 h 681758"/>
                    <a:gd name="connsiteX23" fmla="*/ 1164015 w 7960937"/>
                    <a:gd name="connsiteY23" fmla="*/ 158070 h 681758"/>
                    <a:gd name="connsiteX24" fmla="*/ 879874 w 7960937"/>
                    <a:gd name="connsiteY24" fmla="*/ 295279 h 681758"/>
                    <a:gd name="connsiteX25" fmla="*/ 577944 w 7960937"/>
                    <a:gd name="connsiteY25" fmla="*/ 511470 h 681758"/>
                    <a:gd name="connsiteX26" fmla="*/ 299222 w 7960937"/>
                    <a:gd name="connsiteY26" fmla="*/ 615278 h 681758"/>
                    <a:gd name="connsiteX27" fmla="*/ 0 w 7960937"/>
                    <a:gd name="connsiteY27" fmla="*/ 681758 h 681758"/>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99222 w 7960937"/>
                    <a:gd name="connsiteY26" fmla="*/ 615278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099356 w 7960937"/>
                    <a:gd name="connsiteY13" fmla="*/ 809641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277424 h 1173961"/>
                    <a:gd name="connsiteX1" fmla="*/ 7634728 w 7960937"/>
                    <a:gd name="connsiteY1" fmla="*/ 265056 h 1173961"/>
                    <a:gd name="connsiteX2" fmla="*/ 7346153 w 7960937"/>
                    <a:gd name="connsiteY2" fmla="*/ 246827 h 1173961"/>
                    <a:gd name="connsiteX3" fmla="*/ 7042169 w 7960937"/>
                    <a:gd name="connsiteY3" fmla="*/ 299101 h 1173961"/>
                    <a:gd name="connsiteX4" fmla="*/ 6759565 w 7960937"/>
                    <a:gd name="connsiteY4" fmla="*/ 284287 h 1173961"/>
                    <a:gd name="connsiteX5" fmla="*/ 6459135 w 7960937"/>
                    <a:gd name="connsiteY5" fmla="*/ 265528 h 1173961"/>
                    <a:gd name="connsiteX6" fmla="*/ 6150199 w 7960937"/>
                    <a:gd name="connsiteY6" fmla="*/ 228010 h 1173961"/>
                    <a:gd name="connsiteX7" fmla="*/ 5876567 w 7960937"/>
                    <a:gd name="connsiteY7" fmla="*/ 152462 h 1173961"/>
                    <a:gd name="connsiteX8" fmla="*/ 5559883 w 7960937"/>
                    <a:gd name="connsiteY8" fmla="*/ 131293 h 1173961"/>
                    <a:gd name="connsiteX9" fmla="*/ 5286251 w 7960937"/>
                    <a:gd name="connsiteY9" fmla="*/ 55992 h 1173961"/>
                    <a:gd name="connsiteX10" fmla="*/ 4970499 w 7960937"/>
                    <a:gd name="connsiteY10" fmla="*/ 53791 h 1173961"/>
                    <a:gd name="connsiteX11" fmla="*/ 4685565 w 7960937"/>
                    <a:gd name="connsiteY11" fmla="*/ 0 h 1173961"/>
                    <a:gd name="connsiteX12" fmla="*/ 4409690 w 7960937"/>
                    <a:gd name="connsiteY12" fmla="*/ 608511 h 1173961"/>
                    <a:gd name="connsiteX13" fmla="*/ 4099356 w 7960937"/>
                    <a:gd name="connsiteY13" fmla="*/ 685252 h 1173961"/>
                    <a:gd name="connsiteX14" fmla="*/ 3835389 w 7960937"/>
                    <a:gd name="connsiteY14" fmla="*/ 679523 h 1173961"/>
                    <a:gd name="connsiteX15" fmla="*/ 3527437 w 7960937"/>
                    <a:gd name="connsiteY15" fmla="*/ 702720 h 1173961"/>
                    <a:gd name="connsiteX16" fmla="*/ 3234565 w 7960937"/>
                    <a:gd name="connsiteY16" fmla="*/ 742589 h 1173961"/>
                    <a:gd name="connsiteX17" fmla="*/ 2946454 w 7960937"/>
                    <a:gd name="connsiteY17" fmla="*/ 789363 h 1173961"/>
                    <a:gd name="connsiteX18" fmla="*/ 2638640 w 7960937"/>
                    <a:gd name="connsiteY18" fmla="*/ 836287 h 1173961"/>
                    <a:gd name="connsiteX19" fmla="*/ 2343249 w 7960937"/>
                    <a:gd name="connsiteY19" fmla="*/ 842394 h 1173961"/>
                    <a:gd name="connsiteX20" fmla="*/ 2065786 w 7960937"/>
                    <a:gd name="connsiteY20" fmla="*/ 871433 h 1173961"/>
                    <a:gd name="connsiteX21" fmla="*/ 1757695 w 7960937"/>
                    <a:gd name="connsiteY21" fmla="*/ 974558 h 1173961"/>
                    <a:gd name="connsiteX22" fmla="*/ 1477989 w 7960937"/>
                    <a:gd name="connsiteY22" fmla="*/ 1026718 h 1173961"/>
                    <a:gd name="connsiteX23" fmla="*/ 1187827 w 7960937"/>
                    <a:gd name="connsiteY23" fmla="*/ 1046995 h 1173961"/>
                    <a:gd name="connsiteX24" fmla="*/ 875112 w 7960937"/>
                    <a:gd name="connsiteY24" fmla="*/ 1079048 h 1173961"/>
                    <a:gd name="connsiteX25" fmla="*/ 587469 w 7960937"/>
                    <a:gd name="connsiteY25" fmla="*/ 1084929 h 1173961"/>
                    <a:gd name="connsiteX26" fmla="*/ 280172 w 7960937"/>
                    <a:gd name="connsiteY26" fmla="*/ 1131380 h 1173961"/>
                    <a:gd name="connsiteX27" fmla="*/ 0 w 7960937"/>
                    <a:gd name="connsiteY27" fmla="*/ 1173961 h 1173961"/>
                    <a:gd name="connsiteX0" fmla="*/ 7960937 w 7960937"/>
                    <a:gd name="connsiteY0" fmla="*/ 223633 h 1120170"/>
                    <a:gd name="connsiteX1" fmla="*/ 7634728 w 7960937"/>
                    <a:gd name="connsiteY1" fmla="*/ 211265 h 1120170"/>
                    <a:gd name="connsiteX2" fmla="*/ 7346153 w 7960937"/>
                    <a:gd name="connsiteY2" fmla="*/ 193036 h 1120170"/>
                    <a:gd name="connsiteX3" fmla="*/ 7042169 w 7960937"/>
                    <a:gd name="connsiteY3" fmla="*/ 245310 h 1120170"/>
                    <a:gd name="connsiteX4" fmla="*/ 6759565 w 7960937"/>
                    <a:gd name="connsiteY4" fmla="*/ 230496 h 1120170"/>
                    <a:gd name="connsiteX5" fmla="*/ 6459135 w 7960937"/>
                    <a:gd name="connsiteY5" fmla="*/ 211737 h 1120170"/>
                    <a:gd name="connsiteX6" fmla="*/ 6150199 w 7960937"/>
                    <a:gd name="connsiteY6" fmla="*/ 174219 h 1120170"/>
                    <a:gd name="connsiteX7" fmla="*/ 5876567 w 7960937"/>
                    <a:gd name="connsiteY7" fmla="*/ 98671 h 1120170"/>
                    <a:gd name="connsiteX8" fmla="*/ 5559883 w 7960937"/>
                    <a:gd name="connsiteY8" fmla="*/ 77502 h 1120170"/>
                    <a:gd name="connsiteX9" fmla="*/ 5286251 w 7960937"/>
                    <a:gd name="connsiteY9" fmla="*/ 2201 h 1120170"/>
                    <a:gd name="connsiteX10" fmla="*/ 4970499 w 7960937"/>
                    <a:gd name="connsiteY10" fmla="*/ 0 h 1120170"/>
                    <a:gd name="connsiteX11" fmla="*/ 4679215 w 7960937"/>
                    <a:gd name="connsiteY11" fmla="*/ 465612 h 1120170"/>
                    <a:gd name="connsiteX12" fmla="*/ 4409690 w 7960937"/>
                    <a:gd name="connsiteY12" fmla="*/ 554720 h 1120170"/>
                    <a:gd name="connsiteX13" fmla="*/ 4099356 w 7960937"/>
                    <a:gd name="connsiteY13" fmla="*/ 631461 h 1120170"/>
                    <a:gd name="connsiteX14" fmla="*/ 3835389 w 7960937"/>
                    <a:gd name="connsiteY14" fmla="*/ 625732 h 1120170"/>
                    <a:gd name="connsiteX15" fmla="*/ 3527437 w 7960937"/>
                    <a:gd name="connsiteY15" fmla="*/ 648929 h 1120170"/>
                    <a:gd name="connsiteX16" fmla="*/ 3234565 w 7960937"/>
                    <a:gd name="connsiteY16" fmla="*/ 688798 h 1120170"/>
                    <a:gd name="connsiteX17" fmla="*/ 2946454 w 7960937"/>
                    <a:gd name="connsiteY17" fmla="*/ 735572 h 1120170"/>
                    <a:gd name="connsiteX18" fmla="*/ 2638640 w 7960937"/>
                    <a:gd name="connsiteY18" fmla="*/ 782496 h 1120170"/>
                    <a:gd name="connsiteX19" fmla="*/ 2343249 w 7960937"/>
                    <a:gd name="connsiteY19" fmla="*/ 788603 h 1120170"/>
                    <a:gd name="connsiteX20" fmla="*/ 2065786 w 7960937"/>
                    <a:gd name="connsiteY20" fmla="*/ 817642 h 1120170"/>
                    <a:gd name="connsiteX21" fmla="*/ 1757695 w 7960937"/>
                    <a:gd name="connsiteY21" fmla="*/ 920767 h 1120170"/>
                    <a:gd name="connsiteX22" fmla="*/ 1477989 w 7960937"/>
                    <a:gd name="connsiteY22" fmla="*/ 972927 h 1120170"/>
                    <a:gd name="connsiteX23" fmla="*/ 1187827 w 7960937"/>
                    <a:gd name="connsiteY23" fmla="*/ 993204 h 1120170"/>
                    <a:gd name="connsiteX24" fmla="*/ 875112 w 7960937"/>
                    <a:gd name="connsiteY24" fmla="*/ 1025257 h 1120170"/>
                    <a:gd name="connsiteX25" fmla="*/ 587469 w 7960937"/>
                    <a:gd name="connsiteY25" fmla="*/ 1031138 h 1120170"/>
                    <a:gd name="connsiteX26" fmla="*/ 280172 w 7960937"/>
                    <a:gd name="connsiteY26" fmla="*/ 1077589 h 1120170"/>
                    <a:gd name="connsiteX27" fmla="*/ 0 w 7960937"/>
                    <a:gd name="connsiteY27" fmla="*/ 1120170 h 1120170"/>
                    <a:gd name="connsiteX0" fmla="*/ 7960937 w 7960937"/>
                    <a:gd name="connsiteY0" fmla="*/ 221432 h 1117969"/>
                    <a:gd name="connsiteX1" fmla="*/ 7634728 w 7960937"/>
                    <a:gd name="connsiteY1" fmla="*/ 209064 h 1117969"/>
                    <a:gd name="connsiteX2" fmla="*/ 7346153 w 7960937"/>
                    <a:gd name="connsiteY2" fmla="*/ 190835 h 1117969"/>
                    <a:gd name="connsiteX3" fmla="*/ 7042169 w 7960937"/>
                    <a:gd name="connsiteY3" fmla="*/ 243109 h 1117969"/>
                    <a:gd name="connsiteX4" fmla="*/ 6759565 w 7960937"/>
                    <a:gd name="connsiteY4" fmla="*/ 228295 h 1117969"/>
                    <a:gd name="connsiteX5" fmla="*/ 6459135 w 7960937"/>
                    <a:gd name="connsiteY5" fmla="*/ 209536 h 1117969"/>
                    <a:gd name="connsiteX6" fmla="*/ 6150199 w 7960937"/>
                    <a:gd name="connsiteY6" fmla="*/ 172018 h 1117969"/>
                    <a:gd name="connsiteX7" fmla="*/ 5876567 w 7960937"/>
                    <a:gd name="connsiteY7" fmla="*/ 96470 h 1117969"/>
                    <a:gd name="connsiteX8" fmla="*/ 5559883 w 7960937"/>
                    <a:gd name="connsiteY8" fmla="*/ 75301 h 1117969"/>
                    <a:gd name="connsiteX9" fmla="*/ 5286251 w 7960937"/>
                    <a:gd name="connsiteY9" fmla="*/ 0 h 1117969"/>
                    <a:gd name="connsiteX10" fmla="*/ 4983199 w 7960937"/>
                    <a:gd name="connsiteY10" fmla="*/ 354689 h 1117969"/>
                    <a:gd name="connsiteX11" fmla="*/ 4679215 w 7960937"/>
                    <a:gd name="connsiteY11" fmla="*/ 463411 h 1117969"/>
                    <a:gd name="connsiteX12" fmla="*/ 4409690 w 7960937"/>
                    <a:gd name="connsiteY12" fmla="*/ 552519 h 1117969"/>
                    <a:gd name="connsiteX13" fmla="*/ 4099356 w 7960937"/>
                    <a:gd name="connsiteY13" fmla="*/ 629260 h 1117969"/>
                    <a:gd name="connsiteX14" fmla="*/ 3835389 w 7960937"/>
                    <a:gd name="connsiteY14" fmla="*/ 623531 h 1117969"/>
                    <a:gd name="connsiteX15" fmla="*/ 3527437 w 7960937"/>
                    <a:gd name="connsiteY15" fmla="*/ 646728 h 1117969"/>
                    <a:gd name="connsiteX16" fmla="*/ 3234565 w 7960937"/>
                    <a:gd name="connsiteY16" fmla="*/ 686597 h 1117969"/>
                    <a:gd name="connsiteX17" fmla="*/ 2946454 w 7960937"/>
                    <a:gd name="connsiteY17" fmla="*/ 733371 h 1117969"/>
                    <a:gd name="connsiteX18" fmla="*/ 2638640 w 7960937"/>
                    <a:gd name="connsiteY18" fmla="*/ 780295 h 1117969"/>
                    <a:gd name="connsiteX19" fmla="*/ 2343249 w 7960937"/>
                    <a:gd name="connsiteY19" fmla="*/ 786402 h 1117969"/>
                    <a:gd name="connsiteX20" fmla="*/ 2065786 w 7960937"/>
                    <a:gd name="connsiteY20" fmla="*/ 815441 h 1117969"/>
                    <a:gd name="connsiteX21" fmla="*/ 1757695 w 7960937"/>
                    <a:gd name="connsiteY21" fmla="*/ 918566 h 1117969"/>
                    <a:gd name="connsiteX22" fmla="*/ 1477989 w 7960937"/>
                    <a:gd name="connsiteY22" fmla="*/ 970726 h 1117969"/>
                    <a:gd name="connsiteX23" fmla="*/ 1187827 w 7960937"/>
                    <a:gd name="connsiteY23" fmla="*/ 991003 h 1117969"/>
                    <a:gd name="connsiteX24" fmla="*/ 875112 w 7960937"/>
                    <a:gd name="connsiteY24" fmla="*/ 1023056 h 1117969"/>
                    <a:gd name="connsiteX25" fmla="*/ 587469 w 7960937"/>
                    <a:gd name="connsiteY25" fmla="*/ 1028937 h 1117969"/>
                    <a:gd name="connsiteX26" fmla="*/ 280172 w 7960937"/>
                    <a:gd name="connsiteY26" fmla="*/ 1075388 h 1117969"/>
                    <a:gd name="connsiteX27" fmla="*/ 0 w 7960937"/>
                    <a:gd name="connsiteY27" fmla="*/ 1117969 h 1117969"/>
                    <a:gd name="connsiteX0" fmla="*/ 7960937 w 7960937"/>
                    <a:gd name="connsiteY0" fmla="*/ 146131 h 1042668"/>
                    <a:gd name="connsiteX1" fmla="*/ 7634728 w 7960937"/>
                    <a:gd name="connsiteY1" fmla="*/ 133763 h 1042668"/>
                    <a:gd name="connsiteX2" fmla="*/ 7346153 w 7960937"/>
                    <a:gd name="connsiteY2" fmla="*/ 115534 h 1042668"/>
                    <a:gd name="connsiteX3" fmla="*/ 7042169 w 7960937"/>
                    <a:gd name="connsiteY3" fmla="*/ 167808 h 1042668"/>
                    <a:gd name="connsiteX4" fmla="*/ 6759565 w 7960937"/>
                    <a:gd name="connsiteY4" fmla="*/ 152994 h 1042668"/>
                    <a:gd name="connsiteX5" fmla="*/ 6459135 w 7960937"/>
                    <a:gd name="connsiteY5" fmla="*/ 134235 h 1042668"/>
                    <a:gd name="connsiteX6" fmla="*/ 6150199 w 7960937"/>
                    <a:gd name="connsiteY6" fmla="*/ 96717 h 1042668"/>
                    <a:gd name="connsiteX7" fmla="*/ 5876567 w 7960937"/>
                    <a:gd name="connsiteY7" fmla="*/ 21169 h 1042668"/>
                    <a:gd name="connsiteX8" fmla="*/ 5559883 w 7960937"/>
                    <a:gd name="connsiteY8" fmla="*/ 0 h 1042668"/>
                    <a:gd name="connsiteX9" fmla="*/ 5264026 w 7960937"/>
                    <a:gd name="connsiteY9" fmla="*/ 179621 h 1042668"/>
                    <a:gd name="connsiteX10" fmla="*/ 4983199 w 7960937"/>
                    <a:gd name="connsiteY10" fmla="*/ 279388 h 1042668"/>
                    <a:gd name="connsiteX11" fmla="*/ 4679215 w 7960937"/>
                    <a:gd name="connsiteY11" fmla="*/ 388110 h 1042668"/>
                    <a:gd name="connsiteX12" fmla="*/ 4409690 w 7960937"/>
                    <a:gd name="connsiteY12" fmla="*/ 477218 h 1042668"/>
                    <a:gd name="connsiteX13" fmla="*/ 4099356 w 7960937"/>
                    <a:gd name="connsiteY13" fmla="*/ 553959 h 1042668"/>
                    <a:gd name="connsiteX14" fmla="*/ 3835389 w 7960937"/>
                    <a:gd name="connsiteY14" fmla="*/ 548230 h 1042668"/>
                    <a:gd name="connsiteX15" fmla="*/ 3527437 w 7960937"/>
                    <a:gd name="connsiteY15" fmla="*/ 571427 h 1042668"/>
                    <a:gd name="connsiteX16" fmla="*/ 3234565 w 7960937"/>
                    <a:gd name="connsiteY16" fmla="*/ 611296 h 1042668"/>
                    <a:gd name="connsiteX17" fmla="*/ 2946454 w 7960937"/>
                    <a:gd name="connsiteY17" fmla="*/ 658070 h 1042668"/>
                    <a:gd name="connsiteX18" fmla="*/ 2638640 w 7960937"/>
                    <a:gd name="connsiteY18" fmla="*/ 704994 h 1042668"/>
                    <a:gd name="connsiteX19" fmla="*/ 2343249 w 7960937"/>
                    <a:gd name="connsiteY19" fmla="*/ 711101 h 1042668"/>
                    <a:gd name="connsiteX20" fmla="*/ 2065786 w 7960937"/>
                    <a:gd name="connsiteY20" fmla="*/ 740140 h 1042668"/>
                    <a:gd name="connsiteX21" fmla="*/ 1757695 w 7960937"/>
                    <a:gd name="connsiteY21" fmla="*/ 843265 h 1042668"/>
                    <a:gd name="connsiteX22" fmla="*/ 1477989 w 7960937"/>
                    <a:gd name="connsiteY22" fmla="*/ 895425 h 1042668"/>
                    <a:gd name="connsiteX23" fmla="*/ 1187827 w 7960937"/>
                    <a:gd name="connsiteY23" fmla="*/ 915702 h 1042668"/>
                    <a:gd name="connsiteX24" fmla="*/ 875112 w 7960937"/>
                    <a:gd name="connsiteY24" fmla="*/ 947755 h 1042668"/>
                    <a:gd name="connsiteX25" fmla="*/ 587469 w 7960937"/>
                    <a:gd name="connsiteY25" fmla="*/ 953636 h 1042668"/>
                    <a:gd name="connsiteX26" fmla="*/ 280172 w 7960937"/>
                    <a:gd name="connsiteY26" fmla="*/ 1000087 h 1042668"/>
                    <a:gd name="connsiteX27" fmla="*/ 0 w 7960937"/>
                    <a:gd name="connsiteY27" fmla="*/ 1042668 h 1042668"/>
                    <a:gd name="connsiteX0" fmla="*/ 7960937 w 7960937"/>
                    <a:gd name="connsiteY0" fmla="*/ 124962 h 1021499"/>
                    <a:gd name="connsiteX1" fmla="*/ 7634728 w 7960937"/>
                    <a:gd name="connsiteY1" fmla="*/ 112594 h 1021499"/>
                    <a:gd name="connsiteX2" fmla="*/ 7346153 w 7960937"/>
                    <a:gd name="connsiteY2" fmla="*/ 94365 h 1021499"/>
                    <a:gd name="connsiteX3" fmla="*/ 7042169 w 7960937"/>
                    <a:gd name="connsiteY3" fmla="*/ 146639 h 1021499"/>
                    <a:gd name="connsiteX4" fmla="*/ 6759565 w 7960937"/>
                    <a:gd name="connsiteY4" fmla="*/ 131825 h 1021499"/>
                    <a:gd name="connsiteX5" fmla="*/ 6459135 w 7960937"/>
                    <a:gd name="connsiteY5" fmla="*/ 113066 h 1021499"/>
                    <a:gd name="connsiteX6" fmla="*/ 6150199 w 7960937"/>
                    <a:gd name="connsiteY6" fmla="*/ 75548 h 1021499"/>
                    <a:gd name="connsiteX7" fmla="*/ 5876567 w 7960937"/>
                    <a:gd name="connsiteY7" fmla="*/ 0 h 1021499"/>
                    <a:gd name="connsiteX8" fmla="*/ 5563058 w 7960937"/>
                    <a:gd name="connsiteY8" fmla="*/ 42561 h 1021499"/>
                    <a:gd name="connsiteX9" fmla="*/ 5264026 w 7960937"/>
                    <a:gd name="connsiteY9" fmla="*/ 158452 h 1021499"/>
                    <a:gd name="connsiteX10" fmla="*/ 4983199 w 7960937"/>
                    <a:gd name="connsiteY10" fmla="*/ 258219 h 1021499"/>
                    <a:gd name="connsiteX11" fmla="*/ 4679215 w 7960937"/>
                    <a:gd name="connsiteY11" fmla="*/ 366941 h 1021499"/>
                    <a:gd name="connsiteX12" fmla="*/ 4409690 w 7960937"/>
                    <a:gd name="connsiteY12" fmla="*/ 456049 h 1021499"/>
                    <a:gd name="connsiteX13" fmla="*/ 4099356 w 7960937"/>
                    <a:gd name="connsiteY13" fmla="*/ 532790 h 1021499"/>
                    <a:gd name="connsiteX14" fmla="*/ 3835389 w 7960937"/>
                    <a:gd name="connsiteY14" fmla="*/ 527061 h 1021499"/>
                    <a:gd name="connsiteX15" fmla="*/ 3527437 w 7960937"/>
                    <a:gd name="connsiteY15" fmla="*/ 550258 h 1021499"/>
                    <a:gd name="connsiteX16" fmla="*/ 3234565 w 7960937"/>
                    <a:gd name="connsiteY16" fmla="*/ 590127 h 1021499"/>
                    <a:gd name="connsiteX17" fmla="*/ 2946454 w 7960937"/>
                    <a:gd name="connsiteY17" fmla="*/ 636901 h 1021499"/>
                    <a:gd name="connsiteX18" fmla="*/ 2638640 w 7960937"/>
                    <a:gd name="connsiteY18" fmla="*/ 683825 h 1021499"/>
                    <a:gd name="connsiteX19" fmla="*/ 2343249 w 7960937"/>
                    <a:gd name="connsiteY19" fmla="*/ 689932 h 1021499"/>
                    <a:gd name="connsiteX20" fmla="*/ 2065786 w 7960937"/>
                    <a:gd name="connsiteY20" fmla="*/ 718971 h 1021499"/>
                    <a:gd name="connsiteX21" fmla="*/ 1757695 w 7960937"/>
                    <a:gd name="connsiteY21" fmla="*/ 822096 h 1021499"/>
                    <a:gd name="connsiteX22" fmla="*/ 1477989 w 7960937"/>
                    <a:gd name="connsiteY22" fmla="*/ 874256 h 1021499"/>
                    <a:gd name="connsiteX23" fmla="*/ 1187827 w 7960937"/>
                    <a:gd name="connsiteY23" fmla="*/ 894533 h 1021499"/>
                    <a:gd name="connsiteX24" fmla="*/ 875112 w 7960937"/>
                    <a:gd name="connsiteY24" fmla="*/ 926586 h 1021499"/>
                    <a:gd name="connsiteX25" fmla="*/ 587469 w 7960937"/>
                    <a:gd name="connsiteY25" fmla="*/ 932467 h 1021499"/>
                    <a:gd name="connsiteX26" fmla="*/ 280172 w 7960937"/>
                    <a:gd name="connsiteY26" fmla="*/ 978918 h 1021499"/>
                    <a:gd name="connsiteX27" fmla="*/ 0 w 7960937"/>
                    <a:gd name="connsiteY27" fmla="*/ 1021499 h 1021499"/>
                    <a:gd name="connsiteX0" fmla="*/ 7960937 w 7960937"/>
                    <a:gd name="connsiteY0" fmla="*/ 195065 h 1091602"/>
                    <a:gd name="connsiteX1" fmla="*/ 7634728 w 7960937"/>
                    <a:gd name="connsiteY1" fmla="*/ 182697 h 1091602"/>
                    <a:gd name="connsiteX2" fmla="*/ 7346153 w 7960937"/>
                    <a:gd name="connsiteY2" fmla="*/ 164468 h 1091602"/>
                    <a:gd name="connsiteX3" fmla="*/ 7042169 w 7960937"/>
                    <a:gd name="connsiteY3" fmla="*/ 216742 h 1091602"/>
                    <a:gd name="connsiteX4" fmla="*/ 6759565 w 7960937"/>
                    <a:gd name="connsiteY4" fmla="*/ 201928 h 1091602"/>
                    <a:gd name="connsiteX5" fmla="*/ 6459135 w 7960937"/>
                    <a:gd name="connsiteY5" fmla="*/ 183169 h 1091602"/>
                    <a:gd name="connsiteX6" fmla="*/ 6150199 w 7960937"/>
                    <a:gd name="connsiteY6" fmla="*/ 145651 h 1091602"/>
                    <a:gd name="connsiteX7" fmla="*/ 5882917 w 7960937"/>
                    <a:gd name="connsiteY7" fmla="*/ 0 h 1091602"/>
                    <a:gd name="connsiteX8" fmla="*/ 5563058 w 7960937"/>
                    <a:gd name="connsiteY8" fmla="*/ 112664 h 1091602"/>
                    <a:gd name="connsiteX9" fmla="*/ 5264026 w 7960937"/>
                    <a:gd name="connsiteY9" fmla="*/ 228555 h 1091602"/>
                    <a:gd name="connsiteX10" fmla="*/ 4983199 w 7960937"/>
                    <a:gd name="connsiteY10" fmla="*/ 328322 h 1091602"/>
                    <a:gd name="connsiteX11" fmla="*/ 4679215 w 7960937"/>
                    <a:gd name="connsiteY11" fmla="*/ 437044 h 1091602"/>
                    <a:gd name="connsiteX12" fmla="*/ 4409690 w 7960937"/>
                    <a:gd name="connsiteY12" fmla="*/ 526152 h 1091602"/>
                    <a:gd name="connsiteX13" fmla="*/ 4099356 w 7960937"/>
                    <a:gd name="connsiteY13" fmla="*/ 602893 h 1091602"/>
                    <a:gd name="connsiteX14" fmla="*/ 3835389 w 7960937"/>
                    <a:gd name="connsiteY14" fmla="*/ 597164 h 1091602"/>
                    <a:gd name="connsiteX15" fmla="*/ 3527437 w 7960937"/>
                    <a:gd name="connsiteY15" fmla="*/ 620361 h 1091602"/>
                    <a:gd name="connsiteX16" fmla="*/ 3234565 w 7960937"/>
                    <a:gd name="connsiteY16" fmla="*/ 660230 h 1091602"/>
                    <a:gd name="connsiteX17" fmla="*/ 2946454 w 7960937"/>
                    <a:gd name="connsiteY17" fmla="*/ 707004 h 1091602"/>
                    <a:gd name="connsiteX18" fmla="*/ 2638640 w 7960937"/>
                    <a:gd name="connsiteY18" fmla="*/ 753928 h 1091602"/>
                    <a:gd name="connsiteX19" fmla="*/ 2343249 w 7960937"/>
                    <a:gd name="connsiteY19" fmla="*/ 760035 h 1091602"/>
                    <a:gd name="connsiteX20" fmla="*/ 2065786 w 7960937"/>
                    <a:gd name="connsiteY20" fmla="*/ 789074 h 1091602"/>
                    <a:gd name="connsiteX21" fmla="*/ 1757695 w 7960937"/>
                    <a:gd name="connsiteY21" fmla="*/ 892199 h 1091602"/>
                    <a:gd name="connsiteX22" fmla="*/ 1477989 w 7960937"/>
                    <a:gd name="connsiteY22" fmla="*/ 944359 h 1091602"/>
                    <a:gd name="connsiteX23" fmla="*/ 1187827 w 7960937"/>
                    <a:gd name="connsiteY23" fmla="*/ 964636 h 1091602"/>
                    <a:gd name="connsiteX24" fmla="*/ 875112 w 7960937"/>
                    <a:gd name="connsiteY24" fmla="*/ 996689 h 1091602"/>
                    <a:gd name="connsiteX25" fmla="*/ 587469 w 7960937"/>
                    <a:gd name="connsiteY25" fmla="*/ 1002570 h 1091602"/>
                    <a:gd name="connsiteX26" fmla="*/ 280172 w 7960937"/>
                    <a:gd name="connsiteY26" fmla="*/ 1049021 h 1091602"/>
                    <a:gd name="connsiteX27" fmla="*/ 0 w 7960937"/>
                    <a:gd name="connsiteY27" fmla="*/ 1091602 h 1091602"/>
                    <a:gd name="connsiteX0" fmla="*/ 7960937 w 7960937"/>
                    <a:gd name="connsiteY0" fmla="*/ 294776 h 1191313"/>
                    <a:gd name="connsiteX1" fmla="*/ 7634728 w 7960937"/>
                    <a:gd name="connsiteY1" fmla="*/ 282408 h 1191313"/>
                    <a:gd name="connsiteX2" fmla="*/ 7346153 w 7960937"/>
                    <a:gd name="connsiteY2" fmla="*/ 264179 h 1191313"/>
                    <a:gd name="connsiteX3" fmla="*/ 7042169 w 7960937"/>
                    <a:gd name="connsiteY3" fmla="*/ 316453 h 1191313"/>
                    <a:gd name="connsiteX4" fmla="*/ 6759565 w 7960937"/>
                    <a:gd name="connsiteY4" fmla="*/ 301639 h 1191313"/>
                    <a:gd name="connsiteX5" fmla="*/ 6459135 w 7960937"/>
                    <a:gd name="connsiteY5" fmla="*/ 282880 h 1191313"/>
                    <a:gd name="connsiteX6" fmla="*/ 6162899 w 7960937"/>
                    <a:gd name="connsiteY6" fmla="*/ 0 h 1191313"/>
                    <a:gd name="connsiteX7" fmla="*/ 5882917 w 7960937"/>
                    <a:gd name="connsiteY7" fmla="*/ 99711 h 1191313"/>
                    <a:gd name="connsiteX8" fmla="*/ 5563058 w 7960937"/>
                    <a:gd name="connsiteY8" fmla="*/ 212375 h 1191313"/>
                    <a:gd name="connsiteX9" fmla="*/ 5264026 w 7960937"/>
                    <a:gd name="connsiteY9" fmla="*/ 328266 h 1191313"/>
                    <a:gd name="connsiteX10" fmla="*/ 4983199 w 7960937"/>
                    <a:gd name="connsiteY10" fmla="*/ 428033 h 1191313"/>
                    <a:gd name="connsiteX11" fmla="*/ 4679215 w 7960937"/>
                    <a:gd name="connsiteY11" fmla="*/ 536755 h 1191313"/>
                    <a:gd name="connsiteX12" fmla="*/ 4409690 w 7960937"/>
                    <a:gd name="connsiteY12" fmla="*/ 625863 h 1191313"/>
                    <a:gd name="connsiteX13" fmla="*/ 4099356 w 7960937"/>
                    <a:gd name="connsiteY13" fmla="*/ 702604 h 1191313"/>
                    <a:gd name="connsiteX14" fmla="*/ 3835389 w 7960937"/>
                    <a:gd name="connsiteY14" fmla="*/ 696875 h 1191313"/>
                    <a:gd name="connsiteX15" fmla="*/ 3527437 w 7960937"/>
                    <a:gd name="connsiteY15" fmla="*/ 720072 h 1191313"/>
                    <a:gd name="connsiteX16" fmla="*/ 3234565 w 7960937"/>
                    <a:gd name="connsiteY16" fmla="*/ 759941 h 1191313"/>
                    <a:gd name="connsiteX17" fmla="*/ 2946454 w 7960937"/>
                    <a:gd name="connsiteY17" fmla="*/ 806715 h 1191313"/>
                    <a:gd name="connsiteX18" fmla="*/ 2638640 w 7960937"/>
                    <a:gd name="connsiteY18" fmla="*/ 853639 h 1191313"/>
                    <a:gd name="connsiteX19" fmla="*/ 2343249 w 7960937"/>
                    <a:gd name="connsiteY19" fmla="*/ 859746 h 1191313"/>
                    <a:gd name="connsiteX20" fmla="*/ 2065786 w 7960937"/>
                    <a:gd name="connsiteY20" fmla="*/ 888785 h 1191313"/>
                    <a:gd name="connsiteX21" fmla="*/ 1757695 w 7960937"/>
                    <a:gd name="connsiteY21" fmla="*/ 991910 h 1191313"/>
                    <a:gd name="connsiteX22" fmla="*/ 1477989 w 7960937"/>
                    <a:gd name="connsiteY22" fmla="*/ 1044070 h 1191313"/>
                    <a:gd name="connsiteX23" fmla="*/ 1187827 w 7960937"/>
                    <a:gd name="connsiteY23" fmla="*/ 1064347 h 1191313"/>
                    <a:gd name="connsiteX24" fmla="*/ 875112 w 7960937"/>
                    <a:gd name="connsiteY24" fmla="*/ 1096400 h 1191313"/>
                    <a:gd name="connsiteX25" fmla="*/ 587469 w 7960937"/>
                    <a:gd name="connsiteY25" fmla="*/ 1102281 h 1191313"/>
                    <a:gd name="connsiteX26" fmla="*/ 280172 w 7960937"/>
                    <a:gd name="connsiteY26" fmla="*/ 1148732 h 1191313"/>
                    <a:gd name="connsiteX27" fmla="*/ 0 w 7960937"/>
                    <a:gd name="connsiteY27" fmla="*/ 1191313 h 1191313"/>
                    <a:gd name="connsiteX0" fmla="*/ 7960937 w 7960937"/>
                    <a:gd name="connsiteY0" fmla="*/ 387905 h 1284442"/>
                    <a:gd name="connsiteX1" fmla="*/ 7634728 w 7960937"/>
                    <a:gd name="connsiteY1" fmla="*/ 375537 h 1284442"/>
                    <a:gd name="connsiteX2" fmla="*/ 7346153 w 7960937"/>
                    <a:gd name="connsiteY2" fmla="*/ 357308 h 1284442"/>
                    <a:gd name="connsiteX3" fmla="*/ 7042169 w 7960937"/>
                    <a:gd name="connsiteY3" fmla="*/ 409582 h 1284442"/>
                    <a:gd name="connsiteX4" fmla="*/ 6759565 w 7960937"/>
                    <a:gd name="connsiteY4" fmla="*/ 394768 h 1284442"/>
                    <a:gd name="connsiteX5" fmla="*/ 6468660 w 7960937"/>
                    <a:gd name="connsiteY5" fmla="*/ 0 h 1284442"/>
                    <a:gd name="connsiteX6" fmla="*/ 6162899 w 7960937"/>
                    <a:gd name="connsiteY6" fmla="*/ 93129 h 1284442"/>
                    <a:gd name="connsiteX7" fmla="*/ 5882917 w 7960937"/>
                    <a:gd name="connsiteY7" fmla="*/ 192840 h 1284442"/>
                    <a:gd name="connsiteX8" fmla="*/ 5563058 w 7960937"/>
                    <a:gd name="connsiteY8" fmla="*/ 305504 h 1284442"/>
                    <a:gd name="connsiteX9" fmla="*/ 5264026 w 7960937"/>
                    <a:gd name="connsiteY9" fmla="*/ 421395 h 1284442"/>
                    <a:gd name="connsiteX10" fmla="*/ 4983199 w 7960937"/>
                    <a:gd name="connsiteY10" fmla="*/ 521162 h 1284442"/>
                    <a:gd name="connsiteX11" fmla="*/ 4679215 w 7960937"/>
                    <a:gd name="connsiteY11" fmla="*/ 629884 h 1284442"/>
                    <a:gd name="connsiteX12" fmla="*/ 4409690 w 7960937"/>
                    <a:gd name="connsiteY12" fmla="*/ 718992 h 1284442"/>
                    <a:gd name="connsiteX13" fmla="*/ 4099356 w 7960937"/>
                    <a:gd name="connsiteY13" fmla="*/ 795733 h 1284442"/>
                    <a:gd name="connsiteX14" fmla="*/ 3835389 w 7960937"/>
                    <a:gd name="connsiteY14" fmla="*/ 790004 h 1284442"/>
                    <a:gd name="connsiteX15" fmla="*/ 3527437 w 7960937"/>
                    <a:gd name="connsiteY15" fmla="*/ 813201 h 1284442"/>
                    <a:gd name="connsiteX16" fmla="*/ 3234565 w 7960937"/>
                    <a:gd name="connsiteY16" fmla="*/ 853070 h 1284442"/>
                    <a:gd name="connsiteX17" fmla="*/ 2946454 w 7960937"/>
                    <a:gd name="connsiteY17" fmla="*/ 899844 h 1284442"/>
                    <a:gd name="connsiteX18" fmla="*/ 2638640 w 7960937"/>
                    <a:gd name="connsiteY18" fmla="*/ 946768 h 1284442"/>
                    <a:gd name="connsiteX19" fmla="*/ 2343249 w 7960937"/>
                    <a:gd name="connsiteY19" fmla="*/ 952875 h 1284442"/>
                    <a:gd name="connsiteX20" fmla="*/ 2065786 w 7960937"/>
                    <a:gd name="connsiteY20" fmla="*/ 981914 h 1284442"/>
                    <a:gd name="connsiteX21" fmla="*/ 1757695 w 7960937"/>
                    <a:gd name="connsiteY21" fmla="*/ 1085039 h 1284442"/>
                    <a:gd name="connsiteX22" fmla="*/ 1477989 w 7960937"/>
                    <a:gd name="connsiteY22" fmla="*/ 1137199 h 1284442"/>
                    <a:gd name="connsiteX23" fmla="*/ 1187827 w 7960937"/>
                    <a:gd name="connsiteY23" fmla="*/ 1157476 h 1284442"/>
                    <a:gd name="connsiteX24" fmla="*/ 875112 w 7960937"/>
                    <a:gd name="connsiteY24" fmla="*/ 1189529 h 1284442"/>
                    <a:gd name="connsiteX25" fmla="*/ 587469 w 7960937"/>
                    <a:gd name="connsiteY25" fmla="*/ 1195410 h 1284442"/>
                    <a:gd name="connsiteX26" fmla="*/ 280172 w 7960937"/>
                    <a:gd name="connsiteY26" fmla="*/ 1241861 h 1284442"/>
                    <a:gd name="connsiteX27" fmla="*/ 0 w 7960937"/>
                    <a:gd name="connsiteY27" fmla="*/ 1284442 h 1284442"/>
                    <a:gd name="connsiteX0" fmla="*/ 7960937 w 7960937"/>
                    <a:gd name="connsiteY0" fmla="*/ 461555 h 1358092"/>
                    <a:gd name="connsiteX1" fmla="*/ 7634728 w 7960937"/>
                    <a:gd name="connsiteY1" fmla="*/ 449187 h 1358092"/>
                    <a:gd name="connsiteX2" fmla="*/ 7346153 w 7960937"/>
                    <a:gd name="connsiteY2" fmla="*/ 430958 h 1358092"/>
                    <a:gd name="connsiteX3" fmla="*/ 7042169 w 7960937"/>
                    <a:gd name="connsiteY3" fmla="*/ 483232 h 1358092"/>
                    <a:gd name="connsiteX4" fmla="*/ 6746865 w 7960937"/>
                    <a:gd name="connsiteY4" fmla="*/ 0 h 1358092"/>
                    <a:gd name="connsiteX5" fmla="*/ 6468660 w 7960937"/>
                    <a:gd name="connsiteY5" fmla="*/ 73650 h 1358092"/>
                    <a:gd name="connsiteX6" fmla="*/ 6162899 w 7960937"/>
                    <a:gd name="connsiteY6" fmla="*/ 166779 h 1358092"/>
                    <a:gd name="connsiteX7" fmla="*/ 5882917 w 7960937"/>
                    <a:gd name="connsiteY7" fmla="*/ 266490 h 1358092"/>
                    <a:gd name="connsiteX8" fmla="*/ 5563058 w 7960937"/>
                    <a:gd name="connsiteY8" fmla="*/ 379154 h 1358092"/>
                    <a:gd name="connsiteX9" fmla="*/ 5264026 w 7960937"/>
                    <a:gd name="connsiteY9" fmla="*/ 495045 h 1358092"/>
                    <a:gd name="connsiteX10" fmla="*/ 4983199 w 7960937"/>
                    <a:gd name="connsiteY10" fmla="*/ 594812 h 1358092"/>
                    <a:gd name="connsiteX11" fmla="*/ 4679215 w 7960937"/>
                    <a:gd name="connsiteY11" fmla="*/ 703534 h 1358092"/>
                    <a:gd name="connsiteX12" fmla="*/ 4409690 w 7960937"/>
                    <a:gd name="connsiteY12" fmla="*/ 792642 h 1358092"/>
                    <a:gd name="connsiteX13" fmla="*/ 4099356 w 7960937"/>
                    <a:gd name="connsiteY13" fmla="*/ 869383 h 1358092"/>
                    <a:gd name="connsiteX14" fmla="*/ 3835389 w 7960937"/>
                    <a:gd name="connsiteY14" fmla="*/ 863654 h 1358092"/>
                    <a:gd name="connsiteX15" fmla="*/ 3527437 w 7960937"/>
                    <a:gd name="connsiteY15" fmla="*/ 886851 h 1358092"/>
                    <a:gd name="connsiteX16" fmla="*/ 3234565 w 7960937"/>
                    <a:gd name="connsiteY16" fmla="*/ 926720 h 1358092"/>
                    <a:gd name="connsiteX17" fmla="*/ 2946454 w 7960937"/>
                    <a:gd name="connsiteY17" fmla="*/ 973494 h 1358092"/>
                    <a:gd name="connsiteX18" fmla="*/ 2638640 w 7960937"/>
                    <a:gd name="connsiteY18" fmla="*/ 1020418 h 1358092"/>
                    <a:gd name="connsiteX19" fmla="*/ 2343249 w 7960937"/>
                    <a:gd name="connsiteY19" fmla="*/ 1026525 h 1358092"/>
                    <a:gd name="connsiteX20" fmla="*/ 2065786 w 7960937"/>
                    <a:gd name="connsiteY20" fmla="*/ 1055564 h 1358092"/>
                    <a:gd name="connsiteX21" fmla="*/ 1757695 w 7960937"/>
                    <a:gd name="connsiteY21" fmla="*/ 1158689 h 1358092"/>
                    <a:gd name="connsiteX22" fmla="*/ 1477989 w 7960937"/>
                    <a:gd name="connsiteY22" fmla="*/ 1210849 h 1358092"/>
                    <a:gd name="connsiteX23" fmla="*/ 1187827 w 7960937"/>
                    <a:gd name="connsiteY23" fmla="*/ 1231126 h 1358092"/>
                    <a:gd name="connsiteX24" fmla="*/ 875112 w 7960937"/>
                    <a:gd name="connsiteY24" fmla="*/ 1263179 h 1358092"/>
                    <a:gd name="connsiteX25" fmla="*/ 587469 w 7960937"/>
                    <a:gd name="connsiteY25" fmla="*/ 1269060 h 1358092"/>
                    <a:gd name="connsiteX26" fmla="*/ 280172 w 7960937"/>
                    <a:gd name="connsiteY26" fmla="*/ 1315511 h 1358092"/>
                    <a:gd name="connsiteX27" fmla="*/ 0 w 7960937"/>
                    <a:gd name="connsiteY27" fmla="*/ 1358092 h 1358092"/>
                    <a:gd name="connsiteX0" fmla="*/ 7960937 w 7960937"/>
                    <a:gd name="connsiteY0" fmla="*/ 545524 h 1442061"/>
                    <a:gd name="connsiteX1" fmla="*/ 7634728 w 7960937"/>
                    <a:gd name="connsiteY1" fmla="*/ 533156 h 1442061"/>
                    <a:gd name="connsiteX2" fmla="*/ 7346153 w 7960937"/>
                    <a:gd name="connsiteY2" fmla="*/ 514927 h 1442061"/>
                    <a:gd name="connsiteX3" fmla="*/ 7061219 w 7960937"/>
                    <a:gd name="connsiteY3" fmla="*/ 0 h 1442061"/>
                    <a:gd name="connsiteX4" fmla="*/ 6746865 w 7960937"/>
                    <a:gd name="connsiteY4" fmla="*/ 83969 h 1442061"/>
                    <a:gd name="connsiteX5" fmla="*/ 6468660 w 7960937"/>
                    <a:gd name="connsiteY5" fmla="*/ 157619 h 1442061"/>
                    <a:gd name="connsiteX6" fmla="*/ 6162899 w 7960937"/>
                    <a:gd name="connsiteY6" fmla="*/ 250748 h 1442061"/>
                    <a:gd name="connsiteX7" fmla="*/ 5882917 w 7960937"/>
                    <a:gd name="connsiteY7" fmla="*/ 350459 h 1442061"/>
                    <a:gd name="connsiteX8" fmla="*/ 5563058 w 7960937"/>
                    <a:gd name="connsiteY8" fmla="*/ 463123 h 1442061"/>
                    <a:gd name="connsiteX9" fmla="*/ 5264026 w 7960937"/>
                    <a:gd name="connsiteY9" fmla="*/ 579014 h 1442061"/>
                    <a:gd name="connsiteX10" fmla="*/ 4983199 w 7960937"/>
                    <a:gd name="connsiteY10" fmla="*/ 678781 h 1442061"/>
                    <a:gd name="connsiteX11" fmla="*/ 4679215 w 7960937"/>
                    <a:gd name="connsiteY11" fmla="*/ 787503 h 1442061"/>
                    <a:gd name="connsiteX12" fmla="*/ 4409690 w 7960937"/>
                    <a:gd name="connsiteY12" fmla="*/ 876611 h 1442061"/>
                    <a:gd name="connsiteX13" fmla="*/ 4099356 w 7960937"/>
                    <a:gd name="connsiteY13" fmla="*/ 953352 h 1442061"/>
                    <a:gd name="connsiteX14" fmla="*/ 3835389 w 7960937"/>
                    <a:gd name="connsiteY14" fmla="*/ 947623 h 1442061"/>
                    <a:gd name="connsiteX15" fmla="*/ 3527437 w 7960937"/>
                    <a:gd name="connsiteY15" fmla="*/ 970820 h 1442061"/>
                    <a:gd name="connsiteX16" fmla="*/ 3234565 w 7960937"/>
                    <a:gd name="connsiteY16" fmla="*/ 1010689 h 1442061"/>
                    <a:gd name="connsiteX17" fmla="*/ 2946454 w 7960937"/>
                    <a:gd name="connsiteY17" fmla="*/ 1057463 h 1442061"/>
                    <a:gd name="connsiteX18" fmla="*/ 2638640 w 7960937"/>
                    <a:gd name="connsiteY18" fmla="*/ 1104387 h 1442061"/>
                    <a:gd name="connsiteX19" fmla="*/ 2343249 w 7960937"/>
                    <a:gd name="connsiteY19" fmla="*/ 1110494 h 1442061"/>
                    <a:gd name="connsiteX20" fmla="*/ 2065786 w 7960937"/>
                    <a:gd name="connsiteY20" fmla="*/ 1139533 h 1442061"/>
                    <a:gd name="connsiteX21" fmla="*/ 1757695 w 7960937"/>
                    <a:gd name="connsiteY21" fmla="*/ 1242658 h 1442061"/>
                    <a:gd name="connsiteX22" fmla="*/ 1477989 w 7960937"/>
                    <a:gd name="connsiteY22" fmla="*/ 1294818 h 1442061"/>
                    <a:gd name="connsiteX23" fmla="*/ 1187827 w 7960937"/>
                    <a:gd name="connsiteY23" fmla="*/ 1315095 h 1442061"/>
                    <a:gd name="connsiteX24" fmla="*/ 875112 w 7960937"/>
                    <a:gd name="connsiteY24" fmla="*/ 1347148 h 1442061"/>
                    <a:gd name="connsiteX25" fmla="*/ 587469 w 7960937"/>
                    <a:gd name="connsiteY25" fmla="*/ 1353029 h 1442061"/>
                    <a:gd name="connsiteX26" fmla="*/ 280172 w 7960937"/>
                    <a:gd name="connsiteY26" fmla="*/ 1399480 h 1442061"/>
                    <a:gd name="connsiteX27" fmla="*/ 0 w 7960937"/>
                    <a:gd name="connsiteY27" fmla="*/ 1442061 h 1442061"/>
                    <a:gd name="connsiteX0" fmla="*/ 7960937 w 7960937"/>
                    <a:gd name="connsiteY0" fmla="*/ 629662 h 1526199"/>
                    <a:gd name="connsiteX1" fmla="*/ 7634728 w 7960937"/>
                    <a:gd name="connsiteY1" fmla="*/ 617294 h 1526199"/>
                    <a:gd name="connsiteX2" fmla="*/ 7342978 w 7960937"/>
                    <a:gd name="connsiteY2" fmla="*/ 0 h 1526199"/>
                    <a:gd name="connsiteX3" fmla="*/ 7061219 w 7960937"/>
                    <a:gd name="connsiteY3" fmla="*/ 84138 h 1526199"/>
                    <a:gd name="connsiteX4" fmla="*/ 6746865 w 7960937"/>
                    <a:gd name="connsiteY4" fmla="*/ 168107 h 1526199"/>
                    <a:gd name="connsiteX5" fmla="*/ 6468660 w 7960937"/>
                    <a:gd name="connsiteY5" fmla="*/ 241757 h 1526199"/>
                    <a:gd name="connsiteX6" fmla="*/ 6162899 w 7960937"/>
                    <a:gd name="connsiteY6" fmla="*/ 334886 h 1526199"/>
                    <a:gd name="connsiteX7" fmla="*/ 5882917 w 7960937"/>
                    <a:gd name="connsiteY7" fmla="*/ 434597 h 1526199"/>
                    <a:gd name="connsiteX8" fmla="*/ 5563058 w 7960937"/>
                    <a:gd name="connsiteY8" fmla="*/ 547261 h 1526199"/>
                    <a:gd name="connsiteX9" fmla="*/ 5264026 w 7960937"/>
                    <a:gd name="connsiteY9" fmla="*/ 663152 h 1526199"/>
                    <a:gd name="connsiteX10" fmla="*/ 4983199 w 7960937"/>
                    <a:gd name="connsiteY10" fmla="*/ 762919 h 1526199"/>
                    <a:gd name="connsiteX11" fmla="*/ 4679215 w 7960937"/>
                    <a:gd name="connsiteY11" fmla="*/ 871641 h 1526199"/>
                    <a:gd name="connsiteX12" fmla="*/ 4409690 w 7960937"/>
                    <a:gd name="connsiteY12" fmla="*/ 960749 h 1526199"/>
                    <a:gd name="connsiteX13" fmla="*/ 4099356 w 7960937"/>
                    <a:gd name="connsiteY13" fmla="*/ 1037490 h 1526199"/>
                    <a:gd name="connsiteX14" fmla="*/ 3835389 w 7960937"/>
                    <a:gd name="connsiteY14" fmla="*/ 1031761 h 1526199"/>
                    <a:gd name="connsiteX15" fmla="*/ 3527437 w 7960937"/>
                    <a:gd name="connsiteY15" fmla="*/ 1054958 h 1526199"/>
                    <a:gd name="connsiteX16" fmla="*/ 3234565 w 7960937"/>
                    <a:gd name="connsiteY16" fmla="*/ 1094827 h 1526199"/>
                    <a:gd name="connsiteX17" fmla="*/ 2946454 w 7960937"/>
                    <a:gd name="connsiteY17" fmla="*/ 1141601 h 1526199"/>
                    <a:gd name="connsiteX18" fmla="*/ 2638640 w 7960937"/>
                    <a:gd name="connsiteY18" fmla="*/ 1188525 h 1526199"/>
                    <a:gd name="connsiteX19" fmla="*/ 2343249 w 7960937"/>
                    <a:gd name="connsiteY19" fmla="*/ 1194632 h 1526199"/>
                    <a:gd name="connsiteX20" fmla="*/ 2065786 w 7960937"/>
                    <a:gd name="connsiteY20" fmla="*/ 1223671 h 1526199"/>
                    <a:gd name="connsiteX21" fmla="*/ 1757695 w 7960937"/>
                    <a:gd name="connsiteY21" fmla="*/ 1326796 h 1526199"/>
                    <a:gd name="connsiteX22" fmla="*/ 1477989 w 7960937"/>
                    <a:gd name="connsiteY22" fmla="*/ 1378956 h 1526199"/>
                    <a:gd name="connsiteX23" fmla="*/ 1187827 w 7960937"/>
                    <a:gd name="connsiteY23" fmla="*/ 1399233 h 1526199"/>
                    <a:gd name="connsiteX24" fmla="*/ 875112 w 7960937"/>
                    <a:gd name="connsiteY24" fmla="*/ 1431286 h 1526199"/>
                    <a:gd name="connsiteX25" fmla="*/ 587469 w 7960937"/>
                    <a:gd name="connsiteY25" fmla="*/ 1437167 h 1526199"/>
                    <a:gd name="connsiteX26" fmla="*/ 280172 w 7960937"/>
                    <a:gd name="connsiteY26" fmla="*/ 1483618 h 1526199"/>
                    <a:gd name="connsiteX27" fmla="*/ 0 w 7960937"/>
                    <a:gd name="connsiteY27" fmla="*/ 1526199 h 1526199"/>
                    <a:gd name="connsiteX0" fmla="*/ 7960937 w 7960937"/>
                    <a:gd name="connsiteY0" fmla="*/ 732521 h 1629058"/>
                    <a:gd name="connsiteX1" fmla="*/ 7631553 w 7960937"/>
                    <a:gd name="connsiteY1" fmla="*/ 0 h 1629058"/>
                    <a:gd name="connsiteX2" fmla="*/ 7342978 w 7960937"/>
                    <a:gd name="connsiteY2" fmla="*/ 102859 h 1629058"/>
                    <a:gd name="connsiteX3" fmla="*/ 7061219 w 7960937"/>
                    <a:gd name="connsiteY3" fmla="*/ 186997 h 1629058"/>
                    <a:gd name="connsiteX4" fmla="*/ 6746865 w 7960937"/>
                    <a:gd name="connsiteY4" fmla="*/ 270966 h 1629058"/>
                    <a:gd name="connsiteX5" fmla="*/ 6468660 w 7960937"/>
                    <a:gd name="connsiteY5" fmla="*/ 344616 h 1629058"/>
                    <a:gd name="connsiteX6" fmla="*/ 6162899 w 7960937"/>
                    <a:gd name="connsiteY6" fmla="*/ 437745 h 1629058"/>
                    <a:gd name="connsiteX7" fmla="*/ 5882917 w 7960937"/>
                    <a:gd name="connsiteY7" fmla="*/ 537456 h 1629058"/>
                    <a:gd name="connsiteX8" fmla="*/ 5563058 w 7960937"/>
                    <a:gd name="connsiteY8" fmla="*/ 650120 h 1629058"/>
                    <a:gd name="connsiteX9" fmla="*/ 5264026 w 7960937"/>
                    <a:gd name="connsiteY9" fmla="*/ 766011 h 1629058"/>
                    <a:gd name="connsiteX10" fmla="*/ 4983199 w 7960937"/>
                    <a:gd name="connsiteY10" fmla="*/ 865778 h 1629058"/>
                    <a:gd name="connsiteX11" fmla="*/ 4679215 w 7960937"/>
                    <a:gd name="connsiteY11" fmla="*/ 974500 h 1629058"/>
                    <a:gd name="connsiteX12" fmla="*/ 4409690 w 7960937"/>
                    <a:gd name="connsiteY12" fmla="*/ 1063608 h 1629058"/>
                    <a:gd name="connsiteX13" fmla="*/ 4099356 w 7960937"/>
                    <a:gd name="connsiteY13" fmla="*/ 1140349 h 1629058"/>
                    <a:gd name="connsiteX14" fmla="*/ 3835389 w 7960937"/>
                    <a:gd name="connsiteY14" fmla="*/ 1134620 h 1629058"/>
                    <a:gd name="connsiteX15" fmla="*/ 3527437 w 7960937"/>
                    <a:gd name="connsiteY15" fmla="*/ 1157817 h 1629058"/>
                    <a:gd name="connsiteX16" fmla="*/ 3234565 w 7960937"/>
                    <a:gd name="connsiteY16" fmla="*/ 1197686 h 1629058"/>
                    <a:gd name="connsiteX17" fmla="*/ 2946454 w 7960937"/>
                    <a:gd name="connsiteY17" fmla="*/ 1244460 h 1629058"/>
                    <a:gd name="connsiteX18" fmla="*/ 2638640 w 7960937"/>
                    <a:gd name="connsiteY18" fmla="*/ 1291384 h 1629058"/>
                    <a:gd name="connsiteX19" fmla="*/ 2343249 w 7960937"/>
                    <a:gd name="connsiteY19" fmla="*/ 1297491 h 1629058"/>
                    <a:gd name="connsiteX20" fmla="*/ 2065786 w 7960937"/>
                    <a:gd name="connsiteY20" fmla="*/ 1326530 h 1629058"/>
                    <a:gd name="connsiteX21" fmla="*/ 1757695 w 7960937"/>
                    <a:gd name="connsiteY21" fmla="*/ 1429655 h 1629058"/>
                    <a:gd name="connsiteX22" fmla="*/ 1477989 w 7960937"/>
                    <a:gd name="connsiteY22" fmla="*/ 1481815 h 1629058"/>
                    <a:gd name="connsiteX23" fmla="*/ 1187827 w 7960937"/>
                    <a:gd name="connsiteY23" fmla="*/ 1502092 h 1629058"/>
                    <a:gd name="connsiteX24" fmla="*/ 875112 w 7960937"/>
                    <a:gd name="connsiteY24" fmla="*/ 1534145 h 1629058"/>
                    <a:gd name="connsiteX25" fmla="*/ 587469 w 7960937"/>
                    <a:gd name="connsiteY25" fmla="*/ 1540026 h 1629058"/>
                    <a:gd name="connsiteX26" fmla="*/ 280172 w 7960937"/>
                    <a:gd name="connsiteY26" fmla="*/ 1586477 h 1629058"/>
                    <a:gd name="connsiteX27" fmla="*/ 0 w 7960937"/>
                    <a:gd name="connsiteY27" fmla="*/ 1629058 h 1629058"/>
                    <a:gd name="connsiteX0" fmla="*/ 7926012 w 7926012"/>
                    <a:gd name="connsiteY0" fmla="*/ 0 h 1712286"/>
                    <a:gd name="connsiteX1" fmla="*/ 7631553 w 7926012"/>
                    <a:gd name="connsiteY1" fmla="*/ 83228 h 1712286"/>
                    <a:gd name="connsiteX2" fmla="*/ 7342978 w 7926012"/>
                    <a:gd name="connsiteY2" fmla="*/ 186087 h 1712286"/>
                    <a:gd name="connsiteX3" fmla="*/ 7061219 w 7926012"/>
                    <a:gd name="connsiteY3" fmla="*/ 270225 h 1712286"/>
                    <a:gd name="connsiteX4" fmla="*/ 6746865 w 7926012"/>
                    <a:gd name="connsiteY4" fmla="*/ 354194 h 1712286"/>
                    <a:gd name="connsiteX5" fmla="*/ 6468660 w 7926012"/>
                    <a:gd name="connsiteY5" fmla="*/ 427844 h 1712286"/>
                    <a:gd name="connsiteX6" fmla="*/ 6162899 w 7926012"/>
                    <a:gd name="connsiteY6" fmla="*/ 520973 h 1712286"/>
                    <a:gd name="connsiteX7" fmla="*/ 5882917 w 7926012"/>
                    <a:gd name="connsiteY7" fmla="*/ 620684 h 1712286"/>
                    <a:gd name="connsiteX8" fmla="*/ 5563058 w 7926012"/>
                    <a:gd name="connsiteY8" fmla="*/ 733348 h 1712286"/>
                    <a:gd name="connsiteX9" fmla="*/ 5264026 w 7926012"/>
                    <a:gd name="connsiteY9" fmla="*/ 849239 h 1712286"/>
                    <a:gd name="connsiteX10" fmla="*/ 4983199 w 7926012"/>
                    <a:gd name="connsiteY10" fmla="*/ 949006 h 1712286"/>
                    <a:gd name="connsiteX11" fmla="*/ 4679215 w 7926012"/>
                    <a:gd name="connsiteY11" fmla="*/ 1057728 h 1712286"/>
                    <a:gd name="connsiteX12" fmla="*/ 4409690 w 7926012"/>
                    <a:gd name="connsiteY12" fmla="*/ 1146836 h 1712286"/>
                    <a:gd name="connsiteX13" fmla="*/ 4099356 w 7926012"/>
                    <a:gd name="connsiteY13" fmla="*/ 1223577 h 1712286"/>
                    <a:gd name="connsiteX14" fmla="*/ 3835389 w 7926012"/>
                    <a:gd name="connsiteY14" fmla="*/ 1217848 h 1712286"/>
                    <a:gd name="connsiteX15" fmla="*/ 3527437 w 7926012"/>
                    <a:gd name="connsiteY15" fmla="*/ 1241045 h 1712286"/>
                    <a:gd name="connsiteX16" fmla="*/ 3234565 w 7926012"/>
                    <a:gd name="connsiteY16" fmla="*/ 1280914 h 1712286"/>
                    <a:gd name="connsiteX17" fmla="*/ 2946454 w 7926012"/>
                    <a:gd name="connsiteY17" fmla="*/ 1327688 h 1712286"/>
                    <a:gd name="connsiteX18" fmla="*/ 2638640 w 7926012"/>
                    <a:gd name="connsiteY18" fmla="*/ 1374612 h 1712286"/>
                    <a:gd name="connsiteX19" fmla="*/ 2343249 w 7926012"/>
                    <a:gd name="connsiteY19" fmla="*/ 1380719 h 1712286"/>
                    <a:gd name="connsiteX20" fmla="*/ 2065786 w 7926012"/>
                    <a:gd name="connsiteY20" fmla="*/ 1409758 h 1712286"/>
                    <a:gd name="connsiteX21" fmla="*/ 1757695 w 7926012"/>
                    <a:gd name="connsiteY21" fmla="*/ 1512883 h 1712286"/>
                    <a:gd name="connsiteX22" fmla="*/ 1477989 w 7926012"/>
                    <a:gd name="connsiteY22" fmla="*/ 1565043 h 1712286"/>
                    <a:gd name="connsiteX23" fmla="*/ 1187827 w 7926012"/>
                    <a:gd name="connsiteY23" fmla="*/ 1585320 h 1712286"/>
                    <a:gd name="connsiteX24" fmla="*/ 875112 w 7926012"/>
                    <a:gd name="connsiteY24" fmla="*/ 1617373 h 1712286"/>
                    <a:gd name="connsiteX25" fmla="*/ 587469 w 7926012"/>
                    <a:gd name="connsiteY25" fmla="*/ 1623254 h 1712286"/>
                    <a:gd name="connsiteX26" fmla="*/ 280172 w 7926012"/>
                    <a:gd name="connsiteY26" fmla="*/ 1669705 h 1712286"/>
                    <a:gd name="connsiteX27" fmla="*/ 0 w 7926012"/>
                    <a:gd name="connsiteY27" fmla="*/ 1712286 h 1712286"/>
                    <a:gd name="connsiteX0" fmla="*/ 7926012 w 7926012"/>
                    <a:gd name="connsiteY0" fmla="*/ 0 h 1714316"/>
                    <a:gd name="connsiteX1" fmla="*/ 7631553 w 7926012"/>
                    <a:gd name="connsiteY1" fmla="*/ 83228 h 1714316"/>
                    <a:gd name="connsiteX2" fmla="*/ 7342978 w 7926012"/>
                    <a:gd name="connsiteY2" fmla="*/ 186087 h 1714316"/>
                    <a:gd name="connsiteX3" fmla="*/ 7061219 w 7926012"/>
                    <a:gd name="connsiteY3" fmla="*/ 270225 h 1714316"/>
                    <a:gd name="connsiteX4" fmla="*/ 6746865 w 7926012"/>
                    <a:gd name="connsiteY4" fmla="*/ 354194 h 1714316"/>
                    <a:gd name="connsiteX5" fmla="*/ 6468660 w 7926012"/>
                    <a:gd name="connsiteY5" fmla="*/ 427844 h 1714316"/>
                    <a:gd name="connsiteX6" fmla="*/ 6162899 w 7926012"/>
                    <a:gd name="connsiteY6" fmla="*/ 520973 h 1714316"/>
                    <a:gd name="connsiteX7" fmla="*/ 5882917 w 7926012"/>
                    <a:gd name="connsiteY7" fmla="*/ 620684 h 1714316"/>
                    <a:gd name="connsiteX8" fmla="*/ 5563058 w 7926012"/>
                    <a:gd name="connsiteY8" fmla="*/ 733348 h 1714316"/>
                    <a:gd name="connsiteX9" fmla="*/ 5264026 w 7926012"/>
                    <a:gd name="connsiteY9" fmla="*/ 849239 h 1714316"/>
                    <a:gd name="connsiteX10" fmla="*/ 4983199 w 7926012"/>
                    <a:gd name="connsiteY10" fmla="*/ 949006 h 1714316"/>
                    <a:gd name="connsiteX11" fmla="*/ 4679215 w 7926012"/>
                    <a:gd name="connsiteY11" fmla="*/ 1057728 h 1714316"/>
                    <a:gd name="connsiteX12" fmla="*/ 4409690 w 7926012"/>
                    <a:gd name="connsiteY12" fmla="*/ 1146836 h 1714316"/>
                    <a:gd name="connsiteX13" fmla="*/ 4099356 w 7926012"/>
                    <a:gd name="connsiteY13" fmla="*/ 1223577 h 1714316"/>
                    <a:gd name="connsiteX14" fmla="*/ 3835389 w 7926012"/>
                    <a:gd name="connsiteY14" fmla="*/ 1217848 h 1714316"/>
                    <a:gd name="connsiteX15" fmla="*/ 3527437 w 7926012"/>
                    <a:gd name="connsiteY15" fmla="*/ 1241045 h 1714316"/>
                    <a:gd name="connsiteX16" fmla="*/ 3234565 w 7926012"/>
                    <a:gd name="connsiteY16" fmla="*/ 1280914 h 1714316"/>
                    <a:gd name="connsiteX17" fmla="*/ 2946454 w 7926012"/>
                    <a:gd name="connsiteY17" fmla="*/ 1327688 h 1714316"/>
                    <a:gd name="connsiteX18" fmla="*/ 2638640 w 7926012"/>
                    <a:gd name="connsiteY18" fmla="*/ 1374612 h 1714316"/>
                    <a:gd name="connsiteX19" fmla="*/ 2343249 w 7926012"/>
                    <a:gd name="connsiteY19" fmla="*/ 1380719 h 1714316"/>
                    <a:gd name="connsiteX20" fmla="*/ 2065786 w 7926012"/>
                    <a:gd name="connsiteY20" fmla="*/ 1409758 h 1714316"/>
                    <a:gd name="connsiteX21" fmla="*/ 1757695 w 7926012"/>
                    <a:gd name="connsiteY21" fmla="*/ 1512883 h 1714316"/>
                    <a:gd name="connsiteX22" fmla="*/ 1477989 w 7926012"/>
                    <a:gd name="connsiteY22" fmla="*/ 1565043 h 1714316"/>
                    <a:gd name="connsiteX23" fmla="*/ 1187827 w 7926012"/>
                    <a:gd name="connsiteY23" fmla="*/ 1585320 h 1714316"/>
                    <a:gd name="connsiteX24" fmla="*/ 875112 w 7926012"/>
                    <a:gd name="connsiteY24" fmla="*/ 1617373 h 1714316"/>
                    <a:gd name="connsiteX25" fmla="*/ 587469 w 7926012"/>
                    <a:gd name="connsiteY25" fmla="*/ 1623254 h 1714316"/>
                    <a:gd name="connsiteX26" fmla="*/ 296047 w 7926012"/>
                    <a:gd name="connsiteY26" fmla="*/ 1714316 h 1714316"/>
                    <a:gd name="connsiteX27" fmla="*/ 0 w 7926012"/>
                    <a:gd name="connsiteY27" fmla="*/ 1712286 h 1714316"/>
                    <a:gd name="connsiteX0" fmla="*/ 7926012 w 7926012"/>
                    <a:gd name="connsiteY0" fmla="*/ 0 h 1747528"/>
                    <a:gd name="connsiteX1" fmla="*/ 7631553 w 7926012"/>
                    <a:gd name="connsiteY1" fmla="*/ 83228 h 1747528"/>
                    <a:gd name="connsiteX2" fmla="*/ 7342978 w 7926012"/>
                    <a:gd name="connsiteY2" fmla="*/ 186087 h 1747528"/>
                    <a:gd name="connsiteX3" fmla="*/ 7061219 w 7926012"/>
                    <a:gd name="connsiteY3" fmla="*/ 270225 h 1747528"/>
                    <a:gd name="connsiteX4" fmla="*/ 6746865 w 7926012"/>
                    <a:gd name="connsiteY4" fmla="*/ 354194 h 1747528"/>
                    <a:gd name="connsiteX5" fmla="*/ 6468660 w 7926012"/>
                    <a:gd name="connsiteY5" fmla="*/ 427844 h 1747528"/>
                    <a:gd name="connsiteX6" fmla="*/ 6162899 w 7926012"/>
                    <a:gd name="connsiteY6" fmla="*/ 520973 h 1747528"/>
                    <a:gd name="connsiteX7" fmla="*/ 5882917 w 7926012"/>
                    <a:gd name="connsiteY7" fmla="*/ 620684 h 1747528"/>
                    <a:gd name="connsiteX8" fmla="*/ 5563058 w 7926012"/>
                    <a:gd name="connsiteY8" fmla="*/ 733348 h 1747528"/>
                    <a:gd name="connsiteX9" fmla="*/ 5264026 w 7926012"/>
                    <a:gd name="connsiteY9" fmla="*/ 849239 h 1747528"/>
                    <a:gd name="connsiteX10" fmla="*/ 4983199 w 7926012"/>
                    <a:gd name="connsiteY10" fmla="*/ 949006 h 1747528"/>
                    <a:gd name="connsiteX11" fmla="*/ 4679215 w 7926012"/>
                    <a:gd name="connsiteY11" fmla="*/ 1057728 h 1747528"/>
                    <a:gd name="connsiteX12" fmla="*/ 4409690 w 7926012"/>
                    <a:gd name="connsiteY12" fmla="*/ 1146836 h 1747528"/>
                    <a:gd name="connsiteX13" fmla="*/ 4099356 w 7926012"/>
                    <a:gd name="connsiteY13" fmla="*/ 1223577 h 1747528"/>
                    <a:gd name="connsiteX14" fmla="*/ 3835389 w 7926012"/>
                    <a:gd name="connsiteY14" fmla="*/ 1217848 h 1747528"/>
                    <a:gd name="connsiteX15" fmla="*/ 3527437 w 7926012"/>
                    <a:gd name="connsiteY15" fmla="*/ 1241045 h 1747528"/>
                    <a:gd name="connsiteX16" fmla="*/ 3234565 w 7926012"/>
                    <a:gd name="connsiteY16" fmla="*/ 1280914 h 1747528"/>
                    <a:gd name="connsiteX17" fmla="*/ 2946454 w 7926012"/>
                    <a:gd name="connsiteY17" fmla="*/ 1327688 h 1747528"/>
                    <a:gd name="connsiteX18" fmla="*/ 2638640 w 7926012"/>
                    <a:gd name="connsiteY18" fmla="*/ 1374612 h 1747528"/>
                    <a:gd name="connsiteX19" fmla="*/ 2343249 w 7926012"/>
                    <a:gd name="connsiteY19" fmla="*/ 1380719 h 1747528"/>
                    <a:gd name="connsiteX20" fmla="*/ 2065786 w 7926012"/>
                    <a:gd name="connsiteY20" fmla="*/ 1409758 h 1747528"/>
                    <a:gd name="connsiteX21" fmla="*/ 1757695 w 7926012"/>
                    <a:gd name="connsiteY21" fmla="*/ 1512883 h 1747528"/>
                    <a:gd name="connsiteX22" fmla="*/ 1477989 w 7926012"/>
                    <a:gd name="connsiteY22" fmla="*/ 1565043 h 1747528"/>
                    <a:gd name="connsiteX23" fmla="*/ 1187827 w 7926012"/>
                    <a:gd name="connsiteY23" fmla="*/ 1585320 h 1747528"/>
                    <a:gd name="connsiteX24" fmla="*/ 875112 w 7926012"/>
                    <a:gd name="connsiteY24" fmla="*/ 1617373 h 1747528"/>
                    <a:gd name="connsiteX25" fmla="*/ 581119 w 7926012"/>
                    <a:gd name="connsiteY25" fmla="*/ 1747528 h 1747528"/>
                    <a:gd name="connsiteX26" fmla="*/ 296047 w 7926012"/>
                    <a:gd name="connsiteY26" fmla="*/ 1714316 h 1747528"/>
                    <a:gd name="connsiteX27" fmla="*/ 0 w 7926012"/>
                    <a:gd name="connsiteY27" fmla="*/ 1712286 h 1747528"/>
                    <a:gd name="connsiteX0" fmla="*/ 7926012 w 7926012"/>
                    <a:gd name="connsiteY0" fmla="*/ 0 h 1751207"/>
                    <a:gd name="connsiteX1" fmla="*/ 7631553 w 7926012"/>
                    <a:gd name="connsiteY1" fmla="*/ 83228 h 1751207"/>
                    <a:gd name="connsiteX2" fmla="*/ 7342978 w 7926012"/>
                    <a:gd name="connsiteY2" fmla="*/ 186087 h 1751207"/>
                    <a:gd name="connsiteX3" fmla="*/ 7061219 w 7926012"/>
                    <a:gd name="connsiteY3" fmla="*/ 270225 h 1751207"/>
                    <a:gd name="connsiteX4" fmla="*/ 6746865 w 7926012"/>
                    <a:gd name="connsiteY4" fmla="*/ 354194 h 1751207"/>
                    <a:gd name="connsiteX5" fmla="*/ 6468660 w 7926012"/>
                    <a:gd name="connsiteY5" fmla="*/ 427844 h 1751207"/>
                    <a:gd name="connsiteX6" fmla="*/ 6162899 w 7926012"/>
                    <a:gd name="connsiteY6" fmla="*/ 520973 h 1751207"/>
                    <a:gd name="connsiteX7" fmla="*/ 5882917 w 7926012"/>
                    <a:gd name="connsiteY7" fmla="*/ 620684 h 1751207"/>
                    <a:gd name="connsiteX8" fmla="*/ 5563058 w 7926012"/>
                    <a:gd name="connsiteY8" fmla="*/ 733348 h 1751207"/>
                    <a:gd name="connsiteX9" fmla="*/ 5264026 w 7926012"/>
                    <a:gd name="connsiteY9" fmla="*/ 849239 h 1751207"/>
                    <a:gd name="connsiteX10" fmla="*/ 4983199 w 7926012"/>
                    <a:gd name="connsiteY10" fmla="*/ 949006 h 1751207"/>
                    <a:gd name="connsiteX11" fmla="*/ 4679215 w 7926012"/>
                    <a:gd name="connsiteY11" fmla="*/ 1057728 h 1751207"/>
                    <a:gd name="connsiteX12" fmla="*/ 4409690 w 7926012"/>
                    <a:gd name="connsiteY12" fmla="*/ 1146836 h 1751207"/>
                    <a:gd name="connsiteX13" fmla="*/ 4099356 w 7926012"/>
                    <a:gd name="connsiteY13" fmla="*/ 1223577 h 1751207"/>
                    <a:gd name="connsiteX14" fmla="*/ 3835389 w 7926012"/>
                    <a:gd name="connsiteY14" fmla="*/ 1217848 h 1751207"/>
                    <a:gd name="connsiteX15" fmla="*/ 3527437 w 7926012"/>
                    <a:gd name="connsiteY15" fmla="*/ 1241045 h 1751207"/>
                    <a:gd name="connsiteX16" fmla="*/ 3234565 w 7926012"/>
                    <a:gd name="connsiteY16" fmla="*/ 1280914 h 1751207"/>
                    <a:gd name="connsiteX17" fmla="*/ 2946454 w 7926012"/>
                    <a:gd name="connsiteY17" fmla="*/ 1327688 h 1751207"/>
                    <a:gd name="connsiteX18" fmla="*/ 2638640 w 7926012"/>
                    <a:gd name="connsiteY18" fmla="*/ 1374612 h 1751207"/>
                    <a:gd name="connsiteX19" fmla="*/ 2343249 w 7926012"/>
                    <a:gd name="connsiteY19" fmla="*/ 1380719 h 1751207"/>
                    <a:gd name="connsiteX20" fmla="*/ 2065786 w 7926012"/>
                    <a:gd name="connsiteY20" fmla="*/ 1409758 h 1751207"/>
                    <a:gd name="connsiteX21" fmla="*/ 1757695 w 7926012"/>
                    <a:gd name="connsiteY21" fmla="*/ 1512883 h 1751207"/>
                    <a:gd name="connsiteX22" fmla="*/ 1477989 w 7926012"/>
                    <a:gd name="connsiteY22" fmla="*/ 1565043 h 1751207"/>
                    <a:gd name="connsiteX23" fmla="*/ 1187827 w 7926012"/>
                    <a:gd name="connsiteY23" fmla="*/ 1585320 h 1751207"/>
                    <a:gd name="connsiteX24" fmla="*/ 878287 w 7926012"/>
                    <a:gd name="connsiteY24" fmla="*/ 1751207 h 1751207"/>
                    <a:gd name="connsiteX25" fmla="*/ 581119 w 7926012"/>
                    <a:gd name="connsiteY25" fmla="*/ 1747528 h 1751207"/>
                    <a:gd name="connsiteX26" fmla="*/ 296047 w 7926012"/>
                    <a:gd name="connsiteY26" fmla="*/ 1714316 h 1751207"/>
                    <a:gd name="connsiteX27" fmla="*/ 0 w 7926012"/>
                    <a:gd name="connsiteY27" fmla="*/ 1712286 h 1751207"/>
                    <a:gd name="connsiteX0" fmla="*/ 7926012 w 7926012"/>
                    <a:gd name="connsiteY0" fmla="*/ 0 h 1773325"/>
                    <a:gd name="connsiteX1" fmla="*/ 7631553 w 7926012"/>
                    <a:gd name="connsiteY1" fmla="*/ 83228 h 1773325"/>
                    <a:gd name="connsiteX2" fmla="*/ 7342978 w 7926012"/>
                    <a:gd name="connsiteY2" fmla="*/ 186087 h 1773325"/>
                    <a:gd name="connsiteX3" fmla="*/ 7061219 w 7926012"/>
                    <a:gd name="connsiteY3" fmla="*/ 270225 h 1773325"/>
                    <a:gd name="connsiteX4" fmla="*/ 6746865 w 7926012"/>
                    <a:gd name="connsiteY4" fmla="*/ 354194 h 1773325"/>
                    <a:gd name="connsiteX5" fmla="*/ 6468660 w 7926012"/>
                    <a:gd name="connsiteY5" fmla="*/ 427844 h 1773325"/>
                    <a:gd name="connsiteX6" fmla="*/ 6162899 w 7926012"/>
                    <a:gd name="connsiteY6" fmla="*/ 520973 h 1773325"/>
                    <a:gd name="connsiteX7" fmla="*/ 5882917 w 7926012"/>
                    <a:gd name="connsiteY7" fmla="*/ 620684 h 1773325"/>
                    <a:gd name="connsiteX8" fmla="*/ 5563058 w 7926012"/>
                    <a:gd name="connsiteY8" fmla="*/ 733348 h 1773325"/>
                    <a:gd name="connsiteX9" fmla="*/ 5264026 w 7926012"/>
                    <a:gd name="connsiteY9" fmla="*/ 849239 h 1773325"/>
                    <a:gd name="connsiteX10" fmla="*/ 4983199 w 7926012"/>
                    <a:gd name="connsiteY10" fmla="*/ 949006 h 1773325"/>
                    <a:gd name="connsiteX11" fmla="*/ 4679215 w 7926012"/>
                    <a:gd name="connsiteY11" fmla="*/ 1057728 h 1773325"/>
                    <a:gd name="connsiteX12" fmla="*/ 4409690 w 7926012"/>
                    <a:gd name="connsiteY12" fmla="*/ 1146836 h 1773325"/>
                    <a:gd name="connsiteX13" fmla="*/ 4099356 w 7926012"/>
                    <a:gd name="connsiteY13" fmla="*/ 1223577 h 1773325"/>
                    <a:gd name="connsiteX14" fmla="*/ 3835389 w 7926012"/>
                    <a:gd name="connsiteY14" fmla="*/ 1217848 h 1773325"/>
                    <a:gd name="connsiteX15" fmla="*/ 3527437 w 7926012"/>
                    <a:gd name="connsiteY15" fmla="*/ 1241045 h 1773325"/>
                    <a:gd name="connsiteX16" fmla="*/ 3234565 w 7926012"/>
                    <a:gd name="connsiteY16" fmla="*/ 1280914 h 1773325"/>
                    <a:gd name="connsiteX17" fmla="*/ 2946454 w 7926012"/>
                    <a:gd name="connsiteY17" fmla="*/ 1327688 h 1773325"/>
                    <a:gd name="connsiteX18" fmla="*/ 2638640 w 7926012"/>
                    <a:gd name="connsiteY18" fmla="*/ 1374612 h 1773325"/>
                    <a:gd name="connsiteX19" fmla="*/ 2343249 w 7926012"/>
                    <a:gd name="connsiteY19" fmla="*/ 1380719 h 1773325"/>
                    <a:gd name="connsiteX20" fmla="*/ 2065786 w 7926012"/>
                    <a:gd name="connsiteY20" fmla="*/ 1409758 h 1773325"/>
                    <a:gd name="connsiteX21" fmla="*/ 1757695 w 7926012"/>
                    <a:gd name="connsiteY21" fmla="*/ 1512883 h 1773325"/>
                    <a:gd name="connsiteX22" fmla="*/ 1477989 w 7926012"/>
                    <a:gd name="connsiteY22" fmla="*/ 1565043 h 1773325"/>
                    <a:gd name="connsiteX23" fmla="*/ 1165602 w 7926012"/>
                    <a:gd name="connsiteY23" fmla="*/ 1773325 h 1773325"/>
                    <a:gd name="connsiteX24" fmla="*/ 878287 w 7926012"/>
                    <a:gd name="connsiteY24" fmla="*/ 1751207 h 1773325"/>
                    <a:gd name="connsiteX25" fmla="*/ 581119 w 7926012"/>
                    <a:gd name="connsiteY25" fmla="*/ 1747528 h 1773325"/>
                    <a:gd name="connsiteX26" fmla="*/ 296047 w 7926012"/>
                    <a:gd name="connsiteY26" fmla="*/ 1714316 h 1773325"/>
                    <a:gd name="connsiteX27" fmla="*/ 0 w 7926012"/>
                    <a:gd name="connsiteY27" fmla="*/ 1712286 h 1773325"/>
                    <a:gd name="connsiteX0" fmla="*/ 7926012 w 7926012"/>
                    <a:gd name="connsiteY0" fmla="*/ 0 h 1778540"/>
                    <a:gd name="connsiteX1" fmla="*/ 7631553 w 7926012"/>
                    <a:gd name="connsiteY1" fmla="*/ 83228 h 1778540"/>
                    <a:gd name="connsiteX2" fmla="*/ 7342978 w 7926012"/>
                    <a:gd name="connsiteY2" fmla="*/ 186087 h 1778540"/>
                    <a:gd name="connsiteX3" fmla="*/ 7061219 w 7926012"/>
                    <a:gd name="connsiteY3" fmla="*/ 270225 h 1778540"/>
                    <a:gd name="connsiteX4" fmla="*/ 6746865 w 7926012"/>
                    <a:gd name="connsiteY4" fmla="*/ 354194 h 1778540"/>
                    <a:gd name="connsiteX5" fmla="*/ 6468660 w 7926012"/>
                    <a:gd name="connsiteY5" fmla="*/ 427844 h 1778540"/>
                    <a:gd name="connsiteX6" fmla="*/ 6162899 w 7926012"/>
                    <a:gd name="connsiteY6" fmla="*/ 520973 h 1778540"/>
                    <a:gd name="connsiteX7" fmla="*/ 5882917 w 7926012"/>
                    <a:gd name="connsiteY7" fmla="*/ 620684 h 1778540"/>
                    <a:gd name="connsiteX8" fmla="*/ 5563058 w 7926012"/>
                    <a:gd name="connsiteY8" fmla="*/ 733348 h 1778540"/>
                    <a:gd name="connsiteX9" fmla="*/ 5264026 w 7926012"/>
                    <a:gd name="connsiteY9" fmla="*/ 849239 h 1778540"/>
                    <a:gd name="connsiteX10" fmla="*/ 4983199 w 7926012"/>
                    <a:gd name="connsiteY10" fmla="*/ 949006 h 1778540"/>
                    <a:gd name="connsiteX11" fmla="*/ 4679215 w 7926012"/>
                    <a:gd name="connsiteY11" fmla="*/ 1057728 h 1778540"/>
                    <a:gd name="connsiteX12" fmla="*/ 4409690 w 7926012"/>
                    <a:gd name="connsiteY12" fmla="*/ 1146836 h 1778540"/>
                    <a:gd name="connsiteX13" fmla="*/ 4099356 w 7926012"/>
                    <a:gd name="connsiteY13" fmla="*/ 1223577 h 1778540"/>
                    <a:gd name="connsiteX14" fmla="*/ 3835389 w 7926012"/>
                    <a:gd name="connsiteY14" fmla="*/ 1217848 h 1778540"/>
                    <a:gd name="connsiteX15" fmla="*/ 3527437 w 7926012"/>
                    <a:gd name="connsiteY15" fmla="*/ 1241045 h 1778540"/>
                    <a:gd name="connsiteX16" fmla="*/ 3234565 w 7926012"/>
                    <a:gd name="connsiteY16" fmla="*/ 1280914 h 1778540"/>
                    <a:gd name="connsiteX17" fmla="*/ 2946454 w 7926012"/>
                    <a:gd name="connsiteY17" fmla="*/ 1327688 h 1778540"/>
                    <a:gd name="connsiteX18" fmla="*/ 2638640 w 7926012"/>
                    <a:gd name="connsiteY18" fmla="*/ 1374612 h 1778540"/>
                    <a:gd name="connsiteX19" fmla="*/ 2343249 w 7926012"/>
                    <a:gd name="connsiteY19" fmla="*/ 1380719 h 1778540"/>
                    <a:gd name="connsiteX20" fmla="*/ 2065786 w 7926012"/>
                    <a:gd name="connsiteY20" fmla="*/ 1409758 h 1778540"/>
                    <a:gd name="connsiteX21" fmla="*/ 1757695 w 7926012"/>
                    <a:gd name="connsiteY21" fmla="*/ 1512883 h 1778540"/>
                    <a:gd name="connsiteX22" fmla="*/ 1468464 w 7926012"/>
                    <a:gd name="connsiteY22" fmla="*/ 1778540 h 1778540"/>
                    <a:gd name="connsiteX23" fmla="*/ 1165602 w 7926012"/>
                    <a:gd name="connsiteY23" fmla="*/ 1773325 h 1778540"/>
                    <a:gd name="connsiteX24" fmla="*/ 878287 w 7926012"/>
                    <a:gd name="connsiteY24" fmla="*/ 1751207 h 1778540"/>
                    <a:gd name="connsiteX25" fmla="*/ 581119 w 7926012"/>
                    <a:gd name="connsiteY25" fmla="*/ 1747528 h 1778540"/>
                    <a:gd name="connsiteX26" fmla="*/ 296047 w 7926012"/>
                    <a:gd name="connsiteY26" fmla="*/ 1714316 h 1778540"/>
                    <a:gd name="connsiteX27" fmla="*/ 0 w 7926012"/>
                    <a:gd name="connsiteY27" fmla="*/ 1712286 h 1778540"/>
                    <a:gd name="connsiteX0" fmla="*/ 7926012 w 7926012"/>
                    <a:gd name="connsiteY0" fmla="*/ 0 h 1799669"/>
                    <a:gd name="connsiteX1" fmla="*/ 7631553 w 7926012"/>
                    <a:gd name="connsiteY1" fmla="*/ 83228 h 1799669"/>
                    <a:gd name="connsiteX2" fmla="*/ 7342978 w 7926012"/>
                    <a:gd name="connsiteY2" fmla="*/ 186087 h 1799669"/>
                    <a:gd name="connsiteX3" fmla="*/ 7061219 w 7926012"/>
                    <a:gd name="connsiteY3" fmla="*/ 270225 h 1799669"/>
                    <a:gd name="connsiteX4" fmla="*/ 6746865 w 7926012"/>
                    <a:gd name="connsiteY4" fmla="*/ 354194 h 1799669"/>
                    <a:gd name="connsiteX5" fmla="*/ 6468660 w 7926012"/>
                    <a:gd name="connsiteY5" fmla="*/ 427844 h 1799669"/>
                    <a:gd name="connsiteX6" fmla="*/ 6162899 w 7926012"/>
                    <a:gd name="connsiteY6" fmla="*/ 520973 h 1799669"/>
                    <a:gd name="connsiteX7" fmla="*/ 5882917 w 7926012"/>
                    <a:gd name="connsiteY7" fmla="*/ 620684 h 1799669"/>
                    <a:gd name="connsiteX8" fmla="*/ 5563058 w 7926012"/>
                    <a:gd name="connsiteY8" fmla="*/ 733348 h 1799669"/>
                    <a:gd name="connsiteX9" fmla="*/ 5264026 w 7926012"/>
                    <a:gd name="connsiteY9" fmla="*/ 849239 h 1799669"/>
                    <a:gd name="connsiteX10" fmla="*/ 4983199 w 7926012"/>
                    <a:gd name="connsiteY10" fmla="*/ 949006 h 1799669"/>
                    <a:gd name="connsiteX11" fmla="*/ 4679215 w 7926012"/>
                    <a:gd name="connsiteY11" fmla="*/ 1057728 h 1799669"/>
                    <a:gd name="connsiteX12" fmla="*/ 4409690 w 7926012"/>
                    <a:gd name="connsiteY12" fmla="*/ 1146836 h 1799669"/>
                    <a:gd name="connsiteX13" fmla="*/ 4099356 w 7926012"/>
                    <a:gd name="connsiteY13" fmla="*/ 1223577 h 1799669"/>
                    <a:gd name="connsiteX14" fmla="*/ 3835389 w 7926012"/>
                    <a:gd name="connsiteY14" fmla="*/ 1217848 h 1799669"/>
                    <a:gd name="connsiteX15" fmla="*/ 3527437 w 7926012"/>
                    <a:gd name="connsiteY15" fmla="*/ 1241045 h 1799669"/>
                    <a:gd name="connsiteX16" fmla="*/ 3234565 w 7926012"/>
                    <a:gd name="connsiteY16" fmla="*/ 1280914 h 1799669"/>
                    <a:gd name="connsiteX17" fmla="*/ 2946454 w 7926012"/>
                    <a:gd name="connsiteY17" fmla="*/ 1327688 h 1799669"/>
                    <a:gd name="connsiteX18" fmla="*/ 2638640 w 7926012"/>
                    <a:gd name="connsiteY18" fmla="*/ 1374612 h 1799669"/>
                    <a:gd name="connsiteX19" fmla="*/ 2343249 w 7926012"/>
                    <a:gd name="connsiteY19" fmla="*/ 1380719 h 1799669"/>
                    <a:gd name="connsiteX20" fmla="*/ 2065786 w 7926012"/>
                    <a:gd name="connsiteY20" fmla="*/ 1409758 h 1799669"/>
                    <a:gd name="connsiteX21" fmla="*/ 1757695 w 7926012"/>
                    <a:gd name="connsiteY21" fmla="*/ 1799669 h 1799669"/>
                    <a:gd name="connsiteX22" fmla="*/ 1468464 w 7926012"/>
                    <a:gd name="connsiteY22" fmla="*/ 1778540 h 1799669"/>
                    <a:gd name="connsiteX23" fmla="*/ 1165602 w 7926012"/>
                    <a:gd name="connsiteY23" fmla="*/ 1773325 h 1799669"/>
                    <a:gd name="connsiteX24" fmla="*/ 878287 w 7926012"/>
                    <a:gd name="connsiteY24" fmla="*/ 1751207 h 1799669"/>
                    <a:gd name="connsiteX25" fmla="*/ 581119 w 7926012"/>
                    <a:gd name="connsiteY25" fmla="*/ 1747528 h 1799669"/>
                    <a:gd name="connsiteX26" fmla="*/ 296047 w 7926012"/>
                    <a:gd name="connsiteY26" fmla="*/ 1714316 h 1799669"/>
                    <a:gd name="connsiteX27" fmla="*/ 0 w 7926012"/>
                    <a:gd name="connsiteY27" fmla="*/ 1712286 h 1799669"/>
                    <a:gd name="connsiteX0" fmla="*/ 7926012 w 7926012"/>
                    <a:gd name="connsiteY0" fmla="*/ 0 h 1820818"/>
                    <a:gd name="connsiteX1" fmla="*/ 7631553 w 7926012"/>
                    <a:gd name="connsiteY1" fmla="*/ 83228 h 1820818"/>
                    <a:gd name="connsiteX2" fmla="*/ 7342978 w 7926012"/>
                    <a:gd name="connsiteY2" fmla="*/ 186087 h 1820818"/>
                    <a:gd name="connsiteX3" fmla="*/ 7061219 w 7926012"/>
                    <a:gd name="connsiteY3" fmla="*/ 270225 h 1820818"/>
                    <a:gd name="connsiteX4" fmla="*/ 6746865 w 7926012"/>
                    <a:gd name="connsiteY4" fmla="*/ 354194 h 1820818"/>
                    <a:gd name="connsiteX5" fmla="*/ 6468660 w 7926012"/>
                    <a:gd name="connsiteY5" fmla="*/ 427844 h 1820818"/>
                    <a:gd name="connsiteX6" fmla="*/ 6162899 w 7926012"/>
                    <a:gd name="connsiteY6" fmla="*/ 520973 h 1820818"/>
                    <a:gd name="connsiteX7" fmla="*/ 5882917 w 7926012"/>
                    <a:gd name="connsiteY7" fmla="*/ 620684 h 1820818"/>
                    <a:gd name="connsiteX8" fmla="*/ 5563058 w 7926012"/>
                    <a:gd name="connsiteY8" fmla="*/ 733348 h 1820818"/>
                    <a:gd name="connsiteX9" fmla="*/ 5264026 w 7926012"/>
                    <a:gd name="connsiteY9" fmla="*/ 849239 h 1820818"/>
                    <a:gd name="connsiteX10" fmla="*/ 4983199 w 7926012"/>
                    <a:gd name="connsiteY10" fmla="*/ 949006 h 1820818"/>
                    <a:gd name="connsiteX11" fmla="*/ 4679215 w 7926012"/>
                    <a:gd name="connsiteY11" fmla="*/ 1057728 h 1820818"/>
                    <a:gd name="connsiteX12" fmla="*/ 4409690 w 7926012"/>
                    <a:gd name="connsiteY12" fmla="*/ 1146836 h 1820818"/>
                    <a:gd name="connsiteX13" fmla="*/ 4099356 w 7926012"/>
                    <a:gd name="connsiteY13" fmla="*/ 1223577 h 1820818"/>
                    <a:gd name="connsiteX14" fmla="*/ 3835389 w 7926012"/>
                    <a:gd name="connsiteY14" fmla="*/ 1217848 h 1820818"/>
                    <a:gd name="connsiteX15" fmla="*/ 3527437 w 7926012"/>
                    <a:gd name="connsiteY15" fmla="*/ 1241045 h 1820818"/>
                    <a:gd name="connsiteX16" fmla="*/ 3234565 w 7926012"/>
                    <a:gd name="connsiteY16" fmla="*/ 1280914 h 1820818"/>
                    <a:gd name="connsiteX17" fmla="*/ 2946454 w 7926012"/>
                    <a:gd name="connsiteY17" fmla="*/ 1327688 h 1820818"/>
                    <a:gd name="connsiteX18" fmla="*/ 2638640 w 7926012"/>
                    <a:gd name="connsiteY18" fmla="*/ 1374612 h 1820818"/>
                    <a:gd name="connsiteX19" fmla="*/ 2343249 w 7926012"/>
                    <a:gd name="connsiteY19" fmla="*/ 1380719 h 1820818"/>
                    <a:gd name="connsiteX20" fmla="*/ 2040386 w 7926012"/>
                    <a:gd name="connsiteY20" fmla="*/ 1820818 h 1820818"/>
                    <a:gd name="connsiteX21" fmla="*/ 1757695 w 7926012"/>
                    <a:gd name="connsiteY21" fmla="*/ 1799669 h 1820818"/>
                    <a:gd name="connsiteX22" fmla="*/ 1468464 w 7926012"/>
                    <a:gd name="connsiteY22" fmla="*/ 1778540 h 1820818"/>
                    <a:gd name="connsiteX23" fmla="*/ 1165602 w 7926012"/>
                    <a:gd name="connsiteY23" fmla="*/ 1773325 h 1820818"/>
                    <a:gd name="connsiteX24" fmla="*/ 878287 w 7926012"/>
                    <a:gd name="connsiteY24" fmla="*/ 1751207 h 1820818"/>
                    <a:gd name="connsiteX25" fmla="*/ 581119 w 7926012"/>
                    <a:gd name="connsiteY25" fmla="*/ 1747528 h 1820818"/>
                    <a:gd name="connsiteX26" fmla="*/ 296047 w 7926012"/>
                    <a:gd name="connsiteY26" fmla="*/ 1714316 h 1820818"/>
                    <a:gd name="connsiteX27" fmla="*/ 0 w 7926012"/>
                    <a:gd name="connsiteY27" fmla="*/ 1712286 h 1820818"/>
                    <a:gd name="connsiteX0" fmla="*/ 7926012 w 7926012"/>
                    <a:gd name="connsiteY0" fmla="*/ 0 h 1839578"/>
                    <a:gd name="connsiteX1" fmla="*/ 7631553 w 7926012"/>
                    <a:gd name="connsiteY1" fmla="*/ 83228 h 1839578"/>
                    <a:gd name="connsiteX2" fmla="*/ 7342978 w 7926012"/>
                    <a:gd name="connsiteY2" fmla="*/ 186087 h 1839578"/>
                    <a:gd name="connsiteX3" fmla="*/ 7061219 w 7926012"/>
                    <a:gd name="connsiteY3" fmla="*/ 270225 h 1839578"/>
                    <a:gd name="connsiteX4" fmla="*/ 6746865 w 7926012"/>
                    <a:gd name="connsiteY4" fmla="*/ 354194 h 1839578"/>
                    <a:gd name="connsiteX5" fmla="*/ 6468660 w 7926012"/>
                    <a:gd name="connsiteY5" fmla="*/ 427844 h 1839578"/>
                    <a:gd name="connsiteX6" fmla="*/ 6162899 w 7926012"/>
                    <a:gd name="connsiteY6" fmla="*/ 520973 h 1839578"/>
                    <a:gd name="connsiteX7" fmla="*/ 5882917 w 7926012"/>
                    <a:gd name="connsiteY7" fmla="*/ 620684 h 1839578"/>
                    <a:gd name="connsiteX8" fmla="*/ 5563058 w 7926012"/>
                    <a:gd name="connsiteY8" fmla="*/ 733348 h 1839578"/>
                    <a:gd name="connsiteX9" fmla="*/ 5264026 w 7926012"/>
                    <a:gd name="connsiteY9" fmla="*/ 849239 h 1839578"/>
                    <a:gd name="connsiteX10" fmla="*/ 4983199 w 7926012"/>
                    <a:gd name="connsiteY10" fmla="*/ 949006 h 1839578"/>
                    <a:gd name="connsiteX11" fmla="*/ 4679215 w 7926012"/>
                    <a:gd name="connsiteY11" fmla="*/ 1057728 h 1839578"/>
                    <a:gd name="connsiteX12" fmla="*/ 4409690 w 7926012"/>
                    <a:gd name="connsiteY12" fmla="*/ 1146836 h 1839578"/>
                    <a:gd name="connsiteX13" fmla="*/ 4099356 w 7926012"/>
                    <a:gd name="connsiteY13" fmla="*/ 1223577 h 1839578"/>
                    <a:gd name="connsiteX14" fmla="*/ 3835389 w 7926012"/>
                    <a:gd name="connsiteY14" fmla="*/ 1217848 h 1839578"/>
                    <a:gd name="connsiteX15" fmla="*/ 3527437 w 7926012"/>
                    <a:gd name="connsiteY15" fmla="*/ 1241045 h 1839578"/>
                    <a:gd name="connsiteX16" fmla="*/ 3234565 w 7926012"/>
                    <a:gd name="connsiteY16" fmla="*/ 1280914 h 1839578"/>
                    <a:gd name="connsiteX17" fmla="*/ 2946454 w 7926012"/>
                    <a:gd name="connsiteY17" fmla="*/ 1327688 h 1839578"/>
                    <a:gd name="connsiteX18" fmla="*/ 2638640 w 7926012"/>
                    <a:gd name="connsiteY18" fmla="*/ 1374612 h 1839578"/>
                    <a:gd name="connsiteX19" fmla="*/ 2343249 w 7926012"/>
                    <a:gd name="connsiteY19" fmla="*/ 1839578 h 1839578"/>
                    <a:gd name="connsiteX20" fmla="*/ 2040386 w 7926012"/>
                    <a:gd name="connsiteY20" fmla="*/ 1820818 h 1839578"/>
                    <a:gd name="connsiteX21" fmla="*/ 1757695 w 7926012"/>
                    <a:gd name="connsiteY21" fmla="*/ 1799669 h 1839578"/>
                    <a:gd name="connsiteX22" fmla="*/ 1468464 w 7926012"/>
                    <a:gd name="connsiteY22" fmla="*/ 1778540 h 1839578"/>
                    <a:gd name="connsiteX23" fmla="*/ 1165602 w 7926012"/>
                    <a:gd name="connsiteY23" fmla="*/ 1773325 h 1839578"/>
                    <a:gd name="connsiteX24" fmla="*/ 878287 w 7926012"/>
                    <a:gd name="connsiteY24" fmla="*/ 1751207 h 1839578"/>
                    <a:gd name="connsiteX25" fmla="*/ 581119 w 7926012"/>
                    <a:gd name="connsiteY25" fmla="*/ 1747528 h 1839578"/>
                    <a:gd name="connsiteX26" fmla="*/ 296047 w 7926012"/>
                    <a:gd name="connsiteY26" fmla="*/ 1714316 h 1839578"/>
                    <a:gd name="connsiteX27" fmla="*/ 0 w 7926012"/>
                    <a:gd name="connsiteY27" fmla="*/ 1712286 h 1839578"/>
                    <a:gd name="connsiteX0" fmla="*/ 7926012 w 7926012"/>
                    <a:gd name="connsiteY0" fmla="*/ 0 h 1849404"/>
                    <a:gd name="connsiteX1" fmla="*/ 7631553 w 7926012"/>
                    <a:gd name="connsiteY1" fmla="*/ 83228 h 1849404"/>
                    <a:gd name="connsiteX2" fmla="*/ 7342978 w 7926012"/>
                    <a:gd name="connsiteY2" fmla="*/ 186087 h 1849404"/>
                    <a:gd name="connsiteX3" fmla="*/ 7061219 w 7926012"/>
                    <a:gd name="connsiteY3" fmla="*/ 270225 h 1849404"/>
                    <a:gd name="connsiteX4" fmla="*/ 6746865 w 7926012"/>
                    <a:gd name="connsiteY4" fmla="*/ 354194 h 1849404"/>
                    <a:gd name="connsiteX5" fmla="*/ 6468660 w 7926012"/>
                    <a:gd name="connsiteY5" fmla="*/ 427844 h 1849404"/>
                    <a:gd name="connsiteX6" fmla="*/ 6162899 w 7926012"/>
                    <a:gd name="connsiteY6" fmla="*/ 520973 h 1849404"/>
                    <a:gd name="connsiteX7" fmla="*/ 5882917 w 7926012"/>
                    <a:gd name="connsiteY7" fmla="*/ 620684 h 1849404"/>
                    <a:gd name="connsiteX8" fmla="*/ 5563058 w 7926012"/>
                    <a:gd name="connsiteY8" fmla="*/ 733348 h 1849404"/>
                    <a:gd name="connsiteX9" fmla="*/ 5264026 w 7926012"/>
                    <a:gd name="connsiteY9" fmla="*/ 849239 h 1849404"/>
                    <a:gd name="connsiteX10" fmla="*/ 4983199 w 7926012"/>
                    <a:gd name="connsiteY10" fmla="*/ 949006 h 1849404"/>
                    <a:gd name="connsiteX11" fmla="*/ 4679215 w 7926012"/>
                    <a:gd name="connsiteY11" fmla="*/ 1057728 h 1849404"/>
                    <a:gd name="connsiteX12" fmla="*/ 4409690 w 7926012"/>
                    <a:gd name="connsiteY12" fmla="*/ 1146836 h 1849404"/>
                    <a:gd name="connsiteX13" fmla="*/ 4099356 w 7926012"/>
                    <a:gd name="connsiteY13" fmla="*/ 1223577 h 1849404"/>
                    <a:gd name="connsiteX14" fmla="*/ 3835389 w 7926012"/>
                    <a:gd name="connsiteY14" fmla="*/ 1217848 h 1849404"/>
                    <a:gd name="connsiteX15" fmla="*/ 3527437 w 7926012"/>
                    <a:gd name="connsiteY15" fmla="*/ 1241045 h 1849404"/>
                    <a:gd name="connsiteX16" fmla="*/ 3234565 w 7926012"/>
                    <a:gd name="connsiteY16" fmla="*/ 1280914 h 1849404"/>
                    <a:gd name="connsiteX17" fmla="*/ 2946454 w 7926012"/>
                    <a:gd name="connsiteY17" fmla="*/ 1327688 h 1849404"/>
                    <a:gd name="connsiteX18" fmla="*/ 2635465 w 7926012"/>
                    <a:gd name="connsiteY18" fmla="*/ 1849404 h 1849404"/>
                    <a:gd name="connsiteX19" fmla="*/ 2343249 w 7926012"/>
                    <a:gd name="connsiteY19" fmla="*/ 1839578 h 1849404"/>
                    <a:gd name="connsiteX20" fmla="*/ 2040386 w 7926012"/>
                    <a:gd name="connsiteY20" fmla="*/ 1820818 h 1849404"/>
                    <a:gd name="connsiteX21" fmla="*/ 1757695 w 7926012"/>
                    <a:gd name="connsiteY21" fmla="*/ 1799669 h 1849404"/>
                    <a:gd name="connsiteX22" fmla="*/ 1468464 w 7926012"/>
                    <a:gd name="connsiteY22" fmla="*/ 1778540 h 1849404"/>
                    <a:gd name="connsiteX23" fmla="*/ 1165602 w 7926012"/>
                    <a:gd name="connsiteY23" fmla="*/ 1773325 h 1849404"/>
                    <a:gd name="connsiteX24" fmla="*/ 878287 w 7926012"/>
                    <a:gd name="connsiteY24" fmla="*/ 1751207 h 1849404"/>
                    <a:gd name="connsiteX25" fmla="*/ 581119 w 7926012"/>
                    <a:gd name="connsiteY25" fmla="*/ 1747528 h 1849404"/>
                    <a:gd name="connsiteX26" fmla="*/ 296047 w 7926012"/>
                    <a:gd name="connsiteY26" fmla="*/ 1714316 h 1849404"/>
                    <a:gd name="connsiteX27" fmla="*/ 0 w 7926012"/>
                    <a:gd name="connsiteY27" fmla="*/ 1712286 h 1849404"/>
                    <a:gd name="connsiteX0" fmla="*/ 7926012 w 7926012"/>
                    <a:gd name="connsiteY0" fmla="*/ 0 h 1875769"/>
                    <a:gd name="connsiteX1" fmla="*/ 7631553 w 7926012"/>
                    <a:gd name="connsiteY1" fmla="*/ 83228 h 1875769"/>
                    <a:gd name="connsiteX2" fmla="*/ 7342978 w 7926012"/>
                    <a:gd name="connsiteY2" fmla="*/ 186087 h 1875769"/>
                    <a:gd name="connsiteX3" fmla="*/ 7061219 w 7926012"/>
                    <a:gd name="connsiteY3" fmla="*/ 270225 h 1875769"/>
                    <a:gd name="connsiteX4" fmla="*/ 6746865 w 7926012"/>
                    <a:gd name="connsiteY4" fmla="*/ 354194 h 1875769"/>
                    <a:gd name="connsiteX5" fmla="*/ 6468660 w 7926012"/>
                    <a:gd name="connsiteY5" fmla="*/ 427844 h 1875769"/>
                    <a:gd name="connsiteX6" fmla="*/ 6162899 w 7926012"/>
                    <a:gd name="connsiteY6" fmla="*/ 520973 h 1875769"/>
                    <a:gd name="connsiteX7" fmla="*/ 5882917 w 7926012"/>
                    <a:gd name="connsiteY7" fmla="*/ 620684 h 1875769"/>
                    <a:gd name="connsiteX8" fmla="*/ 5563058 w 7926012"/>
                    <a:gd name="connsiteY8" fmla="*/ 733348 h 1875769"/>
                    <a:gd name="connsiteX9" fmla="*/ 5264026 w 7926012"/>
                    <a:gd name="connsiteY9" fmla="*/ 849239 h 1875769"/>
                    <a:gd name="connsiteX10" fmla="*/ 4983199 w 7926012"/>
                    <a:gd name="connsiteY10" fmla="*/ 949006 h 1875769"/>
                    <a:gd name="connsiteX11" fmla="*/ 4679215 w 7926012"/>
                    <a:gd name="connsiteY11" fmla="*/ 1057728 h 1875769"/>
                    <a:gd name="connsiteX12" fmla="*/ 4409690 w 7926012"/>
                    <a:gd name="connsiteY12" fmla="*/ 1146836 h 1875769"/>
                    <a:gd name="connsiteX13" fmla="*/ 4099356 w 7926012"/>
                    <a:gd name="connsiteY13" fmla="*/ 1223577 h 1875769"/>
                    <a:gd name="connsiteX14" fmla="*/ 3835389 w 7926012"/>
                    <a:gd name="connsiteY14" fmla="*/ 1217848 h 1875769"/>
                    <a:gd name="connsiteX15" fmla="*/ 3527437 w 7926012"/>
                    <a:gd name="connsiteY15" fmla="*/ 1241045 h 1875769"/>
                    <a:gd name="connsiteX16" fmla="*/ 3234565 w 7926012"/>
                    <a:gd name="connsiteY16" fmla="*/ 1280914 h 1875769"/>
                    <a:gd name="connsiteX17" fmla="*/ 2933754 w 7926012"/>
                    <a:gd name="connsiteY17" fmla="*/ 1875769 h 1875769"/>
                    <a:gd name="connsiteX18" fmla="*/ 2635465 w 7926012"/>
                    <a:gd name="connsiteY18" fmla="*/ 1849404 h 1875769"/>
                    <a:gd name="connsiteX19" fmla="*/ 2343249 w 7926012"/>
                    <a:gd name="connsiteY19" fmla="*/ 1839578 h 1875769"/>
                    <a:gd name="connsiteX20" fmla="*/ 2040386 w 7926012"/>
                    <a:gd name="connsiteY20" fmla="*/ 1820818 h 1875769"/>
                    <a:gd name="connsiteX21" fmla="*/ 1757695 w 7926012"/>
                    <a:gd name="connsiteY21" fmla="*/ 1799669 h 1875769"/>
                    <a:gd name="connsiteX22" fmla="*/ 1468464 w 7926012"/>
                    <a:gd name="connsiteY22" fmla="*/ 1778540 h 1875769"/>
                    <a:gd name="connsiteX23" fmla="*/ 1165602 w 7926012"/>
                    <a:gd name="connsiteY23" fmla="*/ 1773325 h 1875769"/>
                    <a:gd name="connsiteX24" fmla="*/ 878287 w 7926012"/>
                    <a:gd name="connsiteY24" fmla="*/ 1751207 h 1875769"/>
                    <a:gd name="connsiteX25" fmla="*/ 581119 w 7926012"/>
                    <a:gd name="connsiteY25" fmla="*/ 1747528 h 1875769"/>
                    <a:gd name="connsiteX26" fmla="*/ 296047 w 7926012"/>
                    <a:gd name="connsiteY26" fmla="*/ 1714316 h 1875769"/>
                    <a:gd name="connsiteX27" fmla="*/ 0 w 7926012"/>
                    <a:gd name="connsiteY27" fmla="*/ 1712286 h 1875769"/>
                    <a:gd name="connsiteX0" fmla="*/ 7926012 w 7926012"/>
                    <a:gd name="connsiteY0" fmla="*/ 0 h 1899098"/>
                    <a:gd name="connsiteX1" fmla="*/ 7631553 w 7926012"/>
                    <a:gd name="connsiteY1" fmla="*/ 83228 h 1899098"/>
                    <a:gd name="connsiteX2" fmla="*/ 7342978 w 7926012"/>
                    <a:gd name="connsiteY2" fmla="*/ 186087 h 1899098"/>
                    <a:gd name="connsiteX3" fmla="*/ 7061219 w 7926012"/>
                    <a:gd name="connsiteY3" fmla="*/ 270225 h 1899098"/>
                    <a:gd name="connsiteX4" fmla="*/ 6746865 w 7926012"/>
                    <a:gd name="connsiteY4" fmla="*/ 354194 h 1899098"/>
                    <a:gd name="connsiteX5" fmla="*/ 6468660 w 7926012"/>
                    <a:gd name="connsiteY5" fmla="*/ 427844 h 1899098"/>
                    <a:gd name="connsiteX6" fmla="*/ 6162899 w 7926012"/>
                    <a:gd name="connsiteY6" fmla="*/ 520973 h 1899098"/>
                    <a:gd name="connsiteX7" fmla="*/ 5882917 w 7926012"/>
                    <a:gd name="connsiteY7" fmla="*/ 620684 h 1899098"/>
                    <a:gd name="connsiteX8" fmla="*/ 5563058 w 7926012"/>
                    <a:gd name="connsiteY8" fmla="*/ 733348 h 1899098"/>
                    <a:gd name="connsiteX9" fmla="*/ 5264026 w 7926012"/>
                    <a:gd name="connsiteY9" fmla="*/ 849239 h 1899098"/>
                    <a:gd name="connsiteX10" fmla="*/ 4983199 w 7926012"/>
                    <a:gd name="connsiteY10" fmla="*/ 949006 h 1899098"/>
                    <a:gd name="connsiteX11" fmla="*/ 4679215 w 7926012"/>
                    <a:gd name="connsiteY11" fmla="*/ 1057728 h 1899098"/>
                    <a:gd name="connsiteX12" fmla="*/ 4409690 w 7926012"/>
                    <a:gd name="connsiteY12" fmla="*/ 1146836 h 1899098"/>
                    <a:gd name="connsiteX13" fmla="*/ 4099356 w 7926012"/>
                    <a:gd name="connsiteY13" fmla="*/ 1223577 h 1899098"/>
                    <a:gd name="connsiteX14" fmla="*/ 3835389 w 7926012"/>
                    <a:gd name="connsiteY14" fmla="*/ 1217848 h 1899098"/>
                    <a:gd name="connsiteX15" fmla="*/ 3527437 w 7926012"/>
                    <a:gd name="connsiteY15" fmla="*/ 1241045 h 1899098"/>
                    <a:gd name="connsiteX16" fmla="*/ 3228216 w 7926012"/>
                    <a:gd name="connsiteY16" fmla="*/ 1899098 h 1899098"/>
                    <a:gd name="connsiteX17" fmla="*/ 2933754 w 7926012"/>
                    <a:gd name="connsiteY17" fmla="*/ 1875769 h 1899098"/>
                    <a:gd name="connsiteX18" fmla="*/ 2635465 w 7926012"/>
                    <a:gd name="connsiteY18" fmla="*/ 1849404 h 1899098"/>
                    <a:gd name="connsiteX19" fmla="*/ 2343249 w 7926012"/>
                    <a:gd name="connsiteY19" fmla="*/ 1839578 h 1899098"/>
                    <a:gd name="connsiteX20" fmla="*/ 2040386 w 7926012"/>
                    <a:gd name="connsiteY20" fmla="*/ 1820818 h 1899098"/>
                    <a:gd name="connsiteX21" fmla="*/ 1757695 w 7926012"/>
                    <a:gd name="connsiteY21" fmla="*/ 1799669 h 1899098"/>
                    <a:gd name="connsiteX22" fmla="*/ 1468464 w 7926012"/>
                    <a:gd name="connsiteY22" fmla="*/ 1778540 h 1899098"/>
                    <a:gd name="connsiteX23" fmla="*/ 1165602 w 7926012"/>
                    <a:gd name="connsiteY23" fmla="*/ 1773325 h 1899098"/>
                    <a:gd name="connsiteX24" fmla="*/ 878287 w 7926012"/>
                    <a:gd name="connsiteY24" fmla="*/ 1751207 h 1899098"/>
                    <a:gd name="connsiteX25" fmla="*/ 581119 w 7926012"/>
                    <a:gd name="connsiteY25" fmla="*/ 1747528 h 1899098"/>
                    <a:gd name="connsiteX26" fmla="*/ 296047 w 7926012"/>
                    <a:gd name="connsiteY26" fmla="*/ 1714316 h 1899098"/>
                    <a:gd name="connsiteX27" fmla="*/ 0 w 7926012"/>
                    <a:gd name="connsiteY27" fmla="*/ 1712286 h 1899098"/>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835389 w 7926012"/>
                    <a:gd name="connsiteY14" fmla="*/ 1217848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778240 w 7926012"/>
                    <a:gd name="connsiteY14" fmla="*/ 1909322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78781"/>
                    <a:gd name="connsiteX1" fmla="*/ 7631553 w 7926012"/>
                    <a:gd name="connsiteY1" fmla="*/ 83228 h 1978781"/>
                    <a:gd name="connsiteX2" fmla="*/ 7342978 w 7926012"/>
                    <a:gd name="connsiteY2" fmla="*/ 186087 h 1978781"/>
                    <a:gd name="connsiteX3" fmla="*/ 7061219 w 7926012"/>
                    <a:gd name="connsiteY3" fmla="*/ 270225 h 1978781"/>
                    <a:gd name="connsiteX4" fmla="*/ 6746865 w 7926012"/>
                    <a:gd name="connsiteY4" fmla="*/ 354194 h 1978781"/>
                    <a:gd name="connsiteX5" fmla="*/ 6468660 w 7926012"/>
                    <a:gd name="connsiteY5" fmla="*/ 427844 h 1978781"/>
                    <a:gd name="connsiteX6" fmla="*/ 6162899 w 7926012"/>
                    <a:gd name="connsiteY6" fmla="*/ 520973 h 1978781"/>
                    <a:gd name="connsiteX7" fmla="*/ 5882917 w 7926012"/>
                    <a:gd name="connsiteY7" fmla="*/ 620684 h 1978781"/>
                    <a:gd name="connsiteX8" fmla="*/ 5563058 w 7926012"/>
                    <a:gd name="connsiteY8" fmla="*/ 733348 h 1978781"/>
                    <a:gd name="connsiteX9" fmla="*/ 5264026 w 7926012"/>
                    <a:gd name="connsiteY9" fmla="*/ 849239 h 1978781"/>
                    <a:gd name="connsiteX10" fmla="*/ 4983199 w 7926012"/>
                    <a:gd name="connsiteY10" fmla="*/ 949006 h 1978781"/>
                    <a:gd name="connsiteX11" fmla="*/ 4679215 w 7926012"/>
                    <a:gd name="connsiteY11" fmla="*/ 1057728 h 1978781"/>
                    <a:gd name="connsiteX12" fmla="*/ 4409690 w 7926012"/>
                    <a:gd name="connsiteY12" fmla="*/ 1146836 h 1978781"/>
                    <a:gd name="connsiteX13" fmla="*/ 4096181 w 7926012"/>
                    <a:gd name="connsiteY13" fmla="*/ 1978781 h 1978781"/>
                    <a:gd name="connsiteX14" fmla="*/ 3778240 w 7926012"/>
                    <a:gd name="connsiteY14" fmla="*/ 1909322 h 1978781"/>
                    <a:gd name="connsiteX15" fmla="*/ 3517913 w 7926012"/>
                    <a:gd name="connsiteY15" fmla="*/ 1919773 h 1978781"/>
                    <a:gd name="connsiteX16" fmla="*/ 3228216 w 7926012"/>
                    <a:gd name="connsiteY16" fmla="*/ 1899098 h 1978781"/>
                    <a:gd name="connsiteX17" fmla="*/ 2933754 w 7926012"/>
                    <a:gd name="connsiteY17" fmla="*/ 1875769 h 1978781"/>
                    <a:gd name="connsiteX18" fmla="*/ 2635465 w 7926012"/>
                    <a:gd name="connsiteY18" fmla="*/ 1849404 h 1978781"/>
                    <a:gd name="connsiteX19" fmla="*/ 2343249 w 7926012"/>
                    <a:gd name="connsiteY19" fmla="*/ 1839578 h 1978781"/>
                    <a:gd name="connsiteX20" fmla="*/ 2040386 w 7926012"/>
                    <a:gd name="connsiteY20" fmla="*/ 1820818 h 1978781"/>
                    <a:gd name="connsiteX21" fmla="*/ 1757695 w 7926012"/>
                    <a:gd name="connsiteY21" fmla="*/ 1799669 h 1978781"/>
                    <a:gd name="connsiteX22" fmla="*/ 1468464 w 7926012"/>
                    <a:gd name="connsiteY22" fmla="*/ 1778540 h 1978781"/>
                    <a:gd name="connsiteX23" fmla="*/ 1165602 w 7926012"/>
                    <a:gd name="connsiteY23" fmla="*/ 1773325 h 1978781"/>
                    <a:gd name="connsiteX24" fmla="*/ 878287 w 7926012"/>
                    <a:gd name="connsiteY24" fmla="*/ 1751207 h 1978781"/>
                    <a:gd name="connsiteX25" fmla="*/ 581119 w 7926012"/>
                    <a:gd name="connsiteY25" fmla="*/ 1747528 h 1978781"/>
                    <a:gd name="connsiteX26" fmla="*/ 296047 w 7926012"/>
                    <a:gd name="connsiteY26" fmla="*/ 1714316 h 1978781"/>
                    <a:gd name="connsiteX27" fmla="*/ 0 w 7926012"/>
                    <a:gd name="connsiteY27" fmla="*/ 1712286 h 1978781"/>
                    <a:gd name="connsiteX0" fmla="*/ 7926012 w 7926012"/>
                    <a:gd name="connsiteY0" fmla="*/ 0 h 2007196"/>
                    <a:gd name="connsiteX1" fmla="*/ 7631553 w 7926012"/>
                    <a:gd name="connsiteY1" fmla="*/ 83228 h 2007196"/>
                    <a:gd name="connsiteX2" fmla="*/ 7342978 w 7926012"/>
                    <a:gd name="connsiteY2" fmla="*/ 186087 h 2007196"/>
                    <a:gd name="connsiteX3" fmla="*/ 7061219 w 7926012"/>
                    <a:gd name="connsiteY3" fmla="*/ 270225 h 2007196"/>
                    <a:gd name="connsiteX4" fmla="*/ 6746865 w 7926012"/>
                    <a:gd name="connsiteY4" fmla="*/ 354194 h 2007196"/>
                    <a:gd name="connsiteX5" fmla="*/ 6468660 w 7926012"/>
                    <a:gd name="connsiteY5" fmla="*/ 427844 h 2007196"/>
                    <a:gd name="connsiteX6" fmla="*/ 6162899 w 7926012"/>
                    <a:gd name="connsiteY6" fmla="*/ 520973 h 2007196"/>
                    <a:gd name="connsiteX7" fmla="*/ 5882917 w 7926012"/>
                    <a:gd name="connsiteY7" fmla="*/ 620684 h 2007196"/>
                    <a:gd name="connsiteX8" fmla="*/ 5563058 w 7926012"/>
                    <a:gd name="connsiteY8" fmla="*/ 733348 h 2007196"/>
                    <a:gd name="connsiteX9" fmla="*/ 5264026 w 7926012"/>
                    <a:gd name="connsiteY9" fmla="*/ 849239 h 2007196"/>
                    <a:gd name="connsiteX10" fmla="*/ 4983199 w 7926012"/>
                    <a:gd name="connsiteY10" fmla="*/ 949006 h 2007196"/>
                    <a:gd name="connsiteX11" fmla="*/ 4679215 w 7926012"/>
                    <a:gd name="connsiteY11" fmla="*/ 1057728 h 2007196"/>
                    <a:gd name="connsiteX12" fmla="*/ 4387465 w 7926012"/>
                    <a:gd name="connsiteY12" fmla="*/ 2007196 h 2007196"/>
                    <a:gd name="connsiteX13" fmla="*/ 4096181 w 7926012"/>
                    <a:gd name="connsiteY13" fmla="*/ 1978781 h 2007196"/>
                    <a:gd name="connsiteX14" fmla="*/ 3778240 w 7926012"/>
                    <a:gd name="connsiteY14" fmla="*/ 1909322 h 2007196"/>
                    <a:gd name="connsiteX15" fmla="*/ 3517913 w 7926012"/>
                    <a:gd name="connsiteY15" fmla="*/ 1919773 h 2007196"/>
                    <a:gd name="connsiteX16" fmla="*/ 3228216 w 7926012"/>
                    <a:gd name="connsiteY16" fmla="*/ 1899098 h 2007196"/>
                    <a:gd name="connsiteX17" fmla="*/ 2933754 w 7926012"/>
                    <a:gd name="connsiteY17" fmla="*/ 1875769 h 2007196"/>
                    <a:gd name="connsiteX18" fmla="*/ 2635465 w 7926012"/>
                    <a:gd name="connsiteY18" fmla="*/ 1849404 h 2007196"/>
                    <a:gd name="connsiteX19" fmla="*/ 2343249 w 7926012"/>
                    <a:gd name="connsiteY19" fmla="*/ 1839578 h 2007196"/>
                    <a:gd name="connsiteX20" fmla="*/ 2040386 w 7926012"/>
                    <a:gd name="connsiteY20" fmla="*/ 1820818 h 2007196"/>
                    <a:gd name="connsiteX21" fmla="*/ 1757695 w 7926012"/>
                    <a:gd name="connsiteY21" fmla="*/ 1799669 h 2007196"/>
                    <a:gd name="connsiteX22" fmla="*/ 1468464 w 7926012"/>
                    <a:gd name="connsiteY22" fmla="*/ 1778540 h 2007196"/>
                    <a:gd name="connsiteX23" fmla="*/ 1165602 w 7926012"/>
                    <a:gd name="connsiteY23" fmla="*/ 1773325 h 2007196"/>
                    <a:gd name="connsiteX24" fmla="*/ 878287 w 7926012"/>
                    <a:gd name="connsiteY24" fmla="*/ 1751207 h 2007196"/>
                    <a:gd name="connsiteX25" fmla="*/ 581119 w 7926012"/>
                    <a:gd name="connsiteY25" fmla="*/ 1747528 h 2007196"/>
                    <a:gd name="connsiteX26" fmla="*/ 296047 w 7926012"/>
                    <a:gd name="connsiteY26" fmla="*/ 1714316 h 2007196"/>
                    <a:gd name="connsiteX27" fmla="*/ 0 w 7926012"/>
                    <a:gd name="connsiteY27" fmla="*/ 1712286 h 2007196"/>
                    <a:gd name="connsiteX0" fmla="*/ 7926012 w 7926012"/>
                    <a:gd name="connsiteY0" fmla="*/ 0 h 2026430"/>
                    <a:gd name="connsiteX1" fmla="*/ 7631553 w 7926012"/>
                    <a:gd name="connsiteY1" fmla="*/ 83228 h 2026430"/>
                    <a:gd name="connsiteX2" fmla="*/ 7342978 w 7926012"/>
                    <a:gd name="connsiteY2" fmla="*/ 186087 h 2026430"/>
                    <a:gd name="connsiteX3" fmla="*/ 7061219 w 7926012"/>
                    <a:gd name="connsiteY3" fmla="*/ 270225 h 2026430"/>
                    <a:gd name="connsiteX4" fmla="*/ 6746865 w 7926012"/>
                    <a:gd name="connsiteY4" fmla="*/ 354194 h 2026430"/>
                    <a:gd name="connsiteX5" fmla="*/ 6468660 w 7926012"/>
                    <a:gd name="connsiteY5" fmla="*/ 427844 h 2026430"/>
                    <a:gd name="connsiteX6" fmla="*/ 6162899 w 7926012"/>
                    <a:gd name="connsiteY6" fmla="*/ 520973 h 2026430"/>
                    <a:gd name="connsiteX7" fmla="*/ 5882917 w 7926012"/>
                    <a:gd name="connsiteY7" fmla="*/ 620684 h 2026430"/>
                    <a:gd name="connsiteX8" fmla="*/ 5563058 w 7926012"/>
                    <a:gd name="connsiteY8" fmla="*/ 733348 h 2026430"/>
                    <a:gd name="connsiteX9" fmla="*/ 5264026 w 7926012"/>
                    <a:gd name="connsiteY9" fmla="*/ 849239 h 2026430"/>
                    <a:gd name="connsiteX10" fmla="*/ 4983199 w 7926012"/>
                    <a:gd name="connsiteY10" fmla="*/ 949006 h 2026430"/>
                    <a:gd name="connsiteX11" fmla="*/ 4688740 w 7926012"/>
                    <a:gd name="connsiteY11" fmla="*/ 2026430 h 2026430"/>
                    <a:gd name="connsiteX12" fmla="*/ 4387465 w 7926012"/>
                    <a:gd name="connsiteY12" fmla="*/ 2007196 h 2026430"/>
                    <a:gd name="connsiteX13" fmla="*/ 4096181 w 7926012"/>
                    <a:gd name="connsiteY13" fmla="*/ 1978781 h 2026430"/>
                    <a:gd name="connsiteX14" fmla="*/ 3778240 w 7926012"/>
                    <a:gd name="connsiteY14" fmla="*/ 1909322 h 2026430"/>
                    <a:gd name="connsiteX15" fmla="*/ 3517913 w 7926012"/>
                    <a:gd name="connsiteY15" fmla="*/ 1919773 h 2026430"/>
                    <a:gd name="connsiteX16" fmla="*/ 3228216 w 7926012"/>
                    <a:gd name="connsiteY16" fmla="*/ 1899098 h 2026430"/>
                    <a:gd name="connsiteX17" fmla="*/ 2933754 w 7926012"/>
                    <a:gd name="connsiteY17" fmla="*/ 1875769 h 2026430"/>
                    <a:gd name="connsiteX18" fmla="*/ 2635465 w 7926012"/>
                    <a:gd name="connsiteY18" fmla="*/ 1849404 h 2026430"/>
                    <a:gd name="connsiteX19" fmla="*/ 2343249 w 7926012"/>
                    <a:gd name="connsiteY19" fmla="*/ 1839578 h 2026430"/>
                    <a:gd name="connsiteX20" fmla="*/ 2040386 w 7926012"/>
                    <a:gd name="connsiteY20" fmla="*/ 1820818 h 2026430"/>
                    <a:gd name="connsiteX21" fmla="*/ 1757695 w 7926012"/>
                    <a:gd name="connsiteY21" fmla="*/ 1799669 h 2026430"/>
                    <a:gd name="connsiteX22" fmla="*/ 1468464 w 7926012"/>
                    <a:gd name="connsiteY22" fmla="*/ 1778540 h 2026430"/>
                    <a:gd name="connsiteX23" fmla="*/ 1165602 w 7926012"/>
                    <a:gd name="connsiteY23" fmla="*/ 1773325 h 2026430"/>
                    <a:gd name="connsiteX24" fmla="*/ 878287 w 7926012"/>
                    <a:gd name="connsiteY24" fmla="*/ 1751207 h 2026430"/>
                    <a:gd name="connsiteX25" fmla="*/ 581119 w 7926012"/>
                    <a:gd name="connsiteY25" fmla="*/ 1747528 h 2026430"/>
                    <a:gd name="connsiteX26" fmla="*/ 296047 w 7926012"/>
                    <a:gd name="connsiteY26" fmla="*/ 1714316 h 2026430"/>
                    <a:gd name="connsiteX27" fmla="*/ 0 w 7926012"/>
                    <a:gd name="connsiteY27" fmla="*/ 1712286 h 2026430"/>
                    <a:gd name="connsiteX0" fmla="*/ 7926012 w 7926012"/>
                    <a:gd name="connsiteY0" fmla="*/ 0 h 2035609"/>
                    <a:gd name="connsiteX1" fmla="*/ 7631553 w 7926012"/>
                    <a:gd name="connsiteY1" fmla="*/ 83228 h 2035609"/>
                    <a:gd name="connsiteX2" fmla="*/ 7342978 w 7926012"/>
                    <a:gd name="connsiteY2" fmla="*/ 186087 h 2035609"/>
                    <a:gd name="connsiteX3" fmla="*/ 7061219 w 7926012"/>
                    <a:gd name="connsiteY3" fmla="*/ 270225 h 2035609"/>
                    <a:gd name="connsiteX4" fmla="*/ 6746865 w 7926012"/>
                    <a:gd name="connsiteY4" fmla="*/ 354194 h 2035609"/>
                    <a:gd name="connsiteX5" fmla="*/ 6468660 w 7926012"/>
                    <a:gd name="connsiteY5" fmla="*/ 427844 h 2035609"/>
                    <a:gd name="connsiteX6" fmla="*/ 6162899 w 7926012"/>
                    <a:gd name="connsiteY6" fmla="*/ 520973 h 2035609"/>
                    <a:gd name="connsiteX7" fmla="*/ 5882917 w 7926012"/>
                    <a:gd name="connsiteY7" fmla="*/ 620684 h 2035609"/>
                    <a:gd name="connsiteX8" fmla="*/ 5563058 w 7926012"/>
                    <a:gd name="connsiteY8" fmla="*/ 733348 h 2035609"/>
                    <a:gd name="connsiteX9" fmla="*/ 5264026 w 7926012"/>
                    <a:gd name="connsiteY9" fmla="*/ 849239 h 2035609"/>
                    <a:gd name="connsiteX10" fmla="*/ 4995899 w 7926012"/>
                    <a:gd name="connsiteY10" fmla="*/ 2035609 h 2035609"/>
                    <a:gd name="connsiteX11" fmla="*/ 4688740 w 7926012"/>
                    <a:gd name="connsiteY11" fmla="*/ 2026430 h 2035609"/>
                    <a:gd name="connsiteX12" fmla="*/ 4387465 w 7926012"/>
                    <a:gd name="connsiteY12" fmla="*/ 2007196 h 2035609"/>
                    <a:gd name="connsiteX13" fmla="*/ 4096181 w 7926012"/>
                    <a:gd name="connsiteY13" fmla="*/ 1978781 h 2035609"/>
                    <a:gd name="connsiteX14" fmla="*/ 3778240 w 7926012"/>
                    <a:gd name="connsiteY14" fmla="*/ 1909322 h 2035609"/>
                    <a:gd name="connsiteX15" fmla="*/ 3517913 w 7926012"/>
                    <a:gd name="connsiteY15" fmla="*/ 1919773 h 2035609"/>
                    <a:gd name="connsiteX16" fmla="*/ 3228216 w 7926012"/>
                    <a:gd name="connsiteY16" fmla="*/ 1899098 h 2035609"/>
                    <a:gd name="connsiteX17" fmla="*/ 2933754 w 7926012"/>
                    <a:gd name="connsiteY17" fmla="*/ 1875769 h 2035609"/>
                    <a:gd name="connsiteX18" fmla="*/ 2635465 w 7926012"/>
                    <a:gd name="connsiteY18" fmla="*/ 1849404 h 2035609"/>
                    <a:gd name="connsiteX19" fmla="*/ 2343249 w 7926012"/>
                    <a:gd name="connsiteY19" fmla="*/ 1839578 h 2035609"/>
                    <a:gd name="connsiteX20" fmla="*/ 2040386 w 7926012"/>
                    <a:gd name="connsiteY20" fmla="*/ 1820818 h 2035609"/>
                    <a:gd name="connsiteX21" fmla="*/ 1757695 w 7926012"/>
                    <a:gd name="connsiteY21" fmla="*/ 1799669 h 2035609"/>
                    <a:gd name="connsiteX22" fmla="*/ 1468464 w 7926012"/>
                    <a:gd name="connsiteY22" fmla="*/ 1778540 h 2035609"/>
                    <a:gd name="connsiteX23" fmla="*/ 1165602 w 7926012"/>
                    <a:gd name="connsiteY23" fmla="*/ 1773325 h 2035609"/>
                    <a:gd name="connsiteX24" fmla="*/ 878287 w 7926012"/>
                    <a:gd name="connsiteY24" fmla="*/ 1751207 h 2035609"/>
                    <a:gd name="connsiteX25" fmla="*/ 581119 w 7926012"/>
                    <a:gd name="connsiteY25" fmla="*/ 1747528 h 2035609"/>
                    <a:gd name="connsiteX26" fmla="*/ 296047 w 7926012"/>
                    <a:gd name="connsiteY26" fmla="*/ 1714316 h 2035609"/>
                    <a:gd name="connsiteX27" fmla="*/ 0 w 7926012"/>
                    <a:gd name="connsiteY27" fmla="*/ 1712286 h 2035609"/>
                    <a:gd name="connsiteX0" fmla="*/ 7926012 w 7926012"/>
                    <a:gd name="connsiteY0" fmla="*/ 0 h 2037810"/>
                    <a:gd name="connsiteX1" fmla="*/ 7631553 w 7926012"/>
                    <a:gd name="connsiteY1" fmla="*/ 83228 h 2037810"/>
                    <a:gd name="connsiteX2" fmla="*/ 7342978 w 7926012"/>
                    <a:gd name="connsiteY2" fmla="*/ 186087 h 2037810"/>
                    <a:gd name="connsiteX3" fmla="*/ 7061219 w 7926012"/>
                    <a:gd name="connsiteY3" fmla="*/ 270225 h 2037810"/>
                    <a:gd name="connsiteX4" fmla="*/ 6746865 w 7926012"/>
                    <a:gd name="connsiteY4" fmla="*/ 354194 h 2037810"/>
                    <a:gd name="connsiteX5" fmla="*/ 6468660 w 7926012"/>
                    <a:gd name="connsiteY5" fmla="*/ 427844 h 2037810"/>
                    <a:gd name="connsiteX6" fmla="*/ 6162899 w 7926012"/>
                    <a:gd name="connsiteY6" fmla="*/ 520973 h 2037810"/>
                    <a:gd name="connsiteX7" fmla="*/ 5882917 w 7926012"/>
                    <a:gd name="connsiteY7" fmla="*/ 620684 h 2037810"/>
                    <a:gd name="connsiteX8" fmla="*/ 5563058 w 7926012"/>
                    <a:gd name="connsiteY8" fmla="*/ 733348 h 2037810"/>
                    <a:gd name="connsiteX9" fmla="*/ 5283076 w 7926012"/>
                    <a:gd name="connsiteY9" fmla="*/ 2037810 h 2037810"/>
                    <a:gd name="connsiteX10" fmla="*/ 4995899 w 7926012"/>
                    <a:gd name="connsiteY10" fmla="*/ 2035609 h 2037810"/>
                    <a:gd name="connsiteX11" fmla="*/ 4688740 w 7926012"/>
                    <a:gd name="connsiteY11" fmla="*/ 2026430 h 2037810"/>
                    <a:gd name="connsiteX12" fmla="*/ 4387465 w 7926012"/>
                    <a:gd name="connsiteY12" fmla="*/ 2007196 h 2037810"/>
                    <a:gd name="connsiteX13" fmla="*/ 4096181 w 7926012"/>
                    <a:gd name="connsiteY13" fmla="*/ 1978781 h 2037810"/>
                    <a:gd name="connsiteX14" fmla="*/ 3778240 w 7926012"/>
                    <a:gd name="connsiteY14" fmla="*/ 1909322 h 2037810"/>
                    <a:gd name="connsiteX15" fmla="*/ 3517913 w 7926012"/>
                    <a:gd name="connsiteY15" fmla="*/ 1919773 h 2037810"/>
                    <a:gd name="connsiteX16" fmla="*/ 3228216 w 7926012"/>
                    <a:gd name="connsiteY16" fmla="*/ 1899098 h 2037810"/>
                    <a:gd name="connsiteX17" fmla="*/ 2933754 w 7926012"/>
                    <a:gd name="connsiteY17" fmla="*/ 1875769 h 2037810"/>
                    <a:gd name="connsiteX18" fmla="*/ 2635465 w 7926012"/>
                    <a:gd name="connsiteY18" fmla="*/ 1849404 h 2037810"/>
                    <a:gd name="connsiteX19" fmla="*/ 2343249 w 7926012"/>
                    <a:gd name="connsiteY19" fmla="*/ 1839578 h 2037810"/>
                    <a:gd name="connsiteX20" fmla="*/ 2040386 w 7926012"/>
                    <a:gd name="connsiteY20" fmla="*/ 1820818 h 2037810"/>
                    <a:gd name="connsiteX21" fmla="*/ 1757695 w 7926012"/>
                    <a:gd name="connsiteY21" fmla="*/ 1799669 h 2037810"/>
                    <a:gd name="connsiteX22" fmla="*/ 1468464 w 7926012"/>
                    <a:gd name="connsiteY22" fmla="*/ 1778540 h 2037810"/>
                    <a:gd name="connsiteX23" fmla="*/ 1165602 w 7926012"/>
                    <a:gd name="connsiteY23" fmla="*/ 1773325 h 2037810"/>
                    <a:gd name="connsiteX24" fmla="*/ 878287 w 7926012"/>
                    <a:gd name="connsiteY24" fmla="*/ 1751207 h 2037810"/>
                    <a:gd name="connsiteX25" fmla="*/ 581119 w 7926012"/>
                    <a:gd name="connsiteY25" fmla="*/ 1747528 h 2037810"/>
                    <a:gd name="connsiteX26" fmla="*/ 296047 w 7926012"/>
                    <a:gd name="connsiteY26" fmla="*/ 1714316 h 2037810"/>
                    <a:gd name="connsiteX27" fmla="*/ 0 w 7926012"/>
                    <a:gd name="connsiteY27" fmla="*/ 1712286 h 2037810"/>
                    <a:gd name="connsiteX0" fmla="*/ 7926012 w 7926012"/>
                    <a:gd name="connsiteY0" fmla="*/ 0 h 2052566"/>
                    <a:gd name="connsiteX1" fmla="*/ 7631553 w 7926012"/>
                    <a:gd name="connsiteY1" fmla="*/ 83228 h 2052566"/>
                    <a:gd name="connsiteX2" fmla="*/ 7342978 w 7926012"/>
                    <a:gd name="connsiteY2" fmla="*/ 186087 h 2052566"/>
                    <a:gd name="connsiteX3" fmla="*/ 7061219 w 7926012"/>
                    <a:gd name="connsiteY3" fmla="*/ 270225 h 2052566"/>
                    <a:gd name="connsiteX4" fmla="*/ 6746865 w 7926012"/>
                    <a:gd name="connsiteY4" fmla="*/ 354194 h 2052566"/>
                    <a:gd name="connsiteX5" fmla="*/ 6468660 w 7926012"/>
                    <a:gd name="connsiteY5" fmla="*/ 427844 h 2052566"/>
                    <a:gd name="connsiteX6" fmla="*/ 6162899 w 7926012"/>
                    <a:gd name="connsiteY6" fmla="*/ 520973 h 2052566"/>
                    <a:gd name="connsiteX7" fmla="*/ 5882917 w 7926012"/>
                    <a:gd name="connsiteY7" fmla="*/ 620684 h 2052566"/>
                    <a:gd name="connsiteX8" fmla="*/ 5578933 w 7926012"/>
                    <a:gd name="connsiteY8" fmla="*/ 2052566 h 2052566"/>
                    <a:gd name="connsiteX9" fmla="*/ 5283076 w 7926012"/>
                    <a:gd name="connsiteY9" fmla="*/ 2037810 h 2052566"/>
                    <a:gd name="connsiteX10" fmla="*/ 4995899 w 7926012"/>
                    <a:gd name="connsiteY10" fmla="*/ 2035609 h 2052566"/>
                    <a:gd name="connsiteX11" fmla="*/ 4688740 w 7926012"/>
                    <a:gd name="connsiteY11" fmla="*/ 2026430 h 2052566"/>
                    <a:gd name="connsiteX12" fmla="*/ 4387465 w 7926012"/>
                    <a:gd name="connsiteY12" fmla="*/ 2007196 h 2052566"/>
                    <a:gd name="connsiteX13" fmla="*/ 4096181 w 7926012"/>
                    <a:gd name="connsiteY13" fmla="*/ 1978781 h 2052566"/>
                    <a:gd name="connsiteX14" fmla="*/ 3778240 w 7926012"/>
                    <a:gd name="connsiteY14" fmla="*/ 1909322 h 2052566"/>
                    <a:gd name="connsiteX15" fmla="*/ 3517913 w 7926012"/>
                    <a:gd name="connsiteY15" fmla="*/ 1919773 h 2052566"/>
                    <a:gd name="connsiteX16" fmla="*/ 3228216 w 7926012"/>
                    <a:gd name="connsiteY16" fmla="*/ 1899098 h 2052566"/>
                    <a:gd name="connsiteX17" fmla="*/ 2933754 w 7926012"/>
                    <a:gd name="connsiteY17" fmla="*/ 1875769 h 2052566"/>
                    <a:gd name="connsiteX18" fmla="*/ 2635465 w 7926012"/>
                    <a:gd name="connsiteY18" fmla="*/ 1849404 h 2052566"/>
                    <a:gd name="connsiteX19" fmla="*/ 2343249 w 7926012"/>
                    <a:gd name="connsiteY19" fmla="*/ 1839578 h 2052566"/>
                    <a:gd name="connsiteX20" fmla="*/ 2040386 w 7926012"/>
                    <a:gd name="connsiteY20" fmla="*/ 1820818 h 2052566"/>
                    <a:gd name="connsiteX21" fmla="*/ 1757695 w 7926012"/>
                    <a:gd name="connsiteY21" fmla="*/ 1799669 h 2052566"/>
                    <a:gd name="connsiteX22" fmla="*/ 1468464 w 7926012"/>
                    <a:gd name="connsiteY22" fmla="*/ 1778540 h 2052566"/>
                    <a:gd name="connsiteX23" fmla="*/ 1165602 w 7926012"/>
                    <a:gd name="connsiteY23" fmla="*/ 1773325 h 2052566"/>
                    <a:gd name="connsiteX24" fmla="*/ 878287 w 7926012"/>
                    <a:gd name="connsiteY24" fmla="*/ 1751207 h 2052566"/>
                    <a:gd name="connsiteX25" fmla="*/ 581119 w 7926012"/>
                    <a:gd name="connsiteY25" fmla="*/ 1747528 h 2052566"/>
                    <a:gd name="connsiteX26" fmla="*/ 296047 w 7926012"/>
                    <a:gd name="connsiteY26" fmla="*/ 1714316 h 2052566"/>
                    <a:gd name="connsiteX27" fmla="*/ 0 w 7926012"/>
                    <a:gd name="connsiteY27" fmla="*/ 1712286 h 2052566"/>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2899 w 7926012"/>
                    <a:gd name="connsiteY6" fmla="*/ 520973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6074 w 7926012"/>
                    <a:gd name="connsiteY6" fmla="*/ 2053688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46865 w 7926012"/>
                    <a:gd name="connsiteY4" fmla="*/ 354194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56390 w 7926012"/>
                    <a:gd name="connsiteY4" fmla="*/ 2055795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4234"/>
                    <a:gd name="connsiteX1" fmla="*/ 7631553 w 7926012"/>
                    <a:gd name="connsiteY1" fmla="*/ 83228 h 2064234"/>
                    <a:gd name="connsiteX2" fmla="*/ 7342978 w 7926012"/>
                    <a:gd name="connsiteY2" fmla="*/ 18608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31553 w 7926012"/>
                    <a:gd name="connsiteY1" fmla="*/ 8322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41078 w 7926012"/>
                    <a:gd name="connsiteY1" fmla="*/ 200469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03787 w 7903787"/>
                    <a:gd name="connsiteY0" fmla="*/ 282474 h 351948"/>
                    <a:gd name="connsiteX1" fmla="*/ 7641078 w 7903787"/>
                    <a:gd name="connsiteY1" fmla="*/ 292412 h 351948"/>
                    <a:gd name="connsiteX2" fmla="*/ 7339803 w 7903787"/>
                    <a:gd name="connsiteY2" fmla="*/ 312421 h 351948"/>
                    <a:gd name="connsiteX3" fmla="*/ 7042169 w 7903787"/>
                    <a:gd name="connsiteY3" fmla="*/ 351948 h 351948"/>
                    <a:gd name="connsiteX4" fmla="*/ 6756390 w 7903787"/>
                    <a:gd name="connsiteY4" fmla="*/ 343509 h 351948"/>
                    <a:gd name="connsiteX5" fmla="*/ 6449610 w 7903787"/>
                    <a:gd name="connsiteY5" fmla="*/ 350242 h 351948"/>
                    <a:gd name="connsiteX6" fmla="*/ 6166074 w 7903787"/>
                    <a:gd name="connsiteY6" fmla="*/ 341402 h 351948"/>
                    <a:gd name="connsiteX7" fmla="*/ 5879742 w 7903787"/>
                    <a:gd name="connsiteY7" fmla="*/ 345518 h 351948"/>
                    <a:gd name="connsiteX8" fmla="*/ 5578933 w 7903787"/>
                    <a:gd name="connsiteY8" fmla="*/ 340280 h 351948"/>
                    <a:gd name="connsiteX9" fmla="*/ 5283076 w 7903787"/>
                    <a:gd name="connsiteY9" fmla="*/ 325524 h 351948"/>
                    <a:gd name="connsiteX10" fmla="*/ 4995899 w 7903787"/>
                    <a:gd name="connsiteY10" fmla="*/ 323323 h 351948"/>
                    <a:gd name="connsiteX11" fmla="*/ 4688740 w 7903787"/>
                    <a:gd name="connsiteY11" fmla="*/ 314144 h 351948"/>
                    <a:gd name="connsiteX12" fmla="*/ 4387465 w 7903787"/>
                    <a:gd name="connsiteY12" fmla="*/ 294910 h 351948"/>
                    <a:gd name="connsiteX13" fmla="*/ 4096181 w 7903787"/>
                    <a:gd name="connsiteY13" fmla="*/ 266495 h 351948"/>
                    <a:gd name="connsiteX14" fmla="*/ 3778240 w 7903787"/>
                    <a:gd name="connsiteY14" fmla="*/ 197036 h 351948"/>
                    <a:gd name="connsiteX15" fmla="*/ 3517913 w 7903787"/>
                    <a:gd name="connsiteY15" fmla="*/ 207487 h 351948"/>
                    <a:gd name="connsiteX16" fmla="*/ 3228216 w 7903787"/>
                    <a:gd name="connsiteY16" fmla="*/ 186812 h 351948"/>
                    <a:gd name="connsiteX17" fmla="*/ 2933754 w 7903787"/>
                    <a:gd name="connsiteY17" fmla="*/ 163483 h 351948"/>
                    <a:gd name="connsiteX18" fmla="*/ 2635465 w 7903787"/>
                    <a:gd name="connsiteY18" fmla="*/ 137118 h 351948"/>
                    <a:gd name="connsiteX19" fmla="*/ 2343249 w 7903787"/>
                    <a:gd name="connsiteY19" fmla="*/ 127292 h 351948"/>
                    <a:gd name="connsiteX20" fmla="*/ 2040386 w 7903787"/>
                    <a:gd name="connsiteY20" fmla="*/ 108532 h 351948"/>
                    <a:gd name="connsiteX21" fmla="*/ 1757695 w 7903787"/>
                    <a:gd name="connsiteY21" fmla="*/ 87383 h 351948"/>
                    <a:gd name="connsiteX22" fmla="*/ 1468464 w 7903787"/>
                    <a:gd name="connsiteY22" fmla="*/ 66254 h 351948"/>
                    <a:gd name="connsiteX23" fmla="*/ 1165602 w 7903787"/>
                    <a:gd name="connsiteY23" fmla="*/ 61039 h 351948"/>
                    <a:gd name="connsiteX24" fmla="*/ 878287 w 7903787"/>
                    <a:gd name="connsiteY24" fmla="*/ 38921 h 351948"/>
                    <a:gd name="connsiteX25" fmla="*/ 581119 w 7903787"/>
                    <a:gd name="connsiteY25" fmla="*/ 35242 h 351948"/>
                    <a:gd name="connsiteX26" fmla="*/ 296047 w 7903787"/>
                    <a:gd name="connsiteY26" fmla="*/ 2030 h 351948"/>
                    <a:gd name="connsiteX27" fmla="*/ 0 w 7903787"/>
                    <a:gd name="connsiteY27" fmla="*/ 0 h 351948"/>
                    <a:gd name="connsiteX0" fmla="*/ 7932362 w 7932362"/>
                    <a:gd name="connsiteY0" fmla="*/ 719027 h 719027"/>
                    <a:gd name="connsiteX1" fmla="*/ 7641078 w 7932362"/>
                    <a:gd name="connsiteY1" fmla="*/ 292412 h 719027"/>
                    <a:gd name="connsiteX2" fmla="*/ 7339803 w 7932362"/>
                    <a:gd name="connsiteY2" fmla="*/ 312421 h 719027"/>
                    <a:gd name="connsiteX3" fmla="*/ 7042169 w 7932362"/>
                    <a:gd name="connsiteY3" fmla="*/ 351948 h 719027"/>
                    <a:gd name="connsiteX4" fmla="*/ 6756390 w 7932362"/>
                    <a:gd name="connsiteY4" fmla="*/ 343509 h 719027"/>
                    <a:gd name="connsiteX5" fmla="*/ 6449610 w 7932362"/>
                    <a:gd name="connsiteY5" fmla="*/ 350242 h 719027"/>
                    <a:gd name="connsiteX6" fmla="*/ 6166074 w 7932362"/>
                    <a:gd name="connsiteY6" fmla="*/ 341402 h 719027"/>
                    <a:gd name="connsiteX7" fmla="*/ 5879742 w 7932362"/>
                    <a:gd name="connsiteY7" fmla="*/ 345518 h 719027"/>
                    <a:gd name="connsiteX8" fmla="*/ 5578933 w 7932362"/>
                    <a:gd name="connsiteY8" fmla="*/ 340280 h 719027"/>
                    <a:gd name="connsiteX9" fmla="*/ 5283076 w 7932362"/>
                    <a:gd name="connsiteY9" fmla="*/ 325524 h 719027"/>
                    <a:gd name="connsiteX10" fmla="*/ 4995899 w 7932362"/>
                    <a:gd name="connsiteY10" fmla="*/ 323323 h 719027"/>
                    <a:gd name="connsiteX11" fmla="*/ 4688740 w 7932362"/>
                    <a:gd name="connsiteY11" fmla="*/ 314144 h 719027"/>
                    <a:gd name="connsiteX12" fmla="*/ 4387465 w 7932362"/>
                    <a:gd name="connsiteY12" fmla="*/ 294910 h 719027"/>
                    <a:gd name="connsiteX13" fmla="*/ 4096181 w 7932362"/>
                    <a:gd name="connsiteY13" fmla="*/ 266495 h 719027"/>
                    <a:gd name="connsiteX14" fmla="*/ 3778240 w 7932362"/>
                    <a:gd name="connsiteY14" fmla="*/ 197036 h 719027"/>
                    <a:gd name="connsiteX15" fmla="*/ 3517913 w 7932362"/>
                    <a:gd name="connsiteY15" fmla="*/ 207487 h 719027"/>
                    <a:gd name="connsiteX16" fmla="*/ 3228216 w 7932362"/>
                    <a:gd name="connsiteY16" fmla="*/ 186812 h 719027"/>
                    <a:gd name="connsiteX17" fmla="*/ 2933754 w 7932362"/>
                    <a:gd name="connsiteY17" fmla="*/ 163483 h 719027"/>
                    <a:gd name="connsiteX18" fmla="*/ 2635465 w 7932362"/>
                    <a:gd name="connsiteY18" fmla="*/ 137118 h 719027"/>
                    <a:gd name="connsiteX19" fmla="*/ 2343249 w 7932362"/>
                    <a:gd name="connsiteY19" fmla="*/ 127292 h 719027"/>
                    <a:gd name="connsiteX20" fmla="*/ 2040386 w 7932362"/>
                    <a:gd name="connsiteY20" fmla="*/ 108532 h 719027"/>
                    <a:gd name="connsiteX21" fmla="*/ 1757695 w 7932362"/>
                    <a:gd name="connsiteY21" fmla="*/ 87383 h 719027"/>
                    <a:gd name="connsiteX22" fmla="*/ 1468464 w 7932362"/>
                    <a:gd name="connsiteY22" fmla="*/ 66254 h 719027"/>
                    <a:gd name="connsiteX23" fmla="*/ 1165602 w 7932362"/>
                    <a:gd name="connsiteY23" fmla="*/ 61039 h 719027"/>
                    <a:gd name="connsiteX24" fmla="*/ 878287 w 7932362"/>
                    <a:gd name="connsiteY24" fmla="*/ 38921 h 719027"/>
                    <a:gd name="connsiteX25" fmla="*/ 581119 w 7932362"/>
                    <a:gd name="connsiteY25" fmla="*/ 35242 h 719027"/>
                    <a:gd name="connsiteX26" fmla="*/ 296047 w 7932362"/>
                    <a:gd name="connsiteY26" fmla="*/ 2030 h 719027"/>
                    <a:gd name="connsiteX27" fmla="*/ 0 w 7932362"/>
                    <a:gd name="connsiteY27" fmla="*/ 0 h 719027"/>
                    <a:gd name="connsiteX0" fmla="*/ 7932362 w 7932362"/>
                    <a:gd name="connsiteY0" fmla="*/ 719027 h 728965"/>
                    <a:gd name="connsiteX1" fmla="*/ 7625203 w 7932362"/>
                    <a:gd name="connsiteY1" fmla="*/ 728965 h 728965"/>
                    <a:gd name="connsiteX2" fmla="*/ 7339803 w 7932362"/>
                    <a:gd name="connsiteY2" fmla="*/ 312421 h 728965"/>
                    <a:gd name="connsiteX3" fmla="*/ 7042169 w 7932362"/>
                    <a:gd name="connsiteY3" fmla="*/ 351948 h 728965"/>
                    <a:gd name="connsiteX4" fmla="*/ 6756390 w 7932362"/>
                    <a:gd name="connsiteY4" fmla="*/ 343509 h 728965"/>
                    <a:gd name="connsiteX5" fmla="*/ 6449610 w 7932362"/>
                    <a:gd name="connsiteY5" fmla="*/ 350242 h 728965"/>
                    <a:gd name="connsiteX6" fmla="*/ 6166074 w 7932362"/>
                    <a:gd name="connsiteY6" fmla="*/ 341402 h 728965"/>
                    <a:gd name="connsiteX7" fmla="*/ 5879742 w 7932362"/>
                    <a:gd name="connsiteY7" fmla="*/ 345518 h 728965"/>
                    <a:gd name="connsiteX8" fmla="*/ 5578933 w 7932362"/>
                    <a:gd name="connsiteY8" fmla="*/ 340280 h 728965"/>
                    <a:gd name="connsiteX9" fmla="*/ 5283076 w 7932362"/>
                    <a:gd name="connsiteY9" fmla="*/ 325524 h 728965"/>
                    <a:gd name="connsiteX10" fmla="*/ 4995899 w 7932362"/>
                    <a:gd name="connsiteY10" fmla="*/ 323323 h 728965"/>
                    <a:gd name="connsiteX11" fmla="*/ 4688740 w 7932362"/>
                    <a:gd name="connsiteY11" fmla="*/ 314144 h 728965"/>
                    <a:gd name="connsiteX12" fmla="*/ 4387465 w 7932362"/>
                    <a:gd name="connsiteY12" fmla="*/ 294910 h 728965"/>
                    <a:gd name="connsiteX13" fmla="*/ 4096181 w 7932362"/>
                    <a:gd name="connsiteY13" fmla="*/ 266495 h 728965"/>
                    <a:gd name="connsiteX14" fmla="*/ 3778240 w 7932362"/>
                    <a:gd name="connsiteY14" fmla="*/ 197036 h 728965"/>
                    <a:gd name="connsiteX15" fmla="*/ 3517913 w 7932362"/>
                    <a:gd name="connsiteY15" fmla="*/ 207487 h 728965"/>
                    <a:gd name="connsiteX16" fmla="*/ 3228216 w 7932362"/>
                    <a:gd name="connsiteY16" fmla="*/ 186812 h 728965"/>
                    <a:gd name="connsiteX17" fmla="*/ 2933754 w 7932362"/>
                    <a:gd name="connsiteY17" fmla="*/ 163483 h 728965"/>
                    <a:gd name="connsiteX18" fmla="*/ 2635465 w 7932362"/>
                    <a:gd name="connsiteY18" fmla="*/ 137118 h 728965"/>
                    <a:gd name="connsiteX19" fmla="*/ 2343249 w 7932362"/>
                    <a:gd name="connsiteY19" fmla="*/ 127292 h 728965"/>
                    <a:gd name="connsiteX20" fmla="*/ 2040386 w 7932362"/>
                    <a:gd name="connsiteY20" fmla="*/ 108532 h 728965"/>
                    <a:gd name="connsiteX21" fmla="*/ 1757695 w 7932362"/>
                    <a:gd name="connsiteY21" fmla="*/ 87383 h 728965"/>
                    <a:gd name="connsiteX22" fmla="*/ 1468464 w 7932362"/>
                    <a:gd name="connsiteY22" fmla="*/ 66254 h 728965"/>
                    <a:gd name="connsiteX23" fmla="*/ 1165602 w 7932362"/>
                    <a:gd name="connsiteY23" fmla="*/ 61039 h 728965"/>
                    <a:gd name="connsiteX24" fmla="*/ 878287 w 7932362"/>
                    <a:gd name="connsiteY24" fmla="*/ 38921 h 728965"/>
                    <a:gd name="connsiteX25" fmla="*/ 581119 w 7932362"/>
                    <a:gd name="connsiteY25" fmla="*/ 35242 h 728965"/>
                    <a:gd name="connsiteX26" fmla="*/ 296047 w 7932362"/>
                    <a:gd name="connsiteY26" fmla="*/ 2030 h 728965"/>
                    <a:gd name="connsiteX27" fmla="*/ 0 w 7932362"/>
                    <a:gd name="connsiteY27" fmla="*/ 0 h 728965"/>
                    <a:gd name="connsiteX0" fmla="*/ 7932362 w 7932362"/>
                    <a:gd name="connsiteY0" fmla="*/ 719027 h 758534"/>
                    <a:gd name="connsiteX1" fmla="*/ 7625203 w 7932362"/>
                    <a:gd name="connsiteY1" fmla="*/ 728965 h 758534"/>
                    <a:gd name="connsiteX2" fmla="*/ 7339803 w 7932362"/>
                    <a:gd name="connsiteY2" fmla="*/ 758534 h 758534"/>
                    <a:gd name="connsiteX3" fmla="*/ 7042169 w 7932362"/>
                    <a:gd name="connsiteY3" fmla="*/ 351948 h 758534"/>
                    <a:gd name="connsiteX4" fmla="*/ 6756390 w 7932362"/>
                    <a:gd name="connsiteY4" fmla="*/ 343509 h 758534"/>
                    <a:gd name="connsiteX5" fmla="*/ 6449610 w 7932362"/>
                    <a:gd name="connsiteY5" fmla="*/ 350242 h 758534"/>
                    <a:gd name="connsiteX6" fmla="*/ 6166074 w 7932362"/>
                    <a:gd name="connsiteY6" fmla="*/ 341402 h 758534"/>
                    <a:gd name="connsiteX7" fmla="*/ 5879742 w 7932362"/>
                    <a:gd name="connsiteY7" fmla="*/ 345518 h 758534"/>
                    <a:gd name="connsiteX8" fmla="*/ 5578933 w 7932362"/>
                    <a:gd name="connsiteY8" fmla="*/ 340280 h 758534"/>
                    <a:gd name="connsiteX9" fmla="*/ 5283076 w 7932362"/>
                    <a:gd name="connsiteY9" fmla="*/ 325524 h 758534"/>
                    <a:gd name="connsiteX10" fmla="*/ 4995899 w 7932362"/>
                    <a:gd name="connsiteY10" fmla="*/ 323323 h 758534"/>
                    <a:gd name="connsiteX11" fmla="*/ 4688740 w 7932362"/>
                    <a:gd name="connsiteY11" fmla="*/ 314144 h 758534"/>
                    <a:gd name="connsiteX12" fmla="*/ 4387465 w 7932362"/>
                    <a:gd name="connsiteY12" fmla="*/ 294910 h 758534"/>
                    <a:gd name="connsiteX13" fmla="*/ 4096181 w 7932362"/>
                    <a:gd name="connsiteY13" fmla="*/ 266495 h 758534"/>
                    <a:gd name="connsiteX14" fmla="*/ 3778240 w 7932362"/>
                    <a:gd name="connsiteY14" fmla="*/ 197036 h 758534"/>
                    <a:gd name="connsiteX15" fmla="*/ 3517913 w 7932362"/>
                    <a:gd name="connsiteY15" fmla="*/ 207487 h 758534"/>
                    <a:gd name="connsiteX16" fmla="*/ 3228216 w 7932362"/>
                    <a:gd name="connsiteY16" fmla="*/ 186812 h 758534"/>
                    <a:gd name="connsiteX17" fmla="*/ 2933754 w 7932362"/>
                    <a:gd name="connsiteY17" fmla="*/ 163483 h 758534"/>
                    <a:gd name="connsiteX18" fmla="*/ 2635465 w 7932362"/>
                    <a:gd name="connsiteY18" fmla="*/ 137118 h 758534"/>
                    <a:gd name="connsiteX19" fmla="*/ 2343249 w 7932362"/>
                    <a:gd name="connsiteY19" fmla="*/ 127292 h 758534"/>
                    <a:gd name="connsiteX20" fmla="*/ 2040386 w 7932362"/>
                    <a:gd name="connsiteY20" fmla="*/ 108532 h 758534"/>
                    <a:gd name="connsiteX21" fmla="*/ 1757695 w 7932362"/>
                    <a:gd name="connsiteY21" fmla="*/ 87383 h 758534"/>
                    <a:gd name="connsiteX22" fmla="*/ 1468464 w 7932362"/>
                    <a:gd name="connsiteY22" fmla="*/ 66254 h 758534"/>
                    <a:gd name="connsiteX23" fmla="*/ 1165602 w 7932362"/>
                    <a:gd name="connsiteY23" fmla="*/ 61039 h 758534"/>
                    <a:gd name="connsiteX24" fmla="*/ 878287 w 7932362"/>
                    <a:gd name="connsiteY24" fmla="*/ 38921 h 758534"/>
                    <a:gd name="connsiteX25" fmla="*/ 581119 w 7932362"/>
                    <a:gd name="connsiteY25" fmla="*/ 35242 h 758534"/>
                    <a:gd name="connsiteX26" fmla="*/ 296047 w 7932362"/>
                    <a:gd name="connsiteY26" fmla="*/ 2030 h 758534"/>
                    <a:gd name="connsiteX27" fmla="*/ 0 w 7932362"/>
                    <a:gd name="connsiteY27" fmla="*/ 0 h 758534"/>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56390 w 7932362"/>
                    <a:gd name="connsiteY4" fmla="*/ 34350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43690 w 7932362"/>
                    <a:gd name="connsiteY4" fmla="*/ 77368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86795"/>
                    <a:gd name="connsiteX1" fmla="*/ 7625203 w 7932362"/>
                    <a:gd name="connsiteY1" fmla="*/ 728965 h 786795"/>
                    <a:gd name="connsiteX2" fmla="*/ 7339803 w 7932362"/>
                    <a:gd name="connsiteY2" fmla="*/ 758534 h 786795"/>
                    <a:gd name="connsiteX3" fmla="*/ 7048519 w 7932362"/>
                    <a:gd name="connsiteY3" fmla="*/ 775755 h 786795"/>
                    <a:gd name="connsiteX4" fmla="*/ 6743690 w 7932362"/>
                    <a:gd name="connsiteY4" fmla="*/ 773689 h 786795"/>
                    <a:gd name="connsiteX5" fmla="*/ 6446435 w 7932362"/>
                    <a:gd name="connsiteY5" fmla="*/ 786795 h 786795"/>
                    <a:gd name="connsiteX6" fmla="*/ 6166074 w 7932362"/>
                    <a:gd name="connsiteY6" fmla="*/ 341402 h 786795"/>
                    <a:gd name="connsiteX7" fmla="*/ 5879742 w 7932362"/>
                    <a:gd name="connsiteY7" fmla="*/ 345518 h 786795"/>
                    <a:gd name="connsiteX8" fmla="*/ 5578933 w 7932362"/>
                    <a:gd name="connsiteY8" fmla="*/ 340280 h 786795"/>
                    <a:gd name="connsiteX9" fmla="*/ 5283076 w 7932362"/>
                    <a:gd name="connsiteY9" fmla="*/ 325524 h 786795"/>
                    <a:gd name="connsiteX10" fmla="*/ 4995899 w 7932362"/>
                    <a:gd name="connsiteY10" fmla="*/ 323323 h 786795"/>
                    <a:gd name="connsiteX11" fmla="*/ 4688740 w 7932362"/>
                    <a:gd name="connsiteY11" fmla="*/ 314144 h 786795"/>
                    <a:gd name="connsiteX12" fmla="*/ 4387465 w 7932362"/>
                    <a:gd name="connsiteY12" fmla="*/ 294910 h 786795"/>
                    <a:gd name="connsiteX13" fmla="*/ 4096181 w 7932362"/>
                    <a:gd name="connsiteY13" fmla="*/ 266495 h 786795"/>
                    <a:gd name="connsiteX14" fmla="*/ 3778240 w 7932362"/>
                    <a:gd name="connsiteY14" fmla="*/ 197036 h 786795"/>
                    <a:gd name="connsiteX15" fmla="*/ 3517913 w 7932362"/>
                    <a:gd name="connsiteY15" fmla="*/ 207487 h 786795"/>
                    <a:gd name="connsiteX16" fmla="*/ 3228216 w 7932362"/>
                    <a:gd name="connsiteY16" fmla="*/ 186812 h 786795"/>
                    <a:gd name="connsiteX17" fmla="*/ 2933754 w 7932362"/>
                    <a:gd name="connsiteY17" fmla="*/ 163483 h 786795"/>
                    <a:gd name="connsiteX18" fmla="*/ 2635465 w 7932362"/>
                    <a:gd name="connsiteY18" fmla="*/ 137118 h 786795"/>
                    <a:gd name="connsiteX19" fmla="*/ 2343249 w 7932362"/>
                    <a:gd name="connsiteY19" fmla="*/ 127292 h 786795"/>
                    <a:gd name="connsiteX20" fmla="*/ 2040386 w 7932362"/>
                    <a:gd name="connsiteY20" fmla="*/ 108532 h 786795"/>
                    <a:gd name="connsiteX21" fmla="*/ 1757695 w 7932362"/>
                    <a:gd name="connsiteY21" fmla="*/ 87383 h 786795"/>
                    <a:gd name="connsiteX22" fmla="*/ 1468464 w 7932362"/>
                    <a:gd name="connsiteY22" fmla="*/ 66254 h 786795"/>
                    <a:gd name="connsiteX23" fmla="*/ 1165602 w 7932362"/>
                    <a:gd name="connsiteY23" fmla="*/ 61039 h 786795"/>
                    <a:gd name="connsiteX24" fmla="*/ 878287 w 7932362"/>
                    <a:gd name="connsiteY24" fmla="*/ 38921 h 786795"/>
                    <a:gd name="connsiteX25" fmla="*/ 581119 w 7932362"/>
                    <a:gd name="connsiteY25" fmla="*/ 35242 h 786795"/>
                    <a:gd name="connsiteX26" fmla="*/ 296047 w 7932362"/>
                    <a:gd name="connsiteY26" fmla="*/ 2030 h 786795"/>
                    <a:gd name="connsiteX27" fmla="*/ 0 w 7932362"/>
                    <a:gd name="connsiteY27" fmla="*/ 0 h 786795"/>
                    <a:gd name="connsiteX0" fmla="*/ 7932362 w 7932362"/>
                    <a:gd name="connsiteY0" fmla="*/ 719027 h 797074"/>
                    <a:gd name="connsiteX1" fmla="*/ 7625203 w 7932362"/>
                    <a:gd name="connsiteY1" fmla="*/ 728965 h 797074"/>
                    <a:gd name="connsiteX2" fmla="*/ 7339803 w 7932362"/>
                    <a:gd name="connsiteY2" fmla="*/ 758534 h 797074"/>
                    <a:gd name="connsiteX3" fmla="*/ 7048519 w 7932362"/>
                    <a:gd name="connsiteY3" fmla="*/ 775755 h 797074"/>
                    <a:gd name="connsiteX4" fmla="*/ 6743690 w 7932362"/>
                    <a:gd name="connsiteY4" fmla="*/ 773689 h 797074"/>
                    <a:gd name="connsiteX5" fmla="*/ 6446435 w 7932362"/>
                    <a:gd name="connsiteY5" fmla="*/ 786795 h 797074"/>
                    <a:gd name="connsiteX6" fmla="*/ 6156549 w 7932362"/>
                    <a:gd name="connsiteY6" fmla="*/ 797074 h 797074"/>
                    <a:gd name="connsiteX7" fmla="*/ 5879742 w 7932362"/>
                    <a:gd name="connsiteY7" fmla="*/ 345518 h 797074"/>
                    <a:gd name="connsiteX8" fmla="*/ 5578933 w 7932362"/>
                    <a:gd name="connsiteY8" fmla="*/ 340280 h 797074"/>
                    <a:gd name="connsiteX9" fmla="*/ 5283076 w 7932362"/>
                    <a:gd name="connsiteY9" fmla="*/ 325524 h 797074"/>
                    <a:gd name="connsiteX10" fmla="*/ 4995899 w 7932362"/>
                    <a:gd name="connsiteY10" fmla="*/ 323323 h 797074"/>
                    <a:gd name="connsiteX11" fmla="*/ 4688740 w 7932362"/>
                    <a:gd name="connsiteY11" fmla="*/ 314144 h 797074"/>
                    <a:gd name="connsiteX12" fmla="*/ 4387465 w 7932362"/>
                    <a:gd name="connsiteY12" fmla="*/ 294910 h 797074"/>
                    <a:gd name="connsiteX13" fmla="*/ 4096181 w 7932362"/>
                    <a:gd name="connsiteY13" fmla="*/ 266495 h 797074"/>
                    <a:gd name="connsiteX14" fmla="*/ 3778240 w 7932362"/>
                    <a:gd name="connsiteY14" fmla="*/ 197036 h 797074"/>
                    <a:gd name="connsiteX15" fmla="*/ 3517913 w 7932362"/>
                    <a:gd name="connsiteY15" fmla="*/ 207487 h 797074"/>
                    <a:gd name="connsiteX16" fmla="*/ 3228216 w 7932362"/>
                    <a:gd name="connsiteY16" fmla="*/ 186812 h 797074"/>
                    <a:gd name="connsiteX17" fmla="*/ 2933754 w 7932362"/>
                    <a:gd name="connsiteY17" fmla="*/ 163483 h 797074"/>
                    <a:gd name="connsiteX18" fmla="*/ 2635465 w 7932362"/>
                    <a:gd name="connsiteY18" fmla="*/ 137118 h 797074"/>
                    <a:gd name="connsiteX19" fmla="*/ 2343249 w 7932362"/>
                    <a:gd name="connsiteY19" fmla="*/ 127292 h 797074"/>
                    <a:gd name="connsiteX20" fmla="*/ 2040386 w 7932362"/>
                    <a:gd name="connsiteY20" fmla="*/ 108532 h 797074"/>
                    <a:gd name="connsiteX21" fmla="*/ 1757695 w 7932362"/>
                    <a:gd name="connsiteY21" fmla="*/ 87383 h 797074"/>
                    <a:gd name="connsiteX22" fmla="*/ 1468464 w 7932362"/>
                    <a:gd name="connsiteY22" fmla="*/ 66254 h 797074"/>
                    <a:gd name="connsiteX23" fmla="*/ 1165602 w 7932362"/>
                    <a:gd name="connsiteY23" fmla="*/ 61039 h 797074"/>
                    <a:gd name="connsiteX24" fmla="*/ 878287 w 7932362"/>
                    <a:gd name="connsiteY24" fmla="*/ 38921 h 797074"/>
                    <a:gd name="connsiteX25" fmla="*/ 581119 w 7932362"/>
                    <a:gd name="connsiteY25" fmla="*/ 35242 h 797074"/>
                    <a:gd name="connsiteX26" fmla="*/ 296047 w 7932362"/>
                    <a:gd name="connsiteY26" fmla="*/ 2030 h 797074"/>
                    <a:gd name="connsiteX27" fmla="*/ 0 w 7932362"/>
                    <a:gd name="connsiteY27" fmla="*/ 0 h 797074"/>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78933 w 7932362"/>
                    <a:gd name="connsiteY8" fmla="*/ 340280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747676 h 807563"/>
                    <a:gd name="connsiteX27" fmla="*/ 0 w 7932362"/>
                    <a:gd name="connsiteY27" fmla="*/ 0 h 807563"/>
                    <a:gd name="connsiteX0" fmla="*/ 7945062 w 7945062"/>
                    <a:gd name="connsiteY0" fmla="*/ 21082 h 109618"/>
                    <a:gd name="connsiteX1" fmla="*/ 7637903 w 7945062"/>
                    <a:gd name="connsiteY1" fmla="*/ 31020 h 109618"/>
                    <a:gd name="connsiteX2" fmla="*/ 7352503 w 7945062"/>
                    <a:gd name="connsiteY2" fmla="*/ 60589 h 109618"/>
                    <a:gd name="connsiteX3" fmla="*/ 7061219 w 7945062"/>
                    <a:gd name="connsiteY3" fmla="*/ 77810 h 109618"/>
                    <a:gd name="connsiteX4" fmla="*/ 6756390 w 7945062"/>
                    <a:gd name="connsiteY4" fmla="*/ 75744 h 109618"/>
                    <a:gd name="connsiteX5" fmla="*/ 6459135 w 7945062"/>
                    <a:gd name="connsiteY5" fmla="*/ 88850 h 109618"/>
                    <a:gd name="connsiteX6" fmla="*/ 6169249 w 7945062"/>
                    <a:gd name="connsiteY6" fmla="*/ 99129 h 109618"/>
                    <a:gd name="connsiteX7" fmla="*/ 5879742 w 7945062"/>
                    <a:gd name="connsiteY7" fmla="*/ 109618 h 109618"/>
                    <a:gd name="connsiteX8" fmla="*/ 5582108 w 7945062"/>
                    <a:gd name="connsiteY8" fmla="*/ 98007 h 109618"/>
                    <a:gd name="connsiteX9" fmla="*/ 5295776 w 7945062"/>
                    <a:gd name="connsiteY9" fmla="*/ 92810 h 109618"/>
                    <a:gd name="connsiteX10" fmla="*/ 4986374 w 7945062"/>
                    <a:gd name="connsiteY10" fmla="*/ 84236 h 109618"/>
                    <a:gd name="connsiteX11" fmla="*/ 4701440 w 7945062"/>
                    <a:gd name="connsiteY11" fmla="*/ 52752 h 109618"/>
                    <a:gd name="connsiteX12" fmla="*/ 4409690 w 7945062"/>
                    <a:gd name="connsiteY12" fmla="*/ 46264 h 109618"/>
                    <a:gd name="connsiteX13" fmla="*/ 4099356 w 7945062"/>
                    <a:gd name="connsiteY13" fmla="*/ 46528 h 109618"/>
                    <a:gd name="connsiteX14" fmla="*/ 3806816 w 7945062"/>
                    <a:gd name="connsiteY14" fmla="*/ 21680 h 109618"/>
                    <a:gd name="connsiteX15" fmla="*/ 3514739 w 7945062"/>
                    <a:gd name="connsiteY15" fmla="*/ 19385 h 109618"/>
                    <a:gd name="connsiteX16" fmla="*/ 3228217 w 7945062"/>
                    <a:gd name="connsiteY16" fmla="*/ 8270 h 109618"/>
                    <a:gd name="connsiteX17" fmla="*/ 2930579 w 7945062"/>
                    <a:gd name="connsiteY17" fmla="*/ 4059 h 109618"/>
                    <a:gd name="connsiteX18" fmla="*/ 2651340 w 7945062"/>
                    <a:gd name="connsiteY18" fmla="*/ 0 h 109618"/>
                    <a:gd name="connsiteX19" fmla="*/ 2362299 w 7945062"/>
                    <a:gd name="connsiteY19" fmla="*/ 12480 h 109618"/>
                    <a:gd name="connsiteX20" fmla="*/ 2053086 w 7945062"/>
                    <a:gd name="connsiteY20" fmla="*/ 6466 h 109618"/>
                    <a:gd name="connsiteX21" fmla="*/ 1767220 w 7945062"/>
                    <a:gd name="connsiteY21" fmla="*/ 13995 h 109618"/>
                    <a:gd name="connsiteX22" fmla="*/ 1484339 w 7945062"/>
                    <a:gd name="connsiteY22" fmla="*/ 18359 h 109618"/>
                    <a:gd name="connsiteX23" fmla="*/ 1181477 w 7945062"/>
                    <a:gd name="connsiteY23" fmla="*/ 19516 h 109618"/>
                    <a:gd name="connsiteX24" fmla="*/ 894162 w 7945062"/>
                    <a:gd name="connsiteY24" fmla="*/ 26077 h 109618"/>
                    <a:gd name="connsiteX25" fmla="*/ 593819 w 7945062"/>
                    <a:gd name="connsiteY25" fmla="*/ 44704 h 109618"/>
                    <a:gd name="connsiteX26" fmla="*/ 308747 w 7945062"/>
                    <a:gd name="connsiteY26" fmla="*/ 49731 h 109618"/>
                    <a:gd name="connsiteX27" fmla="*/ 0 w 7945062"/>
                    <a:gd name="connsiteY27" fmla="*/ 34954 h 10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45062" h="109618">
                      <a:moveTo>
                        <a:pt x="7945062" y="21082"/>
                      </a:moveTo>
                      <a:lnTo>
                        <a:pt x="7637903" y="31020"/>
                      </a:lnTo>
                      <a:lnTo>
                        <a:pt x="7352503" y="60589"/>
                      </a:lnTo>
                      <a:lnTo>
                        <a:pt x="7061219" y="77810"/>
                      </a:lnTo>
                      <a:lnTo>
                        <a:pt x="6756390" y="75744"/>
                      </a:lnTo>
                      <a:lnTo>
                        <a:pt x="6459135" y="88850"/>
                      </a:lnTo>
                      <a:lnTo>
                        <a:pt x="6169249" y="99129"/>
                      </a:lnTo>
                      <a:lnTo>
                        <a:pt x="5879742" y="109618"/>
                      </a:lnTo>
                      <a:lnTo>
                        <a:pt x="5582108" y="98007"/>
                      </a:lnTo>
                      <a:lnTo>
                        <a:pt x="5295776" y="92810"/>
                      </a:lnTo>
                      <a:lnTo>
                        <a:pt x="4986374" y="84236"/>
                      </a:lnTo>
                      <a:lnTo>
                        <a:pt x="4701440" y="52752"/>
                      </a:lnTo>
                      <a:lnTo>
                        <a:pt x="4409690" y="46264"/>
                      </a:lnTo>
                      <a:lnTo>
                        <a:pt x="4099356" y="46528"/>
                      </a:lnTo>
                      <a:lnTo>
                        <a:pt x="3806816" y="21680"/>
                      </a:lnTo>
                      <a:lnTo>
                        <a:pt x="3514739" y="19385"/>
                      </a:lnTo>
                      <a:lnTo>
                        <a:pt x="3228217" y="8270"/>
                      </a:lnTo>
                      <a:lnTo>
                        <a:pt x="2930579" y="4059"/>
                      </a:lnTo>
                      <a:lnTo>
                        <a:pt x="2651340" y="0"/>
                      </a:lnTo>
                      <a:lnTo>
                        <a:pt x="2362299" y="12480"/>
                      </a:lnTo>
                      <a:lnTo>
                        <a:pt x="2053086" y="6466"/>
                      </a:lnTo>
                      <a:lnTo>
                        <a:pt x="1767220" y="13995"/>
                      </a:lnTo>
                      <a:lnTo>
                        <a:pt x="1484339" y="18359"/>
                      </a:lnTo>
                      <a:lnTo>
                        <a:pt x="1181477" y="19516"/>
                      </a:lnTo>
                      <a:lnTo>
                        <a:pt x="894162" y="26077"/>
                      </a:lnTo>
                      <a:lnTo>
                        <a:pt x="593819" y="44704"/>
                      </a:lnTo>
                      <a:lnTo>
                        <a:pt x="308747" y="49731"/>
                      </a:lnTo>
                      <a:lnTo>
                        <a:pt x="0" y="34954"/>
                      </a:lnTo>
                    </a:path>
                  </a:pathLst>
                </a:custGeom>
                <a:noFill/>
                <a:ln w="28575" cap="flat">
                  <a:solidFill>
                    <a:srgbClr val="DADAEB"/>
                  </a:solidFill>
                  <a:prstDash val="solid"/>
                  <a:miter/>
                </a:ln>
              </p:spPr>
              <p:txBody>
                <a:bodyPr rtlCol="0" anchor="ctr"/>
                <a:lstStyle/>
                <a:p>
                  <a:endParaRPr lang="en-US" sz="633"/>
                </a:p>
              </p:txBody>
            </p:sp>
          </p:grpSp>
          <p:sp>
            <p:nvSpPr>
              <p:cNvPr id="820" name="TextBox 819">
                <a:extLst>
                  <a:ext uri="{FF2B5EF4-FFF2-40B4-BE49-F238E27FC236}">
                    <a16:creationId xmlns:a16="http://schemas.microsoft.com/office/drawing/2014/main" id="{18858A31-07CC-48E9-8BE2-22084FCDFCF3}"/>
                  </a:ext>
                </a:extLst>
              </p:cNvPr>
              <p:cNvSpPr txBox="1"/>
              <p:nvPr/>
            </p:nvSpPr>
            <p:spPr>
              <a:xfrm rot="16200000">
                <a:off x="-1349826" y="8734307"/>
                <a:ext cx="5667377" cy="590788"/>
              </a:xfrm>
              <a:prstGeom prst="rect">
                <a:avLst/>
              </a:prstGeom>
              <a:noFill/>
            </p:spPr>
            <p:txBody>
              <a:bodyPr wrap="square" rtlCol="0">
                <a:spAutoFit/>
              </a:bodyPr>
              <a:lstStyle/>
              <a:p>
                <a:pPr algn="ctr"/>
                <a:r>
                  <a:rPr lang="tr-TR" sz="844" b="1"/>
                  <a:t>Ölümler (milyon olarak)</a:t>
                </a:r>
              </a:p>
            </p:txBody>
          </p:sp>
          <p:grpSp>
            <p:nvGrpSpPr>
              <p:cNvPr id="821" name="Group 820">
                <a:extLst>
                  <a:ext uri="{FF2B5EF4-FFF2-40B4-BE49-F238E27FC236}">
                    <a16:creationId xmlns:a16="http://schemas.microsoft.com/office/drawing/2014/main" id="{85B25283-3D68-4698-A12E-CF3C347949FF}"/>
                  </a:ext>
                </a:extLst>
              </p:cNvPr>
              <p:cNvGrpSpPr/>
              <p:nvPr/>
            </p:nvGrpSpPr>
            <p:grpSpPr>
              <a:xfrm>
                <a:off x="2252664" y="6196013"/>
                <a:ext cx="102468" cy="5667375"/>
                <a:chOff x="2519364" y="6196013"/>
                <a:chExt cx="102468" cy="5667375"/>
              </a:xfrm>
            </p:grpSpPr>
            <p:cxnSp>
              <p:nvCxnSpPr>
                <p:cNvPr id="1140" name="Straight Connector 1139">
                  <a:extLst>
                    <a:ext uri="{FF2B5EF4-FFF2-40B4-BE49-F238E27FC236}">
                      <a16:creationId xmlns:a16="http://schemas.microsoft.com/office/drawing/2014/main" id="{F9E917E7-252C-403E-AF59-3FA4C8EF9B0A}"/>
                    </a:ext>
                  </a:extLst>
                </p:cNvPr>
                <p:cNvCxnSpPr>
                  <a:cxnSpLocks/>
                </p:cNvCxnSpPr>
                <p:nvPr/>
              </p:nvCxnSpPr>
              <p:spPr>
                <a:xfrm>
                  <a:off x="2621832" y="6200775"/>
                  <a:ext cx="0" cy="56626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1" name="Straight Connector 1140">
                  <a:extLst>
                    <a:ext uri="{FF2B5EF4-FFF2-40B4-BE49-F238E27FC236}">
                      <a16:creationId xmlns:a16="http://schemas.microsoft.com/office/drawing/2014/main" id="{C2748D91-633B-4663-9B99-B84927CC740A}"/>
                    </a:ext>
                  </a:extLst>
                </p:cNvPr>
                <p:cNvCxnSpPr>
                  <a:cxnSpLocks/>
                </p:cNvCxnSpPr>
                <p:nvPr/>
              </p:nvCxnSpPr>
              <p:spPr>
                <a:xfrm flipH="1">
                  <a:off x="2519364" y="6196013"/>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F64C4E40-E040-4A4F-B664-D3F277F39A3C}"/>
                    </a:ext>
                  </a:extLst>
                </p:cNvPr>
                <p:cNvCxnSpPr>
                  <a:cxnSpLocks/>
                </p:cNvCxnSpPr>
                <p:nvPr/>
              </p:nvCxnSpPr>
              <p:spPr>
                <a:xfrm flipH="1">
                  <a:off x="2519364" y="710565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C118F2BB-F843-4CAB-806B-E6BF02F5D290}"/>
                    </a:ext>
                  </a:extLst>
                </p:cNvPr>
                <p:cNvCxnSpPr>
                  <a:cxnSpLocks/>
                </p:cNvCxnSpPr>
                <p:nvPr/>
              </p:nvCxnSpPr>
              <p:spPr>
                <a:xfrm flipH="1">
                  <a:off x="2519364" y="805815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4" name="Straight Connector 1143">
                  <a:extLst>
                    <a:ext uri="{FF2B5EF4-FFF2-40B4-BE49-F238E27FC236}">
                      <a16:creationId xmlns:a16="http://schemas.microsoft.com/office/drawing/2014/main" id="{A7F7147D-7DAA-4822-BE4E-4D0A43ED6C85}"/>
                    </a:ext>
                  </a:extLst>
                </p:cNvPr>
                <p:cNvCxnSpPr>
                  <a:cxnSpLocks/>
                </p:cNvCxnSpPr>
                <p:nvPr/>
              </p:nvCxnSpPr>
              <p:spPr>
                <a:xfrm flipH="1">
                  <a:off x="2519364" y="9005888"/>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B7539BD7-C652-483C-94A2-53D15325F96F}"/>
                    </a:ext>
                  </a:extLst>
                </p:cNvPr>
                <p:cNvCxnSpPr>
                  <a:cxnSpLocks/>
                </p:cNvCxnSpPr>
                <p:nvPr/>
              </p:nvCxnSpPr>
              <p:spPr>
                <a:xfrm flipH="1">
                  <a:off x="2519364" y="9958388"/>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6" name="Straight Connector 1145">
                  <a:extLst>
                    <a:ext uri="{FF2B5EF4-FFF2-40B4-BE49-F238E27FC236}">
                      <a16:creationId xmlns:a16="http://schemas.microsoft.com/office/drawing/2014/main" id="{FC396A8C-0DFE-4B93-BBA3-B14059197B31}"/>
                    </a:ext>
                  </a:extLst>
                </p:cNvPr>
                <p:cNvCxnSpPr>
                  <a:cxnSpLocks/>
                </p:cNvCxnSpPr>
                <p:nvPr/>
              </p:nvCxnSpPr>
              <p:spPr>
                <a:xfrm flipH="1">
                  <a:off x="2519364" y="10906125"/>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96873651-A3BE-4153-A6B7-67F559A48529}"/>
                    </a:ext>
                  </a:extLst>
                </p:cNvPr>
                <p:cNvCxnSpPr>
                  <a:cxnSpLocks/>
                </p:cNvCxnSpPr>
                <p:nvPr/>
              </p:nvCxnSpPr>
              <p:spPr>
                <a:xfrm flipH="1">
                  <a:off x="2519364" y="1186338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2" name="TextBox 821">
                <a:extLst>
                  <a:ext uri="{FF2B5EF4-FFF2-40B4-BE49-F238E27FC236}">
                    <a16:creationId xmlns:a16="http://schemas.microsoft.com/office/drawing/2014/main" id="{AB77B7D5-3D78-4CD4-9E1B-B446BC827B69}"/>
                  </a:ext>
                </a:extLst>
              </p:cNvPr>
              <p:cNvSpPr txBox="1"/>
              <p:nvPr/>
            </p:nvSpPr>
            <p:spPr>
              <a:xfrm>
                <a:off x="1849761" y="6938466"/>
                <a:ext cx="328123" cy="307711"/>
              </a:xfrm>
              <a:prstGeom prst="rect">
                <a:avLst/>
              </a:prstGeom>
              <a:noFill/>
            </p:spPr>
            <p:txBody>
              <a:bodyPr wrap="none" lIns="0" tIns="0" rIns="0" bIns="0" rtlCol="0">
                <a:spAutoFit/>
              </a:bodyPr>
              <a:lstStyle/>
              <a:p>
                <a:pPr algn="r"/>
                <a:r>
                  <a:rPr lang="tr-TR" sz="703"/>
                  <a:t>5M</a:t>
                </a:r>
              </a:p>
            </p:txBody>
          </p:sp>
          <p:sp>
            <p:nvSpPr>
              <p:cNvPr id="823" name="TextBox 822">
                <a:extLst>
                  <a:ext uri="{FF2B5EF4-FFF2-40B4-BE49-F238E27FC236}">
                    <a16:creationId xmlns:a16="http://schemas.microsoft.com/office/drawing/2014/main" id="{1AAF4F02-A32B-4B39-9F84-8F9DF4987B9A}"/>
                  </a:ext>
                </a:extLst>
              </p:cNvPr>
              <p:cNvSpPr txBox="1"/>
              <p:nvPr/>
            </p:nvSpPr>
            <p:spPr>
              <a:xfrm>
                <a:off x="1849761" y="7890966"/>
                <a:ext cx="328123" cy="307711"/>
              </a:xfrm>
              <a:prstGeom prst="rect">
                <a:avLst/>
              </a:prstGeom>
              <a:noFill/>
            </p:spPr>
            <p:txBody>
              <a:bodyPr wrap="none" lIns="0" tIns="0" rIns="0" bIns="0" rtlCol="0">
                <a:spAutoFit/>
              </a:bodyPr>
              <a:lstStyle/>
              <a:p>
                <a:pPr algn="r"/>
                <a:r>
                  <a:rPr lang="tr-TR" sz="703"/>
                  <a:t>4M</a:t>
                </a:r>
              </a:p>
            </p:txBody>
          </p:sp>
          <p:sp>
            <p:nvSpPr>
              <p:cNvPr id="824" name="TextBox 823">
                <a:extLst>
                  <a:ext uri="{FF2B5EF4-FFF2-40B4-BE49-F238E27FC236}">
                    <a16:creationId xmlns:a16="http://schemas.microsoft.com/office/drawing/2014/main" id="{5A0236FF-D6D6-4DA2-9214-E3E6DE07F57C}"/>
                  </a:ext>
                </a:extLst>
              </p:cNvPr>
              <p:cNvSpPr txBox="1"/>
              <p:nvPr/>
            </p:nvSpPr>
            <p:spPr>
              <a:xfrm>
                <a:off x="1849761" y="8843466"/>
                <a:ext cx="328123" cy="307711"/>
              </a:xfrm>
              <a:prstGeom prst="rect">
                <a:avLst/>
              </a:prstGeom>
              <a:noFill/>
            </p:spPr>
            <p:txBody>
              <a:bodyPr wrap="none" lIns="0" tIns="0" rIns="0" bIns="0" rtlCol="0">
                <a:spAutoFit/>
              </a:bodyPr>
              <a:lstStyle/>
              <a:p>
                <a:pPr algn="r"/>
                <a:r>
                  <a:rPr lang="tr-TR" sz="703"/>
                  <a:t>3M</a:t>
                </a:r>
              </a:p>
            </p:txBody>
          </p:sp>
          <p:sp>
            <p:nvSpPr>
              <p:cNvPr id="825" name="TextBox 824">
                <a:extLst>
                  <a:ext uri="{FF2B5EF4-FFF2-40B4-BE49-F238E27FC236}">
                    <a16:creationId xmlns:a16="http://schemas.microsoft.com/office/drawing/2014/main" id="{D43BB7EF-FAC6-42F7-BD79-C0F98FACB7EE}"/>
                  </a:ext>
                </a:extLst>
              </p:cNvPr>
              <p:cNvSpPr txBox="1"/>
              <p:nvPr/>
            </p:nvSpPr>
            <p:spPr>
              <a:xfrm>
                <a:off x="1849761" y="9805492"/>
                <a:ext cx="328123" cy="307711"/>
              </a:xfrm>
              <a:prstGeom prst="rect">
                <a:avLst/>
              </a:prstGeom>
              <a:noFill/>
            </p:spPr>
            <p:txBody>
              <a:bodyPr wrap="none" lIns="0" tIns="0" rIns="0" bIns="0" rtlCol="0">
                <a:spAutoFit/>
              </a:bodyPr>
              <a:lstStyle/>
              <a:p>
                <a:pPr algn="r"/>
                <a:r>
                  <a:rPr lang="tr-TR" sz="703"/>
                  <a:t>2M</a:t>
                </a:r>
              </a:p>
            </p:txBody>
          </p:sp>
          <p:sp>
            <p:nvSpPr>
              <p:cNvPr id="826" name="TextBox 825">
                <a:extLst>
                  <a:ext uri="{FF2B5EF4-FFF2-40B4-BE49-F238E27FC236}">
                    <a16:creationId xmlns:a16="http://schemas.microsoft.com/office/drawing/2014/main" id="{A439B0B8-8066-4E76-835D-C8357876DDB7}"/>
                  </a:ext>
                </a:extLst>
              </p:cNvPr>
              <p:cNvSpPr txBox="1"/>
              <p:nvPr/>
            </p:nvSpPr>
            <p:spPr>
              <a:xfrm>
                <a:off x="1849761" y="10738942"/>
                <a:ext cx="328123" cy="307711"/>
              </a:xfrm>
              <a:prstGeom prst="rect">
                <a:avLst/>
              </a:prstGeom>
              <a:noFill/>
            </p:spPr>
            <p:txBody>
              <a:bodyPr wrap="none" lIns="0" tIns="0" rIns="0" bIns="0" rtlCol="0">
                <a:spAutoFit/>
              </a:bodyPr>
              <a:lstStyle/>
              <a:p>
                <a:pPr algn="r"/>
                <a:r>
                  <a:rPr lang="tr-TR" sz="703"/>
                  <a:t>1M</a:t>
                </a:r>
              </a:p>
            </p:txBody>
          </p:sp>
          <p:sp>
            <p:nvSpPr>
              <p:cNvPr id="827" name="TextBox 826">
                <a:extLst>
                  <a:ext uri="{FF2B5EF4-FFF2-40B4-BE49-F238E27FC236}">
                    <a16:creationId xmlns:a16="http://schemas.microsoft.com/office/drawing/2014/main" id="{21E98401-575C-4287-9D02-54C0594B4018}"/>
                  </a:ext>
                </a:extLst>
              </p:cNvPr>
              <p:cNvSpPr txBox="1"/>
              <p:nvPr/>
            </p:nvSpPr>
            <p:spPr>
              <a:xfrm>
                <a:off x="2054304" y="11700968"/>
                <a:ext cx="123581" cy="307711"/>
              </a:xfrm>
              <a:prstGeom prst="rect">
                <a:avLst/>
              </a:prstGeom>
              <a:noFill/>
            </p:spPr>
            <p:txBody>
              <a:bodyPr wrap="none" lIns="0" tIns="0" rIns="0" bIns="0" rtlCol="0">
                <a:spAutoFit/>
              </a:bodyPr>
              <a:lstStyle/>
              <a:p>
                <a:pPr algn="r"/>
                <a:r>
                  <a:rPr lang="tr-TR" sz="703" b="1"/>
                  <a:t>0</a:t>
                </a:r>
              </a:p>
            </p:txBody>
          </p:sp>
          <p:grpSp>
            <p:nvGrpSpPr>
              <p:cNvPr id="828" name="Group 827">
                <a:extLst>
                  <a:ext uri="{FF2B5EF4-FFF2-40B4-BE49-F238E27FC236}">
                    <a16:creationId xmlns:a16="http://schemas.microsoft.com/office/drawing/2014/main" id="{DF083C91-DF5F-4960-AF13-D513F38C0062}"/>
                  </a:ext>
                </a:extLst>
              </p:cNvPr>
              <p:cNvGrpSpPr/>
              <p:nvPr/>
            </p:nvGrpSpPr>
            <p:grpSpPr>
              <a:xfrm rot="16200000" flipV="1">
                <a:off x="6505553" y="7867685"/>
                <a:ext cx="102509" cy="8229587"/>
                <a:chOff x="2519322" y="3633800"/>
                <a:chExt cx="102509" cy="8229587"/>
              </a:xfrm>
            </p:grpSpPr>
            <p:cxnSp>
              <p:nvCxnSpPr>
                <p:cNvPr id="1109" name="Straight Connector 1108">
                  <a:extLst>
                    <a:ext uri="{FF2B5EF4-FFF2-40B4-BE49-F238E27FC236}">
                      <a16:creationId xmlns:a16="http://schemas.microsoft.com/office/drawing/2014/main" id="{3F7749EF-3B7F-42DB-BE80-6ECE31E77879}"/>
                    </a:ext>
                  </a:extLst>
                </p:cNvPr>
                <p:cNvCxnSpPr>
                  <a:cxnSpLocks/>
                </p:cNvCxnSpPr>
                <p:nvPr/>
              </p:nvCxnSpPr>
              <p:spPr>
                <a:xfrm rot="16200000" flipH="1" flipV="1">
                  <a:off x="-1491162" y="7750394"/>
                  <a:ext cx="822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992D6113-F722-4B30-8F32-80EC22452C1D}"/>
                    </a:ext>
                  </a:extLst>
                </p:cNvPr>
                <p:cNvCxnSpPr>
                  <a:cxnSpLocks/>
                </p:cNvCxnSpPr>
                <p:nvPr/>
              </p:nvCxnSpPr>
              <p:spPr>
                <a:xfrm flipH="1">
                  <a:off x="2519364" y="10248901"/>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B2F77B1B-DE8B-464D-B64C-249FC9955D12}"/>
                    </a:ext>
                  </a:extLst>
                </p:cNvPr>
                <p:cNvCxnSpPr>
                  <a:cxnSpLocks/>
                </p:cNvCxnSpPr>
                <p:nvPr/>
              </p:nvCxnSpPr>
              <p:spPr>
                <a:xfrm flipH="1">
                  <a:off x="2519364" y="10539413"/>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A88BEAB4-5EDA-461A-B504-E7A64F6293E8}"/>
                    </a:ext>
                  </a:extLst>
                </p:cNvPr>
                <p:cNvCxnSpPr>
                  <a:cxnSpLocks/>
                </p:cNvCxnSpPr>
                <p:nvPr/>
              </p:nvCxnSpPr>
              <p:spPr>
                <a:xfrm flipH="1">
                  <a:off x="2519364" y="10834689"/>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FE4F0840-9D76-4630-A2FA-CBECF60F0B78}"/>
                    </a:ext>
                  </a:extLst>
                </p:cNvPr>
                <p:cNvCxnSpPr>
                  <a:cxnSpLocks/>
                </p:cNvCxnSpPr>
                <p:nvPr/>
              </p:nvCxnSpPr>
              <p:spPr>
                <a:xfrm flipH="1">
                  <a:off x="2519364" y="1112520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7EDD05BF-4A42-417D-B818-230D1C2E1C06}"/>
                    </a:ext>
                  </a:extLst>
                </p:cNvPr>
                <p:cNvCxnSpPr>
                  <a:cxnSpLocks/>
                </p:cNvCxnSpPr>
                <p:nvPr/>
              </p:nvCxnSpPr>
              <p:spPr>
                <a:xfrm flipH="1">
                  <a:off x="2519363" y="11420476"/>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60D5B3B7-17FE-437B-9B91-94F5C55896D1}"/>
                    </a:ext>
                  </a:extLst>
                </p:cNvPr>
                <p:cNvCxnSpPr>
                  <a:cxnSpLocks/>
                </p:cNvCxnSpPr>
                <p:nvPr/>
              </p:nvCxnSpPr>
              <p:spPr>
                <a:xfrm flipH="1">
                  <a:off x="2519363" y="1171575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A753A329-9898-4356-891E-B2CCECC2FD8C}"/>
                    </a:ext>
                  </a:extLst>
                </p:cNvPr>
                <p:cNvCxnSpPr>
                  <a:cxnSpLocks/>
                </p:cNvCxnSpPr>
                <p:nvPr/>
              </p:nvCxnSpPr>
              <p:spPr>
                <a:xfrm flipH="1">
                  <a:off x="2519364" y="1186338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04953939-C3E0-48EE-97BE-561FE4982EFF}"/>
                    </a:ext>
                  </a:extLst>
                </p:cNvPr>
                <p:cNvCxnSpPr>
                  <a:cxnSpLocks/>
                </p:cNvCxnSpPr>
                <p:nvPr/>
              </p:nvCxnSpPr>
              <p:spPr>
                <a:xfrm flipH="1">
                  <a:off x="2519363" y="9953626"/>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2A5C037B-BA75-4E22-9591-F77859C7F1D8}"/>
                    </a:ext>
                  </a:extLst>
                </p:cNvPr>
                <p:cNvCxnSpPr>
                  <a:cxnSpLocks/>
                </p:cNvCxnSpPr>
                <p:nvPr/>
              </p:nvCxnSpPr>
              <p:spPr>
                <a:xfrm flipH="1">
                  <a:off x="2519362" y="9663113"/>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45135D2D-F145-4BA4-B340-2426F76FC309}"/>
                    </a:ext>
                  </a:extLst>
                </p:cNvPr>
                <p:cNvCxnSpPr>
                  <a:cxnSpLocks/>
                </p:cNvCxnSpPr>
                <p:nvPr/>
              </p:nvCxnSpPr>
              <p:spPr>
                <a:xfrm flipH="1">
                  <a:off x="2519361" y="9367838"/>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BBBA94D7-87C4-41A8-93D8-F8481D4EAA3F}"/>
                    </a:ext>
                  </a:extLst>
                </p:cNvPr>
                <p:cNvCxnSpPr>
                  <a:cxnSpLocks/>
                </p:cNvCxnSpPr>
                <p:nvPr/>
              </p:nvCxnSpPr>
              <p:spPr>
                <a:xfrm flipH="1">
                  <a:off x="2519359" y="9067801"/>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D9C5F667-19C7-456A-BCDA-A32ABB127F99}"/>
                    </a:ext>
                  </a:extLst>
                </p:cNvPr>
                <p:cNvCxnSpPr>
                  <a:cxnSpLocks/>
                </p:cNvCxnSpPr>
                <p:nvPr/>
              </p:nvCxnSpPr>
              <p:spPr>
                <a:xfrm flipH="1">
                  <a:off x="2519357" y="8777289"/>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465E8134-0381-4E46-8BE5-A0D6718126E2}"/>
                    </a:ext>
                  </a:extLst>
                </p:cNvPr>
                <p:cNvCxnSpPr>
                  <a:cxnSpLocks/>
                </p:cNvCxnSpPr>
                <p:nvPr/>
              </p:nvCxnSpPr>
              <p:spPr>
                <a:xfrm flipH="1">
                  <a:off x="2519355" y="848677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91AAE41B-0856-460A-B3EF-0EB4688B92E5}"/>
                    </a:ext>
                  </a:extLst>
                </p:cNvPr>
                <p:cNvCxnSpPr>
                  <a:cxnSpLocks/>
                </p:cNvCxnSpPr>
                <p:nvPr/>
              </p:nvCxnSpPr>
              <p:spPr>
                <a:xfrm flipH="1">
                  <a:off x="2519353" y="819150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8FBC98B6-B530-49CE-ACCC-23B81A4241F3}"/>
                    </a:ext>
                  </a:extLst>
                </p:cNvPr>
                <p:cNvCxnSpPr>
                  <a:cxnSpLocks/>
                </p:cNvCxnSpPr>
                <p:nvPr/>
              </p:nvCxnSpPr>
              <p:spPr>
                <a:xfrm flipH="1">
                  <a:off x="2519351" y="790099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2871D740-61D6-4AE6-8C8A-288E2E3E3BC9}"/>
                    </a:ext>
                  </a:extLst>
                </p:cNvPr>
                <p:cNvCxnSpPr>
                  <a:cxnSpLocks/>
                </p:cNvCxnSpPr>
                <p:nvPr/>
              </p:nvCxnSpPr>
              <p:spPr>
                <a:xfrm flipH="1">
                  <a:off x="2519349" y="7596191"/>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EB698EE3-751A-46D6-9CEF-4C3EA7300F49}"/>
                    </a:ext>
                  </a:extLst>
                </p:cNvPr>
                <p:cNvCxnSpPr>
                  <a:cxnSpLocks/>
                </p:cNvCxnSpPr>
                <p:nvPr/>
              </p:nvCxnSpPr>
              <p:spPr>
                <a:xfrm flipH="1">
                  <a:off x="2519347" y="731044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4977DACB-B321-4E2A-A3BB-8ED5A3EBCE54}"/>
                    </a:ext>
                  </a:extLst>
                </p:cNvPr>
                <p:cNvCxnSpPr>
                  <a:cxnSpLocks/>
                </p:cNvCxnSpPr>
                <p:nvPr/>
              </p:nvCxnSpPr>
              <p:spPr>
                <a:xfrm flipH="1">
                  <a:off x="2519344" y="7015171"/>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35162794-1D05-4D07-BD25-52C790660FBA}"/>
                    </a:ext>
                  </a:extLst>
                </p:cNvPr>
                <p:cNvCxnSpPr>
                  <a:cxnSpLocks/>
                </p:cNvCxnSpPr>
                <p:nvPr/>
              </p:nvCxnSpPr>
              <p:spPr>
                <a:xfrm flipH="1">
                  <a:off x="2519343" y="6719896"/>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373BB3AE-C005-45F6-969A-7AFCCEE440FA}"/>
                    </a:ext>
                  </a:extLst>
                </p:cNvPr>
                <p:cNvCxnSpPr>
                  <a:cxnSpLocks/>
                </p:cNvCxnSpPr>
                <p:nvPr/>
              </p:nvCxnSpPr>
              <p:spPr>
                <a:xfrm flipH="1">
                  <a:off x="2519341" y="642462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D30BF846-79B1-483F-9E1F-48D3682F28F6}"/>
                    </a:ext>
                  </a:extLst>
                </p:cNvPr>
                <p:cNvCxnSpPr>
                  <a:cxnSpLocks/>
                </p:cNvCxnSpPr>
                <p:nvPr/>
              </p:nvCxnSpPr>
              <p:spPr>
                <a:xfrm flipH="1">
                  <a:off x="2519339" y="6129348"/>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CE940433-63F9-48A6-8D01-C4A61A168D03}"/>
                    </a:ext>
                  </a:extLst>
                </p:cNvPr>
                <p:cNvCxnSpPr>
                  <a:cxnSpLocks/>
                </p:cNvCxnSpPr>
                <p:nvPr/>
              </p:nvCxnSpPr>
              <p:spPr>
                <a:xfrm flipH="1">
                  <a:off x="2519337" y="583883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B0788E22-79E0-443A-9DB9-55F62B131BF2}"/>
                    </a:ext>
                  </a:extLst>
                </p:cNvPr>
                <p:cNvCxnSpPr>
                  <a:cxnSpLocks/>
                </p:cNvCxnSpPr>
                <p:nvPr/>
              </p:nvCxnSpPr>
              <p:spPr>
                <a:xfrm flipH="1">
                  <a:off x="2519335" y="554356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3" name="Straight Connector 1132">
                  <a:extLst>
                    <a:ext uri="{FF2B5EF4-FFF2-40B4-BE49-F238E27FC236}">
                      <a16:creationId xmlns:a16="http://schemas.microsoft.com/office/drawing/2014/main" id="{A93BEA9F-4D4A-4DD6-8DE3-C4912965DA50}"/>
                    </a:ext>
                  </a:extLst>
                </p:cNvPr>
                <p:cNvCxnSpPr>
                  <a:cxnSpLocks/>
                </p:cNvCxnSpPr>
                <p:nvPr/>
              </p:nvCxnSpPr>
              <p:spPr>
                <a:xfrm flipH="1">
                  <a:off x="2519333" y="5253049"/>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7985777B-5AF9-42AC-95DA-57A1E11541F8}"/>
                    </a:ext>
                  </a:extLst>
                </p:cNvPr>
                <p:cNvCxnSpPr>
                  <a:cxnSpLocks/>
                </p:cNvCxnSpPr>
                <p:nvPr/>
              </p:nvCxnSpPr>
              <p:spPr>
                <a:xfrm flipH="1">
                  <a:off x="2519331" y="496253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C94B0B36-0C4F-4470-937D-83EBC4053F63}"/>
                    </a:ext>
                  </a:extLst>
                </p:cNvPr>
                <p:cNvCxnSpPr>
                  <a:cxnSpLocks/>
                </p:cNvCxnSpPr>
                <p:nvPr/>
              </p:nvCxnSpPr>
              <p:spPr>
                <a:xfrm flipH="1">
                  <a:off x="2519329" y="4672024"/>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CBAD8072-B312-464D-A527-F2E2B69CBD12}"/>
                    </a:ext>
                  </a:extLst>
                </p:cNvPr>
                <p:cNvCxnSpPr>
                  <a:cxnSpLocks/>
                </p:cNvCxnSpPr>
                <p:nvPr/>
              </p:nvCxnSpPr>
              <p:spPr>
                <a:xfrm flipH="1">
                  <a:off x="2519327" y="437198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5F0462CF-2C4E-46D1-8BE1-5F64EB3B258C}"/>
                    </a:ext>
                  </a:extLst>
                </p:cNvPr>
                <p:cNvCxnSpPr>
                  <a:cxnSpLocks/>
                </p:cNvCxnSpPr>
                <p:nvPr/>
              </p:nvCxnSpPr>
              <p:spPr>
                <a:xfrm flipH="1">
                  <a:off x="2519325" y="407671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26520CA6-0DFA-4CFA-AA9E-A85FC48C1C2D}"/>
                    </a:ext>
                  </a:extLst>
                </p:cNvPr>
                <p:cNvCxnSpPr>
                  <a:cxnSpLocks/>
                </p:cNvCxnSpPr>
                <p:nvPr/>
              </p:nvCxnSpPr>
              <p:spPr>
                <a:xfrm flipH="1">
                  <a:off x="2519323" y="378620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BE35217C-F5EB-404E-BFA5-F4040258EBD8}"/>
                    </a:ext>
                  </a:extLst>
                </p:cNvPr>
                <p:cNvCxnSpPr>
                  <a:cxnSpLocks/>
                </p:cNvCxnSpPr>
                <p:nvPr/>
              </p:nvCxnSpPr>
              <p:spPr>
                <a:xfrm flipH="1">
                  <a:off x="2519322" y="363380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9" name="TextBox 828">
                <a:extLst>
                  <a:ext uri="{FF2B5EF4-FFF2-40B4-BE49-F238E27FC236}">
                    <a16:creationId xmlns:a16="http://schemas.microsoft.com/office/drawing/2014/main" id="{4F726FC9-5132-4735-AB20-4E4F147213A3}"/>
                  </a:ext>
                </a:extLst>
              </p:cNvPr>
              <p:cNvSpPr txBox="1"/>
              <p:nvPr/>
            </p:nvSpPr>
            <p:spPr>
              <a:xfrm>
                <a:off x="2382071" y="12059742"/>
                <a:ext cx="494314" cy="307711"/>
              </a:xfrm>
              <a:prstGeom prst="rect">
                <a:avLst/>
              </a:prstGeom>
              <a:noFill/>
            </p:spPr>
            <p:txBody>
              <a:bodyPr wrap="none" lIns="0" tIns="0" rIns="0" bIns="0" rtlCol="0">
                <a:spAutoFit/>
              </a:bodyPr>
              <a:lstStyle/>
              <a:p>
                <a:pPr algn="r"/>
                <a:r>
                  <a:rPr lang="tr-TR" sz="703" b="1"/>
                  <a:t>1990</a:t>
                </a:r>
              </a:p>
            </p:txBody>
          </p:sp>
          <p:sp>
            <p:nvSpPr>
              <p:cNvPr id="830" name="TextBox 829">
                <a:extLst>
                  <a:ext uri="{FF2B5EF4-FFF2-40B4-BE49-F238E27FC236}">
                    <a16:creationId xmlns:a16="http://schemas.microsoft.com/office/drawing/2014/main" id="{654EF55D-3C24-4A72-8C91-1AFD11FA78CC}"/>
                  </a:ext>
                </a:extLst>
              </p:cNvPr>
              <p:cNvSpPr txBox="1"/>
              <p:nvPr/>
            </p:nvSpPr>
            <p:spPr>
              <a:xfrm>
                <a:off x="3252021" y="12059742"/>
                <a:ext cx="494314" cy="307711"/>
              </a:xfrm>
              <a:prstGeom prst="rect">
                <a:avLst/>
              </a:prstGeom>
              <a:noFill/>
            </p:spPr>
            <p:txBody>
              <a:bodyPr wrap="none" lIns="0" tIns="0" rIns="0" bIns="0" rtlCol="0">
                <a:spAutoFit/>
              </a:bodyPr>
              <a:lstStyle/>
              <a:p>
                <a:pPr algn="r"/>
                <a:r>
                  <a:rPr lang="tr-TR" sz="703" b="1"/>
                  <a:t>1993</a:t>
                </a:r>
              </a:p>
            </p:txBody>
          </p:sp>
          <p:sp>
            <p:nvSpPr>
              <p:cNvPr id="831" name="TextBox 830">
                <a:extLst>
                  <a:ext uri="{FF2B5EF4-FFF2-40B4-BE49-F238E27FC236}">
                    <a16:creationId xmlns:a16="http://schemas.microsoft.com/office/drawing/2014/main" id="{0547C404-6447-4216-9FC1-3B97813C19BD}"/>
                  </a:ext>
                </a:extLst>
              </p:cNvPr>
              <p:cNvSpPr txBox="1"/>
              <p:nvPr/>
            </p:nvSpPr>
            <p:spPr>
              <a:xfrm>
                <a:off x="4128319" y="12059742"/>
                <a:ext cx="494314" cy="307711"/>
              </a:xfrm>
              <a:prstGeom prst="rect">
                <a:avLst/>
              </a:prstGeom>
              <a:noFill/>
            </p:spPr>
            <p:txBody>
              <a:bodyPr wrap="none" lIns="0" tIns="0" rIns="0" bIns="0" rtlCol="0">
                <a:spAutoFit/>
              </a:bodyPr>
              <a:lstStyle/>
              <a:p>
                <a:pPr algn="r"/>
                <a:r>
                  <a:rPr lang="tr-TR" sz="703" b="1"/>
                  <a:t>1996</a:t>
                </a:r>
              </a:p>
            </p:txBody>
          </p:sp>
          <p:sp>
            <p:nvSpPr>
              <p:cNvPr id="832" name="TextBox 831">
                <a:extLst>
                  <a:ext uri="{FF2B5EF4-FFF2-40B4-BE49-F238E27FC236}">
                    <a16:creationId xmlns:a16="http://schemas.microsoft.com/office/drawing/2014/main" id="{EE53F32A-8B3B-4A38-B1AD-6C1E824FCA83}"/>
                  </a:ext>
                </a:extLst>
              </p:cNvPr>
              <p:cNvSpPr txBox="1"/>
              <p:nvPr/>
            </p:nvSpPr>
            <p:spPr>
              <a:xfrm>
                <a:off x="5004620" y="12059742"/>
                <a:ext cx="494314" cy="307711"/>
              </a:xfrm>
              <a:prstGeom prst="rect">
                <a:avLst/>
              </a:prstGeom>
              <a:noFill/>
            </p:spPr>
            <p:txBody>
              <a:bodyPr wrap="none" lIns="0" tIns="0" rIns="0" bIns="0" rtlCol="0">
                <a:spAutoFit/>
              </a:bodyPr>
              <a:lstStyle/>
              <a:p>
                <a:pPr algn="r"/>
                <a:r>
                  <a:rPr lang="tr-TR" sz="703" b="1"/>
                  <a:t>1999</a:t>
                </a:r>
              </a:p>
            </p:txBody>
          </p:sp>
          <p:sp>
            <p:nvSpPr>
              <p:cNvPr id="833" name="TextBox 832">
                <a:extLst>
                  <a:ext uri="{FF2B5EF4-FFF2-40B4-BE49-F238E27FC236}">
                    <a16:creationId xmlns:a16="http://schemas.microsoft.com/office/drawing/2014/main" id="{E23D398B-C14F-49E0-8065-E5F95DEA393E}"/>
                  </a:ext>
                </a:extLst>
              </p:cNvPr>
              <p:cNvSpPr txBox="1"/>
              <p:nvPr/>
            </p:nvSpPr>
            <p:spPr>
              <a:xfrm>
                <a:off x="5887269" y="12059742"/>
                <a:ext cx="494314" cy="307711"/>
              </a:xfrm>
              <a:prstGeom prst="rect">
                <a:avLst/>
              </a:prstGeom>
              <a:noFill/>
            </p:spPr>
            <p:txBody>
              <a:bodyPr wrap="none" lIns="0" tIns="0" rIns="0" bIns="0" rtlCol="0">
                <a:spAutoFit/>
              </a:bodyPr>
              <a:lstStyle/>
              <a:p>
                <a:pPr algn="r"/>
                <a:r>
                  <a:rPr lang="tr-TR" sz="703" b="1"/>
                  <a:t>2002</a:t>
                </a:r>
              </a:p>
            </p:txBody>
          </p:sp>
          <p:sp>
            <p:nvSpPr>
              <p:cNvPr id="834" name="TextBox 833">
                <a:extLst>
                  <a:ext uri="{FF2B5EF4-FFF2-40B4-BE49-F238E27FC236}">
                    <a16:creationId xmlns:a16="http://schemas.microsoft.com/office/drawing/2014/main" id="{7EE376A8-A947-45BA-AE0E-3552CFC1040B}"/>
                  </a:ext>
                </a:extLst>
              </p:cNvPr>
              <p:cNvSpPr txBox="1"/>
              <p:nvPr/>
            </p:nvSpPr>
            <p:spPr>
              <a:xfrm>
                <a:off x="6782619" y="12059742"/>
                <a:ext cx="494314" cy="307711"/>
              </a:xfrm>
              <a:prstGeom prst="rect">
                <a:avLst/>
              </a:prstGeom>
              <a:noFill/>
            </p:spPr>
            <p:txBody>
              <a:bodyPr wrap="none" lIns="0" tIns="0" rIns="0" bIns="0" rtlCol="0">
                <a:spAutoFit/>
              </a:bodyPr>
              <a:lstStyle/>
              <a:p>
                <a:pPr algn="r"/>
                <a:r>
                  <a:rPr lang="tr-TR" sz="703" b="1"/>
                  <a:t>2005</a:t>
                </a:r>
              </a:p>
            </p:txBody>
          </p:sp>
          <p:sp>
            <p:nvSpPr>
              <p:cNvPr id="835" name="TextBox 834">
                <a:extLst>
                  <a:ext uri="{FF2B5EF4-FFF2-40B4-BE49-F238E27FC236}">
                    <a16:creationId xmlns:a16="http://schemas.microsoft.com/office/drawing/2014/main" id="{79F82A78-9307-4176-A1B9-E0FFDB64EB23}"/>
                  </a:ext>
                </a:extLst>
              </p:cNvPr>
              <p:cNvSpPr txBox="1"/>
              <p:nvPr/>
            </p:nvSpPr>
            <p:spPr>
              <a:xfrm>
                <a:off x="7658920" y="12059742"/>
                <a:ext cx="494314" cy="307711"/>
              </a:xfrm>
              <a:prstGeom prst="rect">
                <a:avLst/>
              </a:prstGeom>
              <a:noFill/>
            </p:spPr>
            <p:txBody>
              <a:bodyPr wrap="none" lIns="0" tIns="0" rIns="0" bIns="0" rtlCol="0">
                <a:spAutoFit/>
              </a:bodyPr>
              <a:lstStyle/>
              <a:p>
                <a:pPr algn="r"/>
                <a:r>
                  <a:rPr lang="tr-TR" sz="703" b="1"/>
                  <a:t>2008</a:t>
                </a:r>
              </a:p>
            </p:txBody>
          </p:sp>
          <p:sp>
            <p:nvSpPr>
              <p:cNvPr id="836" name="TextBox 835">
                <a:extLst>
                  <a:ext uri="{FF2B5EF4-FFF2-40B4-BE49-F238E27FC236}">
                    <a16:creationId xmlns:a16="http://schemas.microsoft.com/office/drawing/2014/main" id="{7C76D8C0-4ED5-47C9-B3EB-AB5675A0274C}"/>
                  </a:ext>
                </a:extLst>
              </p:cNvPr>
              <p:cNvSpPr txBox="1"/>
              <p:nvPr/>
            </p:nvSpPr>
            <p:spPr>
              <a:xfrm>
                <a:off x="8535221" y="12059742"/>
                <a:ext cx="494314" cy="307711"/>
              </a:xfrm>
              <a:prstGeom prst="rect">
                <a:avLst/>
              </a:prstGeom>
              <a:noFill/>
            </p:spPr>
            <p:txBody>
              <a:bodyPr wrap="none" lIns="0" tIns="0" rIns="0" bIns="0" rtlCol="0">
                <a:spAutoFit/>
              </a:bodyPr>
              <a:lstStyle/>
              <a:p>
                <a:pPr algn="r"/>
                <a:r>
                  <a:rPr lang="tr-TR" sz="703" b="1"/>
                  <a:t>2011</a:t>
                </a:r>
              </a:p>
            </p:txBody>
          </p:sp>
          <p:sp>
            <p:nvSpPr>
              <p:cNvPr id="837" name="TextBox 836">
                <a:extLst>
                  <a:ext uri="{FF2B5EF4-FFF2-40B4-BE49-F238E27FC236}">
                    <a16:creationId xmlns:a16="http://schemas.microsoft.com/office/drawing/2014/main" id="{AD152D2A-6148-4A9E-98A5-2F33CB217473}"/>
                  </a:ext>
                </a:extLst>
              </p:cNvPr>
              <p:cNvSpPr txBox="1"/>
              <p:nvPr/>
            </p:nvSpPr>
            <p:spPr>
              <a:xfrm>
                <a:off x="9417870" y="12059742"/>
                <a:ext cx="494314" cy="307711"/>
              </a:xfrm>
              <a:prstGeom prst="rect">
                <a:avLst/>
              </a:prstGeom>
              <a:noFill/>
            </p:spPr>
            <p:txBody>
              <a:bodyPr wrap="none" lIns="0" tIns="0" rIns="0" bIns="0" rtlCol="0">
                <a:spAutoFit/>
              </a:bodyPr>
              <a:lstStyle/>
              <a:p>
                <a:pPr algn="r"/>
                <a:r>
                  <a:rPr lang="tr-TR" sz="703" b="1"/>
                  <a:t>2014</a:t>
                </a:r>
              </a:p>
            </p:txBody>
          </p:sp>
          <p:sp>
            <p:nvSpPr>
              <p:cNvPr id="838" name="TextBox 837">
                <a:extLst>
                  <a:ext uri="{FF2B5EF4-FFF2-40B4-BE49-F238E27FC236}">
                    <a16:creationId xmlns:a16="http://schemas.microsoft.com/office/drawing/2014/main" id="{4BF5A7B0-A78B-4475-8D1C-AFFF9B6B3FAA}"/>
                  </a:ext>
                </a:extLst>
              </p:cNvPr>
              <p:cNvSpPr txBox="1"/>
              <p:nvPr/>
            </p:nvSpPr>
            <p:spPr>
              <a:xfrm>
                <a:off x="10306870" y="12059742"/>
                <a:ext cx="494314" cy="307711"/>
              </a:xfrm>
              <a:prstGeom prst="rect">
                <a:avLst/>
              </a:prstGeom>
              <a:noFill/>
            </p:spPr>
            <p:txBody>
              <a:bodyPr wrap="none" lIns="0" tIns="0" rIns="0" bIns="0" rtlCol="0">
                <a:spAutoFit/>
              </a:bodyPr>
              <a:lstStyle/>
              <a:p>
                <a:pPr algn="r"/>
                <a:r>
                  <a:rPr lang="tr-TR" sz="703" b="1"/>
                  <a:t>2017</a:t>
                </a:r>
              </a:p>
            </p:txBody>
          </p:sp>
          <p:grpSp>
            <p:nvGrpSpPr>
              <p:cNvPr id="839" name="Group 838">
                <a:extLst>
                  <a:ext uri="{FF2B5EF4-FFF2-40B4-BE49-F238E27FC236}">
                    <a16:creationId xmlns:a16="http://schemas.microsoft.com/office/drawing/2014/main" id="{92DB4FC0-1248-4D05-A9D4-7A5CD6EFCE08}"/>
                  </a:ext>
                </a:extLst>
              </p:cNvPr>
              <p:cNvGrpSpPr/>
              <p:nvPr/>
            </p:nvGrpSpPr>
            <p:grpSpPr>
              <a:xfrm>
                <a:off x="2494131" y="6094866"/>
                <a:ext cx="8120764" cy="2933172"/>
                <a:chOff x="2494131" y="5799591"/>
                <a:chExt cx="8120764" cy="2933172"/>
              </a:xfrm>
            </p:grpSpPr>
            <p:sp>
              <p:nvSpPr>
                <p:cNvPr id="1080" name="Freeform: Shape 100">
                  <a:extLst>
                    <a:ext uri="{FF2B5EF4-FFF2-40B4-BE49-F238E27FC236}">
                      <a16:creationId xmlns:a16="http://schemas.microsoft.com/office/drawing/2014/main" id="{AF95C80B-6C9E-48A4-836F-29905AA40DA1}"/>
                    </a:ext>
                  </a:extLst>
                </p:cNvPr>
                <p:cNvSpPr/>
                <p:nvPr/>
              </p:nvSpPr>
              <p:spPr>
                <a:xfrm>
                  <a:off x="2494131" y="854988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81" name="Freeform: Shape 101">
                  <a:extLst>
                    <a:ext uri="{FF2B5EF4-FFF2-40B4-BE49-F238E27FC236}">
                      <a16:creationId xmlns:a16="http://schemas.microsoft.com/office/drawing/2014/main" id="{EE1AFF27-8A7D-4289-A41F-6CE9AC5AD9A1}"/>
                    </a:ext>
                  </a:extLst>
                </p:cNvPr>
                <p:cNvSpPr/>
                <p:nvPr/>
              </p:nvSpPr>
              <p:spPr>
                <a:xfrm>
                  <a:off x="2798115" y="848897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82" name="Freeform: Shape 102">
                  <a:extLst>
                    <a:ext uri="{FF2B5EF4-FFF2-40B4-BE49-F238E27FC236}">
                      <a16:creationId xmlns:a16="http://schemas.microsoft.com/office/drawing/2014/main" id="{D33549C2-62DD-426E-A4E5-7D647BFD748E}"/>
                    </a:ext>
                  </a:extLst>
                </p:cNvPr>
                <p:cNvSpPr/>
                <p:nvPr/>
              </p:nvSpPr>
              <p:spPr>
                <a:xfrm>
                  <a:off x="3080806" y="844730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83" name="Freeform: Shape 103">
                  <a:extLst>
                    <a:ext uri="{FF2B5EF4-FFF2-40B4-BE49-F238E27FC236}">
                      <a16:creationId xmlns:a16="http://schemas.microsoft.com/office/drawing/2014/main" id="{A875EE81-CBA8-45EE-9069-8CA0AD5A114D}"/>
                    </a:ext>
                  </a:extLst>
                </p:cNvPr>
                <p:cNvSpPr/>
                <p:nvPr/>
              </p:nvSpPr>
              <p:spPr>
                <a:xfrm>
                  <a:off x="3384324" y="839602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84" name="Freeform: Shape 104">
                  <a:extLst>
                    <a:ext uri="{FF2B5EF4-FFF2-40B4-BE49-F238E27FC236}">
                      <a16:creationId xmlns:a16="http://schemas.microsoft.com/office/drawing/2014/main" id="{09FF122A-47B1-4F1E-9F39-C636B754A547}"/>
                    </a:ext>
                  </a:extLst>
                </p:cNvPr>
                <p:cNvSpPr/>
                <p:nvPr/>
              </p:nvSpPr>
              <p:spPr>
                <a:xfrm>
                  <a:off x="3675608" y="836396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85" name="Freeform: Shape 105">
                  <a:extLst>
                    <a:ext uri="{FF2B5EF4-FFF2-40B4-BE49-F238E27FC236}">
                      <a16:creationId xmlns:a16="http://schemas.microsoft.com/office/drawing/2014/main" id="{BA0F9517-B7AC-4771-BD7F-6625280330CE}"/>
                    </a:ext>
                  </a:extLst>
                </p:cNvPr>
                <p:cNvSpPr/>
                <p:nvPr/>
              </p:nvSpPr>
              <p:spPr>
                <a:xfrm>
                  <a:off x="3970533" y="830306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86" name="Freeform: Shape 106">
                  <a:extLst>
                    <a:ext uri="{FF2B5EF4-FFF2-40B4-BE49-F238E27FC236}">
                      <a16:creationId xmlns:a16="http://schemas.microsoft.com/office/drawing/2014/main" id="{A43DE2EC-8B20-463C-A989-67FF7D07D433}"/>
                    </a:ext>
                  </a:extLst>
                </p:cNvPr>
                <p:cNvSpPr/>
                <p:nvPr/>
              </p:nvSpPr>
              <p:spPr>
                <a:xfrm>
                  <a:off x="4258176" y="823895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87" name="Freeform: Shape 107">
                  <a:extLst>
                    <a:ext uri="{FF2B5EF4-FFF2-40B4-BE49-F238E27FC236}">
                      <a16:creationId xmlns:a16="http://schemas.microsoft.com/office/drawing/2014/main" id="{CEE14B21-A178-4E44-8C04-5B224F3789F4}"/>
                    </a:ext>
                  </a:extLst>
                </p:cNvPr>
                <p:cNvSpPr/>
                <p:nvPr/>
              </p:nvSpPr>
              <p:spPr>
                <a:xfrm>
                  <a:off x="4556742" y="817804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88" name="Freeform: Shape 108">
                  <a:extLst>
                    <a:ext uri="{FF2B5EF4-FFF2-40B4-BE49-F238E27FC236}">
                      <a16:creationId xmlns:a16="http://schemas.microsoft.com/office/drawing/2014/main" id="{E1633DFC-3AA4-452F-993B-06D9561039EF}"/>
                    </a:ext>
                  </a:extLst>
                </p:cNvPr>
                <p:cNvSpPr/>
                <p:nvPr/>
              </p:nvSpPr>
              <p:spPr>
                <a:xfrm>
                  <a:off x="4851667" y="811714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89" name="Freeform: Shape 109">
                  <a:extLst>
                    <a:ext uri="{FF2B5EF4-FFF2-40B4-BE49-F238E27FC236}">
                      <a16:creationId xmlns:a16="http://schemas.microsoft.com/office/drawing/2014/main" id="{91B6A912-EAAE-4FCC-BD94-DD29A49C2872}"/>
                    </a:ext>
                  </a:extLst>
                </p:cNvPr>
                <p:cNvSpPr/>
                <p:nvPr/>
              </p:nvSpPr>
              <p:spPr>
                <a:xfrm>
                  <a:off x="5139310" y="802739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0" name="Freeform: Shape 110">
                  <a:extLst>
                    <a:ext uri="{FF2B5EF4-FFF2-40B4-BE49-F238E27FC236}">
                      <a16:creationId xmlns:a16="http://schemas.microsoft.com/office/drawing/2014/main" id="{4468EA43-C718-46D9-A087-3586E636A8AF}"/>
                    </a:ext>
                  </a:extLst>
                </p:cNvPr>
                <p:cNvSpPr/>
                <p:nvPr/>
              </p:nvSpPr>
              <p:spPr>
                <a:xfrm>
                  <a:off x="5434235" y="790558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1" name="Freeform: Shape 111">
                  <a:extLst>
                    <a:ext uri="{FF2B5EF4-FFF2-40B4-BE49-F238E27FC236}">
                      <a16:creationId xmlns:a16="http://schemas.microsoft.com/office/drawing/2014/main" id="{FB20F184-9FAA-49EB-9132-4DA1E3A94EC6}"/>
                    </a:ext>
                  </a:extLst>
                </p:cNvPr>
                <p:cNvSpPr/>
                <p:nvPr/>
              </p:nvSpPr>
              <p:spPr>
                <a:xfrm>
                  <a:off x="5725519" y="780942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2" name="Freeform: Shape 112">
                  <a:extLst>
                    <a:ext uri="{FF2B5EF4-FFF2-40B4-BE49-F238E27FC236}">
                      <a16:creationId xmlns:a16="http://schemas.microsoft.com/office/drawing/2014/main" id="{FE62A8B8-F2C6-48ED-A99C-CEAED9729748}"/>
                    </a:ext>
                  </a:extLst>
                </p:cNvPr>
                <p:cNvSpPr/>
                <p:nvPr/>
              </p:nvSpPr>
              <p:spPr>
                <a:xfrm>
                  <a:off x="6016803" y="766837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3" name="Freeform: Shape 113">
                  <a:extLst>
                    <a:ext uri="{FF2B5EF4-FFF2-40B4-BE49-F238E27FC236}">
                      <a16:creationId xmlns:a16="http://schemas.microsoft.com/office/drawing/2014/main" id="{5E33DDA6-E1CF-4D78-8152-E8871A19FADE}"/>
                    </a:ext>
                  </a:extLst>
                </p:cNvPr>
                <p:cNvSpPr/>
                <p:nvPr/>
              </p:nvSpPr>
              <p:spPr>
                <a:xfrm>
                  <a:off x="6308087" y="751772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4" name="Freeform: Shape 114">
                  <a:extLst>
                    <a:ext uri="{FF2B5EF4-FFF2-40B4-BE49-F238E27FC236}">
                      <a16:creationId xmlns:a16="http://schemas.microsoft.com/office/drawing/2014/main" id="{43584D73-E307-4923-B480-58617EE3A8A9}"/>
                    </a:ext>
                  </a:extLst>
                </p:cNvPr>
                <p:cNvSpPr/>
                <p:nvPr/>
              </p:nvSpPr>
              <p:spPr>
                <a:xfrm>
                  <a:off x="6603012" y="740873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5" name="Freeform: Shape 115">
                  <a:extLst>
                    <a:ext uri="{FF2B5EF4-FFF2-40B4-BE49-F238E27FC236}">
                      <a16:creationId xmlns:a16="http://schemas.microsoft.com/office/drawing/2014/main" id="{40A8F080-C51F-4BA8-9DA1-3735B564A60B}"/>
                    </a:ext>
                  </a:extLst>
                </p:cNvPr>
                <p:cNvSpPr/>
                <p:nvPr/>
              </p:nvSpPr>
              <p:spPr>
                <a:xfrm>
                  <a:off x="6894296" y="736386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6" name="Freeform: Shape 116">
                  <a:extLst>
                    <a:ext uri="{FF2B5EF4-FFF2-40B4-BE49-F238E27FC236}">
                      <a16:creationId xmlns:a16="http://schemas.microsoft.com/office/drawing/2014/main" id="{8EB9207E-787A-4783-B54E-C38460DA334C}"/>
                    </a:ext>
                  </a:extLst>
                </p:cNvPr>
                <p:cNvSpPr/>
                <p:nvPr/>
              </p:nvSpPr>
              <p:spPr>
                <a:xfrm>
                  <a:off x="7189221" y="738309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7" name="Freeform: Shape 117">
                  <a:extLst>
                    <a:ext uri="{FF2B5EF4-FFF2-40B4-BE49-F238E27FC236}">
                      <a16:creationId xmlns:a16="http://schemas.microsoft.com/office/drawing/2014/main" id="{0F77926A-5ACA-4D2B-B8CD-DF2A4706D650}"/>
                    </a:ext>
                  </a:extLst>
                </p:cNvPr>
                <p:cNvSpPr/>
                <p:nvPr/>
              </p:nvSpPr>
              <p:spPr>
                <a:xfrm>
                  <a:off x="7480505" y="731898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8" name="Freeform: Shape 118">
                  <a:extLst>
                    <a:ext uri="{FF2B5EF4-FFF2-40B4-BE49-F238E27FC236}">
                      <a16:creationId xmlns:a16="http://schemas.microsoft.com/office/drawing/2014/main" id="{8B23C25F-627D-4E08-8767-D2A6083D4EFC}"/>
                    </a:ext>
                  </a:extLst>
                </p:cNvPr>
                <p:cNvSpPr/>
                <p:nvPr/>
              </p:nvSpPr>
              <p:spPr>
                <a:xfrm>
                  <a:off x="7780382" y="715229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099" name="Freeform: Shape 119">
                  <a:extLst>
                    <a:ext uri="{FF2B5EF4-FFF2-40B4-BE49-F238E27FC236}">
                      <a16:creationId xmlns:a16="http://schemas.microsoft.com/office/drawing/2014/main" id="{461085D7-10C1-43D5-B602-17D4AA53D814}"/>
                    </a:ext>
                  </a:extLst>
                </p:cNvPr>
                <p:cNvSpPr/>
                <p:nvPr/>
              </p:nvSpPr>
              <p:spPr>
                <a:xfrm>
                  <a:off x="8066714" y="695356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100" name="Freeform: Shape 120">
                  <a:extLst>
                    <a:ext uri="{FF2B5EF4-FFF2-40B4-BE49-F238E27FC236}">
                      <a16:creationId xmlns:a16="http://schemas.microsoft.com/office/drawing/2014/main" id="{36C70392-AAA1-4986-A27B-1B2330EDD7EB}"/>
                    </a:ext>
                  </a:extLst>
                </p:cNvPr>
                <p:cNvSpPr/>
                <p:nvPr/>
              </p:nvSpPr>
              <p:spPr>
                <a:xfrm>
                  <a:off x="8370698" y="676123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101" name="Freeform: Shape 121">
                  <a:extLst>
                    <a:ext uri="{FF2B5EF4-FFF2-40B4-BE49-F238E27FC236}">
                      <a16:creationId xmlns:a16="http://schemas.microsoft.com/office/drawing/2014/main" id="{B22DCBBC-47D8-43D6-B91D-EE56E0406D7A}"/>
                    </a:ext>
                  </a:extLst>
                </p:cNvPr>
                <p:cNvSpPr/>
                <p:nvPr/>
              </p:nvSpPr>
              <p:spPr>
                <a:xfrm>
                  <a:off x="8658341" y="660416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102" name="Freeform: Shape 122">
                  <a:extLst>
                    <a:ext uri="{FF2B5EF4-FFF2-40B4-BE49-F238E27FC236}">
                      <a16:creationId xmlns:a16="http://schemas.microsoft.com/office/drawing/2014/main" id="{FF6CF2C7-A9BB-41DC-8E10-C16988FD1B38}"/>
                    </a:ext>
                  </a:extLst>
                </p:cNvPr>
                <p:cNvSpPr/>
                <p:nvPr/>
              </p:nvSpPr>
              <p:spPr>
                <a:xfrm>
                  <a:off x="8953266" y="648235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103" name="Freeform: Shape 123">
                  <a:extLst>
                    <a:ext uri="{FF2B5EF4-FFF2-40B4-BE49-F238E27FC236}">
                      <a16:creationId xmlns:a16="http://schemas.microsoft.com/office/drawing/2014/main" id="{FE2B2826-3158-4AAD-BF66-D61218AFEF51}"/>
                    </a:ext>
                  </a:extLst>
                </p:cNvPr>
                <p:cNvSpPr/>
                <p:nvPr/>
              </p:nvSpPr>
              <p:spPr>
                <a:xfrm>
                  <a:off x="9251366" y="6421452"/>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104" name="Freeform: Shape 124">
                  <a:extLst>
                    <a:ext uri="{FF2B5EF4-FFF2-40B4-BE49-F238E27FC236}">
                      <a16:creationId xmlns:a16="http://schemas.microsoft.com/office/drawing/2014/main" id="{C2411BC9-C014-468C-ABE7-8EAD13793B02}"/>
                    </a:ext>
                  </a:extLst>
                </p:cNvPr>
                <p:cNvSpPr/>
                <p:nvPr/>
              </p:nvSpPr>
              <p:spPr>
                <a:xfrm>
                  <a:off x="9545825" y="6232329"/>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105" name="Freeform: Shape 125">
                  <a:extLst>
                    <a:ext uri="{FF2B5EF4-FFF2-40B4-BE49-F238E27FC236}">
                      <a16:creationId xmlns:a16="http://schemas.microsoft.com/office/drawing/2014/main" id="{8F37EDF0-9C31-4BA9-97B7-705435980B02}"/>
                    </a:ext>
                  </a:extLst>
                </p:cNvPr>
                <p:cNvSpPr/>
                <p:nvPr/>
              </p:nvSpPr>
              <p:spPr>
                <a:xfrm>
                  <a:off x="9840284" y="6014357"/>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106" name="Freeform: Shape 126">
                  <a:extLst>
                    <a:ext uri="{FF2B5EF4-FFF2-40B4-BE49-F238E27FC236}">
                      <a16:creationId xmlns:a16="http://schemas.microsoft.com/office/drawing/2014/main" id="{92AE9A57-171C-4EFF-8651-265EADE4BE8B}"/>
                    </a:ext>
                  </a:extLst>
                </p:cNvPr>
                <p:cNvSpPr/>
                <p:nvPr/>
              </p:nvSpPr>
              <p:spPr>
                <a:xfrm>
                  <a:off x="10132034" y="586370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107" name="Freeform: Shape 127">
                  <a:extLst>
                    <a:ext uri="{FF2B5EF4-FFF2-40B4-BE49-F238E27FC236}">
                      <a16:creationId xmlns:a16="http://schemas.microsoft.com/office/drawing/2014/main" id="{B7514C19-5289-46CC-AB22-5DC4BCD4F651}"/>
                    </a:ext>
                  </a:extLst>
                </p:cNvPr>
                <p:cNvSpPr/>
                <p:nvPr/>
              </p:nvSpPr>
              <p:spPr>
                <a:xfrm>
                  <a:off x="10432843" y="579959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238B45"/>
                </a:solidFill>
                <a:ln w="9525" cap="flat">
                  <a:noFill/>
                  <a:prstDash val="solid"/>
                  <a:miter/>
                </a:ln>
              </p:spPr>
              <p:txBody>
                <a:bodyPr rtlCol="0" anchor="ctr"/>
                <a:lstStyle/>
                <a:p>
                  <a:endParaRPr lang="en-US" sz="633"/>
                </a:p>
              </p:txBody>
            </p:sp>
            <p:sp>
              <p:nvSpPr>
                <p:cNvPr id="1108" name="Freeform: Shape 128">
                  <a:extLst>
                    <a:ext uri="{FF2B5EF4-FFF2-40B4-BE49-F238E27FC236}">
                      <a16:creationId xmlns:a16="http://schemas.microsoft.com/office/drawing/2014/main" id="{98A6D942-F043-4B6B-8917-8D64B9C8C5D4}"/>
                    </a:ext>
                  </a:extLst>
                </p:cNvPr>
                <p:cNvSpPr/>
                <p:nvPr/>
              </p:nvSpPr>
              <p:spPr>
                <a:xfrm>
                  <a:off x="2612844" y="5909851"/>
                  <a:ext cx="7894263" cy="2730828"/>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94262" h="2740733">
                      <a:moveTo>
                        <a:pt x="7894262" y="0"/>
                      </a:moveTo>
                      <a:lnTo>
                        <a:pt x="7618853" y="51363"/>
                      </a:lnTo>
                      <a:lnTo>
                        <a:pt x="7336628" y="192460"/>
                      </a:lnTo>
                      <a:lnTo>
                        <a:pt x="7010419" y="419992"/>
                      </a:lnTo>
                      <a:lnTo>
                        <a:pt x="6737340" y="609115"/>
                      </a:lnTo>
                      <a:lnTo>
                        <a:pt x="6424210" y="670019"/>
                      </a:lnTo>
                      <a:lnTo>
                        <a:pt x="6143849" y="791827"/>
                      </a:lnTo>
                      <a:lnTo>
                        <a:pt x="5841642" y="948895"/>
                      </a:lnTo>
                      <a:lnTo>
                        <a:pt x="5550358" y="1141223"/>
                      </a:lnTo>
                      <a:lnTo>
                        <a:pt x="5264026" y="1346335"/>
                      </a:lnTo>
                      <a:lnTo>
                        <a:pt x="4964149" y="1506646"/>
                      </a:lnTo>
                      <a:lnTo>
                        <a:pt x="4672865" y="1570756"/>
                      </a:lnTo>
                      <a:lnTo>
                        <a:pt x="4377940" y="1551523"/>
                      </a:lnTo>
                      <a:lnTo>
                        <a:pt x="4086656" y="1596399"/>
                      </a:lnTo>
                      <a:lnTo>
                        <a:pt x="3791731" y="1705385"/>
                      </a:lnTo>
                      <a:lnTo>
                        <a:pt x="3503623" y="1868788"/>
                      </a:lnTo>
                      <a:lnTo>
                        <a:pt x="3209163" y="1997083"/>
                      </a:lnTo>
                      <a:lnTo>
                        <a:pt x="2911529" y="2099620"/>
                      </a:lnTo>
                      <a:lnTo>
                        <a:pt x="2633877" y="2215055"/>
                      </a:lnTo>
                      <a:lnTo>
                        <a:pt x="2335311" y="2304808"/>
                      </a:lnTo>
                      <a:lnTo>
                        <a:pt x="2043561" y="2372085"/>
                      </a:lnTo>
                      <a:lnTo>
                        <a:pt x="1748170" y="2439362"/>
                      </a:lnTo>
                      <a:lnTo>
                        <a:pt x="1454177" y="2490725"/>
                      </a:lnTo>
                      <a:lnTo>
                        <a:pt x="1159252" y="2551629"/>
                      </a:lnTo>
                      <a:lnTo>
                        <a:pt x="867968" y="2583684"/>
                      </a:lnTo>
                      <a:lnTo>
                        <a:pt x="580325" y="2634971"/>
                      </a:lnTo>
                      <a:lnTo>
                        <a:pt x="284934" y="2686203"/>
                      </a:lnTo>
                      <a:lnTo>
                        <a:pt x="0" y="2740733"/>
                      </a:lnTo>
                    </a:path>
                  </a:pathLst>
                </a:custGeom>
                <a:noFill/>
                <a:ln w="28575" cap="flat">
                  <a:solidFill>
                    <a:srgbClr val="238B45"/>
                  </a:solidFill>
                  <a:prstDash val="solid"/>
                  <a:miter/>
                </a:ln>
              </p:spPr>
              <p:txBody>
                <a:bodyPr rtlCol="0" anchor="ctr"/>
                <a:lstStyle/>
                <a:p>
                  <a:endParaRPr lang="en-US" sz="633"/>
                </a:p>
              </p:txBody>
            </p:sp>
          </p:grpSp>
          <p:grpSp>
            <p:nvGrpSpPr>
              <p:cNvPr id="840" name="Group 839">
                <a:extLst>
                  <a:ext uri="{FF2B5EF4-FFF2-40B4-BE49-F238E27FC236}">
                    <a16:creationId xmlns:a16="http://schemas.microsoft.com/office/drawing/2014/main" id="{32D33A57-6405-432F-B7B4-0A9014478A03}"/>
                  </a:ext>
                </a:extLst>
              </p:cNvPr>
              <p:cNvGrpSpPr/>
              <p:nvPr/>
            </p:nvGrpSpPr>
            <p:grpSpPr>
              <a:xfrm>
                <a:off x="2494131" y="8954988"/>
                <a:ext cx="8120764" cy="854553"/>
                <a:chOff x="2494131" y="6526113"/>
                <a:chExt cx="8120764" cy="854553"/>
              </a:xfrm>
            </p:grpSpPr>
            <p:sp>
              <p:nvSpPr>
                <p:cNvPr id="1051" name="Freeform: Shape 132">
                  <a:extLst>
                    <a:ext uri="{FF2B5EF4-FFF2-40B4-BE49-F238E27FC236}">
                      <a16:creationId xmlns:a16="http://schemas.microsoft.com/office/drawing/2014/main" id="{C21FC08D-C2FB-4643-96F5-8D27ED2CA72C}"/>
                    </a:ext>
                  </a:extLst>
                </p:cNvPr>
                <p:cNvSpPr/>
                <p:nvPr/>
              </p:nvSpPr>
              <p:spPr>
                <a:xfrm>
                  <a:off x="2494131" y="719778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52" name="Freeform: Shape 133">
                  <a:extLst>
                    <a:ext uri="{FF2B5EF4-FFF2-40B4-BE49-F238E27FC236}">
                      <a16:creationId xmlns:a16="http://schemas.microsoft.com/office/drawing/2014/main" id="{21817D3A-CEF0-4002-9BE4-C8E943230876}"/>
                    </a:ext>
                  </a:extLst>
                </p:cNvPr>
                <p:cNvSpPr/>
                <p:nvPr/>
              </p:nvSpPr>
              <p:spPr>
                <a:xfrm>
                  <a:off x="2798115" y="713370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53" name="Freeform: Shape 134">
                  <a:extLst>
                    <a:ext uri="{FF2B5EF4-FFF2-40B4-BE49-F238E27FC236}">
                      <a16:creationId xmlns:a16="http://schemas.microsoft.com/office/drawing/2014/main" id="{9337F888-D4D2-47B9-9332-042BC5B570A3}"/>
                    </a:ext>
                  </a:extLst>
                </p:cNvPr>
                <p:cNvSpPr/>
                <p:nvPr/>
              </p:nvSpPr>
              <p:spPr>
                <a:xfrm>
                  <a:off x="3080806" y="703488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54" name="Freeform: Shape 135">
                  <a:extLst>
                    <a:ext uri="{FF2B5EF4-FFF2-40B4-BE49-F238E27FC236}">
                      <a16:creationId xmlns:a16="http://schemas.microsoft.com/office/drawing/2014/main" id="{677C8B24-6CF3-4A95-B430-73CC439CC4D6}"/>
                    </a:ext>
                  </a:extLst>
                </p:cNvPr>
                <p:cNvSpPr/>
                <p:nvPr/>
              </p:nvSpPr>
              <p:spPr>
                <a:xfrm>
                  <a:off x="3384324" y="681849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55" name="Freeform: Shape 136">
                  <a:extLst>
                    <a:ext uri="{FF2B5EF4-FFF2-40B4-BE49-F238E27FC236}">
                      <a16:creationId xmlns:a16="http://schemas.microsoft.com/office/drawing/2014/main" id="{11E5A441-9A61-4386-8583-1D66CF388012}"/>
                    </a:ext>
                  </a:extLst>
                </p:cNvPr>
                <p:cNvSpPr/>
                <p:nvPr/>
              </p:nvSpPr>
              <p:spPr>
                <a:xfrm>
                  <a:off x="3675608" y="667849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56" name="Freeform: Shape 137">
                  <a:extLst>
                    <a:ext uri="{FF2B5EF4-FFF2-40B4-BE49-F238E27FC236}">
                      <a16:creationId xmlns:a16="http://schemas.microsoft.com/office/drawing/2014/main" id="{AE6277F6-481B-4844-9B1A-E6C647E85283}"/>
                    </a:ext>
                  </a:extLst>
                </p:cNvPr>
                <p:cNvSpPr/>
                <p:nvPr/>
              </p:nvSpPr>
              <p:spPr>
                <a:xfrm>
                  <a:off x="3970533" y="667474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57" name="Freeform: Shape 138">
                  <a:extLst>
                    <a:ext uri="{FF2B5EF4-FFF2-40B4-BE49-F238E27FC236}">
                      <a16:creationId xmlns:a16="http://schemas.microsoft.com/office/drawing/2014/main" id="{7485C119-FE02-4367-8F06-199AAA89859C}"/>
                    </a:ext>
                  </a:extLst>
                </p:cNvPr>
                <p:cNvSpPr/>
                <p:nvPr/>
              </p:nvSpPr>
              <p:spPr>
                <a:xfrm>
                  <a:off x="4258176" y="675350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58" name="Freeform: Shape 139">
                  <a:extLst>
                    <a:ext uri="{FF2B5EF4-FFF2-40B4-BE49-F238E27FC236}">
                      <a16:creationId xmlns:a16="http://schemas.microsoft.com/office/drawing/2014/main" id="{638AF950-1882-4342-A13E-6502CCD8CD62}"/>
                    </a:ext>
                  </a:extLst>
                </p:cNvPr>
                <p:cNvSpPr/>
                <p:nvPr/>
              </p:nvSpPr>
              <p:spPr>
                <a:xfrm>
                  <a:off x="4556742" y="681007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59" name="Freeform: Shape 140">
                  <a:extLst>
                    <a:ext uri="{FF2B5EF4-FFF2-40B4-BE49-F238E27FC236}">
                      <a16:creationId xmlns:a16="http://schemas.microsoft.com/office/drawing/2014/main" id="{425AAACF-636C-444C-A5C2-CEE4722AB6E8}"/>
                    </a:ext>
                  </a:extLst>
                </p:cNvPr>
                <p:cNvSpPr/>
                <p:nvPr/>
              </p:nvSpPr>
              <p:spPr>
                <a:xfrm>
                  <a:off x="4851667" y="685394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0" name="Freeform: Shape 141">
                  <a:extLst>
                    <a:ext uri="{FF2B5EF4-FFF2-40B4-BE49-F238E27FC236}">
                      <a16:creationId xmlns:a16="http://schemas.microsoft.com/office/drawing/2014/main" id="{6B49BE57-673F-450C-8052-612EFD67997E}"/>
                    </a:ext>
                  </a:extLst>
                </p:cNvPr>
                <p:cNvSpPr/>
                <p:nvPr/>
              </p:nvSpPr>
              <p:spPr>
                <a:xfrm>
                  <a:off x="5139310" y="673879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1" name="Freeform: Shape 142">
                  <a:extLst>
                    <a:ext uri="{FF2B5EF4-FFF2-40B4-BE49-F238E27FC236}">
                      <a16:creationId xmlns:a16="http://schemas.microsoft.com/office/drawing/2014/main" id="{AB823990-D22F-41B5-8BDB-218424E135B2}"/>
                    </a:ext>
                  </a:extLst>
                </p:cNvPr>
                <p:cNvSpPr/>
                <p:nvPr/>
              </p:nvSpPr>
              <p:spPr>
                <a:xfrm>
                  <a:off x="5434235" y="669636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2" name="Freeform: Shape 143">
                  <a:extLst>
                    <a:ext uri="{FF2B5EF4-FFF2-40B4-BE49-F238E27FC236}">
                      <a16:creationId xmlns:a16="http://schemas.microsoft.com/office/drawing/2014/main" id="{6AB4D52B-1C3E-4121-B122-02C2C11AAEA3}"/>
                    </a:ext>
                  </a:extLst>
                </p:cNvPr>
                <p:cNvSpPr/>
                <p:nvPr/>
              </p:nvSpPr>
              <p:spPr>
                <a:xfrm>
                  <a:off x="5725519" y="667322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3" name="Freeform: Shape 144">
                  <a:extLst>
                    <a:ext uri="{FF2B5EF4-FFF2-40B4-BE49-F238E27FC236}">
                      <a16:creationId xmlns:a16="http://schemas.microsoft.com/office/drawing/2014/main" id="{EF587164-A50E-4339-BEC0-D65D8C069D8D}"/>
                    </a:ext>
                  </a:extLst>
                </p:cNvPr>
                <p:cNvSpPr/>
                <p:nvPr/>
              </p:nvSpPr>
              <p:spPr>
                <a:xfrm>
                  <a:off x="6016803" y="659885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4" name="Freeform: Shape 145">
                  <a:extLst>
                    <a:ext uri="{FF2B5EF4-FFF2-40B4-BE49-F238E27FC236}">
                      <a16:creationId xmlns:a16="http://schemas.microsoft.com/office/drawing/2014/main" id="{23BE792F-5FF6-4253-A4B4-34DD106A8D82}"/>
                    </a:ext>
                  </a:extLst>
                </p:cNvPr>
                <p:cNvSpPr/>
                <p:nvPr/>
              </p:nvSpPr>
              <p:spPr>
                <a:xfrm>
                  <a:off x="6308087" y="657837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5" name="Freeform: Shape 146">
                  <a:extLst>
                    <a:ext uri="{FF2B5EF4-FFF2-40B4-BE49-F238E27FC236}">
                      <a16:creationId xmlns:a16="http://schemas.microsoft.com/office/drawing/2014/main" id="{891FBD08-D7CA-499C-992C-84806C6D5174}"/>
                    </a:ext>
                  </a:extLst>
                </p:cNvPr>
                <p:cNvSpPr/>
                <p:nvPr/>
              </p:nvSpPr>
              <p:spPr>
                <a:xfrm>
                  <a:off x="6603012" y="659956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6" name="Freeform: Shape 147">
                  <a:extLst>
                    <a:ext uri="{FF2B5EF4-FFF2-40B4-BE49-F238E27FC236}">
                      <a16:creationId xmlns:a16="http://schemas.microsoft.com/office/drawing/2014/main" id="{BBBD3F57-0D4F-4EB2-A7AF-A9586A3B7E7C}"/>
                    </a:ext>
                  </a:extLst>
                </p:cNvPr>
                <p:cNvSpPr/>
                <p:nvPr/>
              </p:nvSpPr>
              <p:spPr>
                <a:xfrm>
                  <a:off x="6894296" y="652611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7" name="Freeform: Shape 148">
                  <a:extLst>
                    <a:ext uri="{FF2B5EF4-FFF2-40B4-BE49-F238E27FC236}">
                      <a16:creationId xmlns:a16="http://schemas.microsoft.com/office/drawing/2014/main" id="{3C755BDA-579B-47C9-AE4B-B94D1B460676}"/>
                    </a:ext>
                  </a:extLst>
                </p:cNvPr>
                <p:cNvSpPr/>
                <p:nvPr/>
              </p:nvSpPr>
              <p:spPr>
                <a:xfrm>
                  <a:off x="7189221" y="664694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8" name="Freeform: Shape 149">
                  <a:extLst>
                    <a:ext uri="{FF2B5EF4-FFF2-40B4-BE49-F238E27FC236}">
                      <a16:creationId xmlns:a16="http://schemas.microsoft.com/office/drawing/2014/main" id="{FAD3A62F-DFFC-415C-9130-375F8968E9A6}"/>
                    </a:ext>
                  </a:extLst>
                </p:cNvPr>
                <p:cNvSpPr/>
                <p:nvPr/>
              </p:nvSpPr>
              <p:spPr>
                <a:xfrm>
                  <a:off x="7480505" y="669713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69" name="Freeform: Shape 150">
                  <a:extLst>
                    <a:ext uri="{FF2B5EF4-FFF2-40B4-BE49-F238E27FC236}">
                      <a16:creationId xmlns:a16="http://schemas.microsoft.com/office/drawing/2014/main" id="{3F28577D-ED19-45F8-8DAA-A9F00AE19CA2}"/>
                    </a:ext>
                  </a:extLst>
                </p:cNvPr>
                <p:cNvSpPr/>
                <p:nvPr/>
              </p:nvSpPr>
              <p:spPr>
                <a:xfrm>
                  <a:off x="7780382" y="669555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0" name="Freeform: Shape 151">
                  <a:extLst>
                    <a:ext uri="{FF2B5EF4-FFF2-40B4-BE49-F238E27FC236}">
                      <a16:creationId xmlns:a16="http://schemas.microsoft.com/office/drawing/2014/main" id="{05397035-ED88-4C5D-A0F7-2BE2C440E442}"/>
                    </a:ext>
                  </a:extLst>
                </p:cNvPr>
                <p:cNvSpPr/>
                <p:nvPr/>
              </p:nvSpPr>
              <p:spPr>
                <a:xfrm>
                  <a:off x="8066714" y="677938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1" name="Freeform: Shape 152">
                  <a:extLst>
                    <a:ext uri="{FF2B5EF4-FFF2-40B4-BE49-F238E27FC236}">
                      <a16:creationId xmlns:a16="http://schemas.microsoft.com/office/drawing/2014/main" id="{AE25EE28-6AF7-4D33-AF33-DF21D9DA0041}"/>
                    </a:ext>
                  </a:extLst>
                </p:cNvPr>
                <p:cNvSpPr/>
                <p:nvPr/>
              </p:nvSpPr>
              <p:spPr>
                <a:xfrm>
                  <a:off x="8370698" y="679978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2" name="Freeform: Shape 153">
                  <a:extLst>
                    <a:ext uri="{FF2B5EF4-FFF2-40B4-BE49-F238E27FC236}">
                      <a16:creationId xmlns:a16="http://schemas.microsoft.com/office/drawing/2014/main" id="{394B2EFD-A56C-4939-AAE6-2FD745B59BF8}"/>
                    </a:ext>
                  </a:extLst>
                </p:cNvPr>
                <p:cNvSpPr/>
                <p:nvPr/>
              </p:nvSpPr>
              <p:spPr>
                <a:xfrm>
                  <a:off x="8658341" y="687449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3" name="Freeform: Shape 154">
                  <a:extLst>
                    <a:ext uri="{FF2B5EF4-FFF2-40B4-BE49-F238E27FC236}">
                      <a16:creationId xmlns:a16="http://schemas.microsoft.com/office/drawing/2014/main" id="{01BBCA34-7790-496B-A498-8716935BD09C}"/>
                    </a:ext>
                  </a:extLst>
                </p:cNvPr>
                <p:cNvSpPr/>
                <p:nvPr/>
              </p:nvSpPr>
              <p:spPr>
                <a:xfrm>
                  <a:off x="8953266" y="691143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4" name="Freeform: Shape 155">
                  <a:extLst>
                    <a:ext uri="{FF2B5EF4-FFF2-40B4-BE49-F238E27FC236}">
                      <a16:creationId xmlns:a16="http://schemas.microsoft.com/office/drawing/2014/main" id="{627D852A-2957-43E0-84BA-9ABFB1B73EEA}"/>
                    </a:ext>
                  </a:extLst>
                </p:cNvPr>
                <p:cNvSpPr/>
                <p:nvPr/>
              </p:nvSpPr>
              <p:spPr>
                <a:xfrm>
                  <a:off x="9251366" y="6945780"/>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5" name="Freeform: Shape 156">
                  <a:extLst>
                    <a:ext uri="{FF2B5EF4-FFF2-40B4-BE49-F238E27FC236}">
                      <a16:creationId xmlns:a16="http://schemas.microsoft.com/office/drawing/2014/main" id="{60E5F9E4-6B73-42C8-BD56-BFCD7391E808}"/>
                    </a:ext>
                  </a:extLst>
                </p:cNvPr>
                <p:cNvSpPr/>
                <p:nvPr/>
              </p:nvSpPr>
              <p:spPr>
                <a:xfrm>
                  <a:off x="9545825" y="6942394"/>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6" name="Freeform: Shape 157">
                  <a:extLst>
                    <a:ext uri="{FF2B5EF4-FFF2-40B4-BE49-F238E27FC236}">
                      <a16:creationId xmlns:a16="http://schemas.microsoft.com/office/drawing/2014/main" id="{9F9AC365-D070-4B4F-8DEA-25F4D7179792}"/>
                    </a:ext>
                  </a:extLst>
                </p:cNvPr>
                <p:cNvSpPr/>
                <p:nvPr/>
              </p:nvSpPr>
              <p:spPr>
                <a:xfrm>
                  <a:off x="9840284" y="6881585"/>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7" name="Freeform: Shape 158">
                  <a:extLst>
                    <a:ext uri="{FF2B5EF4-FFF2-40B4-BE49-F238E27FC236}">
                      <a16:creationId xmlns:a16="http://schemas.microsoft.com/office/drawing/2014/main" id="{C6BD6AFF-1FBA-45C3-8A84-7DA97D728BAE}"/>
                    </a:ext>
                  </a:extLst>
                </p:cNvPr>
                <p:cNvSpPr/>
                <p:nvPr/>
              </p:nvSpPr>
              <p:spPr>
                <a:xfrm>
                  <a:off x="10132034" y="690237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8" name="Freeform: Shape 159">
                  <a:extLst>
                    <a:ext uri="{FF2B5EF4-FFF2-40B4-BE49-F238E27FC236}">
                      <a16:creationId xmlns:a16="http://schemas.microsoft.com/office/drawing/2014/main" id="{2C254183-E74E-4AF8-B61D-D0BE63236C21}"/>
                    </a:ext>
                  </a:extLst>
                </p:cNvPr>
                <p:cNvSpPr/>
                <p:nvPr/>
              </p:nvSpPr>
              <p:spPr>
                <a:xfrm>
                  <a:off x="10432843" y="692875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74C476"/>
                </a:solidFill>
                <a:ln w="9525" cap="flat">
                  <a:noFill/>
                  <a:prstDash val="solid"/>
                  <a:miter/>
                </a:ln>
              </p:spPr>
              <p:txBody>
                <a:bodyPr rtlCol="0" anchor="ctr"/>
                <a:lstStyle/>
                <a:p>
                  <a:endParaRPr lang="en-US" sz="633"/>
                </a:p>
              </p:txBody>
            </p:sp>
            <p:sp>
              <p:nvSpPr>
                <p:cNvPr id="1079" name="Freeform: Shape 160">
                  <a:extLst>
                    <a:ext uri="{FF2B5EF4-FFF2-40B4-BE49-F238E27FC236}">
                      <a16:creationId xmlns:a16="http://schemas.microsoft.com/office/drawing/2014/main" id="{06224355-13CD-4AF3-B5C4-F1B85D60B3DB}"/>
                    </a:ext>
                  </a:extLst>
                </p:cNvPr>
                <p:cNvSpPr/>
                <p:nvPr/>
              </p:nvSpPr>
              <p:spPr>
                <a:xfrm>
                  <a:off x="2593795" y="6621196"/>
                  <a:ext cx="7960938" cy="679293"/>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8747 w 7918075"/>
                    <a:gd name="connsiteY26" fmla="*/ 2686203 h 2979722"/>
                    <a:gd name="connsiteX27" fmla="*/ 0 w 7918075"/>
                    <a:gd name="connsiteY27" fmla="*/ 2979722 h 2979722"/>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3985 w 7918075"/>
                    <a:gd name="connsiteY26" fmla="*/ 2896513 h 2979722"/>
                    <a:gd name="connsiteX27" fmla="*/ 0 w 7918075"/>
                    <a:gd name="connsiteY27" fmla="*/ 2979722 h 2979722"/>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99375 w 7913312"/>
                    <a:gd name="connsiteY25" fmla="*/ 2634971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52108 w 7913312"/>
                    <a:gd name="connsiteY23" fmla="*/ 244169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583928 w 7913312"/>
                    <a:gd name="connsiteY1" fmla="*/ 1644621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824412 w 7824412"/>
                    <a:gd name="connsiteY0" fmla="*/ 285216 h 1607153"/>
                    <a:gd name="connsiteX1" fmla="*/ 7583928 w 7824412"/>
                    <a:gd name="connsiteY1" fmla="*/ 288781 h 1607153"/>
                    <a:gd name="connsiteX2" fmla="*/ 7257253 w 7824412"/>
                    <a:gd name="connsiteY2" fmla="*/ 187703 h 1607153"/>
                    <a:gd name="connsiteX3" fmla="*/ 6991369 w 7824412"/>
                    <a:gd name="connsiteY3" fmla="*/ 217671 h 1607153"/>
                    <a:gd name="connsiteX4" fmla="*/ 6823065 w 7824412"/>
                    <a:gd name="connsiteY4" fmla="*/ 368556 h 1607153"/>
                    <a:gd name="connsiteX5" fmla="*/ 6522635 w 7824412"/>
                    <a:gd name="connsiteY5" fmla="*/ 534615 h 1607153"/>
                    <a:gd name="connsiteX6" fmla="*/ 6239099 w 7824412"/>
                    <a:gd name="connsiteY6" fmla="*/ 0 h 1607153"/>
                    <a:gd name="connsiteX7" fmla="*/ 5876567 w 7824412"/>
                    <a:gd name="connsiteY7" fmla="*/ 1202246 h 1607153"/>
                    <a:gd name="connsiteX8" fmla="*/ 5559883 w 7824412"/>
                    <a:gd name="connsiteY8" fmla="*/ 1181077 h 1607153"/>
                    <a:gd name="connsiteX9" fmla="*/ 5286251 w 7824412"/>
                    <a:gd name="connsiteY9" fmla="*/ 1105776 h 1607153"/>
                    <a:gd name="connsiteX10" fmla="*/ 4970499 w 7824412"/>
                    <a:gd name="connsiteY10" fmla="*/ 1103575 h 1607153"/>
                    <a:gd name="connsiteX11" fmla="*/ 4685565 w 7824412"/>
                    <a:gd name="connsiteY11" fmla="*/ 1049784 h 1607153"/>
                    <a:gd name="connsiteX12" fmla="*/ 4400165 w 7824412"/>
                    <a:gd name="connsiteY12" fmla="*/ 925395 h 1607153"/>
                    <a:gd name="connsiteX13" fmla="*/ 4115231 w 7824412"/>
                    <a:gd name="connsiteY13" fmla="*/ 998950 h 1607153"/>
                    <a:gd name="connsiteX14" fmla="*/ 3813163 w 7824412"/>
                    <a:gd name="connsiteY14" fmla="*/ 980475 h 1607153"/>
                    <a:gd name="connsiteX15" fmla="*/ 3508386 w 7824412"/>
                    <a:gd name="connsiteY15" fmla="*/ 1010045 h 1607153"/>
                    <a:gd name="connsiteX16" fmla="*/ 3218689 w 7824412"/>
                    <a:gd name="connsiteY16" fmla="*/ 1069033 h 1607153"/>
                    <a:gd name="connsiteX17" fmla="*/ 2949629 w 7824412"/>
                    <a:gd name="connsiteY17" fmla="*/ 1090314 h 1607153"/>
                    <a:gd name="connsiteX18" fmla="*/ 2619590 w 7824412"/>
                    <a:gd name="connsiteY18" fmla="*/ 1153171 h 1607153"/>
                    <a:gd name="connsiteX19" fmla="*/ 2330549 w 7824412"/>
                    <a:gd name="connsiteY19" fmla="*/ 1254874 h 1607153"/>
                    <a:gd name="connsiteX20" fmla="*/ 2062611 w 7824412"/>
                    <a:gd name="connsiteY20" fmla="*/ 1216996 h 1607153"/>
                    <a:gd name="connsiteX21" fmla="*/ 1757695 w 7824412"/>
                    <a:gd name="connsiteY21" fmla="*/ 1148049 h 1607153"/>
                    <a:gd name="connsiteX22" fmla="*/ 1468464 w 7824412"/>
                    <a:gd name="connsiteY22" fmla="*/ 1082307 h 1607153"/>
                    <a:gd name="connsiteX23" fmla="*/ 1164015 w 7824412"/>
                    <a:gd name="connsiteY23" fmla="*/ 1083465 h 1607153"/>
                    <a:gd name="connsiteX24" fmla="*/ 879874 w 7824412"/>
                    <a:gd name="connsiteY24" fmla="*/ 1220674 h 1607153"/>
                    <a:gd name="connsiteX25" fmla="*/ 577944 w 7824412"/>
                    <a:gd name="connsiteY25" fmla="*/ 1436865 h 1607153"/>
                    <a:gd name="connsiteX26" fmla="*/ 299222 w 7824412"/>
                    <a:gd name="connsiteY26" fmla="*/ 1540673 h 1607153"/>
                    <a:gd name="connsiteX27" fmla="*/ 0 w 7824412"/>
                    <a:gd name="connsiteY27" fmla="*/ 1607153 h 1607153"/>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522635 w 7824412"/>
                    <a:gd name="connsiteY5" fmla="*/ 346912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7042169 w 7824412"/>
                    <a:gd name="connsiteY3" fmla="*/ 1161182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0 h 1321937"/>
                    <a:gd name="connsiteX1" fmla="*/ 7583928 w 7824412"/>
                    <a:gd name="connsiteY1" fmla="*/ 3565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824412 w 7824412"/>
                    <a:gd name="connsiteY0" fmla="*/ 0 h 1321937"/>
                    <a:gd name="connsiteX1" fmla="*/ 7634728 w 7824412"/>
                    <a:gd name="connsiteY1" fmla="*/ 1029624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960937 w 7960937"/>
                    <a:gd name="connsiteY0" fmla="*/ 401813 h 681758"/>
                    <a:gd name="connsiteX1" fmla="*/ 7634728 w 7960937"/>
                    <a:gd name="connsiteY1" fmla="*/ 389445 h 681758"/>
                    <a:gd name="connsiteX2" fmla="*/ 7346153 w 7960937"/>
                    <a:gd name="connsiteY2" fmla="*/ 371216 h 681758"/>
                    <a:gd name="connsiteX3" fmla="*/ 7042169 w 7960937"/>
                    <a:gd name="connsiteY3" fmla="*/ 423490 h 681758"/>
                    <a:gd name="connsiteX4" fmla="*/ 6759565 w 7960937"/>
                    <a:gd name="connsiteY4" fmla="*/ 408676 h 681758"/>
                    <a:gd name="connsiteX5" fmla="*/ 6459135 w 7960937"/>
                    <a:gd name="connsiteY5" fmla="*/ 389917 h 681758"/>
                    <a:gd name="connsiteX6" fmla="*/ 6150199 w 7960937"/>
                    <a:gd name="connsiteY6" fmla="*/ 352399 h 681758"/>
                    <a:gd name="connsiteX7" fmla="*/ 5876567 w 7960937"/>
                    <a:gd name="connsiteY7" fmla="*/ 276851 h 681758"/>
                    <a:gd name="connsiteX8" fmla="*/ 5559883 w 7960937"/>
                    <a:gd name="connsiteY8" fmla="*/ 255682 h 681758"/>
                    <a:gd name="connsiteX9" fmla="*/ 5286251 w 7960937"/>
                    <a:gd name="connsiteY9" fmla="*/ 180381 h 681758"/>
                    <a:gd name="connsiteX10" fmla="*/ 4970499 w 7960937"/>
                    <a:gd name="connsiteY10" fmla="*/ 178180 h 681758"/>
                    <a:gd name="connsiteX11" fmla="*/ 4685565 w 7960937"/>
                    <a:gd name="connsiteY11" fmla="*/ 124389 h 681758"/>
                    <a:gd name="connsiteX12" fmla="*/ 4400165 w 7960937"/>
                    <a:gd name="connsiteY12" fmla="*/ 0 h 681758"/>
                    <a:gd name="connsiteX13" fmla="*/ 4115231 w 7960937"/>
                    <a:gd name="connsiteY13" fmla="*/ 73555 h 681758"/>
                    <a:gd name="connsiteX14" fmla="*/ 3813163 w 7960937"/>
                    <a:gd name="connsiteY14" fmla="*/ 55080 h 681758"/>
                    <a:gd name="connsiteX15" fmla="*/ 3508386 w 7960937"/>
                    <a:gd name="connsiteY15" fmla="*/ 84650 h 681758"/>
                    <a:gd name="connsiteX16" fmla="*/ 3218689 w 7960937"/>
                    <a:gd name="connsiteY16" fmla="*/ 143638 h 681758"/>
                    <a:gd name="connsiteX17" fmla="*/ 2949629 w 7960937"/>
                    <a:gd name="connsiteY17" fmla="*/ 164919 h 681758"/>
                    <a:gd name="connsiteX18" fmla="*/ 2619590 w 7960937"/>
                    <a:gd name="connsiteY18" fmla="*/ 227776 h 681758"/>
                    <a:gd name="connsiteX19" fmla="*/ 2330549 w 7960937"/>
                    <a:gd name="connsiteY19" fmla="*/ 329479 h 681758"/>
                    <a:gd name="connsiteX20" fmla="*/ 2062611 w 7960937"/>
                    <a:gd name="connsiteY20" fmla="*/ 291601 h 681758"/>
                    <a:gd name="connsiteX21" fmla="*/ 1757695 w 7960937"/>
                    <a:gd name="connsiteY21" fmla="*/ 222654 h 681758"/>
                    <a:gd name="connsiteX22" fmla="*/ 1468464 w 7960937"/>
                    <a:gd name="connsiteY22" fmla="*/ 156912 h 681758"/>
                    <a:gd name="connsiteX23" fmla="*/ 1164015 w 7960937"/>
                    <a:gd name="connsiteY23" fmla="*/ 158070 h 681758"/>
                    <a:gd name="connsiteX24" fmla="*/ 879874 w 7960937"/>
                    <a:gd name="connsiteY24" fmla="*/ 295279 h 681758"/>
                    <a:gd name="connsiteX25" fmla="*/ 577944 w 7960937"/>
                    <a:gd name="connsiteY25" fmla="*/ 511470 h 681758"/>
                    <a:gd name="connsiteX26" fmla="*/ 299222 w 7960937"/>
                    <a:gd name="connsiteY26" fmla="*/ 615278 h 681758"/>
                    <a:gd name="connsiteX27" fmla="*/ 0 w 7960937"/>
                    <a:gd name="connsiteY27" fmla="*/ 681758 h 68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60937" h="681758">
                      <a:moveTo>
                        <a:pt x="7960937" y="401813"/>
                      </a:moveTo>
                      <a:lnTo>
                        <a:pt x="7634728" y="389445"/>
                      </a:lnTo>
                      <a:lnTo>
                        <a:pt x="7346153" y="371216"/>
                      </a:lnTo>
                      <a:lnTo>
                        <a:pt x="7042169" y="423490"/>
                      </a:lnTo>
                      <a:lnTo>
                        <a:pt x="6759565" y="408676"/>
                      </a:lnTo>
                      <a:lnTo>
                        <a:pt x="6459135" y="389917"/>
                      </a:lnTo>
                      <a:lnTo>
                        <a:pt x="6150199" y="352399"/>
                      </a:lnTo>
                      <a:lnTo>
                        <a:pt x="5876567" y="276851"/>
                      </a:lnTo>
                      <a:lnTo>
                        <a:pt x="5559883" y="255682"/>
                      </a:lnTo>
                      <a:lnTo>
                        <a:pt x="5286251" y="180381"/>
                      </a:lnTo>
                      <a:lnTo>
                        <a:pt x="4970499" y="178180"/>
                      </a:lnTo>
                      <a:lnTo>
                        <a:pt x="4685565" y="124389"/>
                      </a:lnTo>
                      <a:lnTo>
                        <a:pt x="4400165" y="0"/>
                      </a:lnTo>
                      <a:lnTo>
                        <a:pt x="4115231" y="73555"/>
                      </a:lnTo>
                      <a:lnTo>
                        <a:pt x="3813163" y="55080"/>
                      </a:lnTo>
                      <a:lnTo>
                        <a:pt x="3508386" y="84650"/>
                      </a:lnTo>
                      <a:lnTo>
                        <a:pt x="3218689" y="143638"/>
                      </a:lnTo>
                      <a:lnTo>
                        <a:pt x="2949629" y="164919"/>
                      </a:lnTo>
                      <a:lnTo>
                        <a:pt x="2619590" y="227776"/>
                      </a:lnTo>
                      <a:lnTo>
                        <a:pt x="2330549" y="329479"/>
                      </a:lnTo>
                      <a:lnTo>
                        <a:pt x="2062611" y="291601"/>
                      </a:lnTo>
                      <a:lnTo>
                        <a:pt x="1757695" y="222654"/>
                      </a:lnTo>
                      <a:lnTo>
                        <a:pt x="1468464" y="156912"/>
                      </a:lnTo>
                      <a:lnTo>
                        <a:pt x="1164015" y="158070"/>
                      </a:lnTo>
                      <a:lnTo>
                        <a:pt x="879874" y="295279"/>
                      </a:lnTo>
                      <a:lnTo>
                        <a:pt x="577944" y="511470"/>
                      </a:lnTo>
                      <a:lnTo>
                        <a:pt x="299222" y="615278"/>
                      </a:lnTo>
                      <a:lnTo>
                        <a:pt x="0" y="681758"/>
                      </a:lnTo>
                    </a:path>
                  </a:pathLst>
                </a:custGeom>
                <a:noFill/>
                <a:ln w="28575" cap="flat">
                  <a:solidFill>
                    <a:srgbClr val="74C476"/>
                  </a:solidFill>
                  <a:prstDash val="solid"/>
                  <a:miter/>
                </a:ln>
              </p:spPr>
              <p:txBody>
                <a:bodyPr rtlCol="0" anchor="ctr"/>
                <a:lstStyle/>
                <a:p>
                  <a:endParaRPr lang="en-US" sz="633"/>
                </a:p>
              </p:txBody>
            </p:sp>
          </p:grpSp>
          <p:grpSp>
            <p:nvGrpSpPr>
              <p:cNvPr id="841" name="Group 840">
                <a:extLst>
                  <a:ext uri="{FF2B5EF4-FFF2-40B4-BE49-F238E27FC236}">
                    <a16:creationId xmlns:a16="http://schemas.microsoft.com/office/drawing/2014/main" id="{ED8832CC-D948-44BA-9620-BE461B9867DB}"/>
                  </a:ext>
                </a:extLst>
              </p:cNvPr>
              <p:cNvGrpSpPr/>
              <p:nvPr/>
            </p:nvGrpSpPr>
            <p:grpSpPr>
              <a:xfrm>
                <a:off x="2488870" y="11701852"/>
                <a:ext cx="8120764" cy="207872"/>
                <a:chOff x="-6820230" y="13222677"/>
                <a:chExt cx="8120764" cy="207872"/>
              </a:xfrm>
            </p:grpSpPr>
            <p:sp>
              <p:nvSpPr>
                <p:cNvPr id="1022" name="Freeform: Shape 163">
                  <a:extLst>
                    <a:ext uri="{FF2B5EF4-FFF2-40B4-BE49-F238E27FC236}">
                      <a16:creationId xmlns:a16="http://schemas.microsoft.com/office/drawing/2014/main" id="{B8D3F4D3-6FEE-481F-9544-CE7B18E0B7D6}"/>
                    </a:ext>
                  </a:extLst>
                </p:cNvPr>
                <p:cNvSpPr/>
                <p:nvPr/>
              </p:nvSpPr>
              <p:spPr>
                <a:xfrm>
                  <a:off x="-6820230" y="1322761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23" name="Freeform: Shape 164">
                  <a:extLst>
                    <a:ext uri="{FF2B5EF4-FFF2-40B4-BE49-F238E27FC236}">
                      <a16:creationId xmlns:a16="http://schemas.microsoft.com/office/drawing/2014/main" id="{2D940145-9A9A-4513-ABDC-E240D0C8E2A3}"/>
                    </a:ext>
                  </a:extLst>
                </p:cNvPr>
                <p:cNvSpPr/>
                <p:nvPr/>
              </p:nvSpPr>
              <p:spPr>
                <a:xfrm>
                  <a:off x="-6516246" y="1323180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24" name="Freeform: Shape 165">
                  <a:extLst>
                    <a:ext uri="{FF2B5EF4-FFF2-40B4-BE49-F238E27FC236}">
                      <a16:creationId xmlns:a16="http://schemas.microsoft.com/office/drawing/2014/main" id="{21324D8B-71C7-4FB0-B927-8DF2F102420B}"/>
                    </a:ext>
                  </a:extLst>
                </p:cNvPr>
                <p:cNvSpPr/>
                <p:nvPr/>
              </p:nvSpPr>
              <p:spPr>
                <a:xfrm>
                  <a:off x="-6233555" y="1322981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25" name="Freeform: Shape 166">
                  <a:extLst>
                    <a:ext uri="{FF2B5EF4-FFF2-40B4-BE49-F238E27FC236}">
                      <a16:creationId xmlns:a16="http://schemas.microsoft.com/office/drawing/2014/main" id="{3626889C-953A-4DF5-92C3-A58B89F7E259}"/>
                    </a:ext>
                  </a:extLst>
                </p:cNvPr>
                <p:cNvSpPr/>
                <p:nvPr/>
              </p:nvSpPr>
              <p:spPr>
                <a:xfrm>
                  <a:off x="-5930037" y="1323012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26" name="Freeform: Shape 167">
                  <a:extLst>
                    <a:ext uri="{FF2B5EF4-FFF2-40B4-BE49-F238E27FC236}">
                      <a16:creationId xmlns:a16="http://schemas.microsoft.com/office/drawing/2014/main" id="{3EBBD905-6514-422F-8B57-A161E6548566}"/>
                    </a:ext>
                  </a:extLst>
                </p:cNvPr>
                <p:cNvSpPr/>
                <p:nvPr/>
              </p:nvSpPr>
              <p:spPr>
                <a:xfrm>
                  <a:off x="-5638753" y="1322267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27" name="Freeform: Shape 168">
                  <a:extLst>
                    <a:ext uri="{FF2B5EF4-FFF2-40B4-BE49-F238E27FC236}">
                      <a16:creationId xmlns:a16="http://schemas.microsoft.com/office/drawing/2014/main" id="{EFB093D2-201C-4F5F-86C7-5D7EF267D170}"/>
                    </a:ext>
                  </a:extLst>
                </p:cNvPr>
                <p:cNvSpPr/>
                <p:nvPr/>
              </p:nvSpPr>
              <p:spPr>
                <a:xfrm>
                  <a:off x="-5343828" y="1323241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28" name="Freeform: Shape 169">
                  <a:extLst>
                    <a:ext uri="{FF2B5EF4-FFF2-40B4-BE49-F238E27FC236}">
                      <a16:creationId xmlns:a16="http://schemas.microsoft.com/office/drawing/2014/main" id="{107A9AD5-B94C-40C9-8E3F-2514DA1478B2}"/>
                    </a:ext>
                  </a:extLst>
                </p:cNvPr>
                <p:cNvSpPr/>
                <p:nvPr/>
              </p:nvSpPr>
              <p:spPr>
                <a:xfrm>
                  <a:off x="-5056185" y="1322386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29" name="Freeform: Shape 170">
                  <a:extLst>
                    <a:ext uri="{FF2B5EF4-FFF2-40B4-BE49-F238E27FC236}">
                      <a16:creationId xmlns:a16="http://schemas.microsoft.com/office/drawing/2014/main" id="{3B97A3EA-82F1-47B5-92B2-0191A9631AB8}"/>
                    </a:ext>
                  </a:extLst>
                </p:cNvPr>
                <p:cNvSpPr/>
                <p:nvPr/>
              </p:nvSpPr>
              <p:spPr>
                <a:xfrm>
                  <a:off x="-4757619" y="1322646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0" name="Freeform: Shape 171">
                  <a:extLst>
                    <a:ext uri="{FF2B5EF4-FFF2-40B4-BE49-F238E27FC236}">
                      <a16:creationId xmlns:a16="http://schemas.microsoft.com/office/drawing/2014/main" id="{7FCDFB6F-9844-4CB5-91E3-E4EA47F8665E}"/>
                    </a:ext>
                  </a:extLst>
                </p:cNvPr>
                <p:cNvSpPr/>
                <p:nvPr/>
              </p:nvSpPr>
              <p:spPr>
                <a:xfrm>
                  <a:off x="-4462694" y="1323223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1" name="Freeform: Shape 172">
                  <a:extLst>
                    <a:ext uri="{FF2B5EF4-FFF2-40B4-BE49-F238E27FC236}">
                      <a16:creationId xmlns:a16="http://schemas.microsoft.com/office/drawing/2014/main" id="{17A91DA1-E197-4374-AC5A-09081B5233BC}"/>
                    </a:ext>
                  </a:extLst>
                </p:cNvPr>
                <p:cNvSpPr/>
                <p:nvPr/>
              </p:nvSpPr>
              <p:spPr>
                <a:xfrm>
                  <a:off x="-4175051" y="1323852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2" name="Freeform: Shape 173">
                  <a:extLst>
                    <a:ext uri="{FF2B5EF4-FFF2-40B4-BE49-F238E27FC236}">
                      <a16:creationId xmlns:a16="http://schemas.microsoft.com/office/drawing/2014/main" id="{A10663A9-48AE-4D04-BCED-029B5322E297}"/>
                    </a:ext>
                  </a:extLst>
                </p:cNvPr>
                <p:cNvSpPr/>
                <p:nvPr/>
              </p:nvSpPr>
              <p:spPr>
                <a:xfrm>
                  <a:off x="-3880126" y="1322943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3" name="Freeform: Shape 174">
                  <a:extLst>
                    <a:ext uri="{FF2B5EF4-FFF2-40B4-BE49-F238E27FC236}">
                      <a16:creationId xmlns:a16="http://schemas.microsoft.com/office/drawing/2014/main" id="{1C50C627-400D-4617-8DC4-95D3560E3459}"/>
                    </a:ext>
                  </a:extLst>
                </p:cNvPr>
                <p:cNvSpPr/>
                <p:nvPr/>
              </p:nvSpPr>
              <p:spPr>
                <a:xfrm>
                  <a:off x="-3588842" y="1323804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4" name="Freeform: Shape 175">
                  <a:extLst>
                    <a:ext uri="{FF2B5EF4-FFF2-40B4-BE49-F238E27FC236}">
                      <a16:creationId xmlns:a16="http://schemas.microsoft.com/office/drawing/2014/main" id="{447ABBAE-349E-459A-8C79-4ABEA122CAFC}"/>
                    </a:ext>
                  </a:extLst>
                </p:cNvPr>
                <p:cNvSpPr/>
                <p:nvPr/>
              </p:nvSpPr>
              <p:spPr>
                <a:xfrm>
                  <a:off x="-3297558" y="1322321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5" name="Freeform: Shape 176">
                  <a:extLst>
                    <a:ext uri="{FF2B5EF4-FFF2-40B4-BE49-F238E27FC236}">
                      <a16:creationId xmlns:a16="http://schemas.microsoft.com/office/drawing/2014/main" id="{EF730BB4-B637-421A-88E4-499A9D7D0AF6}"/>
                    </a:ext>
                  </a:extLst>
                </p:cNvPr>
                <p:cNvSpPr/>
                <p:nvPr/>
              </p:nvSpPr>
              <p:spPr>
                <a:xfrm>
                  <a:off x="-3006274" y="1323765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6" name="Freeform: Shape 177">
                  <a:extLst>
                    <a:ext uri="{FF2B5EF4-FFF2-40B4-BE49-F238E27FC236}">
                      <a16:creationId xmlns:a16="http://schemas.microsoft.com/office/drawing/2014/main" id="{DD4FDA06-266C-459F-BD0D-EB05AEC099F3}"/>
                    </a:ext>
                  </a:extLst>
                </p:cNvPr>
                <p:cNvSpPr/>
                <p:nvPr/>
              </p:nvSpPr>
              <p:spPr>
                <a:xfrm>
                  <a:off x="-2711349" y="1322947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7" name="Freeform: Shape 178">
                  <a:extLst>
                    <a:ext uri="{FF2B5EF4-FFF2-40B4-BE49-F238E27FC236}">
                      <a16:creationId xmlns:a16="http://schemas.microsoft.com/office/drawing/2014/main" id="{1A8CECC4-2E85-4994-AC70-95646C32F787}"/>
                    </a:ext>
                  </a:extLst>
                </p:cNvPr>
                <p:cNvSpPr/>
                <p:nvPr/>
              </p:nvSpPr>
              <p:spPr>
                <a:xfrm>
                  <a:off x="-2420065" y="1323063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8" name="Freeform: Shape 179">
                  <a:extLst>
                    <a:ext uri="{FF2B5EF4-FFF2-40B4-BE49-F238E27FC236}">
                      <a16:creationId xmlns:a16="http://schemas.microsoft.com/office/drawing/2014/main" id="{721AFD44-A3D5-4550-B3E0-F91D6999CB33}"/>
                    </a:ext>
                  </a:extLst>
                </p:cNvPr>
                <p:cNvSpPr/>
                <p:nvPr/>
              </p:nvSpPr>
              <p:spPr>
                <a:xfrm>
                  <a:off x="-2125140" y="1323637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39" name="Freeform: Shape 180">
                  <a:extLst>
                    <a:ext uri="{FF2B5EF4-FFF2-40B4-BE49-F238E27FC236}">
                      <a16:creationId xmlns:a16="http://schemas.microsoft.com/office/drawing/2014/main" id="{98B38ADC-7CA9-4526-B82A-3FBCA434DBDF}"/>
                    </a:ext>
                  </a:extLst>
                </p:cNvPr>
                <p:cNvSpPr/>
                <p:nvPr/>
              </p:nvSpPr>
              <p:spPr>
                <a:xfrm>
                  <a:off x="-1833856" y="1324766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0" name="Freeform: Shape 181">
                  <a:extLst>
                    <a:ext uri="{FF2B5EF4-FFF2-40B4-BE49-F238E27FC236}">
                      <a16:creationId xmlns:a16="http://schemas.microsoft.com/office/drawing/2014/main" id="{F274EE74-2C7E-4394-8418-5F6A09B82EAC}"/>
                    </a:ext>
                  </a:extLst>
                </p:cNvPr>
                <p:cNvSpPr/>
                <p:nvPr/>
              </p:nvSpPr>
              <p:spPr>
                <a:xfrm>
                  <a:off x="-1533979" y="1323179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1" name="Freeform: Shape 182">
                  <a:extLst>
                    <a:ext uri="{FF2B5EF4-FFF2-40B4-BE49-F238E27FC236}">
                      <a16:creationId xmlns:a16="http://schemas.microsoft.com/office/drawing/2014/main" id="{2A90EFF9-5078-4791-924D-5803D4B8F1D0}"/>
                    </a:ext>
                  </a:extLst>
                </p:cNvPr>
                <p:cNvSpPr/>
                <p:nvPr/>
              </p:nvSpPr>
              <p:spPr>
                <a:xfrm>
                  <a:off x="-1247647" y="1323387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2" name="Freeform: Shape 183">
                  <a:extLst>
                    <a:ext uri="{FF2B5EF4-FFF2-40B4-BE49-F238E27FC236}">
                      <a16:creationId xmlns:a16="http://schemas.microsoft.com/office/drawing/2014/main" id="{A0CEC35D-8BC2-4EC8-9036-A6E5EC0DFF9D}"/>
                    </a:ext>
                  </a:extLst>
                </p:cNvPr>
                <p:cNvSpPr/>
                <p:nvPr/>
              </p:nvSpPr>
              <p:spPr>
                <a:xfrm>
                  <a:off x="-943663" y="1323681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3" name="Freeform: Shape 184">
                  <a:extLst>
                    <a:ext uri="{FF2B5EF4-FFF2-40B4-BE49-F238E27FC236}">
                      <a16:creationId xmlns:a16="http://schemas.microsoft.com/office/drawing/2014/main" id="{F9399EE7-B661-4588-BC60-4D4B6C004018}"/>
                    </a:ext>
                  </a:extLst>
                </p:cNvPr>
                <p:cNvSpPr/>
                <p:nvPr/>
              </p:nvSpPr>
              <p:spPr>
                <a:xfrm>
                  <a:off x="-656020" y="1323135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4" name="Freeform: Shape 185">
                  <a:extLst>
                    <a:ext uri="{FF2B5EF4-FFF2-40B4-BE49-F238E27FC236}">
                      <a16:creationId xmlns:a16="http://schemas.microsoft.com/office/drawing/2014/main" id="{F8C0D2CA-CBB0-4694-A15E-8087AA06B0D2}"/>
                    </a:ext>
                  </a:extLst>
                </p:cNvPr>
                <p:cNvSpPr/>
                <p:nvPr/>
              </p:nvSpPr>
              <p:spPr>
                <a:xfrm>
                  <a:off x="-361095" y="1324765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5" name="Freeform: Shape 186">
                  <a:extLst>
                    <a:ext uri="{FF2B5EF4-FFF2-40B4-BE49-F238E27FC236}">
                      <a16:creationId xmlns:a16="http://schemas.microsoft.com/office/drawing/2014/main" id="{E3AF8A71-A035-4C05-98E5-05C65704C696}"/>
                    </a:ext>
                  </a:extLst>
                </p:cNvPr>
                <p:cNvSpPr/>
                <p:nvPr/>
              </p:nvSpPr>
              <p:spPr>
                <a:xfrm>
                  <a:off x="-62995" y="13231995"/>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6" name="Freeform: Shape 187">
                  <a:extLst>
                    <a:ext uri="{FF2B5EF4-FFF2-40B4-BE49-F238E27FC236}">
                      <a16:creationId xmlns:a16="http://schemas.microsoft.com/office/drawing/2014/main" id="{EDF8D8AA-D99C-4BA4-B599-200E099042A0}"/>
                    </a:ext>
                  </a:extLst>
                </p:cNvPr>
                <p:cNvSpPr/>
                <p:nvPr/>
              </p:nvSpPr>
              <p:spPr>
                <a:xfrm>
                  <a:off x="231464" y="13241308"/>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7" name="Freeform: Shape 188">
                  <a:extLst>
                    <a:ext uri="{FF2B5EF4-FFF2-40B4-BE49-F238E27FC236}">
                      <a16:creationId xmlns:a16="http://schemas.microsoft.com/office/drawing/2014/main" id="{8AB52A6D-E7B3-4093-9E5B-1AF81BE84C61}"/>
                    </a:ext>
                  </a:extLst>
                </p:cNvPr>
                <p:cNvSpPr/>
                <p:nvPr/>
              </p:nvSpPr>
              <p:spPr>
                <a:xfrm>
                  <a:off x="525923" y="13229713"/>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8" name="Freeform: Shape 189">
                  <a:extLst>
                    <a:ext uri="{FF2B5EF4-FFF2-40B4-BE49-F238E27FC236}">
                      <a16:creationId xmlns:a16="http://schemas.microsoft.com/office/drawing/2014/main" id="{DD55D34D-E4B4-413E-8BAD-225CB5D8A934}"/>
                    </a:ext>
                  </a:extLst>
                </p:cNvPr>
                <p:cNvSpPr/>
                <p:nvPr/>
              </p:nvSpPr>
              <p:spPr>
                <a:xfrm>
                  <a:off x="817673" y="1324018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49" name="Freeform: Shape 190">
                  <a:extLst>
                    <a:ext uri="{FF2B5EF4-FFF2-40B4-BE49-F238E27FC236}">
                      <a16:creationId xmlns:a16="http://schemas.microsoft.com/office/drawing/2014/main" id="{F5621E13-D03C-46B8-A502-0931BCBC5D97}"/>
                    </a:ext>
                  </a:extLst>
                </p:cNvPr>
                <p:cNvSpPr/>
                <p:nvPr/>
              </p:nvSpPr>
              <p:spPr>
                <a:xfrm>
                  <a:off x="1118482" y="1323719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AE4B3"/>
                </a:solidFill>
                <a:ln w="9525" cap="flat">
                  <a:noFill/>
                  <a:prstDash val="solid"/>
                  <a:miter/>
                </a:ln>
              </p:spPr>
              <p:txBody>
                <a:bodyPr rtlCol="0" anchor="ctr"/>
                <a:lstStyle/>
                <a:p>
                  <a:endParaRPr lang="en-US" sz="633"/>
                </a:p>
              </p:txBody>
            </p:sp>
            <p:sp>
              <p:nvSpPr>
                <p:cNvPr id="1050" name="Freeform: Shape 191">
                  <a:extLst>
                    <a:ext uri="{FF2B5EF4-FFF2-40B4-BE49-F238E27FC236}">
                      <a16:creationId xmlns:a16="http://schemas.microsoft.com/office/drawing/2014/main" id="{38C73F5E-CEC4-484F-AE1D-47F6228D7684}"/>
                    </a:ext>
                  </a:extLst>
                </p:cNvPr>
                <p:cNvSpPr/>
                <p:nvPr/>
              </p:nvSpPr>
              <p:spPr>
                <a:xfrm>
                  <a:off x="-6722153" y="13321500"/>
                  <a:ext cx="7940300" cy="22859"/>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8747 w 7918075"/>
                    <a:gd name="connsiteY26" fmla="*/ 2686203 h 2979722"/>
                    <a:gd name="connsiteX27" fmla="*/ 0 w 7918075"/>
                    <a:gd name="connsiteY27" fmla="*/ 2979722 h 2979722"/>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3985 w 7918075"/>
                    <a:gd name="connsiteY26" fmla="*/ 2896513 h 2979722"/>
                    <a:gd name="connsiteX27" fmla="*/ 0 w 7918075"/>
                    <a:gd name="connsiteY27" fmla="*/ 2979722 h 2979722"/>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99375 w 7913312"/>
                    <a:gd name="connsiteY25" fmla="*/ 2634971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52108 w 7913312"/>
                    <a:gd name="connsiteY23" fmla="*/ 244169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583928 w 7913312"/>
                    <a:gd name="connsiteY1" fmla="*/ 1644621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824412 w 7824412"/>
                    <a:gd name="connsiteY0" fmla="*/ 285216 h 1607153"/>
                    <a:gd name="connsiteX1" fmla="*/ 7583928 w 7824412"/>
                    <a:gd name="connsiteY1" fmla="*/ 288781 h 1607153"/>
                    <a:gd name="connsiteX2" fmla="*/ 7257253 w 7824412"/>
                    <a:gd name="connsiteY2" fmla="*/ 187703 h 1607153"/>
                    <a:gd name="connsiteX3" fmla="*/ 6991369 w 7824412"/>
                    <a:gd name="connsiteY3" fmla="*/ 217671 h 1607153"/>
                    <a:gd name="connsiteX4" fmla="*/ 6823065 w 7824412"/>
                    <a:gd name="connsiteY4" fmla="*/ 368556 h 1607153"/>
                    <a:gd name="connsiteX5" fmla="*/ 6522635 w 7824412"/>
                    <a:gd name="connsiteY5" fmla="*/ 534615 h 1607153"/>
                    <a:gd name="connsiteX6" fmla="*/ 6239099 w 7824412"/>
                    <a:gd name="connsiteY6" fmla="*/ 0 h 1607153"/>
                    <a:gd name="connsiteX7" fmla="*/ 5876567 w 7824412"/>
                    <a:gd name="connsiteY7" fmla="*/ 1202246 h 1607153"/>
                    <a:gd name="connsiteX8" fmla="*/ 5559883 w 7824412"/>
                    <a:gd name="connsiteY8" fmla="*/ 1181077 h 1607153"/>
                    <a:gd name="connsiteX9" fmla="*/ 5286251 w 7824412"/>
                    <a:gd name="connsiteY9" fmla="*/ 1105776 h 1607153"/>
                    <a:gd name="connsiteX10" fmla="*/ 4970499 w 7824412"/>
                    <a:gd name="connsiteY10" fmla="*/ 1103575 h 1607153"/>
                    <a:gd name="connsiteX11" fmla="*/ 4685565 w 7824412"/>
                    <a:gd name="connsiteY11" fmla="*/ 1049784 h 1607153"/>
                    <a:gd name="connsiteX12" fmla="*/ 4400165 w 7824412"/>
                    <a:gd name="connsiteY12" fmla="*/ 925395 h 1607153"/>
                    <a:gd name="connsiteX13" fmla="*/ 4115231 w 7824412"/>
                    <a:gd name="connsiteY13" fmla="*/ 998950 h 1607153"/>
                    <a:gd name="connsiteX14" fmla="*/ 3813163 w 7824412"/>
                    <a:gd name="connsiteY14" fmla="*/ 980475 h 1607153"/>
                    <a:gd name="connsiteX15" fmla="*/ 3508386 w 7824412"/>
                    <a:gd name="connsiteY15" fmla="*/ 1010045 h 1607153"/>
                    <a:gd name="connsiteX16" fmla="*/ 3218689 w 7824412"/>
                    <a:gd name="connsiteY16" fmla="*/ 1069033 h 1607153"/>
                    <a:gd name="connsiteX17" fmla="*/ 2949629 w 7824412"/>
                    <a:gd name="connsiteY17" fmla="*/ 1090314 h 1607153"/>
                    <a:gd name="connsiteX18" fmla="*/ 2619590 w 7824412"/>
                    <a:gd name="connsiteY18" fmla="*/ 1153171 h 1607153"/>
                    <a:gd name="connsiteX19" fmla="*/ 2330549 w 7824412"/>
                    <a:gd name="connsiteY19" fmla="*/ 1254874 h 1607153"/>
                    <a:gd name="connsiteX20" fmla="*/ 2062611 w 7824412"/>
                    <a:gd name="connsiteY20" fmla="*/ 1216996 h 1607153"/>
                    <a:gd name="connsiteX21" fmla="*/ 1757695 w 7824412"/>
                    <a:gd name="connsiteY21" fmla="*/ 1148049 h 1607153"/>
                    <a:gd name="connsiteX22" fmla="*/ 1468464 w 7824412"/>
                    <a:gd name="connsiteY22" fmla="*/ 1082307 h 1607153"/>
                    <a:gd name="connsiteX23" fmla="*/ 1164015 w 7824412"/>
                    <a:gd name="connsiteY23" fmla="*/ 1083465 h 1607153"/>
                    <a:gd name="connsiteX24" fmla="*/ 879874 w 7824412"/>
                    <a:gd name="connsiteY24" fmla="*/ 1220674 h 1607153"/>
                    <a:gd name="connsiteX25" fmla="*/ 577944 w 7824412"/>
                    <a:gd name="connsiteY25" fmla="*/ 1436865 h 1607153"/>
                    <a:gd name="connsiteX26" fmla="*/ 299222 w 7824412"/>
                    <a:gd name="connsiteY26" fmla="*/ 1540673 h 1607153"/>
                    <a:gd name="connsiteX27" fmla="*/ 0 w 7824412"/>
                    <a:gd name="connsiteY27" fmla="*/ 1607153 h 1607153"/>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522635 w 7824412"/>
                    <a:gd name="connsiteY5" fmla="*/ 346912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7042169 w 7824412"/>
                    <a:gd name="connsiteY3" fmla="*/ 1161182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0 h 1321937"/>
                    <a:gd name="connsiteX1" fmla="*/ 7583928 w 7824412"/>
                    <a:gd name="connsiteY1" fmla="*/ 3565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824412 w 7824412"/>
                    <a:gd name="connsiteY0" fmla="*/ 0 h 1321937"/>
                    <a:gd name="connsiteX1" fmla="*/ 7634728 w 7824412"/>
                    <a:gd name="connsiteY1" fmla="*/ 1029624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960937 w 7960937"/>
                    <a:gd name="connsiteY0" fmla="*/ 401813 h 681758"/>
                    <a:gd name="connsiteX1" fmla="*/ 7634728 w 7960937"/>
                    <a:gd name="connsiteY1" fmla="*/ 389445 h 681758"/>
                    <a:gd name="connsiteX2" fmla="*/ 7346153 w 7960937"/>
                    <a:gd name="connsiteY2" fmla="*/ 371216 h 681758"/>
                    <a:gd name="connsiteX3" fmla="*/ 7042169 w 7960937"/>
                    <a:gd name="connsiteY3" fmla="*/ 423490 h 681758"/>
                    <a:gd name="connsiteX4" fmla="*/ 6759565 w 7960937"/>
                    <a:gd name="connsiteY4" fmla="*/ 408676 h 681758"/>
                    <a:gd name="connsiteX5" fmla="*/ 6459135 w 7960937"/>
                    <a:gd name="connsiteY5" fmla="*/ 389917 h 681758"/>
                    <a:gd name="connsiteX6" fmla="*/ 6150199 w 7960937"/>
                    <a:gd name="connsiteY6" fmla="*/ 352399 h 681758"/>
                    <a:gd name="connsiteX7" fmla="*/ 5876567 w 7960937"/>
                    <a:gd name="connsiteY7" fmla="*/ 276851 h 681758"/>
                    <a:gd name="connsiteX8" fmla="*/ 5559883 w 7960937"/>
                    <a:gd name="connsiteY8" fmla="*/ 255682 h 681758"/>
                    <a:gd name="connsiteX9" fmla="*/ 5286251 w 7960937"/>
                    <a:gd name="connsiteY9" fmla="*/ 180381 h 681758"/>
                    <a:gd name="connsiteX10" fmla="*/ 4970499 w 7960937"/>
                    <a:gd name="connsiteY10" fmla="*/ 178180 h 681758"/>
                    <a:gd name="connsiteX11" fmla="*/ 4685565 w 7960937"/>
                    <a:gd name="connsiteY11" fmla="*/ 124389 h 681758"/>
                    <a:gd name="connsiteX12" fmla="*/ 4400165 w 7960937"/>
                    <a:gd name="connsiteY12" fmla="*/ 0 h 681758"/>
                    <a:gd name="connsiteX13" fmla="*/ 4115231 w 7960937"/>
                    <a:gd name="connsiteY13" fmla="*/ 73555 h 681758"/>
                    <a:gd name="connsiteX14" fmla="*/ 3813163 w 7960937"/>
                    <a:gd name="connsiteY14" fmla="*/ 55080 h 681758"/>
                    <a:gd name="connsiteX15" fmla="*/ 3508386 w 7960937"/>
                    <a:gd name="connsiteY15" fmla="*/ 84650 h 681758"/>
                    <a:gd name="connsiteX16" fmla="*/ 3218689 w 7960937"/>
                    <a:gd name="connsiteY16" fmla="*/ 143638 h 681758"/>
                    <a:gd name="connsiteX17" fmla="*/ 2949629 w 7960937"/>
                    <a:gd name="connsiteY17" fmla="*/ 164919 h 681758"/>
                    <a:gd name="connsiteX18" fmla="*/ 2619590 w 7960937"/>
                    <a:gd name="connsiteY18" fmla="*/ 227776 h 681758"/>
                    <a:gd name="connsiteX19" fmla="*/ 2330549 w 7960937"/>
                    <a:gd name="connsiteY19" fmla="*/ 329479 h 681758"/>
                    <a:gd name="connsiteX20" fmla="*/ 2062611 w 7960937"/>
                    <a:gd name="connsiteY20" fmla="*/ 291601 h 681758"/>
                    <a:gd name="connsiteX21" fmla="*/ 1757695 w 7960937"/>
                    <a:gd name="connsiteY21" fmla="*/ 222654 h 681758"/>
                    <a:gd name="connsiteX22" fmla="*/ 1468464 w 7960937"/>
                    <a:gd name="connsiteY22" fmla="*/ 156912 h 681758"/>
                    <a:gd name="connsiteX23" fmla="*/ 1164015 w 7960937"/>
                    <a:gd name="connsiteY23" fmla="*/ 158070 h 681758"/>
                    <a:gd name="connsiteX24" fmla="*/ 879874 w 7960937"/>
                    <a:gd name="connsiteY24" fmla="*/ 295279 h 681758"/>
                    <a:gd name="connsiteX25" fmla="*/ 577944 w 7960937"/>
                    <a:gd name="connsiteY25" fmla="*/ 511470 h 681758"/>
                    <a:gd name="connsiteX26" fmla="*/ 299222 w 7960937"/>
                    <a:gd name="connsiteY26" fmla="*/ 615278 h 681758"/>
                    <a:gd name="connsiteX27" fmla="*/ 0 w 7960937"/>
                    <a:gd name="connsiteY27" fmla="*/ 681758 h 681758"/>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99222 w 7960937"/>
                    <a:gd name="connsiteY26" fmla="*/ 615278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099356 w 7960937"/>
                    <a:gd name="connsiteY13" fmla="*/ 809641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277424 h 1173961"/>
                    <a:gd name="connsiteX1" fmla="*/ 7634728 w 7960937"/>
                    <a:gd name="connsiteY1" fmla="*/ 265056 h 1173961"/>
                    <a:gd name="connsiteX2" fmla="*/ 7346153 w 7960937"/>
                    <a:gd name="connsiteY2" fmla="*/ 246827 h 1173961"/>
                    <a:gd name="connsiteX3" fmla="*/ 7042169 w 7960937"/>
                    <a:gd name="connsiteY3" fmla="*/ 299101 h 1173961"/>
                    <a:gd name="connsiteX4" fmla="*/ 6759565 w 7960937"/>
                    <a:gd name="connsiteY4" fmla="*/ 284287 h 1173961"/>
                    <a:gd name="connsiteX5" fmla="*/ 6459135 w 7960937"/>
                    <a:gd name="connsiteY5" fmla="*/ 265528 h 1173961"/>
                    <a:gd name="connsiteX6" fmla="*/ 6150199 w 7960937"/>
                    <a:gd name="connsiteY6" fmla="*/ 228010 h 1173961"/>
                    <a:gd name="connsiteX7" fmla="*/ 5876567 w 7960937"/>
                    <a:gd name="connsiteY7" fmla="*/ 152462 h 1173961"/>
                    <a:gd name="connsiteX8" fmla="*/ 5559883 w 7960937"/>
                    <a:gd name="connsiteY8" fmla="*/ 131293 h 1173961"/>
                    <a:gd name="connsiteX9" fmla="*/ 5286251 w 7960937"/>
                    <a:gd name="connsiteY9" fmla="*/ 55992 h 1173961"/>
                    <a:gd name="connsiteX10" fmla="*/ 4970499 w 7960937"/>
                    <a:gd name="connsiteY10" fmla="*/ 53791 h 1173961"/>
                    <a:gd name="connsiteX11" fmla="*/ 4685565 w 7960937"/>
                    <a:gd name="connsiteY11" fmla="*/ 0 h 1173961"/>
                    <a:gd name="connsiteX12" fmla="*/ 4409690 w 7960937"/>
                    <a:gd name="connsiteY12" fmla="*/ 608511 h 1173961"/>
                    <a:gd name="connsiteX13" fmla="*/ 4099356 w 7960937"/>
                    <a:gd name="connsiteY13" fmla="*/ 685252 h 1173961"/>
                    <a:gd name="connsiteX14" fmla="*/ 3835389 w 7960937"/>
                    <a:gd name="connsiteY14" fmla="*/ 679523 h 1173961"/>
                    <a:gd name="connsiteX15" fmla="*/ 3527437 w 7960937"/>
                    <a:gd name="connsiteY15" fmla="*/ 702720 h 1173961"/>
                    <a:gd name="connsiteX16" fmla="*/ 3234565 w 7960937"/>
                    <a:gd name="connsiteY16" fmla="*/ 742589 h 1173961"/>
                    <a:gd name="connsiteX17" fmla="*/ 2946454 w 7960937"/>
                    <a:gd name="connsiteY17" fmla="*/ 789363 h 1173961"/>
                    <a:gd name="connsiteX18" fmla="*/ 2638640 w 7960937"/>
                    <a:gd name="connsiteY18" fmla="*/ 836287 h 1173961"/>
                    <a:gd name="connsiteX19" fmla="*/ 2343249 w 7960937"/>
                    <a:gd name="connsiteY19" fmla="*/ 842394 h 1173961"/>
                    <a:gd name="connsiteX20" fmla="*/ 2065786 w 7960937"/>
                    <a:gd name="connsiteY20" fmla="*/ 871433 h 1173961"/>
                    <a:gd name="connsiteX21" fmla="*/ 1757695 w 7960937"/>
                    <a:gd name="connsiteY21" fmla="*/ 974558 h 1173961"/>
                    <a:gd name="connsiteX22" fmla="*/ 1477989 w 7960937"/>
                    <a:gd name="connsiteY22" fmla="*/ 1026718 h 1173961"/>
                    <a:gd name="connsiteX23" fmla="*/ 1187827 w 7960937"/>
                    <a:gd name="connsiteY23" fmla="*/ 1046995 h 1173961"/>
                    <a:gd name="connsiteX24" fmla="*/ 875112 w 7960937"/>
                    <a:gd name="connsiteY24" fmla="*/ 1079048 h 1173961"/>
                    <a:gd name="connsiteX25" fmla="*/ 587469 w 7960937"/>
                    <a:gd name="connsiteY25" fmla="*/ 1084929 h 1173961"/>
                    <a:gd name="connsiteX26" fmla="*/ 280172 w 7960937"/>
                    <a:gd name="connsiteY26" fmla="*/ 1131380 h 1173961"/>
                    <a:gd name="connsiteX27" fmla="*/ 0 w 7960937"/>
                    <a:gd name="connsiteY27" fmla="*/ 1173961 h 1173961"/>
                    <a:gd name="connsiteX0" fmla="*/ 7960937 w 7960937"/>
                    <a:gd name="connsiteY0" fmla="*/ 223633 h 1120170"/>
                    <a:gd name="connsiteX1" fmla="*/ 7634728 w 7960937"/>
                    <a:gd name="connsiteY1" fmla="*/ 211265 h 1120170"/>
                    <a:gd name="connsiteX2" fmla="*/ 7346153 w 7960937"/>
                    <a:gd name="connsiteY2" fmla="*/ 193036 h 1120170"/>
                    <a:gd name="connsiteX3" fmla="*/ 7042169 w 7960937"/>
                    <a:gd name="connsiteY3" fmla="*/ 245310 h 1120170"/>
                    <a:gd name="connsiteX4" fmla="*/ 6759565 w 7960937"/>
                    <a:gd name="connsiteY4" fmla="*/ 230496 h 1120170"/>
                    <a:gd name="connsiteX5" fmla="*/ 6459135 w 7960937"/>
                    <a:gd name="connsiteY5" fmla="*/ 211737 h 1120170"/>
                    <a:gd name="connsiteX6" fmla="*/ 6150199 w 7960937"/>
                    <a:gd name="connsiteY6" fmla="*/ 174219 h 1120170"/>
                    <a:gd name="connsiteX7" fmla="*/ 5876567 w 7960937"/>
                    <a:gd name="connsiteY7" fmla="*/ 98671 h 1120170"/>
                    <a:gd name="connsiteX8" fmla="*/ 5559883 w 7960937"/>
                    <a:gd name="connsiteY8" fmla="*/ 77502 h 1120170"/>
                    <a:gd name="connsiteX9" fmla="*/ 5286251 w 7960937"/>
                    <a:gd name="connsiteY9" fmla="*/ 2201 h 1120170"/>
                    <a:gd name="connsiteX10" fmla="*/ 4970499 w 7960937"/>
                    <a:gd name="connsiteY10" fmla="*/ 0 h 1120170"/>
                    <a:gd name="connsiteX11" fmla="*/ 4679215 w 7960937"/>
                    <a:gd name="connsiteY11" fmla="*/ 465612 h 1120170"/>
                    <a:gd name="connsiteX12" fmla="*/ 4409690 w 7960937"/>
                    <a:gd name="connsiteY12" fmla="*/ 554720 h 1120170"/>
                    <a:gd name="connsiteX13" fmla="*/ 4099356 w 7960937"/>
                    <a:gd name="connsiteY13" fmla="*/ 631461 h 1120170"/>
                    <a:gd name="connsiteX14" fmla="*/ 3835389 w 7960937"/>
                    <a:gd name="connsiteY14" fmla="*/ 625732 h 1120170"/>
                    <a:gd name="connsiteX15" fmla="*/ 3527437 w 7960937"/>
                    <a:gd name="connsiteY15" fmla="*/ 648929 h 1120170"/>
                    <a:gd name="connsiteX16" fmla="*/ 3234565 w 7960937"/>
                    <a:gd name="connsiteY16" fmla="*/ 688798 h 1120170"/>
                    <a:gd name="connsiteX17" fmla="*/ 2946454 w 7960937"/>
                    <a:gd name="connsiteY17" fmla="*/ 735572 h 1120170"/>
                    <a:gd name="connsiteX18" fmla="*/ 2638640 w 7960937"/>
                    <a:gd name="connsiteY18" fmla="*/ 782496 h 1120170"/>
                    <a:gd name="connsiteX19" fmla="*/ 2343249 w 7960937"/>
                    <a:gd name="connsiteY19" fmla="*/ 788603 h 1120170"/>
                    <a:gd name="connsiteX20" fmla="*/ 2065786 w 7960937"/>
                    <a:gd name="connsiteY20" fmla="*/ 817642 h 1120170"/>
                    <a:gd name="connsiteX21" fmla="*/ 1757695 w 7960937"/>
                    <a:gd name="connsiteY21" fmla="*/ 920767 h 1120170"/>
                    <a:gd name="connsiteX22" fmla="*/ 1477989 w 7960937"/>
                    <a:gd name="connsiteY22" fmla="*/ 972927 h 1120170"/>
                    <a:gd name="connsiteX23" fmla="*/ 1187827 w 7960937"/>
                    <a:gd name="connsiteY23" fmla="*/ 993204 h 1120170"/>
                    <a:gd name="connsiteX24" fmla="*/ 875112 w 7960937"/>
                    <a:gd name="connsiteY24" fmla="*/ 1025257 h 1120170"/>
                    <a:gd name="connsiteX25" fmla="*/ 587469 w 7960937"/>
                    <a:gd name="connsiteY25" fmla="*/ 1031138 h 1120170"/>
                    <a:gd name="connsiteX26" fmla="*/ 280172 w 7960937"/>
                    <a:gd name="connsiteY26" fmla="*/ 1077589 h 1120170"/>
                    <a:gd name="connsiteX27" fmla="*/ 0 w 7960937"/>
                    <a:gd name="connsiteY27" fmla="*/ 1120170 h 1120170"/>
                    <a:gd name="connsiteX0" fmla="*/ 7960937 w 7960937"/>
                    <a:gd name="connsiteY0" fmla="*/ 221432 h 1117969"/>
                    <a:gd name="connsiteX1" fmla="*/ 7634728 w 7960937"/>
                    <a:gd name="connsiteY1" fmla="*/ 209064 h 1117969"/>
                    <a:gd name="connsiteX2" fmla="*/ 7346153 w 7960937"/>
                    <a:gd name="connsiteY2" fmla="*/ 190835 h 1117969"/>
                    <a:gd name="connsiteX3" fmla="*/ 7042169 w 7960937"/>
                    <a:gd name="connsiteY3" fmla="*/ 243109 h 1117969"/>
                    <a:gd name="connsiteX4" fmla="*/ 6759565 w 7960937"/>
                    <a:gd name="connsiteY4" fmla="*/ 228295 h 1117969"/>
                    <a:gd name="connsiteX5" fmla="*/ 6459135 w 7960937"/>
                    <a:gd name="connsiteY5" fmla="*/ 209536 h 1117969"/>
                    <a:gd name="connsiteX6" fmla="*/ 6150199 w 7960937"/>
                    <a:gd name="connsiteY6" fmla="*/ 172018 h 1117969"/>
                    <a:gd name="connsiteX7" fmla="*/ 5876567 w 7960937"/>
                    <a:gd name="connsiteY7" fmla="*/ 96470 h 1117969"/>
                    <a:gd name="connsiteX8" fmla="*/ 5559883 w 7960937"/>
                    <a:gd name="connsiteY8" fmla="*/ 75301 h 1117969"/>
                    <a:gd name="connsiteX9" fmla="*/ 5286251 w 7960937"/>
                    <a:gd name="connsiteY9" fmla="*/ 0 h 1117969"/>
                    <a:gd name="connsiteX10" fmla="*/ 4983199 w 7960937"/>
                    <a:gd name="connsiteY10" fmla="*/ 354689 h 1117969"/>
                    <a:gd name="connsiteX11" fmla="*/ 4679215 w 7960937"/>
                    <a:gd name="connsiteY11" fmla="*/ 463411 h 1117969"/>
                    <a:gd name="connsiteX12" fmla="*/ 4409690 w 7960937"/>
                    <a:gd name="connsiteY12" fmla="*/ 552519 h 1117969"/>
                    <a:gd name="connsiteX13" fmla="*/ 4099356 w 7960937"/>
                    <a:gd name="connsiteY13" fmla="*/ 629260 h 1117969"/>
                    <a:gd name="connsiteX14" fmla="*/ 3835389 w 7960937"/>
                    <a:gd name="connsiteY14" fmla="*/ 623531 h 1117969"/>
                    <a:gd name="connsiteX15" fmla="*/ 3527437 w 7960937"/>
                    <a:gd name="connsiteY15" fmla="*/ 646728 h 1117969"/>
                    <a:gd name="connsiteX16" fmla="*/ 3234565 w 7960937"/>
                    <a:gd name="connsiteY16" fmla="*/ 686597 h 1117969"/>
                    <a:gd name="connsiteX17" fmla="*/ 2946454 w 7960937"/>
                    <a:gd name="connsiteY17" fmla="*/ 733371 h 1117969"/>
                    <a:gd name="connsiteX18" fmla="*/ 2638640 w 7960937"/>
                    <a:gd name="connsiteY18" fmla="*/ 780295 h 1117969"/>
                    <a:gd name="connsiteX19" fmla="*/ 2343249 w 7960937"/>
                    <a:gd name="connsiteY19" fmla="*/ 786402 h 1117969"/>
                    <a:gd name="connsiteX20" fmla="*/ 2065786 w 7960937"/>
                    <a:gd name="connsiteY20" fmla="*/ 815441 h 1117969"/>
                    <a:gd name="connsiteX21" fmla="*/ 1757695 w 7960937"/>
                    <a:gd name="connsiteY21" fmla="*/ 918566 h 1117969"/>
                    <a:gd name="connsiteX22" fmla="*/ 1477989 w 7960937"/>
                    <a:gd name="connsiteY22" fmla="*/ 970726 h 1117969"/>
                    <a:gd name="connsiteX23" fmla="*/ 1187827 w 7960937"/>
                    <a:gd name="connsiteY23" fmla="*/ 991003 h 1117969"/>
                    <a:gd name="connsiteX24" fmla="*/ 875112 w 7960937"/>
                    <a:gd name="connsiteY24" fmla="*/ 1023056 h 1117969"/>
                    <a:gd name="connsiteX25" fmla="*/ 587469 w 7960937"/>
                    <a:gd name="connsiteY25" fmla="*/ 1028937 h 1117969"/>
                    <a:gd name="connsiteX26" fmla="*/ 280172 w 7960937"/>
                    <a:gd name="connsiteY26" fmla="*/ 1075388 h 1117969"/>
                    <a:gd name="connsiteX27" fmla="*/ 0 w 7960937"/>
                    <a:gd name="connsiteY27" fmla="*/ 1117969 h 1117969"/>
                    <a:gd name="connsiteX0" fmla="*/ 7960937 w 7960937"/>
                    <a:gd name="connsiteY0" fmla="*/ 146131 h 1042668"/>
                    <a:gd name="connsiteX1" fmla="*/ 7634728 w 7960937"/>
                    <a:gd name="connsiteY1" fmla="*/ 133763 h 1042668"/>
                    <a:gd name="connsiteX2" fmla="*/ 7346153 w 7960937"/>
                    <a:gd name="connsiteY2" fmla="*/ 115534 h 1042668"/>
                    <a:gd name="connsiteX3" fmla="*/ 7042169 w 7960937"/>
                    <a:gd name="connsiteY3" fmla="*/ 167808 h 1042668"/>
                    <a:gd name="connsiteX4" fmla="*/ 6759565 w 7960937"/>
                    <a:gd name="connsiteY4" fmla="*/ 152994 h 1042668"/>
                    <a:gd name="connsiteX5" fmla="*/ 6459135 w 7960937"/>
                    <a:gd name="connsiteY5" fmla="*/ 134235 h 1042668"/>
                    <a:gd name="connsiteX6" fmla="*/ 6150199 w 7960937"/>
                    <a:gd name="connsiteY6" fmla="*/ 96717 h 1042668"/>
                    <a:gd name="connsiteX7" fmla="*/ 5876567 w 7960937"/>
                    <a:gd name="connsiteY7" fmla="*/ 21169 h 1042668"/>
                    <a:gd name="connsiteX8" fmla="*/ 5559883 w 7960937"/>
                    <a:gd name="connsiteY8" fmla="*/ 0 h 1042668"/>
                    <a:gd name="connsiteX9" fmla="*/ 5264026 w 7960937"/>
                    <a:gd name="connsiteY9" fmla="*/ 179621 h 1042668"/>
                    <a:gd name="connsiteX10" fmla="*/ 4983199 w 7960937"/>
                    <a:gd name="connsiteY10" fmla="*/ 279388 h 1042668"/>
                    <a:gd name="connsiteX11" fmla="*/ 4679215 w 7960937"/>
                    <a:gd name="connsiteY11" fmla="*/ 388110 h 1042668"/>
                    <a:gd name="connsiteX12" fmla="*/ 4409690 w 7960937"/>
                    <a:gd name="connsiteY12" fmla="*/ 477218 h 1042668"/>
                    <a:gd name="connsiteX13" fmla="*/ 4099356 w 7960937"/>
                    <a:gd name="connsiteY13" fmla="*/ 553959 h 1042668"/>
                    <a:gd name="connsiteX14" fmla="*/ 3835389 w 7960937"/>
                    <a:gd name="connsiteY14" fmla="*/ 548230 h 1042668"/>
                    <a:gd name="connsiteX15" fmla="*/ 3527437 w 7960937"/>
                    <a:gd name="connsiteY15" fmla="*/ 571427 h 1042668"/>
                    <a:gd name="connsiteX16" fmla="*/ 3234565 w 7960937"/>
                    <a:gd name="connsiteY16" fmla="*/ 611296 h 1042668"/>
                    <a:gd name="connsiteX17" fmla="*/ 2946454 w 7960937"/>
                    <a:gd name="connsiteY17" fmla="*/ 658070 h 1042668"/>
                    <a:gd name="connsiteX18" fmla="*/ 2638640 w 7960937"/>
                    <a:gd name="connsiteY18" fmla="*/ 704994 h 1042668"/>
                    <a:gd name="connsiteX19" fmla="*/ 2343249 w 7960937"/>
                    <a:gd name="connsiteY19" fmla="*/ 711101 h 1042668"/>
                    <a:gd name="connsiteX20" fmla="*/ 2065786 w 7960937"/>
                    <a:gd name="connsiteY20" fmla="*/ 740140 h 1042668"/>
                    <a:gd name="connsiteX21" fmla="*/ 1757695 w 7960937"/>
                    <a:gd name="connsiteY21" fmla="*/ 843265 h 1042668"/>
                    <a:gd name="connsiteX22" fmla="*/ 1477989 w 7960937"/>
                    <a:gd name="connsiteY22" fmla="*/ 895425 h 1042668"/>
                    <a:gd name="connsiteX23" fmla="*/ 1187827 w 7960937"/>
                    <a:gd name="connsiteY23" fmla="*/ 915702 h 1042668"/>
                    <a:gd name="connsiteX24" fmla="*/ 875112 w 7960937"/>
                    <a:gd name="connsiteY24" fmla="*/ 947755 h 1042668"/>
                    <a:gd name="connsiteX25" fmla="*/ 587469 w 7960937"/>
                    <a:gd name="connsiteY25" fmla="*/ 953636 h 1042668"/>
                    <a:gd name="connsiteX26" fmla="*/ 280172 w 7960937"/>
                    <a:gd name="connsiteY26" fmla="*/ 1000087 h 1042668"/>
                    <a:gd name="connsiteX27" fmla="*/ 0 w 7960937"/>
                    <a:gd name="connsiteY27" fmla="*/ 1042668 h 1042668"/>
                    <a:gd name="connsiteX0" fmla="*/ 7960937 w 7960937"/>
                    <a:gd name="connsiteY0" fmla="*/ 124962 h 1021499"/>
                    <a:gd name="connsiteX1" fmla="*/ 7634728 w 7960937"/>
                    <a:gd name="connsiteY1" fmla="*/ 112594 h 1021499"/>
                    <a:gd name="connsiteX2" fmla="*/ 7346153 w 7960937"/>
                    <a:gd name="connsiteY2" fmla="*/ 94365 h 1021499"/>
                    <a:gd name="connsiteX3" fmla="*/ 7042169 w 7960937"/>
                    <a:gd name="connsiteY3" fmla="*/ 146639 h 1021499"/>
                    <a:gd name="connsiteX4" fmla="*/ 6759565 w 7960937"/>
                    <a:gd name="connsiteY4" fmla="*/ 131825 h 1021499"/>
                    <a:gd name="connsiteX5" fmla="*/ 6459135 w 7960937"/>
                    <a:gd name="connsiteY5" fmla="*/ 113066 h 1021499"/>
                    <a:gd name="connsiteX6" fmla="*/ 6150199 w 7960937"/>
                    <a:gd name="connsiteY6" fmla="*/ 75548 h 1021499"/>
                    <a:gd name="connsiteX7" fmla="*/ 5876567 w 7960937"/>
                    <a:gd name="connsiteY7" fmla="*/ 0 h 1021499"/>
                    <a:gd name="connsiteX8" fmla="*/ 5563058 w 7960937"/>
                    <a:gd name="connsiteY8" fmla="*/ 42561 h 1021499"/>
                    <a:gd name="connsiteX9" fmla="*/ 5264026 w 7960937"/>
                    <a:gd name="connsiteY9" fmla="*/ 158452 h 1021499"/>
                    <a:gd name="connsiteX10" fmla="*/ 4983199 w 7960937"/>
                    <a:gd name="connsiteY10" fmla="*/ 258219 h 1021499"/>
                    <a:gd name="connsiteX11" fmla="*/ 4679215 w 7960937"/>
                    <a:gd name="connsiteY11" fmla="*/ 366941 h 1021499"/>
                    <a:gd name="connsiteX12" fmla="*/ 4409690 w 7960937"/>
                    <a:gd name="connsiteY12" fmla="*/ 456049 h 1021499"/>
                    <a:gd name="connsiteX13" fmla="*/ 4099356 w 7960937"/>
                    <a:gd name="connsiteY13" fmla="*/ 532790 h 1021499"/>
                    <a:gd name="connsiteX14" fmla="*/ 3835389 w 7960937"/>
                    <a:gd name="connsiteY14" fmla="*/ 527061 h 1021499"/>
                    <a:gd name="connsiteX15" fmla="*/ 3527437 w 7960937"/>
                    <a:gd name="connsiteY15" fmla="*/ 550258 h 1021499"/>
                    <a:gd name="connsiteX16" fmla="*/ 3234565 w 7960937"/>
                    <a:gd name="connsiteY16" fmla="*/ 590127 h 1021499"/>
                    <a:gd name="connsiteX17" fmla="*/ 2946454 w 7960937"/>
                    <a:gd name="connsiteY17" fmla="*/ 636901 h 1021499"/>
                    <a:gd name="connsiteX18" fmla="*/ 2638640 w 7960937"/>
                    <a:gd name="connsiteY18" fmla="*/ 683825 h 1021499"/>
                    <a:gd name="connsiteX19" fmla="*/ 2343249 w 7960937"/>
                    <a:gd name="connsiteY19" fmla="*/ 689932 h 1021499"/>
                    <a:gd name="connsiteX20" fmla="*/ 2065786 w 7960937"/>
                    <a:gd name="connsiteY20" fmla="*/ 718971 h 1021499"/>
                    <a:gd name="connsiteX21" fmla="*/ 1757695 w 7960937"/>
                    <a:gd name="connsiteY21" fmla="*/ 822096 h 1021499"/>
                    <a:gd name="connsiteX22" fmla="*/ 1477989 w 7960937"/>
                    <a:gd name="connsiteY22" fmla="*/ 874256 h 1021499"/>
                    <a:gd name="connsiteX23" fmla="*/ 1187827 w 7960937"/>
                    <a:gd name="connsiteY23" fmla="*/ 894533 h 1021499"/>
                    <a:gd name="connsiteX24" fmla="*/ 875112 w 7960937"/>
                    <a:gd name="connsiteY24" fmla="*/ 926586 h 1021499"/>
                    <a:gd name="connsiteX25" fmla="*/ 587469 w 7960937"/>
                    <a:gd name="connsiteY25" fmla="*/ 932467 h 1021499"/>
                    <a:gd name="connsiteX26" fmla="*/ 280172 w 7960937"/>
                    <a:gd name="connsiteY26" fmla="*/ 978918 h 1021499"/>
                    <a:gd name="connsiteX27" fmla="*/ 0 w 7960937"/>
                    <a:gd name="connsiteY27" fmla="*/ 1021499 h 1021499"/>
                    <a:gd name="connsiteX0" fmla="*/ 7960937 w 7960937"/>
                    <a:gd name="connsiteY0" fmla="*/ 195065 h 1091602"/>
                    <a:gd name="connsiteX1" fmla="*/ 7634728 w 7960937"/>
                    <a:gd name="connsiteY1" fmla="*/ 182697 h 1091602"/>
                    <a:gd name="connsiteX2" fmla="*/ 7346153 w 7960937"/>
                    <a:gd name="connsiteY2" fmla="*/ 164468 h 1091602"/>
                    <a:gd name="connsiteX3" fmla="*/ 7042169 w 7960937"/>
                    <a:gd name="connsiteY3" fmla="*/ 216742 h 1091602"/>
                    <a:gd name="connsiteX4" fmla="*/ 6759565 w 7960937"/>
                    <a:gd name="connsiteY4" fmla="*/ 201928 h 1091602"/>
                    <a:gd name="connsiteX5" fmla="*/ 6459135 w 7960937"/>
                    <a:gd name="connsiteY5" fmla="*/ 183169 h 1091602"/>
                    <a:gd name="connsiteX6" fmla="*/ 6150199 w 7960937"/>
                    <a:gd name="connsiteY6" fmla="*/ 145651 h 1091602"/>
                    <a:gd name="connsiteX7" fmla="*/ 5882917 w 7960937"/>
                    <a:gd name="connsiteY7" fmla="*/ 0 h 1091602"/>
                    <a:gd name="connsiteX8" fmla="*/ 5563058 w 7960937"/>
                    <a:gd name="connsiteY8" fmla="*/ 112664 h 1091602"/>
                    <a:gd name="connsiteX9" fmla="*/ 5264026 w 7960937"/>
                    <a:gd name="connsiteY9" fmla="*/ 228555 h 1091602"/>
                    <a:gd name="connsiteX10" fmla="*/ 4983199 w 7960937"/>
                    <a:gd name="connsiteY10" fmla="*/ 328322 h 1091602"/>
                    <a:gd name="connsiteX11" fmla="*/ 4679215 w 7960937"/>
                    <a:gd name="connsiteY11" fmla="*/ 437044 h 1091602"/>
                    <a:gd name="connsiteX12" fmla="*/ 4409690 w 7960937"/>
                    <a:gd name="connsiteY12" fmla="*/ 526152 h 1091602"/>
                    <a:gd name="connsiteX13" fmla="*/ 4099356 w 7960937"/>
                    <a:gd name="connsiteY13" fmla="*/ 602893 h 1091602"/>
                    <a:gd name="connsiteX14" fmla="*/ 3835389 w 7960937"/>
                    <a:gd name="connsiteY14" fmla="*/ 597164 h 1091602"/>
                    <a:gd name="connsiteX15" fmla="*/ 3527437 w 7960937"/>
                    <a:gd name="connsiteY15" fmla="*/ 620361 h 1091602"/>
                    <a:gd name="connsiteX16" fmla="*/ 3234565 w 7960937"/>
                    <a:gd name="connsiteY16" fmla="*/ 660230 h 1091602"/>
                    <a:gd name="connsiteX17" fmla="*/ 2946454 w 7960937"/>
                    <a:gd name="connsiteY17" fmla="*/ 707004 h 1091602"/>
                    <a:gd name="connsiteX18" fmla="*/ 2638640 w 7960937"/>
                    <a:gd name="connsiteY18" fmla="*/ 753928 h 1091602"/>
                    <a:gd name="connsiteX19" fmla="*/ 2343249 w 7960937"/>
                    <a:gd name="connsiteY19" fmla="*/ 760035 h 1091602"/>
                    <a:gd name="connsiteX20" fmla="*/ 2065786 w 7960937"/>
                    <a:gd name="connsiteY20" fmla="*/ 789074 h 1091602"/>
                    <a:gd name="connsiteX21" fmla="*/ 1757695 w 7960937"/>
                    <a:gd name="connsiteY21" fmla="*/ 892199 h 1091602"/>
                    <a:gd name="connsiteX22" fmla="*/ 1477989 w 7960937"/>
                    <a:gd name="connsiteY22" fmla="*/ 944359 h 1091602"/>
                    <a:gd name="connsiteX23" fmla="*/ 1187827 w 7960937"/>
                    <a:gd name="connsiteY23" fmla="*/ 964636 h 1091602"/>
                    <a:gd name="connsiteX24" fmla="*/ 875112 w 7960937"/>
                    <a:gd name="connsiteY24" fmla="*/ 996689 h 1091602"/>
                    <a:gd name="connsiteX25" fmla="*/ 587469 w 7960937"/>
                    <a:gd name="connsiteY25" fmla="*/ 1002570 h 1091602"/>
                    <a:gd name="connsiteX26" fmla="*/ 280172 w 7960937"/>
                    <a:gd name="connsiteY26" fmla="*/ 1049021 h 1091602"/>
                    <a:gd name="connsiteX27" fmla="*/ 0 w 7960937"/>
                    <a:gd name="connsiteY27" fmla="*/ 1091602 h 1091602"/>
                    <a:gd name="connsiteX0" fmla="*/ 7960937 w 7960937"/>
                    <a:gd name="connsiteY0" fmla="*/ 294776 h 1191313"/>
                    <a:gd name="connsiteX1" fmla="*/ 7634728 w 7960937"/>
                    <a:gd name="connsiteY1" fmla="*/ 282408 h 1191313"/>
                    <a:gd name="connsiteX2" fmla="*/ 7346153 w 7960937"/>
                    <a:gd name="connsiteY2" fmla="*/ 264179 h 1191313"/>
                    <a:gd name="connsiteX3" fmla="*/ 7042169 w 7960937"/>
                    <a:gd name="connsiteY3" fmla="*/ 316453 h 1191313"/>
                    <a:gd name="connsiteX4" fmla="*/ 6759565 w 7960937"/>
                    <a:gd name="connsiteY4" fmla="*/ 301639 h 1191313"/>
                    <a:gd name="connsiteX5" fmla="*/ 6459135 w 7960937"/>
                    <a:gd name="connsiteY5" fmla="*/ 282880 h 1191313"/>
                    <a:gd name="connsiteX6" fmla="*/ 6162899 w 7960937"/>
                    <a:gd name="connsiteY6" fmla="*/ 0 h 1191313"/>
                    <a:gd name="connsiteX7" fmla="*/ 5882917 w 7960937"/>
                    <a:gd name="connsiteY7" fmla="*/ 99711 h 1191313"/>
                    <a:gd name="connsiteX8" fmla="*/ 5563058 w 7960937"/>
                    <a:gd name="connsiteY8" fmla="*/ 212375 h 1191313"/>
                    <a:gd name="connsiteX9" fmla="*/ 5264026 w 7960937"/>
                    <a:gd name="connsiteY9" fmla="*/ 328266 h 1191313"/>
                    <a:gd name="connsiteX10" fmla="*/ 4983199 w 7960937"/>
                    <a:gd name="connsiteY10" fmla="*/ 428033 h 1191313"/>
                    <a:gd name="connsiteX11" fmla="*/ 4679215 w 7960937"/>
                    <a:gd name="connsiteY11" fmla="*/ 536755 h 1191313"/>
                    <a:gd name="connsiteX12" fmla="*/ 4409690 w 7960937"/>
                    <a:gd name="connsiteY12" fmla="*/ 625863 h 1191313"/>
                    <a:gd name="connsiteX13" fmla="*/ 4099356 w 7960937"/>
                    <a:gd name="connsiteY13" fmla="*/ 702604 h 1191313"/>
                    <a:gd name="connsiteX14" fmla="*/ 3835389 w 7960937"/>
                    <a:gd name="connsiteY14" fmla="*/ 696875 h 1191313"/>
                    <a:gd name="connsiteX15" fmla="*/ 3527437 w 7960937"/>
                    <a:gd name="connsiteY15" fmla="*/ 720072 h 1191313"/>
                    <a:gd name="connsiteX16" fmla="*/ 3234565 w 7960937"/>
                    <a:gd name="connsiteY16" fmla="*/ 759941 h 1191313"/>
                    <a:gd name="connsiteX17" fmla="*/ 2946454 w 7960937"/>
                    <a:gd name="connsiteY17" fmla="*/ 806715 h 1191313"/>
                    <a:gd name="connsiteX18" fmla="*/ 2638640 w 7960937"/>
                    <a:gd name="connsiteY18" fmla="*/ 853639 h 1191313"/>
                    <a:gd name="connsiteX19" fmla="*/ 2343249 w 7960937"/>
                    <a:gd name="connsiteY19" fmla="*/ 859746 h 1191313"/>
                    <a:gd name="connsiteX20" fmla="*/ 2065786 w 7960937"/>
                    <a:gd name="connsiteY20" fmla="*/ 888785 h 1191313"/>
                    <a:gd name="connsiteX21" fmla="*/ 1757695 w 7960937"/>
                    <a:gd name="connsiteY21" fmla="*/ 991910 h 1191313"/>
                    <a:gd name="connsiteX22" fmla="*/ 1477989 w 7960937"/>
                    <a:gd name="connsiteY22" fmla="*/ 1044070 h 1191313"/>
                    <a:gd name="connsiteX23" fmla="*/ 1187827 w 7960937"/>
                    <a:gd name="connsiteY23" fmla="*/ 1064347 h 1191313"/>
                    <a:gd name="connsiteX24" fmla="*/ 875112 w 7960937"/>
                    <a:gd name="connsiteY24" fmla="*/ 1096400 h 1191313"/>
                    <a:gd name="connsiteX25" fmla="*/ 587469 w 7960937"/>
                    <a:gd name="connsiteY25" fmla="*/ 1102281 h 1191313"/>
                    <a:gd name="connsiteX26" fmla="*/ 280172 w 7960937"/>
                    <a:gd name="connsiteY26" fmla="*/ 1148732 h 1191313"/>
                    <a:gd name="connsiteX27" fmla="*/ 0 w 7960937"/>
                    <a:gd name="connsiteY27" fmla="*/ 1191313 h 1191313"/>
                    <a:gd name="connsiteX0" fmla="*/ 7960937 w 7960937"/>
                    <a:gd name="connsiteY0" fmla="*/ 387905 h 1284442"/>
                    <a:gd name="connsiteX1" fmla="*/ 7634728 w 7960937"/>
                    <a:gd name="connsiteY1" fmla="*/ 375537 h 1284442"/>
                    <a:gd name="connsiteX2" fmla="*/ 7346153 w 7960937"/>
                    <a:gd name="connsiteY2" fmla="*/ 357308 h 1284442"/>
                    <a:gd name="connsiteX3" fmla="*/ 7042169 w 7960937"/>
                    <a:gd name="connsiteY3" fmla="*/ 409582 h 1284442"/>
                    <a:gd name="connsiteX4" fmla="*/ 6759565 w 7960937"/>
                    <a:gd name="connsiteY4" fmla="*/ 394768 h 1284442"/>
                    <a:gd name="connsiteX5" fmla="*/ 6468660 w 7960937"/>
                    <a:gd name="connsiteY5" fmla="*/ 0 h 1284442"/>
                    <a:gd name="connsiteX6" fmla="*/ 6162899 w 7960937"/>
                    <a:gd name="connsiteY6" fmla="*/ 93129 h 1284442"/>
                    <a:gd name="connsiteX7" fmla="*/ 5882917 w 7960937"/>
                    <a:gd name="connsiteY7" fmla="*/ 192840 h 1284442"/>
                    <a:gd name="connsiteX8" fmla="*/ 5563058 w 7960937"/>
                    <a:gd name="connsiteY8" fmla="*/ 305504 h 1284442"/>
                    <a:gd name="connsiteX9" fmla="*/ 5264026 w 7960937"/>
                    <a:gd name="connsiteY9" fmla="*/ 421395 h 1284442"/>
                    <a:gd name="connsiteX10" fmla="*/ 4983199 w 7960937"/>
                    <a:gd name="connsiteY10" fmla="*/ 521162 h 1284442"/>
                    <a:gd name="connsiteX11" fmla="*/ 4679215 w 7960937"/>
                    <a:gd name="connsiteY11" fmla="*/ 629884 h 1284442"/>
                    <a:gd name="connsiteX12" fmla="*/ 4409690 w 7960937"/>
                    <a:gd name="connsiteY12" fmla="*/ 718992 h 1284442"/>
                    <a:gd name="connsiteX13" fmla="*/ 4099356 w 7960937"/>
                    <a:gd name="connsiteY13" fmla="*/ 795733 h 1284442"/>
                    <a:gd name="connsiteX14" fmla="*/ 3835389 w 7960937"/>
                    <a:gd name="connsiteY14" fmla="*/ 790004 h 1284442"/>
                    <a:gd name="connsiteX15" fmla="*/ 3527437 w 7960937"/>
                    <a:gd name="connsiteY15" fmla="*/ 813201 h 1284442"/>
                    <a:gd name="connsiteX16" fmla="*/ 3234565 w 7960937"/>
                    <a:gd name="connsiteY16" fmla="*/ 853070 h 1284442"/>
                    <a:gd name="connsiteX17" fmla="*/ 2946454 w 7960937"/>
                    <a:gd name="connsiteY17" fmla="*/ 899844 h 1284442"/>
                    <a:gd name="connsiteX18" fmla="*/ 2638640 w 7960937"/>
                    <a:gd name="connsiteY18" fmla="*/ 946768 h 1284442"/>
                    <a:gd name="connsiteX19" fmla="*/ 2343249 w 7960937"/>
                    <a:gd name="connsiteY19" fmla="*/ 952875 h 1284442"/>
                    <a:gd name="connsiteX20" fmla="*/ 2065786 w 7960937"/>
                    <a:gd name="connsiteY20" fmla="*/ 981914 h 1284442"/>
                    <a:gd name="connsiteX21" fmla="*/ 1757695 w 7960937"/>
                    <a:gd name="connsiteY21" fmla="*/ 1085039 h 1284442"/>
                    <a:gd name="connsiteX22" fmla="*/ 1477989 w 7960937"/>
                    <a:gd name="connsiteY22" fmla="*/ 1137199 h 1284442"/>
                    <a:gd name="connsiteX23" fmla="*/ 1187827 w 7960937"/>
                    <a:gd name="connsiteY23" fmla="*/ 1157476 h 1284442"/>
                    <a:gd name="connsiteX24" fmla="*/ 875112 w 7960937"/>
                    <a:gd name="connsiteY24" fmla="*/ 1189529 h 1284442"/>
                    <a:gd name="connsiteX25" fmla="*/ 587469 w 7960937"/>
                    <a:gd name="connsiteY25" fmla="*/ 1195410 h 1284442"/>
                    <a:gd name="connsiteX26" fmla="*/ 280172 w 7960937"/>
                    <a:gd name="connsiteY26" fmla="*/ 1241861 h 1284442"/>
                    <a:gd name="connsiteX27" fmla="*/ 0 w 7960937"/>
                    <a:gd name="connsiteY27" fmla="*/ 1284442 h 1284442"/>
                    <a:gd name="connsiteX0" fmla="*/ 7960937 w 7960937"/>
                    <a:gd name="connsiteY0" fmla="*/ 461555 h 1358092"/>
                    <a:gd name="connsiteX1" fmla="*/ 7634728 w 7960937"/>
                    <a:gd name="connsiteY1" fmla="*/ 449187 h 1358092"/>
                    <a:gd name="connsiteX2" fmla="*/ 7346153 w 7960937"/>
                    <a:gd name="connsiteY2" fmla="*/ 430958 h 1358092"/>
                    <a:gd name="connsiteX3" fmla="*/ 7042169 w 7960937"/>
                    <a:gd name="connsiteY3" fmla="*/ 483232 h 1358092"/>
                    <a:gd name="connsiteX4" fmla="*/ 6746865 w 7960937"/>
                    <a:gd name="connsiteY4" fmla="*/ 0 h 1358092"/>
                    <a:gd name="connsiteX5" fmla="*/ 6468660 w 7960937"/>
                    <a:gd name="connsiteY5" fmla="*/ 73650 h 1358092"/>
                    <a:gd name="connsiteX6" fmla="*/ 6162899 w 7960937"/>
                    <a:gd name="connsiteY6" fmla="*/ 166779 h 1358092"/>
                    <a:gd name="connsiteX7" fmla="*/ 5882917 w 7960937"/>
                    <a:gd name="connsiteY7" fmla="*/ 266490 h 1358092"/>
                    <a:gd name="connsiteX8" fmla="*/ 5563058 w 7960937"/>
                    <a:gd name="connsiteY8" fmla="*/ 379154 h 1358092"/>
                    <a:gd name="connsiteX9" fmla="*/ 5264026 w 7960937"/>
                    <a:gd name="connsiteY9" fmla="*/ 495045 h 1358092"/>
                    <a:gd name="connsiteX10" fmla="*/ 4983199 w 7960937"/>
                    <a:gd name="connsiteY10" fmla="*/ 594812 h 1358092"/>
                    <a:gd name="connsiteX11" fmla="*/ 4679215 w 7960937"/>
                    <a:gd name="connsiteY11" fmla="*/ 703534 h 1358092"/>
                    <a:gd name="connsiteX12" fmla="*/ 4409690 w 7960937"/>
                    <a:gd name="connsiteY12" fmla="*/ 792642 h 1358092"/>
                    <a:gd name="connsiteX13" fmla="*/ 4099356 w 7960937"/>
                    <a:gd name="connsiteY13" fmla="*/ 869383 h 1358092"/>
                    <a:gd name="connsiteX14" fmla="*/ 3835389 w 7960937"/>
                    <a:gd name="connsiteY14" fmla="*/ 863654 h 1358092"/>
                    <a:gd name="connsiteX15" fmla="*/ 3527437 w 7960937"/>
                    <a:gd name="connsiteY15" fmla="*/ 886851 h 1358092"/>
                    <a:gd name="connsiteX16" fmla="*/ 3234565 w 7960937"/>
                    <a:gd name="connsiteY16" fmla="*/ 926720 h 1358092"/>
                    <a:gd name="connsiteX17" fmla="*/ 2946454 w 7960937"/>
                    <a:gd name="connsiteY17" fmla="*/ 973494 h 1358092"/>
                    <a:gd name="connsiteX18" fmla="*/ 2638640 w 7960937"/>
                    <a:gd name="connsiteY18" fmla="*/ 1020418 h 1358092"/>
                    <a:gd name="connsiteX19" fmla="*/ 2343249 w 7960937"/>
                    <a:gd name="connsiteY19" fmla="*/ 1026525 h 1358092"/>
                    <a:gd name="connsiteX20" fmla="*/ 2065786 w 7960937"/>
                    <a:gd name="connsiteY20" fmla="*/ 1055564 h 1358092"/>
                    <a:gd name="connsiteX21" fmla="*/ 1757695 w 7960937"/>
                    <a:gd name="connsiteY21" fmla="*/ 1158689 h 1358092"/>
                    <a:gd name="connsiteX22" fmla="*/ 1477989 w 7960937"/>
                    <a:gd name="connsiteY22" fmla="*/ 1210849 h 1358092"/>
                    <a:gd name="connsiteX23" fmla="*/ 1187827 w 7960937"/>
                    <a:gd name="connsiteY23" fmla="*/ 1231126 h 1358092"/>
                    <a:gd name="connsiteX24" fmla="*/ 875112 w 7960937"/>
                    <a:gd name="connsiteY24" fmla="*/ 1263179 h 1358092"/>
                    <a:gd name="connsiteX25" fmla="*/ 587469 w 7960937"/>
                    <a:gd name="connsiteY25" fmla="*/ 1269060 h 1358092"/>
                    <a:gd name="connsiteX26" fmla="*/ 280172 w 7960937"/>
                    <a:gd name="connsiteY26" fmla="*/ 1315511 h 1358092"/>
                    <a:gd name="connsiteX27" fmla="*/ 0 w 7960937"/>
                    <a:gd name="connsiteY27" fmla="*/ 1358092 h 1358092"/>
                    <a:gd name="connsiteX0" fmla="*/ 7960937 w 7960937"/>
                    <a:gd name="connsiteY0" fmla="*/ 545524 h 1442061"/>
                    <a:gd name="connsiteX1" fmla="*/ 7634728 w 7960937"/>
                    <a:gd name="connsiteY1" fmla="*/ 533156 h 1442061"/>
                    <a:gd name="connsiteX2" fmla="*/ 7346153 w 7960937"/>
                    <a:gd name="connsiteY2" fmla="*/ 514927 h 1442061"/>
                    <a:gd name="connsiteX3" fmla="*/ 7061219 w 7960937"/>
                    <a:gd name="connsiteY3" fmla="*/ 0 h 1442061"/>
                    <a:gd name="connsiteX4" fmla="*/ 6746865 w 7960937"/>
                    <a:gd name="connsiteY4" fmla="*/ 83969 h 1442061"/>
                    <a:gd name="connsiteX5" fmla="*/ 6468660 w 7960937"/>
                    <a:gd name="connsiteY5" fmla="*/ 157619 h 1442061"/>
                    <a:gd name="connsiteX6" fmla="*/ 6162899 w 7960937"/>
                    <a:gd name="connsiteY6" fmla="*/ 250748 h 1442061"/>
                    <a:gd name="connsiteX7" fmla="*/ 5882917 w 7960937"/>
                    <a:gd name="connsiteY7" fmla="*/ 350459 h 1442061"/>
                    <a:gd name="connsiteX8" fmla="*/ 5563058 w 7960937"/>
                    <a:gd name="connsiteY8" fmla="*/ 463123 h 1442061"/>
                    <a:gd name="connsiteX9" fmla="*/ 5264026 w 7960937"/>
                    <a:gd name="connsiteY9" fmla="*/ 579014 h 1442061"/>
                    <a:gd name="connsiteX10" fmla="*/ 4983199 w 7960937"/>
                    <a:gd name="connsiteY10" fmla="*/ 678781 h 1442061"/>
                    <a:gd name="connsiteX11" fmla="*/ 4679215 w 7960937"/>
                    <a:gd name="connsiteY11" fmla="*/ 787503 h 1442061"/>
                    <a:gd name="connsiteX12" fmla="*/ 4409690 w 7960937"/>
                    <a:gd name="connsiteY12" fmla="*/ 876611 h 1442061"/>
                    <a:gd name="connsiteX13" fmla="*/ 4099356 w 7960937"/>
                    <a:gd name="connsiteY13" fmla="*/ 953352 h 1442061"/>
                    <a:gd name="connsiteX14" fmla="*/ 3835389 w 7960937"/>
                    <a:gd name="connsiteY14" fmla="*/ 947623 h 1442061"/>
                    <a:gd name="connsiteX15" fmla="*/ 3527437 w 7960937"/>
                    <a:gd name="connsiteY15" fmla="*/ 970820 h 1442061"/>
                    <a:gd name="connsiteX16" fmla="*/ 3234565 w 7960937"/>
                    <a:gd name="connsiteY16" fmla="*/ 1010689 h 1442061"/>
                    <a:gd name="connsiteX17" fmla="*/ 2946454 w 7960937"/>
                    <a:gd name="connsiteY17" fmla="*/ 1057463 h 1442061"/>
                    <a:gd name="connsiteX18" fmla="*/ 2638640 w 7960937"/>
                    <a:gd name="connsiteY18" fmla="*/ 1104387 h 1442061"/>
                    <a:gd name="connsiteX19" fmla="*/ 2343249 w 7960937"/>
                    <a:gd name="connsiteY19" fmla="*/ 1110494 h 1442061"/>
                    <a:gd name="connsiteX20" fmla="*/ 2065786 w 7960937"/>
                    <a:gd name="connsiteY20" fmla="*/ 1139533 h 1442061"/>
                    <a:gd name="connsiteX21" fmla="*/ 1757695 w 7960937"/>
                    <a:gd name="connsiteY21" fmla="*/ 1242658 h 1442061"/>
                    <a:gd name="connsiteX22" fmla="*/ 1477989 w 7960937"/>
                    <a:gd name="connsiteY22" fmla="*/ 1294818 h 1442061"/>
                    <a:gd name="connsiteX23" fmla="*/ 1187827 w 7960937"/>
                    <a:gd name="connsiteY23" fmla="*/ 1315095 h 1442061"/>
                    <a:gd name="connsiteX24" fmla="*/ 875112 w 7960937"/>
                    <a:gd name="connsiteY24" fmla="*/ 1347148 h 1442061"/>
                    <a:gd name="connsiteX25" fmla="*/ 587469 w 7960937"/>
                    <a:gd name="connsiteY25" fmla="*/ 1353029 h 1442061"/>
                    <a:gd name="connsiteX26" fmla="*/ 280172 w 7960937"/>
                    <a:gd name="connsiteY26" fmla="*/ 1399480 h 1442061"/>
                    <a:gd name="connsiteX27" fmla="*/ 0 w 7960937"/>
                    <a:gd name="connsiteY27" fmla="*/ 1442061 h 1442061"/>
                    <a:gd name="connsiteX0" fmla="*/ 7960937 w 7960937"/>
                    <a:gd name="connsiteY0" fmla="*/ 629662 h 1526199"/>
                    <a:gd name="connsiteX1" fmla="*/ 7634728 w 7960937"/>
                    <a:gd name="connsiteY1" fmla="*/ 617294 h 1526199"/>
                    <a:gd name="connsiteX2" fmla="*/ 7342978 w 7960937"/>
                    <a:gd name="connsiteY2" fmla="*/ 0 h 1526199"/>
                    <a:gd name="connsiteX3" fmla="*/ 7061219 w 7960937"/>
                    <a:gd name="connsiteY3" fmla="*/ 84138 h 1526199"/>
                    <a:gd name="connsiteX4" fmla="*/ 6746865 w 7960937"/>
                    <a:gd name="connsiteY4" fmla="*/ 168107 h 1526199"/>
                    <a:gd name="connsiteX5" fmla="*/ 6468660 w 7960937"/>
                    <a:gd name="connsiteY5" fmla="*/ 241757 h 1526199"/>
                    <a:gd name="connsiteX6" fmla="*/ 6162899 w 7960937"/>
                    <a:gd name="connsiteY6" fmla="*/ 334886 h 1526199"/>
                    <a:gd name="connsiteX7" fmla="*/ 5882917 w 7960937"/>
                    <a:gd name="connsiteY7" fmla="*/ 434597 h 1526199"/>
                    <a:gd name="connsiteX8" fmla="*/ 5563058 w 7960937"/>
                    <a:gd name="connsiteY8" fmla="*/ 547261 h 1526199"/>
                    <a:gd name="connsiteX9" fmla="*/ 5264026 w 7960937"/>
                    <a:gd name="connsiteY9" fmla="*/ 663152 h 1526199"/>
                    <a:gd name="connsiteX10" fmla="*/ 4983199 w 7960937"/>
                    <a:gd name="connsiteY10" fmla="*/ 762919 h 1526199"/>
                    <a:gd name="connsiteX11" fmla="*/ 4679215 w 7960937"/>
                    <a:gd name="connsiteY11" fmla="*/ 871641 h 1526199"/>
                    <a:gd name="connsiteX12" fmla="*/ 4409690 w 7960937"/>
                    <a:gd name="connsiteY12" fmla="*/ 960749 h 1526199"/>
                    <a:gd name="connsiteX13" fmla="*/ 4099356 w 7960937"/>
                    <a:gd name="connsiteY13" fmla="*/ 1037490 h 1526199"/>
                    <a:gd name="connsiteX14" fmla="*/ 3835389 w 7960937"/>
                    <a:gd name="connsiteY14" fmla="*/ 1031761 h 1526199"/>
                    <a:gd name="connsiteX15" fmla="*/ 3527437 w 7960937"/>
                    <a:gd name="connsiteY15" fmla="*/ 1054958 h 1526199"/>
                    <a:gd name="connsiteX16" fmla="*/ 3234565 w 7960937"/>
                    <a:gd name="connsiteY16" fmla="*/ 1094827 h 1526199"/>
                    <a:gd name="connsiteX17" fmla="*/ 2946454 w 7960937"/>
                    <a:gd name="connsiteY17" fmla="*/ 1141601 h 1526199"/>
                    <a:gd name="connsiteX18" fmla="*/ 2638640 w 7960937"/>
                    <a:gd name="connsiteY18" fmla="*/ 1188525 h 1526199"/>
                    <a:gd name="connsiteX19" fmla="*/ 2343249 w 7960937"/>
                    <a:gd name="connsiteY19" fmla="*/ 1194632 h 1526199"/>
                    <a:gd name="connsiteX20" fmla="*/ 2065786 w 7960937"/>
                    <a:gd name="connsiteY20" fmla="*/ 1223671 h 1526199"/>
                    <a:gd name="connsiteX21" fmla="*/ 1757695 w 7960937"/>
                    <a:gd name="connsiteY21" fmla="*/ 1326796 h 1526199"/>
                    <a:gd name="connsiteX22" fmla="*/ 1477989 w 7960937"/>
                    <a:gd name="connsiteY22" fmla="*/ 1378956 h 1526199"/>
                    <a:gd name="connsiteX23" fmla="*/ 1187827 w 7960937"/>
                    <a:gd name="connsiteY23" fmla="*/ 1399233 h 1526199"/>
                    <a:gd name="connsiteX24" fmla="*/ 875112 w 7960937"/>
                    <a:gd name="connsiteY24" fmla="*/ 1431286 h 1526199"/>
                    <a:gd name="connsiteX25" fmla="*/ 587469 w 7960937"/>
                    <a:gd name="connsiteY25" fmla="*/ 1437167 h 1526199"/>
                    <a:gd name="connsiteX26" fmla="*/ 280172 w 7960937"/>
                    <a:gd name="connsiteY26" fmla="*/ 1483618 h 1526199"/>
                    <a:gd name="connsiteX27" fmla="*/ 0 w 7960937"/>
                    <a:gd name="connsiteY27" fmla="*/ 1526199 h 1526199"/>
                    <a:gd name="connsiteX0" fmla="*/ 7960937 w 7960937"/>
                    <a:gd name="connsiteY0" fmla="*/ 732521 h 1629058"/>
                    <a:gd name="connsiteX1" fmla="*/ 7631553 w 7960937"/>
                    <a:gd name="connsiteY1" fmla="*/ 0 h 1629058"/>
                    <a:gd name="connsiteX2" fmla="*/ 7342978 w 7960937"/>
                    <a:gd name="connsiteY2" fmla="*/ 102859 h 1629058"/>
                    <a:gd name="connsiteX3" fmla="*/ 7061219 w 7960937"/>
                    <a:gd name="connsiteY3" fmla="*/ 186997 h 1629058"/>
                    <a:gd name="connsiteX4" fmla="*/ 6746865 w 7960937"/>
                    <a:gd name="connsiteY4" fmla="*/ 270966 h 1629058"/>
                    <a:gd name="connsiteX5" fmla="*/ 6468660 w 7960937"/>
                    <a:gd name="connsiteY5" fmla="*/ 344616 h 1629058"/>
                    <a:gd name="connsiteX6" fmla="*/ 6162899 w 7960937"/>
                    <a:gd name="connsiteY6" fmla="*/ 437745 h 1629058"/>
                    <a:gd name="connsiteX7" fmla="*/ 5882917 w 7960937"/>
                    <a:gd name="connsiteY7" fmla="*/ 537456 h 1629058"/>
                    <a:gd name="connsiteX8" fmla="*/ 5563058 w 7960937"/>
                    <a:gd name="connsiteY8" fmla="*/ 650120 h 1629058"/>
                    <a:gd name="connsiteX9" fmla="*/ 5264026 w 7960937"/>
                    <a:gd name="connsiteY9" fmla="*/ 766011 h 1629058"/>
                    <a:gd name="connsiteX10" fmla="*/ 4983199 w 7960937"/>
                    <a:gd name="connsiteY10" fmla="*/ 865778 h 1629058"/>
                    <a:gd name="connsiteX11" fmla="*/ 4679215 w 7960937"/>
                    <a:gd name="connsiteY11" fmla="*/ 974500 h 1629058"/>
                    <a:gd name="connsiteX12" fmla="*/ 4409690 w 7960937"/>
                    <a:gd name="connsiteY12" fmla="*/ 1063608 h 1629058"/>
                    <a:gd name="connsiteX13" fmla="*/ 4099356 w 7960937"/>
                    <a:gd name="connsiteY13" fmla="*/ 1140349 h 1629058"/>
                    <a:gd name="connsiteX14" fmla="*/ 3835389 w 7960937"/>
                    <a:gd name="connsiteY14" fmla="*/ 1134620 h 1629058"/>
                    <a:gd name="connsiteX15" fmla="*/ 3527437 w 7960937"/>
                    <a:gd name="connsiteY15" fmla="*/ 1157817 h 1629058"/>
                    <a:gd name="connsiteX16" fmla="*/ 3234565 w 7960937"/>
                    <a:gd name="connsiteY16" fmla="*/ 1197686 h 1629058"/>
                    <a:gd name="connsiteX17" fmla="*/ 2946454 w 7960937"/>
                    <a:gd name="connsiteY17" fmla="*/ 1244460 h 1629058"/>
                    <a:gd name="connsiteX18" fmla="*/ 2638640 w 7960937"/>
                    <a:gd name="connsiteY18" fmla="*/ 1291384 h 1629058"/>
                    <a:gd name="connsiteX19" fmla="*/ 2343249 w 7960937"/>
                    <a:gd name="connsiteY19" fmla="*/ 1297491 h 1629058"/>
                    <a:gd name="connsiteX20" fmla="*/ 2065786 w 7960937"/>
                    <a:gd name="connsiteY20" fmla="*/ 1326530 h 1629058"/>
                    <a:gd name="connsiteX21" fmla="*/ 1757695 w 7960937"/>
                    <a:gd name="connsiteY21" fmla="*/ 1429655 h 1629058"/>
                    <a:gd name="connsiteX22" fmla="*/ 1477989 w 7960937"/>
                    <a:gd name="connsiteY22" fmla="*/ 1481815 h 1629058"/>
                    <a:gd name="connsiteX23" fmla="*/ 1187827 w 7960937"/>
                    <a:gd name="connsiteY23" fmla="*/ 1502092 h 1629058"/>
                    <a:gd name="connsiteX24" fmla="*/ 875112 w 7960937"/>
                    <a:gd name="connsiteY24" fmla="*/ 1534145 h 1629058"/>
                    <a:gd name="connsiteX25" fmla="*/ 587469 w 7960937"/>
                    <a:gd name="connsiteY25" fmla="*/ 1540026 h 1629058"/>
                    <a:gd name="connsiteX26" fmla="*/ 280172 w 7960937"/>
                    <a:gd name="connsiteY26" fmla="*/ 1586477 h 1629058"/>
                    <a:gd name="connsiteX27" fmla="*/ 0 w 7960937"/>
                    <a:gd name="connsiteY27" fmla="*/ 1629058 h 1629058"/>
                    <a:gd name="connsiteX0" fmla="*/ 7926012 w 7926012"/>
                    <a:gd name="connsiteY0" fmla="*/ 0 h 1712286"/>
                    <a:gd name="connsiteX1" fmla="*/ 7631553 w 7926012"/>
                    <a:gd name="connsiteY1" fmla="*/ 83228 h 1712286"/>
                    <a:gd name="connsiteX2" fmla="*/ 7342978 w 7926012"/>
                    <a:gd name="connsiteY2" fmla="*/ 186087 h 1712286"/>
                    <a:gd name="connsiteX3" fmla="*/ 7061219 w 7926012"/>
                    <a:gd name="connsiteY3" fmla="*/ 270225 h 1712286"/>
                    <a:gd name="connsiteX4" fmla="*/ 6746865 w 7926012"/>
                    <a:gd name="connsiteY4" fmla="*/ 354194 h 1712286"/>
                    <a:gd name="connsiteX5" fmla="*/ 6468660 w 7926012"/>
                    <a:gd name="connsiteY5" fmla="*/ 427844 h 1712286"/>
                    <a:gd name="connsiteX6" fmla="*/ 6162899 w 7926012"/>
                    <a:gd name="connsiteY6" fmla="*/ 520973 h 1712286"/>
                    <a:gd name="connsiteX7" fmla="*/ 5882917 w 7926012"/>
                    <a:gd name="connsiteY7" fmla="*/ 620684 h 1712286"/>
                    <a:gd name="connsiteX8" fmla="*/ 5563058 w 7926012"/>
                    <a:gd name="connsiteY8" fmla="*/ 733348 h 1712286"/>
                    <a:gd name="connsiteX9" fmla="*/ 5264026 w 7926012"/>
                    <a:gd name="connsiteY9" fmla="*/ 849239 h 1712286"/>
                    <a:gd name="connsiteX10" fmla="*/ 4983199 w 7926012"/>
                    <a:gd name="connsiteY10" fmla="*/ 949006 h 1712286"/>
                    <a:gd name="connsiteX11" fmla="*/ 4679215 w 7926012"/>
                    <a:gd name="connsiteY11" fmla="*/ 1057728 h 1712286"/>
                    <a:gd name="connsiteX12" fmla="*/ 4409690 w 7926012"/>
                    <a:gd name="connsiteY12" fmla="*/ 1146836 h 1712286"/>
                    <a:gd name="connsiteX13" fmla="*/ 4099356 w 7926012"/>
                    <a:gd name="connsiteY13" fmla="*/ 1223577 h 1712286"/>
                    <a:gd name="connsiteX14" fmla="*/ 3835389 w 7926012"/>
                    <a:gd name="connsiteY14" fmla="*/ 1217848 h 1712286"/>
                    <a:gd name="connsiteX15" fmla="*/ 3527437 w 7926012"/>
                    <a:gd name="connsiteY15" fmla="*/ 1241045 h 1712286"/>
                    <a:gd name="connsiteX16" fmla="*/ 3234565 w 7926012"/>
                    <a:gd name="connsiteY16" fmla="*/ 1280914 h 1712286"/>
                    <a:gd name="connsiteX17" fmla="*/ 2946454 w 7926012"/>
                    <a:gd name="connsiteY17" fmla="*/ 1327688 h 1712286"/>
                    <a:gd name="connsiteX18" fmla="*/ 2638640 w 7926012"/>
                    <a:gd name="connsiteY18" fmla="*/ 1374612 h 1712286"/>
                    <a:gd name="connsiteX19" fmla="*/ 2343249 w 7926012"/>
                    <a:gd name="connsiteY19" fmla="*/ 1380719 h 1712286"/>
                    <a:gd name="connsiteX20" fmla="*/ 2065786 w 7926012"/>
                    <a:gd name="connsiteY20" fmla="*/ 1409758 h 1712286"/>
                    <a:gd name="connsiteX21" fmla="*/ 1757695 w 7926012"/>
                    <a:gd name="connsiteY21" fmla="*/ 1512883 h 1712286"/>
                    <a:gd name="connsiteX22" fmla="*/ 1477989 w 7926012"/>
                    <a:gd name="connsiteY22" fmla="*/ 1565043 h 1712286"/>
                    <a:gd name="connsiteX23" fmla="*/ 1187827 w 7926012"/>
                    <a:gd name="connsiteY23" fmla="*/ 1585320 h 1712286"/>
                    <a:gd name="connsiteX24" fmla="*/ 875112 w 7926012"/>
                    <a:gd name="connsiteY24" fmla="*/ 1617373 h 1712286"/>
                    <a:gd name="connsiteX25" fmla="*/ 587469 w 7926012"/>
                    <a:gd name="connsiteY25" fmla="*/ 1623254 h 1712286"/>
                    <a:gd name="connsiteX26" fmla="*/ 280172 w 7926012"/>
                    <a:gd name="connsiteY26" fmla="*/ 1669705 h 1712286"/>
                    <a:gd name="connsiteX27" fmla="*/ 0 w 7926012"/>
                    <a:gd name="connsiteY27" fmla="*/ 1712286 h 1712286"/>
                    <a:gd name="connsiteX0" fmla="*/ 7926012 w 7926012"/>
                    <a:gd name="connsiteY0" fmla="*/ 0 h 1714316"/>
                    <a:gd name="connsiteX1" fmla="*/ 7631553 w 7926012"/>
                    <a:gd name="connsiteY1" fmla="*/ 83228 h 1714316"/>
                    <a:gd name="connsiteX2" fmla="*/ 7342978 w 7926012"/>
                    <a:gd name="connsiteY2" fmla="*/ 186087 h 1714316"/>
                    <a:gd name="connsiteX3" fmla="*/ 7061219 w 7926012"/>
                    <a:gd name="connsiteY3" fmla="*/ 270225 h 1714316"/>
                    <a:gd name="connsiteX4" fmla="*/ 6746865 w 7926012"/>
                    <a:gd name="connsiteY4" fmla="*/ 354194 h 1714316"/>
                    <a:gd name="connsiteX5" fmla="*/ 6468660 w 7926012"/>
                    <a:gd name="connsiteY5" fmla="*/ 427844 h 1714316"/>
                    <a:gd name="connsiteX6" fmla="*/ 6162899 w 7926012"/>
                    <a:gd name="connsiteY6" fmla="*/ 520973 h 1714316"/>
                    <a:gd name="connsiteX7" fmla="*/ 5882917 w 7926012"/>
                    <a:gd name="connsiteY7" fmla="*/ 620684 h 1714316"/>
                    <a:gd name="connsiteX8" fmla="*/ 5563058 w 7926012"/>
                    <a:gd name="connsiteY8" fmla="*/ 733348 h 1714316"/>
                    <a:gd name="connsiteX9" fmla="*/ 5264026 w 7926012"/>
                    <a:gd name="connsiteY9" fmla="*/ 849239 h 1714316"/>
                    <a:gd name="connsiteX10" fmla="*/ 4983199 w 7926012"/>
                    <a:gd name="connsiteY10" fmla="*/ 949006 h 1714316"/>
                    <a:gd name="connsiteX11" fmla="*/ 4679215 w 7926012"/>
                    <a:gd name="connsiteY11" fmla="*/ 1057728 h 1714316"/>
                    <a:gd name="connsiteX12" fmla="*/ 4409690 w 7926012"/>
                    <a:gd name="connsiteY12" fmla="*/ 1146836 h 1714316"/>
                    <a:gd name="connsiteX13" fmla="*/ 4099356 w 7926012"/>
                    <a:gd name="connsiteY13" fmla="*/ 1223577 h 1714316"/>
                    <a:gd name="connsiteX14" fmla="*/ 3835389 w 7926012"/>
                    <a:gd name="connsiteY14" fmla="*/ 1217848 h 1714316"/>
                    <a:gd name="connsiteX15" fmla="*/ 3527437 w 7926012"/>
                    <a:gd name="connsiteY15" fmla="*/ 1241045 h 1714316"/>
                    <a:gd name="connsiteX16" fmla="*/ 3234565 w 7926012"/>
                    <a:gd name="connsiteY16" fmla="*/ 1280914 h 1714316"/>
                    <a:gd name="connsiteX17" fmla="*/ 2946454 w 7926012"/>
                    <a:gd name="connsiteY17" fmla="*/ 1327688 h 1714316"/>
                    <a:gd name="connsiteX18" fmla="*/ 2638640 w 7926012"/>
                    <a:gd name="connsiteY18" fmla="*/ 1374612 h 1714316"/>
                    <a:gd name="connsiteX19" fmla="*/ 2343249 w 7926012"/>
                    <a:gd name="connsiteY19" fmla="*/ 1380719 h 1714316"/>
                    <a:gd name="connsiteX20" fmla="*/ 2065786 w 7926012"/>
                    <a:gd name="connsiteY20" fmla="*/ 1409758 h 1714316"/>
                    <a:gd name="connsiteX21" fmla="*/ 1757695 w 7926012"/>
                    <a:gd name="connsiteY21" fmla="*/ 1512883 h 1714316"/>
                    <a:gd name="connsiteX22" fmla="*/ 1477989 w 7926012"/>
                    <a:gd name="connsiteY22" fmla="*/ 1565043 h 1714316"/>
                    <a:gd name="connsiteX23" fmla="*/ 1187827 w 7926012"/>
                    <a:gd name="connsiteY23" fmla="*/ 1585320 h 1714316"/>
                    <a:gd name="connsiteX24" fmla="*/ 875112 w 7926012"/>
                    <a:gd name="connsiteY24" fmla="*/ 1617373 h 1714316"/>
                    <a:gd name="connsiteX25" fmla="*/ 587469 w 7926012"/>
                    <a:gd name="connsiteY25" fmla="*/ 1623254 h 1714316"/>
                    <a:gd name="connsiteX26" fmla="*/ 296047 w 7926012"/>
                    <a:gd name="connsiteY26" fmla="*/ 1714316 h 1714316"/>
                    <a:gd name="connsiteX27" fmla="*/ 0 w 7926012"/>
                    <a:gd name="connsiteY27" fmla="*/ 1712286 h 1714316"/>
                    <a:gd name="connsiteX0" fmla="*/ 7926012 w 7926012"/>
                    <a:gd name="connsiteY0" fmla="*/ 0 h 1747528"/>
                    <a:gd name="connsiteX1" fmla="*/ 7631553 w 7926012"/>
                    <a:gd name="connsiteY1" fmla="*/ 83228 h 1747528"/>
                    <a:gd name="connsiteX2" fmla="*/ 7342978 w 7926012"/>
                    <a:gd name="connsiteY2" fmla="*/ 186087 h 1747528"/>
                    <a:gd name="connsiteX3" fmla="*/ 7061219 w 7926012"/>
                    <a:gd name="connsiteY3" fmla="*/ 270225 h 1747528"/>
                    <a:gd name="connsiteX4" fmla="*/ 6746865 w 7926012"/>
                    <a:gd name="connsiteY4" fmla="*/ 354194 h 1747528"/>
                    <a:gd name="connsiteX5" fmla="*/ 6468660 w 7926012"/>
                    <a:gd name="connsiteY5" fmla="*/ 427844 h 1747528"/>
                    <a:gd name="connsiteX6" fmla="*/ 6162899 w 7926012"/>
                    <a:gd name="connsiteY6" fmla="*/ 520973 h 1747528"/>
                    <a:gd name="connsiteX7" fmla="*/ 5882917 w 7926012"/>
                    <a:gd name="connsiteY7" fmla="*/ 620684 h 1747528"/>
                    <a:gd name="connsiteX8" fmla="*/ 5563058 w 7926012"/>
                    <a:gd name="connsiteY8" fmla="*/ 733348 h 1747528"/>
                    <a:gd name="connsiteX9" fmla="*/ 5264026 w 7926012"/>
                    <a:gd name="connsiteY9" fmla="*/ 849239 h 1747528"/>
                    <a:gd name="connsiteX10" fmla="*/ 4983199 w 7926012"/>
                    <a:gd name="connsiteY10" fmla="*/ 949006 h 1747528"/>
                    <a:gd name="connsiteX11" fmla="*/ 4679215 w 7926012"/>
                    <a:gd name="connsiteY11" fmla="*/ 1057728 h 1747528"/>
                    <a:gd name="connsiteX12" fmla="*/ 4409690 w 7926012"/>
                    <a:gd name="connsiteY12" fmla="*/ 1146836 h 1747528"/>
                    <a:gd name="connsiteX13" fmla="*/ 4099356 w 7926012"/>
                    <a:gd name="connsiteY13" fmla="*/ 1223577 h 1747528"/>
                    <a:gd name="connsiteX14" fmla="*/ 3835389 w 7926012"/>
                    <a:gd name="connsiteY14" fmla="*/ 1217848 h 1747528"/>
                    <a:gd name="connsiteX15" fmla="*/ 3527437 w 7926012"/>
                    <a:gd name="connsiteY15" fmla="*/ 1241045 h 1747528"/>
                    <a:gd name="connsiteX16" fmla="*/ 3234565 w 7926012"/>
                    <a:gd name="connsiteY16" fmla="*/ 1280914 h 1747528"/>
                    <a:gd name="connsiteX17" fmla="*/ 2946454 w 7926012"/>
                    <a:gd name="connsiteY17" fmla="*/ 1327688 h 1747528"/>
                    <a:gd name="connsiteX18" fmla="*/ 2638640 w 7926012"/>
                    <a:gd name="connsiteY18" fmla="*/ 1374612 h 1747528"/>
                    <a:gd name="connsiteX19" fmla="*/ 2343249 w 7926012"/>
                    <a:gd name="connsiteY19" fmla="*/ 1380719 h 1747528"/>
                    <a:gd name="connsiteX20" fmla="*/ 2065786 w 7926012"/>
                    <a:gd name="connsiteY20" fmla="*/ 1409758 h 1747528"/>
                    <a:gd name="connsiteX21" fmla="*/ 1757695 w 7926012"/>
                    <a:gd name="connsiteY21" fmla="*/ 1512883 h 1747528"/>
                    <a:gd name="connsiteX22" fmla="*/ 1477989 w 7926012"/>
                    <a:gd name="connsiteY22" fmla="*/ 1565043 h 1747528"/>
                    <a:gd name="connsiteX23" fmla="*/ 1187827 w 7926012"/>
                    <a:gd name="connsiteY23" fmla="*/ 1585320 h 1747528"/>
                    <a:gd name="connsiteX24" fmla="*/ 875112 w 7926012"/>
                    <a:gd name="connsiteY24" fmla="*/ 1617373 h 1747528"/>
                    <a:gd name="connsiteX25" fmla="*/ 581119 w 7926012"/>
                    <a:gd name="connsiteY25" fmla="*/ 1747528 h 1747528"/>
                    <a:gd name="connsiteX26" fmla="*/ 296047 w 7926012"/>
                    <a:gd name="connsiteY26" fmla="*/ 1714316 h 1747528"/>
                    <a:gd name="connsiteX27" fmla="*/ 0 w 7926012"/>
                    <a:gd name="connsiteY27" fmla="*/ 1712286 h 1747528"/>
                    <a:gd name="connsiteX0" fmla="*/ 7926012 w 7926012"/>
                    <a:gd name="connsiteY0" fmla="*/ 0 h 1751207"/>
                    <a:gd name="connsiteX1" fmla="*/ 7631553 w 7926012"/>
                    <a:gd name="connsiteY1" fmla="*/ 83228 h 1751207"/>
                    <a:gd name="connsiteX2" fmla="*/ 7342978 w 7926012"/>
                    <a:gd name="connsiteY2" fmla="*/ 186087 h 1751207"/>
                    <a:gd name="connsiteX3" fmla="*/ 7061219 w 7926012"/>
                    <a:gd name="connsiteY3" fmla="*/ 270225 h 1751207"/>
                    <a:gd name="connsiteX4" fmla="*/ 6746865 w 7926012"/>
                    <a:gd name="connsiteY4" fmla="*/ 354194 h 1751207"/>
                    <a:gd name="connsiteX5" fmla="*/ 6468660 w 7926012"/>
                    <a:gd name="connsiteY5" fmla="*/ 427844 h 1751207"/>
                    <a:gd name="connsiteX6" fmla="*/ 6162899 w 7926012"/>
                    <a:gd name="connsiteY6" fmla="*/ 520973 h 1751207"/>
                    <a:gd name="connsiteX7" fmla="*/ 5882917 w 7926012"/>
                    <a:gd name="connsiteY7" fmla="*/ 620684 h 1751207"/>
                    <a:gd name="connsiteX8" fmla="*/ 5563058 w 7926012"/>
                    <a:gd name="connsiteY8" fmla="*/ 733348 h 1751207"/>
                    <a:gd name="connsiteX9" fmla="*/ 5264026 w 7926012"/>
                    <a:gd name="connsiteY9" fmla="*/ 849239 h 1751207"/>
                    <a:gd name="connsiteX10" fmla="*/ 4983199 w 7926012"/>
                    <a:gd name="connsiteY10" fmla="*/ 949006 h 1751207"/>
                    <a:gd name="connsiteX11" fmla="*/ 4679215 w 7926012"/>
                    <a:gd name="connsiteY11" fmla="*/ 1057728 h 1751207"/>
                    <a:gd name="connsiteX12" fmla="*/ 4409690 w 7926012"/>
                    <a:gd name="connsiteY12" fmla="*/ 1146836 h 1751207"/>
                    <a:gd name="connsiteX13" fmla="*/ 4099356 w 7926012"/>
                    <a:gd name="connsiteY13" fmla="*/ 1223577 h 1751207"/>
                    <a:gd name="connsiteX14" fmla="*/ 3835389 w 7926012"/>
                    <a:gd name="connsiteY14" fmla="*/ 1217848 h 1751207"/>
                    <a:gd name="connsiteX15" fmla="*/ 3527437 w 7926012"/>
                    <a:gd name="connsiteY15" fmla="*/ 1241045 h 1751207"/>
                    <a:gd name="connsiteX16" fmla="*/ 3234565 w 7926012"/>
                    <a:gd name="connsiteY16" fmla="*/ 1280914 h 1751207"/>
                    <a:gd name="connsiteX17" fmla="*/ 2946454 w 7926012"/>
                    <a:gd name="connsiteY17" fmla="*/ 1327688 h 1751207"/>
                    <a:gd name="connsiteX18" fmla="*/ 2638640 w 7926012"/>
                    <a:gd name="connsiteY18" fmla="*/ 1374612 h 1751207"/>
                    <a:gd name="connsiteX19" fmla="*/ 2343249 w 7926012"/>
                    <a:gd name="connsiteY19" fmla="*/ 1380719 h 1751207"/>
                    <a:gd name="connsiteX20" fmla="*/ 2065786 w 7926012"/>
                    <a:gd name="connsiteY20" fmla="*/ 1409758 h 1751207"/>
                    <a:gd name="connsiteX21" fmla="*/ 1757695 w 7926012"/>
                    <a:gd name="connsiteY21" fmla="*/ 1512883 h 1751207"/>
                    <a:gd name="connsiteX22" fmla="*/ 1477989 w 7926012"/>
                    <a:gd name="connsiteY22" fmla="*/ 1565043 h 1751207"/>
                    <a:gd name="connsiteX23" fmla="*/ 1187827 w 7926012"/>
                    <a:gd name="connsiteY23" fmla="*/ 1585320 h 1751207"/>
                    <a:gd name="connsiteX24" fmla="*/ 878287 w 7926012"/>
                    <a:gd name="connsiteY24" fmla="*/ 1751207 h 1751207"/>
                    <a:gd name="connsiteX25" fmla="*/ 581119 w 7926012"/>
                    <a:gd name="connsiteY25" fmla="*/ 1747528 h 1751207"/>
                    <a:gd name="connsiteX26" fmla="*/ 296047 w 7926012"/>
                    <a:gd name="connsiteY26" fmla="*/ 1714316 h 1751207"/>
                    <a:gd name="connsiteX27" fmla="*/ 0 w 7926012"/>
                    <a:gd name="connsiteY27" fmla="*/ 1712286 h 1751207"/>
                    <a:gd name="connsiteX0" fmla="*/ 7926012 w 7926012"/>
                    <a:gd name="connsiteY0" fmla="*/ 0 h 1773325"/>
                    <a:gd name="connsiteX1" fmla="*/ 7631553 w 7926012"/>
                    <a:gd name="connsiteY1" fmla="*/ 83228 h 1773325"/>
                    <a:gd name="connsiteX2" fmla="*/ 7342978 w 7926012"/>
                    <a:gd name="connsiteY2" fmla="*/ 186087 h 1773325"/>
                    <a:gd name="connsiteX3" fmla="*/ 7061219 w 7926012"/>
                    <a:gd name="connsiteY3" fmla="*/ 270225 h 1773325"/>
                    <a:gd name="connsiteX4" fmla="*/ 6746865 w 7926012"/>
                    <a:gd name="connsiteY4" fmla="*/ 354194 h 1773325"/>
                    <a:gd name="connsiteX5" fmla="*/ 6468660 w 7926012"/>
                    <a:gd name="connsiteY5" fmla="*/ 427844 h 1773325"/>
                    <a:gd name="connsiteX6" fmla="*/ 6162899 w 7926012"/>
                    <a:gd name="connsiteY6" fmla="*/ 520973 h 1773325"/>
                    <a:gd name="connsiteX7" fmla="*/ 5882917 w 7926012"/>
                    <a:gd name="connsiteY7" fmla="*/ 620684 h 1773325"/>
                    <a:gd name="connsiteX8" fmla="*/ 5563058 w 7926012"/>
                    <a:gd name="connsiteY8" fmla="*/ 733348 h 1773325"/>
                    <a:gd name="connsiteX9" fmla="*/ 5264026 w 7926012"/>
                    <a:gd name="connsiteY9" fmla="*/ 849239 h 1773325"/>
                    <a:gd name="connsiteX10" fmla="*/ 4983199 w 7926012"/>
                    <a:gd name="connsiteY10" fmla="*/ 949006 h 1773325"/>
                    <a:gd name="connsiteX11" fmla="*/ 4679215 w 7926012"/>
                    <a:gd name="connsiteY11" fmla="*/ 1057728 h 1773325"/>
                    <a:gd name="connsiteX12" fmla="*/ 4409690 w 7926012"/>
                    <a:gd name="connsiteY12" fmla="*/ 1146836 h 1773325"/>
                    <a:gd name="connsiteX13" fmla="*/ 4099356 w 7926012"/>
                    <a:gd name="connsiteY13" fmla="*/ 1223577 h 1773325"/>
                    <a:gd name="connsiteX14" fmla="*/ 3835389 w 7926012"/>
                    <a:gd name="connsiteY14" fmla="*/ 1217848 h 1773325"/>
                    <a:gd name="connsiteX15" fmla="*/ 3527437 w 7926012"/>
                    <a:gd name="connsiteY15" fmla="*/ 1241045 h 1773325"/>
                    <a:gd name="connsiteX16" fmla="*/ 3234565 w 7926012"/>
                    <a:gd name="connsiteY16" fmla="*/ 1280914 h 1773325"/>
                    <a:gd name="connsiteX17" fmla="*/ 2946454 w 7926012"/>
                    <a:gd name="connsiteY17" fmla="*/ 1327688 h 1773325"/>
                    <a:gd name="connsiteX18" fmla="*/ 2638640 w 7926012"/>
                    <a:gd name="connsiteY18" fmla="*/ 1374612 h 1773325"/>
                    <a:gd name="connsiteX19" fmla="*/ 2343249 w 7926012"/>
                    <a:gd name="connsiteY19" fmla="*/ 1380719 h 1773325"/>
                    <a:gd name="connsiteX20" fmla="*/ 2065786 w 7926012"/>
                    <a:gd name="connsiteY20" fmla="*/ 1409758 h 1773325"/>
                    <a:gd name="connsiteX21" fmla="*/ 1757695 w 7926012"/>
                    <a:gd name="connsiteY21" fmla="*/ 1512883 h 1773325"/>
                    <a:gd name="connsiteX22" fmla="*/ 1477989 w 7926012"/>
                    <a:gd name="connsiteY22" fmla="*/ 1565043 h 1773325"/>
                    <a:gd name="connsiteX23" fmla="*/ 1165602 w 7926012"/>
                    <a:gd name="connsiteY23" fmla="*/ 1773325 h 1773325"/>
                    <a:gd name="connsiteX24" fmla="*/ 878287 w 7926012"/>
                    <a:gd name="connsiteY24" fmla="*/ 1751207 h 1773325"/>
                    <a:gd name="connsiteX25" fmla="*/ 581119 w 7926012"/>
                    <a:gd name="connsiteY25" fmla="*/ 1747528 h 1773325"/>
                    <a:gd name="connsiteX26" fmla="*/ 296047 w 7926012"/>
                    <a:gd name="connsiteY26" fmla="*/ 1714316 h 1773325"/>
                    <a:gd name="connsiteX27" fmla="*/ 0 w 7926012"/>
                    <a:gd name="connsiteY27" fmla="*/ 1712286 h 1773325"/>
                    <a:gd name="connsiteX0" fmla="*/ 7926012 w 7926012"/>
                    <a:gd name="connsiteY0" fmla="*/ 0 h 1778540"/>
                    <a:gd name="connsiteX1" fmla="*/ 7631553 w 7926012"/>
                    <a:gd name="connsiteY1" fmla="*/ 83228 h 1778540"/>
                    <a:gd name="connsiteX2" fmla="*/ 7342978 w 7926012"/>
                    <a:gd name="connsiteY2" fmla="*/ 186087 h 1778540"/>
                    <a:gd name="connsiteX3" fmla="*/ 7061219 w 7926012"/>
                    <a:gd name="connsiteY3" fmla="*/ 270225 h 1778540"/>
                    <a:gd name="connsiteX4" fmla="*/ 6746865 w 7926012"/>
                    <a:gd name="connsiteY4" fmla="*/ 354194 h 1778540"/>
                    <a:gd name="connsiteX5" fmla="*/ 6468660 w 7926012"/>
                    <a:gd name="connsiteY5" fmla="*/ 427844 h 1778540"/>
                    <a:gd name="connsiteX6" fmla="*/ 6162899 w 7926012"/>
                    <a:gd name="connsiteY6" fmla="*/ 520973 h 1778540"/>
                    <a:gd name="connsiteX7" fmla="*/ 5882917 w 7926012"/>
                    <a:gd name="connsiteY7" fmla="*/ 620684 h 1778540"/>
                    <a:gd name="connsiteX8" fmla="*/ 5563058 w 7926012"/>
                    <a:gd name="connsiteY8" fmla="*/ 733348 h 1778540"/>
                    <a:gd name="connsiteX9" fmla="*/ 5264026 w 7926012"/>
                    <a:gd name="connsiteY9" fmla="*/ 849239 h 1778540"/>
                    <a:gd name="connsiteX10" fmla="*/ 4983199 w 7926012"/>
                    <a:gd name="connsiteY10" fmla="*/ 949006 h 1778540"/>
                    <a:gd name="connsiteX11" fmla="*/ 4679215 w 7926012"/>
                    <a:gd name="connsiteY11" fmla="*/ 1057728 h 1778540"/>
                    <a:gd name="connsiteX12" fmla="*/ 4409690 w 7926012"/>
                    <a:gd name="connsiteY12" fmla="*/ 1146836 h 1778540"/>
                    <a:gd name="connsiteX13" fmla="*/ 4099356 w 7926012"/>
                    <a:gd name="connsiteY13" fmla="*/ 1223577 h 1778540"/>
                    <a:gd name="connsiteX14" fmla="*/ 3835389 w 7926012"/>
                    <a:gd name="connsiteY14" fmla="*/ 1217848 h 1778540"/>
                    <a:gd name="connsiteX15" fmla="*/ 3527437 w 7926012"/>
                    <a:gd name="connsiteY15" fmla="*/ 1241045 h 1778540"/>
                    <a:gd name="connsiteX16" fmla="*/ 3234565 w 7926012"/>
                    <a:gd name="connsiteY16" fmla="*/ 1280914 h 1778540"/>
                    <a:gd name="connsiteX17" fmla="*/ 2946454 w 7926012"/>
                    <a:gd name="connsiteY17" fmla="*/ 1327688 h 1778540"/>
                    <a:gd name="connsiteX18" fmla="*/ 2638640 w 7926012"/>
                    <a:gd name="connsiteY18" fmla="*/ 1374612 h 1778540"/>
                    <a:gd name="connsiteX19" fmla="*/ 2343249 w 7926012"/>
                    <a:gd name="connsiteY19" fmla="*/ 1380719 h 1778540"/>
                    <a:gd name="connsiteX20" fmla="*/ 2065786 w 7926012"/>
                    <a:gd name="connsiteY20" fmla="*/ 1409758 h 1778540"/>
                    <a:gd name="connsiteX21" fmla="*/ 1757695 w 7926012"/>
                    <a:gd name="connsiteY21" fmla="*/ 1512883 h 1778540"/>
                    <a:gd name="connsiteX22" fmla="*/ 1468464 w 7926012"/>
                    <a:gd name="connsiteY22" fmla="*/ 1778540 h 1778540"/>
                    <a:gd name="connsiteX23" fmla="*/ 1165602 w 7926012"/>
                    <a:gd name="connsiteY23" fmla="*/ 1773325 h 1778540"/>
                    <a:gd name="connsiteX24" fmla="*/ 878287 w 7926012"/>
                    <a:gd name="connsiteY24" fmla="*/ 1751207 h 1778540"/>
                    <a:gd name="connsiteX25" fmla="*/ 581119 w 7926012"/>
                    <a:gd name="connsiteY25" fmla="*/ 1747528 h 1778540"/>
                    <a:gd name="connsiteX26" fmla="*/ 296047 w 7926012"/>
                    <a:gd name="connsiteY26" fmla="*/ 1714316 h 1778540"/>
                    <a:gd name="connsiteX27" fmla="*/ 0 w 7926012"/>
                    <a:gd name="connsiteY27" fmla="*/ 1712286 h 1778540"/>
                    <a:gd name="connsiteX0" fmla="*/ 7926012 w 7926012"/>
                    <a:gd name="connsiteY0" fmla="*/ 0 h 1799669"/>
                    <a:gd name="connsiteX1" fmla="*/ 7631553 w 7926012"/>
                    <a:gd name="connsiteY1" fmla="*/ 83228 h 1799669"/>
                    <a:gd name="connsiteX2" fmla="*/ 7342978 w 7926012"/>
                    <a:gd name="connsiteY2" fmla="*/ 186087 h 1799669"/>
                    <a:gd name="connsiteX3" fmla="*/ 7061219 w 7926012"/>
                    <a:gd name="connsiteY3" fmla="*/ 270225 h 1799669"/>
                    <a:gd name="connsiteX4" fmla="*/ 6746865 w 7926012"/>
                    <a:gd name="connsiteY4" fmla="*/ 354194 h 1799669"/>
                    <a:gd name="connsiteX5" fmla="*/ 6468660 w 7926012"/>
                    <a:gd name="connsiteY5" fmla="*/ 427844 h 1799669"/>
                    <a:gd name="connsiteX6" fmla="*/ 6162899 w 7926012"/>
                    <a:gd name="connsiteY6" fmla="*/ 520973 h 1799669"/>
                    <a:gd name="connsiteX7" fmla="*/ 5882917 w 7926012"/>
                    <a:gd name="connsiteY7" fmla="*/ 620684 h 1799669"/>
                    <a:gd name="connsiteX8" fmla="*/ 5563058 w 7926012"/>
                    <a:gd name="connsiteY8" fmla="*/ 733348 h 1799669"/>
                    <a:gd name="connsiteX9" fmla="*/ 5264026 w 7926012"/>
                    <a:gd name="connsiteY9" fmla="*/ 849239 h 1799669"/>
                    <a:gd name="connsiteX10" fmla="*/ 4983199 w 7926012"/>
                    <a:gd name="connsiteY10" fmla="*/ 949006 h 1799669"/>
                    <a:gd name="connsiteX11" fmla="*/ 4679215 w 7926012"/>
                    <a:gd name="connsiteY11" fmla="*/ 1057728 h 1799669"/>
                    <a:gd name="connsiteX12" fmla="*/ 4409690 w 7926012"/>
                    <a:gd name="connsiteY12" fmla="*/ 1146836 h 1799669"/>
                    <a:gd name="connsiteX13" fmla="*/ 4099356 w 7926012"/>
                    <a:gd name="connsiteY13" fmla="*/ 1223577 h 1799669"/>
                    <a:gd name="connsiteX14" fmla="*/ 3835389 w 7926012"/>
                    <a:gd name="connsiteY14" fmla="*/ 1217848 h 1799669"/>
                    <a:gd name="connsiteX15" fmla="*/ 3527437 w 7926012"/>
                    <a:gd name="connsiteY15" fmla="*/ 1241045 h 1799669"/>
                    <a:gd name="connsiteX16" fmla="*/ 3234565 w 7926012"/>
                    <a:gd name="connsiteY16" fmla="*/ 1280914 h 1799669"/>
                    <a:gd name="connsiteX17" fmla="*/ 2946454 w 7926012"/>
                    <a:gd name="connsiteY17" fmla="*/ 1327688 h 1799669"/>
                    <a:gd name="connsiteX18" fmla="*/ 2638640 w 7926012"/>
                    <a:gd name="connsiteY18" fmla="*/ 1374612 h 1799669"/>
                    <a:gd name="connsiteX19" fmla="*/ 2343249 w 7926012"/>
                    <a:gd name="connsiteY19" fmla="*/ 1380719 h 1799669"/>
                    <a:gd name="connsiteX20" fmla="*/ 2065786 w 7926012"/>
                    <a:gd name="connsiteY20" fmla="*/ 1409758 h 1799669"/>
                    <a:gd name="connsiteX21" fmla="*/ 1757695 w 7926012"/>
                    <a:gd name="connsiteY21" fmla="*/ 1799669 h 1799669"/>
                    <a:gd name="connsiteX22" fmla="*/ 1468464 w 7926012"/>
                    <a:gd name="connsiteY22" fmla="*/ 1778540 h 1799669"/>
                    <a:gd name="connsiteX23" fmla="*/ 1165602 w 7926012"/>
                    <a:gd name="connsiteY23" fmla="*/ 1773325 h 1799669"/>
                    <a:gd name="connsiteX24" fmla="*/ 878287 w 7926012"/>
                    <a:gd name="connsiteY24" fmla="*/ 1751207 h 1799669"/>
                    <a:gd name="connsiteX25" fmla="*/ 581119 w 7926012"/>
                    <a:gd name="connsiteY25" fmla="*/ 1747528 h 1799669"/>
                    <a:gd name="connsiteX26" fmla="*/ 296047 w 7926012"/>
                    <a:gd name="connsiteY26" fmla="*/ 1714316 h 1799669"/>
                    <a:gd name="connsiteX27" fmla="*/ 0 w 7926012"/>
                    <a:gd name="connsiteY27" fmla="*/ 1712286 h 1799669"/>
                    <a:gd name="connsiteX0" fmla="*/ 7926012 w 7926012"/>
                    <a:gd name="connsiteY0" fmla="*/ 0 h 1820818"/>
                    <a:gd name="connsiteX1" fmla="*/ 7631553 w 7926012"/>
                    <a:gd name="connsiteY1" fmla="*/ 83228 h 1820818"/>
                    <a:gd name="connsiteX2" fmla="*/ 7342978 w 7926012"/>
                    <a:gd name="connsiteY2" fmla="*/ 186087 h 1820818"/>
                    <a:gd name="connsiteX3" fmla="*/ 7061219 w 7926012"/>
                    <a:gd name="connsiteY3" fmla="*/ 270225 h 1820818"/>
                    <a:gd name="connsiteX4" fmla="*/ 6746865 w 7926012"/>
                    <a:gd name="connsiteY4" fmla="*/ 354194 h 1820818"/>
                    <a:gd name="connsiteX5" fmla="*/ 6468660 w 7926012"/>
                    <a:gd name="connsiteY5" fmla="*/ 427844 h 1820818"/>
                    <a:gd name="connsiteX6" fmla="*/ 6162899 w 7926012"/>
                    <a:gd name="connsiteY6" fmla="*/ 520973 h 1820818"/>
                    <a:gd name="connsiteX7" fmla="*/ 5882917 w 7926012"/>
                    <a:gd name="connsiteY7" fmla="*/ 620684 h 1820818"/>
                    <a:gd name="connsiteX8" fmla="*/ 5563058 w 7926012"/>
                    <a:gd name="connsiteY8" fmla="*/ 733348 h 1820818"/>
                    <a:gd name="connsiteX9" fmla="*/ 5264026 w 7926012"/>
                    <a:gd name="connsiteY9" fmla="*/ 849239 h 1820818"/>
                    <a:gd name="connsiteX10" fmla="*/ 4983199 w 7926012"/>
                    <a:gd name="connsiteY10" fmla="*/ 949006 h 1820818"/>
                    <a:gd name="connsiteX11" fmla="*/ 4679215 w 7926012"/>
                    <a:gd name="connsiteY11" fmla="*/ 1057728 h 1820818"/>
                    <a:gd name="connsiteX12" fmla="*/ 4409690 w 7926012"/>
                    <a:gd name="connsiteY12" fmla="*/ 1146836 h 1820818"/>
                    <a:gd name="connsiteX13" fmla="*/ 4099356 w 7926012"/>
                    <a:gd name="connsiteY13" fmla="*/ 1223577 h 1820818"/>
                    <a:gd name="connsiteX14" fmla="*/ 3835389 w 7926012"/>
                    <a:gd name="connsiteY14" fmla="*/ 1217848 h 1820818"/>
                    <a:gd name="connsiteX15" fmla="*/ 3527437 w 7926012"/>
                    <a:gd name="connsiteY15" fmla="*/ 1241045 h 1820818"/>
                    <a:gd name="connsiteX16" fmla="*/ 3234565 w 7926012"/>
                    <a:gd name="connsiteY16" fmla="*/ 1280914 h 1820818"/>
                    <a:gd name="connsiteX17" fmla="*/ 2946454 w 7926012"/>
                    <a:gd name="connsiteY17" fmla="*/ 1327688 h 1820818"/>
                    <a:gd name="connsiteX18" fmla="*/ 2638640 w 7926012"/>
                    <a:gd name="connsiteY18" fmla="*/ 1374612 h 1820818"/>
                    <a:gd name="connsiteX19" fmla="*/ 2343249 w 7926012"/>
                    <a:gd name="connsiteY19" fmla="*/ 1380719 h 1820818"/>
                    <a:gd name="connsiteX20" fmla="*/ 2040386 w 7926012"/>
                    <a:gd name="connsiteY20" fmla="*/ 1820818 h 1820818"/>
                    <a:gd name="connsiteX21" fmla="*/ 1757695 w 7926012"/>
                    <a:gd name="connsiteY21" fmla="*/ 1799669 h 1820818"/>
                    <a:gd name="connsiteX22" fmla="*/ 1468464 w 7926012"/>
                    <a:gd name="connsiteY22" fmla="*/ 1778540 h 1820818"/>
                    <a:gd name="connsiteX23" fmla="*/ 1165602 w 7926012"/>
                    <a:gd name="connsiteY23" fmla="*/ 1773325 h 1820818"/>
                    <a:gd name="connsiteX24" fmla="*/ 878287 w 7926012"/>
                    <a:gd name="connsiteY24" fmla="*/ 1751207 h 1820818"/>
                    <a:gd name="connsiteX25" fmla="*/ 581119 w 7926012"/>
                    <a:gd name="connsiteY25" fmla="*/ 1747528 h 1820818"/>
                    <a:gd name="connsiteX26" fmla="*/ 296047 w 7926012"/>
                    <a:gd name="connsiteY26" fmla="*/ 1714316 h 1820818"/>
                    <a:gd name="connsiteX27" fmla="*/ 0 w 7926012"/>
                    <a:gd name="connsiteY27" fmla="*/ 1712286 h 1820818"/>
                    <a:gd name="connsiteX0" fmla="*/ 7926012 w 7926012"/>
                    <a:gd name="connsiteY0" fmla="*/ 0 h 1839578"/>
                    <a:gd name="connsiteX1" fmla="*/ 7631553 w 7926012"/>
                    <a:gd name="connsiteY1" fmla="*/ 83228 h 1839578"/>
                    <a:gd name="connsiteX2" fmla="*/ 7342978 w 7926012"/>
                    <a:gd name="connsiteY2" fmla="*/ 186087 h 1839578"/>
                    <a:gd name="connsiteX3" fmla="*/ 7061219 w 7926012"/>
                    <a:gd name="connsiteY3" fmla="*/ 270225 h 1839578"/>
                    <a:gd name="connsiteX4" fmla="*/ 6746865 w 7926012"/>
                    <a:gd name="connsiteY4" fmla="*/ 354194 h 1839578"/>
                    <a:gd name="connsiteX5" fmla="*/ 6468660 w 7926012"/>
                    <a:gd name="connsiteY5" fmla="*/ 427844 h 1839578"/>
                    <a:gd name="connsiteX6" fmla="*/ 6162899 w 7926012"/>
                    <a:gd name="connsiteY6" fmla="*/ 520973 h 1839578"/>
                    <a:gd name="connsiteX7" fmla="*/ 5882917 w 7926012"/>
                    <a:gd name="connsiteY7" fmla="*/ 620684 h 1839578"/>
                    <a:gd name="connsiteX8" fmla="*/ 5563058 w 7926012"/>
                    <a:gd name="connsiteY8" fmla="*/ 733348 h 1839578"/>
                    <a:gd name="connsiteX9" fmla="*/ 5264026 w 7926012"/>
                    <a:gd name="connsiteY9" fmla="*/ 849239 h 1839578"/>
                    <a:gd name="connsiteX10" fmla="*/ 4983199 w 7926012"/>
                    <a:gd name="connsiteY10" fmla="*/ 949006 h 1839578"/>
                    <a:gd name="connsiteX11" fmla="*/ 4679215 w 7926012"/>
                    <a:gd name="connsiteY11" fmla="*/ 1057728 h 1839578"/>
                    <a:gd name="connsiteX12" fmla="*/ 4409690 w 7926012"/>
                    <a:gd name="connsiteY12" fmla="*/ 1146836 h 1839578"/>
                    <a:gd name="connsiteX13" fmla="*/ 4099356 w 7926012"/>
                    <a:gd name="connsiteY13" fmla="*/ 1223577 h 1839578"/>
                    <a:gd name="connsiteX14" fmla="*/ 3835389 w 7926012"/>
                    <a:gd name="connsiteY14" fmla="*/ 1217848 h 1839578"/>
                    <a:gd name="connsiteX15" fmla="*/ 3527437 w 7926012"/>
                    <a:gd name="connsiteY15" fmla="*/ 1241045 h 1839578"/>
                    <a:gd name="connsiteX16" fmla="*/ 3234565 w 7926012"/>
                    <a:gd name="connsiteY16" fmla="*/ 1280914 h 1839578"/>
                    <a:gd name="connsiteX17" fmla="*/ 2946454 w 7926012"/>
                    <a:gd name="connsiteY17" fmla="*/ 1327688 h 1839578"/>
                    <a:gd name="connsiteX18" fmla="*/ 2638640 w 7926012"/>
                    <a:gd name="connsiteY18" fmla="*/ 1374612 h 1839578"/>
                    <a:gd name="connsiteX19" fmla="*/ 2343249 w 7926012"/>
                    <a:gd name="connsiteY19" fmla="*/ 1839578 h 1839578"/>
                    <a:gd name="connsiteX20" fmla="*/ 2040386 w 7926012"/>
                    <a:gd name="connsiteY20" fmla="*/ 1820818 h 1839578"/>
                    <a:gd name="connsiteX21" fmla="*/ 1757695 w 7926012"/>
                    <a:gd name="connsiteY21" fmla="*/ 1799669 h 1839578"/>
                    <a:gd name="connsiteX22" fmla="*/ 1468464 w 7926012"/>
                    <a:gd name="connsiteY22" fmla="*/ 1778540 h 1839578"/>
                    <a:gd name="connsiteX23" fmla="*/ 1165602 w 7926012"/>
                    <a:gd name="connsiteY23" fmla="*/ 1773325 h 1839578"/>
                    <a:gd name="connsiteX24" fmla="*/ 878287 w 7926012"/>
                    <a:gd name="connsiteY24" fmla="*/ 1751207 h 1839578"/>
                    <a:gd name="connsiteX25" fmla="*/ 581119 w 7926012"/>
                    <a:gd name="connsiteY25" fmla="*/ 1747528 h 1839578"/>
                    <a:gd name="connsiteX26" fmla="*/ 296047 w 7926012"/>
                    <a:gd name="connsiteY26" fmla="*/ 1714316 h 1839578"/>
                    <a:gd name="connsiteX27" fmla="*/ 0 w 7926012"/>
                    <a:gd name="connsiteY27" fmla="*/ 1712286 h 1839578"/>
                    <a:gd name="connsiteX0" fmla="*/ 7926012 w 7926012"/>
                    <a:gd name="connsiteY0" fmla="*/ 0 h 1849404"/>
                    <a:gd name="connsiteX1" fmla="*/ 7631553 w 7926012"/>
                    <a:gd name="connsiteY1" fmla="*/ 83228 h 1849404"/>
                    <a:gd name="connsiteX2" fmla="*/ 7342978 w 7926012"/>
                    <a:gd name="connsiteY2" fmla="*/ 186087 h 1849404"/>
                    <a:gd name="connsiteX3" fmla="*/ 7061219 w 7926012"/>
                    <a:gd name="connsiteY3" fmla="*/ 270225 h 1849404"/>
                    <a:gd name="connsiteX4" fmla="*/ 6746865 w 7926012"/>
                    <a:gd name="connsiteY4" fmla="*/ 354194 h 1849404"/>
                    <a:gd name="connsiteX5" fmla="*/ 6468660 w 7926012"/>
                    <a:gd name="connsiteY5" fmla="*/ 427844 h 1849404"/>
                    <a:gd name="connsiteX6" fmla="*/ 6162899 w 7926012"/>
                    <a:gd name="connsiteY6" fmla="*/ 520973 h 1849404"/>
                    <a:gd name="connsiteX7" fmla="*/ 5882917 w 7926012"/>
                    <a:gd name="connsiteY7" fmla="*/ 620684 h 1849404"/>
                    <a:gd name="connsiteX8" fmla="*/ 5563058 w 7926012"/>
                    <a:gd name="connsiteY8" fmla="*/ 733348 h 1849404"/>
                    <a:gd name="connsiteX9" fmla="*/ 5264026 w 7926012"/>
                    <a:gd name="connsiteY9" fmla="*/ 849239 h 1849404"/>
                    <a:gd name="connsiteX10" fmla="*/ 4983199 w 7926012"/>
                    <a:gd name="connsiteY10" fmla="*/ 949006 h 1849404"/>
                    <a:gd name="connsiteX11" fmla="*/ 4679215 w 7926012"/>
                    <a:gd name="connsiteY11" fmla="*/ 1057728 h 1849404"/>
                    <a:gd name="connsiteX12" fmla="*/ 4409690 w 7926012"/>
                    <a:gd name="connsiteY12" fmla="*/ 1146836 h 1849404"/>
                    <a:gd name="connsiteX13" fmla="*/ 4099356 w 7926012"/>
                    <a:gd name="connsiteY13" fmla="*/ 1223577 h 1849404"/>
                    <a:gd name="connsiteX14" fmla="*/ 3835389 w 7926012"/>
                    <a:gd name="connsiteY14" fmla="*/ 1217848 h 1849404"/>
                    <a:gd name="connsiteX15" fmla="*/ 3527437 w 7926012"/>
                    <a:gd name="connsiteY15" fmla="*/ 1241045 h 1849404"/>
                    <a:gd name="connsiteX16" fmla="*/ 3234565 w 7926012"/>
                    <a:gd name="connsiteY16" fmla="*/ 1280914 h 1849404"/>
                    <a:gd name="connsiteX17" fmla="*/ 2946454 w 7926012"/>
                    <a:gd name="connsiteY17" fmla="*/ 1327688 h 1849404"/>
                    <a:gd name="connsiteX18" fmla="*/ 2635465 w 7926012"/>
                    <a:gd name="connsiteY18" fmla="*/ 1849404 h 1849404"/>
                    <a:gd name="connsiteX19" fmla="*/ 2343249 w 7926012"/>
                    <a:gd name="connsiteY19" fmla="*/ 1839578 h 1849404"/>
                    <a:gd name="connsiteX20" fmla="*/ 2040386 w 7926012"/>
                    <a:gd name="connsiteY20" fmla="*/ 1820818 h 1849404"/>
                    <a:gd name="connsiteX21" fmla="*/ 1757695 w 7926012"/>
                    <a:gd name="connsiteY21" fmla="*/ 1799669 h 1849404"/>
                    <a:gd name="connsiteX22" fmla="*/ 1468464 w 7926012"/>
                    <a:gd name="connsiteY22" fmla="*/ 1778540 h 1849404"/>
                    <a:gd name="connsiteX23" fmla="*/ 1165602 w 7926012"/>
                    <a:gd name="connsiteY23" fmla="*/ 1773325 h 1849404"/>
                    <a:gd name="connsiteX24" fmla="*/ 878287 w 7926012"/>
                    <a:gd name="connsiteY24" fmla="*/ 1751207 h 1849404"/>
                    <a:gd name="connsiteX25" fmla="*/ 581119 w 7926012"/>
                    <a:gd name="connsiteY25" fmla="*/ 1747528 h 1849404"/>
                    <a:gd name="connsiteX26" fmla="*/ 296047 w 7926012"/>
                    <a:gd name="connsiteY26" fmla="*/ 1714316 h 1849404"/>
                    <a:gd name="connsiteX27" fmla="*/ 0 w 7926012"/>
                    <a:gd name="connsiteY27" fmla="*/ 1712286 h 1849404"/>
                    <a:gd name="connsiteX0" fmla="*/ 7926012 w 7926012"/>
                    <a:gd name="connsiteY0" fmla="*/ 0 h 1875769"/>
                    <a:gd name="connsiteX1" fmla="*/ 7631553 w 7926012"/>
                    <a:gd name="connsiteY1" fmla="*/ 83228 h 1875769"/>
                    <a:gd name="connsiteX2" fmla="*/ 7342978 w 7926012"/>
                    <a:gd name="connsiteY2" fmla="*/ 186087 h 1875769"/>
                    <a:gd name="connsiteX3" fmla="*/ 7061219 w 7926012"/>
                    <a:gd name="connsiteY3" fmla="*/ 270225 h 1875769"/>
                    <a:gd name="connsiteX4" fmla="*/ 6746865 w 7926012"/>
                    <a:gd name="connsiteY4" fmla="*/ 354194 h 1875769"/>
                    <a:gd name="connsiteX5" fmla="*/ 6468660 w 7926012"/>
                    <a:gd name="connsiteY5" fmla="*/ 427844 h 1875769"/>
                    <a:gd name="connsiteX6" fmla="*/ 6162899 w 7926012"/>
                    <a:gd name="connsiteY6" fmla="*/ 520973 h 1875769"/>
                    <a:gd name="connsiteX7" fmla="*/ 5882917 w 7926012"/>
                    <a:gd name="connsiteY7" fmla="*/ 620684 h 1875769"/>
                    <a:gd name="connsiteX8" fmla="*/ 5563058 w 7926012"/>
                    <a:gd name="connsiteY8" fmla="*/ 733348 h 1875769"/>
                    <a:gd name="connsiteX9" fmla="*/ 5264026 w 7926012"/>
                    <a:gd name="connsiteY9" fmla="*/ 849239 h 1875769"/>
                    <a:gd name="connsiteX10" fmla="*/ 4983199 w 7926012"/>
                    <a:gd name="connsiteY10" fmla="*/ 949006 h 1875769"/>
                    <a:gd name="connsiteX11" fmla="*/ 4679215 w 7926012"/>
                    <a:gd name="connsiteY11" fmla="*/ 1057728 h 1875769"/>
                    <a:gd name="connsiteX12" fmla="*/ 4409690 w 7926012"/>
                    <a:gd name="connsiteY12" fmla="*/ 1146836 h 1875769"/>
                    <a:gd name="connsiteX13" fmla="*/ 4099356 w 7926012"/>
                    <a:gd name="connsiteY13" fmla="*/ 1223577 h 1875769"/>
                    <a:gd name="connsiteX14" fmla="*/ 3835389 w 7926012"/>
                    <a:gd name="connsiteY14" fmla="*/ 1217848 h 1875769"/>
                    <a:gd name="connsiteX15" fmla="*/ 3527437 w 7926012"/>
                    <a:gd name="connsiteY15" fmla="*/ 1241045 h 1875769"/>
                    <a:gd name="connsiteX16" fmla="*/ 3234565 w 7926012"/>
                    <a:gd name="connsiteY16" fmla="*/ 1280914 h 1875769"/>
                    <a:gd name="connsiteX17" fmla="*/ 2933754 w 7926012"/>
                    <a:gd name="connsiteY17" fmla="*/ 1875769 h 1875769"/>
                    <a:gd name="connsiteX18" fmla="*/ 2635465 w 7926012"/>
                    <a:gd name="connsiteY18" fmla="*/ 1849404 h 1875769"/>
                    <a:gd name="connsiteX19" fmla="*/ 2343249 w 7926012"/>
                    <a:gd name="connsiteY19" fmla="*/ 1839578 h 1875769"/>
                    <a:gd name="connsiteX20" fmla="*/ 2040386 w 7926012"/>
                    <a:gd name="connsiteY20" fmla="*/ 1820818 h 1875769"/>
                    <a:gd name="connsiteX21" fmla="*/ 1757695 w 7926012"/>
                    <a:gd name="connsiteY21" fmla="*/ 1799669 h 1875769"/>
                    <a:gd name="connsiteX22" fmla="*/ 1468464 w 7926012"/>
                    <a:gd name="connsiteY22" fmla="*/ 1778540 h 1875769"/>
                    <a:gd name="connsiteX23" fmla="*/ 1165602 w 7926012"/>
                    <a:gd name="connsiteY23" fmla="*/ 1773325 h 1875769"/>
                    <a:gd name="connsiteX24" fmla="*/ 878287 w 7926012"/>
                    <a:gd name="connsiteY24" fmla="*/ 1751207 h 1875769"/>
                    <a:gd name="connsiteX25" fmla="*/ 581119 w 7926012"/>
                    <a:gd name="connsiteY25" fmla="*/ 1747528 h 1875769"/>
                    <a:gd name="connsiteX26" fmla="*/ 296047 w 7926012"/>
                    <a:gd name="connsiteY26" fmla="*/ 1714316 h 1875769"/>
                    <a:gd name="connsiteX27" fmla="*/ 0 w 7926012"/>
                    <a:gd name="connsiteY27" fmla="*/ 1712286 h 1875769"/>
                    <a:gd name="connsiteX0" fmla="*/ 7926012 w 7926012"/>
                    <a:gd name="connsiteY0" fmla="*/ 0 h 1899098"/>
                    <a:gd name="connsiteX1" fmla="*/ 7631553 w 7926012"/>
                    <a:gd name="connsiteY1" fmla="*/ 83228 h 1899098"/>
                    <a:gd name="connsiteX2" fmla="*/ 7342978 w 7926012"/>
                    <a:gd name="connsiteY2" fmla="*/ 186087 h 1899098"/>
                    <a:gd name="connsiteX3" fmla="*/ 7061219 w 7926012"/>
                    <a:gd name="connsiteY3" fmla="*/ 270225 h 1899098"/>
                    <a:gd name="connsiteX4" fmla="*/ 6746865 w 7926012"/>
                    <a:gd name="connsiteY4" fmla="*/ 354194 h 1899098"/>
                    <a:gd name="connsiteX5" fmla="*/ 6468660 w 7926012"/>
                    <a:gd name="connsiteY5" fmla="*/ 427844 h 1899098"/>
                    <a:gd name="connsiteX6" fmla="*/ 6162899 w 7926012"/>
                    <a:gd name="connsiteY6" fmla="*/ 520973 h 1899098"/>
                    <a:gd name="connsiteX7" fmla="*/ 5882917 w 7926012"/>
                    <a:gd name="connsiteY7" fmla="*/ 620684 h 1899098"/>
                    <a:gd name="connsiteX8" fmla="*/ 5563058 w 7926012"/>
                    <a:gd name="connsiteY8" fmla="*/ 733348 h 1899098"/>
                    <a:gd name="connsiteX9" fmla="*/ 5264026 w 7926012"/>
                    <a:gd name="connsiteY9" fmla="*/ 849239 h 1899098"/>
                    <a:gd name="connsiteX10" fmla="*/ 4983199 w 7926012"/>
                    <a:gd name="connsiteY10" fmla="*/ 949006 h 1899098"/>
                    <a:gd name="connsiteX11" fmla="*/ 4679215 w 7926012"/>
                    <a:gd name="connsiteY11" fmla="*/ 1057728 h 1899098"/>
                    <a:gd name="connsiteX12" fmla="*/ 4409690 w 7926012"/>
                    <a:gd name="connsiteY12" fmla="*/ 1146836 h 1899098"/>
                    <a:gd name="connsiteX13" fmla="*/ 4099356 w 7926012"/>
                    <a:gd name="connsiteY13" fmla="*/ 1223577 h 1899098"/>
                    <a:gd name="connsiteX14" fmla="*/ 3835389 w 7926012"/>
                    <a:gd name="connsiteY14" fmla="*/ 1217848 h 1899098"/>
                    <a:gd name="connsiteX15" fmla="*/ 3527437 w 7926012"/>
                    <a:gd name="connsiteY15" fmla="*/ 1241045 h 1899098"/>
                    <a:gd name="connsiteX16" fmla="*/ 3228216 w 7926012"/>
                    <a:gd name="connsiteY16" fmla="*/ 1899098 h 1899098"/>
                    <a:gd name="connsiteX17" fmla="*/ 2933754 w 7926012"/>
                    <a:gd name="connsiteY17" fmla="*/ 1875769 h 1899098"/>
                    <a:gd name="connsiteX18" fmla="*/ 2635465 w 7926012"/>
                    <a:gd name="connsiteY18" fmla="*/ 1849404 h 1899098"/>
                    <a:gd name="connsiteX19" fmla="*/ 2343249 w 7926012"/>
                    <a:gd name="connsiteY19" fmla="*/ 1839578 h 1899098"/>
                    <a:gd name="connsiteX20" fmla="*/ 2040386 w 7926012"/>
                    <a:gd name="connsiteY20" fmla="*/ 1820818 h 1899098"/>
                    <a:gd name="connsiteX21" fmla="*/ 1757695 w 7926012"/>
                    <a:gd name="connsiteY21" fmla="*/ 1799669 h 1899098"/>
                    <a:gd name="connsiteX22" fmla="*/ 1468464 w 7926012"/>
                    <a:gd name="connsiteY22" fmla="*/ 1778540 h 1899098"/>
                    <a:gd name="connsiteX23" fmla="*/ 1165602 w 7926012"/>
                    <a:gd name="connsiteY23" fmla="*/ 1773325 h 1899098"/>
                    <a:gd name="connsiteX24" fmla="*/ 878287 w 7926012"/>
                    <a:gd name="connsiteY24" fmla="*/ 1751207 h 1899098"/>
                    <a:gd name="connsiteX25" fmla="*/ 581119 w 7926012"/>
                    <a:gd name="connsiteY25" fmla="*/ 1747528 h 1899098"/>
                    <a:gd name="connsiteX26" fmla="*/ 296047 w 7926012"/>
                    <a:gd name="connsiteY26" fmla="*/ 1714316 h 1899098"/>
                    <a:gd name="connsiteX27" fmla="*/ 0 w 7926012"/>
                    <a:gd name="connsiteY27" fmla="*/ 1712286 h 1899098"/>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835389 w 7926012"/>
                    <a:gd name="connsiteY14" fmla="*/ 1217848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778240 w 7926012"/>
                    <a:gd name="connsiteY14" fmla="*/ 1909322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78781"/>
                    <a:gd name="connsiteX1" fmla="*/ 7631553 w 7926012"/>
                    <a:gd name="connsiteY1" fmla="*/ 83228 h 1978781"/>
                    <a:gd name="connsiteX2" fmla="*/ 7342978 w 7926012"/>
                    <a:gd name="connsiteY2" fmla="*/ 186087 h 1978781"/>
                    <a:gd name="connsiteX3" fmla="*/ 7061219 w 7926012"/>
                    <a:gd name="connsiteY3" fmla="*/ 270225 h 1978781"/>
                    <a:gd name="connsiteX4" fmla="*/ 6746865 w 7926012"/>
                    <a:gd name="connsiteY4" fmla="*/ 354194 h 1978781"/>
                    <a:gd name="connsiteX5" fmla="*/ 6468660 w 7926012"/>
                    <a:gd name="connsiteY5" fmla="*/ 427844 h 1978781"/>
                    <a:gd name="connsiteX6" fmla="*/ 6162899 w 7926012"/>
                    <a:gd name="connsiteY6" fmla="*/ 520973 h 1978781"/>
                    <a:gd name="connsiteX7" fmla="*/ 5882917 w 7926012"/>
                    <a:gd name="connsiteY7" fmla="*/ 620684 h 1978781"/>
                    <a:gd name="connsiteX8" fmla="*/ 5563058 w 7926012"/>
                    <a:gd name="connsiteY8" fmla="*/ 733348 h 1978781"/>
                    <a:gd name="connsiteX9" fmla="*/ 5264026 w 7926012"/>
                    <a:gd name="connsiteY9" fmla="*/ 849239 h 1978781"/>
                    <a:gd name="connsiteX10" fmla="*/ 4983199 w 7926012"/>
                    <a:gd name="connsiteY10" fmla="*/ 949006 h 1978781"/>
                    <a:gd name="connsiteX11" fmla="*/ 4679215 w 7926012"/>
                    <a:gd name="connsiteY11" fmla="*/ 1057728 h 1978781"/>
                    <a:gd name="connsiteX12" fmla="*/ 4409690 w 7926012"/>
                    <a:gd name="connsiteY12" fmla="*/ 1146836 h 1978781"/>
                    <a:gd name="connsiteX13" fmla="*/ 4096181 w 7926012"/>
                    <a:gd name="connsiteY13" fmla="*/ 1978781 h 1978781"/>
                    <a:gd name="connsiteX14" fmla="*/ 3778240 w 7926012"/>
                    <a:gd name="connsiteY14" fmla="*/ 1909322 h 1978781"/>
                    <a:gd name="connsiteX15" fmla="*/ 3517913 w 7926012"/>
                    <a:gd name="connsiteY15" fmla="*/ 1919773 h 1978781"/>
                    <a:gd name="connsiteX16" fmla="*/ 3228216 w 7926012"/>
                    <a:gd name="connsiteY16" fmla="*/ 1899098 h 1978781"/>
                    <a:gd name="connsiteX17" fmla="*/ 2933754 w 7926012"/>
                    <a:gd name="connsiteY17" fmla="*/ 1875769 h 1978781"/>
                    <a:gd name="connsiteX18" fmla="*/ 2635465 w 7926012"/>
                    <a:gd name="connsiteY18" fmla="*/ 1849404 h 1978781"/>
                    <a:gd name="connsiteX19" fmla="*/ 2343249 w 7926012"/>
                    <a:gd name="connsiteY19" fmla="*/ 1839578 h 1978781"/>
                    <a:gd name="connsiteX20" fmla="*/ 2040386 w 7926012"/>
                    <a:gd name="connsiteY20" fmla="*/ 1820818 h 1978781"/>
                    <a:gd name="connsiteX21" fmla="*/ 1757695 w 7926012"/>
                    <a:gd name="connsiteY21" fmla="*/ 1799669 h 1978781"/>
                    <a:gd name="connsiteX22" fmla="*/ 1468464 w 7926012"/>
                    <a:gd name="connsiteY22" fmla="*/ 1778540 h 1978781"/>
                    <a:gd name="connsiteX23" fmla="*/ 1165602 w 7926012"/>
                    <a:gd name="connsiteY23" fmla="*/ 1773325 h 1978781"/>
                    <a:gd name="connsiteX24" fmla="*/ 878287 w 7926012"/>
                    <a:gd name="connsiteY24" fmla="*/ 1751207 h 1978781"/>
                    <a:gd name="connsiteX25" fmla="*/ 581119 w 7926012"/>
                    <a:gd name="connsiteY25" fmla="*/ 1747528 h 1978781"/>
                    <a:gd name="connsiteX26" fmla="*/ 296047 w 7926012"/>
                    <a:gd name="connsiteY26" fmla="*/ 1714316 h 1978781"/>
                    <a:gd name="connsiteX27" fmla="*/ 0 w 7926012"/>
                    <a:gd name="connsiteY27" fmla="*/ 1712286 h 1978781"/>
                    <a:gd name="connsiteX0" fmla="*/ 7926012 w 7926012"/>
                    <a:gd name="connsiteY0" fmla="*/ 0 h 2007196"/>
                    <a:gd name="connsiteX1" fmla="*/ 7631553 w 7926012"/>
                    <a:gd name="connsiteY1" fmla="*/ 83228 h 2007196"/>
                    <a:gd name="connsiteX2" fmla="*/ 7342978 w 7926012"/>
                    <a:gd name="connsiteY2" fmla="*/ 186087 h 2007196"/>
                    <a:gd name="connsiteX3" fmla="*/ 7061219 w 7926012"/>
                    <a:gd name="connsiteY3" fmla="*/ 270225 h 2007196"/>
                    <a:gd name="connsiteX4" fmla="*/ 6746865 w 7926012"/>
                    <a:gd name="connsiteY4" fmla="*/ 354194 h 2007196"/>
                    <a:gd name="connsiteX5" fmla="*/ 6468660 w 7926012"/>
                    <a:gd name="connsiteY5" fmla="*/ 427844 h 2007196"/>
                    <a:gd name="connsiteX6" fmla="*/ 6162899 w 7926012"/>
                    <a:gd name="connsiteY6" fmla="*/ 520973 h 2007196"/>
                    <a:gd name="connsiteX7" fmla="*/ 5882917 w 7926012"/>
                    <a:gd name="connsiteY7" fmla="*/ 620684 h 2007196"/>
                    <a:gd name="connsiteX8" fmla="*/ 5563058 w 7926012"/>
                    <a:gd name="connsiteY8" fmla="*/ 733348 h 2007196"/>
                    <a:gd name="connsiteX9" fmla="*/ 5264026 w 7926012"/>
                    <a:gd name="connsiteY9" fmla="*/ 849239 h 2007196"/>
                    <a:gd name="connsiteX10" fmla="*/ 4983199 w 7926012"/>
                    <a:gd name="connsiteY10" fmla="*/ 949006 h 2007196"/>
                    <a:gd name="connsiteX11" fmla="*/ 4679215 w 7926012"/>
                    <a:gd name="connsiteY11" fmla="*/ 1057728 h 2007196"/>
                    <a:gd name="connsiteX12" fmla="*/ 4387465 w 7926012"/>
                    <a:gd name="connsiteY12" fmla="*/ 2007196 h 2007196"/>
                    <a:gd name="connsiteX13" fmla="*/ 4096181 w 7926012"/>
                    <a:gd name="connsiteY13" fmla="*/ 1978781 h 2007196"/>
                    <a:gd name="connsiteX14" fmla="*/ 3778240 w 7926012"/>
                    <a:gd name="connsiteY14" fmla="*/ 1909322 h 2007196"/>
                    <a:gd name="connsiteX15" fmla="*/ 3517913 w 7926012"/>
                    <a:gd name="connsiteY15" fmla="*/ 1919773 h 2007196"/>
                    <a:gd name="connsiteX16" fmla="*/ 3228216 w 7926012"/>
                    <a:gd name="connsiteY16" fmla="*/ 1899098 h 2007196"/>
                    <a:gd name="connsiteX17" fmla="*/ 2933754 w 7926012"/>
                    <a:gd name="connsiteY17" fmla="*/ 1875769 h 2007196"/>
                    <a:gd name="connsiteX18" fmla="*/ 2635465 w 7926012"/>
                    <a:gd name="connsiteY18" fmla="*/ 1849404 h 2007196"/>
                    <a:gd name="connsiteX19" fmla="*/ 2343249 w 7926012"/>
                    <a:gd name="connsiteY19" fmla="*/ 1839578 h 2007196"/>
                    <a:gd name="connsiteX20" fmla="*/ 2040386 w 7926012"/>
                    <a:gd name="connsiteY20" fmla="*/ 1820818 h 2007196"/>
                    <a:gd name="connsiteX21" fmla="*/ 1757695 w 7926012"/>
                    <a:gd name="connsiteY21" fmla="*/ 1799669 h 2007196"/>
                    <a:gd name="connsiteX22" fmla="*/ 1468464 w 7926012"/>
                    <a:gd name="connsiteY22" fmla="*/ 1778540 h 2007196"/>
                    <a:gd name="connsiteX23" fmla="*/ 1165602 w 7926012"/>
                    <a:gd name="connsiteY23" fmla="*/ 1773325 h 2007196"/>
                    <a:gd name="connsiteX24" fmla="*/ 878287 w 7926012"/>
                    <a:gd name="connsiteY24" fmla="*/ 1751207 h 2007196"/>
                    <a:gd name="connsiteX25" fmla="*/ 581119 w 7926012"/>
                    <a:gd name="connsiteY25" fmla="*/ 1747528 h 2007196"/>
                    <a:gd name="connsiteX26" fmla="*/ 296047 w 7926012"/>
                    <a:gd name="connsiteY26" fmla="*/ 1714316 h 2007196"/>
                    <a:gd name="connsiteX27" fmla="*/ 0 w 7926012"/>
                    <a:gd name="connsiteY27" fmla="*/ 1712286 h 2007196"/>
                    <a:gd name="connsiteX0" fmla="*/ 7926012 w 7926012"/>
                    <a:gd name="connsiteY0" fmla="*/ 0 h 2026430"/>
                    <a:gd name="connsiteX1" fmla="*/ 7631553 w 7926012"/>
                    <a:gd name="connsiteY1" fmla="*/ 83228 h 2026430"/>
                    <a:gd name="connsiteX2" fmla="*/ 7342978 w 7926012"/>
                    <a:gd name="connsiteY2" fmla="*/ 186087 h 2026430"/>
                    <a:gd name="connsiteX3" fmla="*/ 7061219 w 7926012"/>
                    <a:gd name="connsiteY3" fmla="*/ 270225 h 2026430"/>
                    <a:gd name="connsiteX4" fmla="*/ 6746865 w 7926012"/>
                    <a:gd name="connsiteY4" fmla="*/ 354194 h 2026430"/>
                    <a:gd name="connsiteX5" fmla="*/ 6468660 w 7926012"/>
                    <a:gd name="connsiteY5" fmla="*/ 427844 h 2026430"/>
                    <a:gd name="connsiteX6" fmla="*/ 6162899 w 7926012"/>
                    <a:gd name="connsiteY6" fmla="*/ 520973 h 2026430"/>
                    <a:gd name="connsiteX7" fmla="*/ 5882917 w 7926012"/>
                    <a:gd name="connsiteY7" fmla="*/ 620684 h 2026430"/>
                    <a:gd name="connsiteX8" fmla="*/ 5563058 w 7926012"/>
                    <a:gd name="connsiteY8" fmla="*/ 733348 h 2026430"/>
                    <a:gd name="connsiteX9" fmla="*/ 5264026 w 7926012"/>
                    <a:gd name="connsiteY9" fmla="*/ 849239 h 2026430"/>
                    <a:gd name="connsiteX10" fmla="*/ 4983199 w 7926012"/>
                    <a:gd name="connsiteY10" fmla="*/ 949006 h 2026430"/>
                    <a:gd name="connsiteX11" fmla="*/ 4688740 w 7926012"/>
                    <a:gd name="connsiteY11" fmla="*/ 2026430 h 2026430"/>
                    <a:gd name="connsiteX12" fmla="*/ 4387465 w 7926012"/>
                    <a:gd name="connsiteY12" fmla="*/ 2007196 h 2026430"/>
                    <a:gd name="connsiteX13" fmla="*/ 4096181 w 7926012"/>
                    <a:gd name="connsiteY13" fmla="*/ 1978781 h 2026430"/>
                    <a:gd name="connsiteX14" fmla="*/ 3778240 w 7926012"/>
                    <a:gd name="connsiteY14" fmla="*/ 1909322 h 2026430"/>
                    <a:gd name="connsiteX15" fmla="*/ 3517913 w 7926012"/>
                    <a:gd name="connsiteY15" fmla="*/ 1919773 h 2026430"/>
                    <a:gd name="connsiteX16" fmla="*/ 3228216 w 7926012"/>
                    <a:gd name="connsiteY16" fmla="*/ 1899098 h 2026430"/>
                    <a:gd name="connsiteX17" fmla="*/ 2933754 w 7926012"/>
                    <a:gd name="connsiteY17" fmla="*/ 1875769 h 2026430"/>
                    <a:gd name="connsiteX18" fmla="*/ 2635465 w 7926012"/>
                    <a:gd name="connsiteY18" fmla="*/ 1849404 h 2026430"/>
                    <a:gd name="connsiteX19" fmla="*/ 2343249 w 7926012"/>
                    <a:gd name="connsiteY19" fmla="*/ 1839578 h 2026430"/>
                    <a:gd name="connsiteX20" fmla="*/ 2040386 w 7926012"/>
                    <a:gd name="connsiteY20" fmla="*/ 1820818 h 2026430"/>
                    <a:gd name="connsiteX21" fmla="*/ 1757695 w 7926012"/>
                    <a:gd name="connsiteY21" fmla="*/ 1799669 h 2026430"/>
                    <a:gd name="connsiteX22" fmla="*/ 1468464 w 7926012"/>
                    <a:gd name="connsiteY22" fmla="*/ 1778540 h 2026430"/>
                    <a:gd name="connsiteX23" fmla="*/ 1165602 w 7926012"/>
                    <a:gd name="connsiteY23" fmla="*/ 1773325 h 2026430"/>
                    <a:gd name="connsiteX24" fmla="*/ 878287 w 7926012"/>
                    <a:gd name="connsiteY24" fmla="*/ 1751207 h 2026430"/>
                    <a:gd name="connsiteX25" fmla="*/ 581119 w 7926012"/>
                    <a:gd name="connsiteY25" fmla="*/ 1747528 h 2026430"/>
                    <a:gd name="connsiteX26" fmla="*/ 296047 w 7926012"/>
                    <a:gd name="connsiteY26" fmla="*/ 1714316 h 2026430"/>
                    <a:gd name="connsiteX27" fmla="*/ 0 w 7926012"/>
                    <a:gd name="connsiteY27" fmla="*/ 1712286 h 2026430"/>
                    <a:gd name="connsiteX0" fmla="*/ 7926012 w 7926012"/>
                    <a:gd name="connsiteY0" fmla="*/ 0 h 2035609"/>
                    <a:gd name="connsiteX1" fmla="*/ 7631553 w 7926012"/>
                    <a:gd name="connsiteY1" fmla="*/ 83228 h 2035609"/>
                    <a:gd name="connsiteX2" fmla="*/ 7342978 w 7926012"/>
                    <a:gd name="connsiteY2" fmla="*/ 186087 h 2035609"/>
                    <a:gd name="connsiteX3" fmla="*/ 7061219 w 7926012"/>
                    <a:gd name="connsiteY3" fmla="*/ 270225 h 2035609"/>
                    <a:gd name="connsiteX4" fmla="*/ 6746865 w 7926012"/>
                    <a:gd name="connsiteY4" fmla="*/ 354194 h 2035609"/>
                    <a:gd name="connsiteX5" fmla="*/ 6468660 w 7926012"/>
                    <a:gd name="connsiteY5" fmla="*/ 427844 h 2035609"/>
                    <a:gd name="connsiteX6" fmla="*/ 6162899 w 7926012"/>
                    <a:gd name="connsiteY6" fmla="*/ 520973 h 2035609"/>
                    <a:gd name="connsiteX7" fmla="*/ 5882917 w 7926012"/>
                    <a:gd name="connsiteY7" fmla="*/ 620684 h 2035609"/>
                    <a:gd name="connsiteX8" fmla="*/ 5563058 w 7926012"/>
                    <a:gd name="connsiteY8" fmla="*/ 733348 h 2035609"/>
                    <a:gd name="connsiteX9" fmla="*/ 5264026 w 7926012"/>
                    <a:gd name="connsiteY9" fmla="*/ 849239 h 2035609"/>
                    <a:gd name="connsiteX10" fmla="*/ 4995899 w 7926012"/>
                    <a:gd name="connsiteY10" fmla="*/ 2035609 h 2035609"/>
                    <a:gd name="connsiteX11" fmla="*/ 4688740 w 7926012"/>
                    <a:gd name="connsiteY11" fmla="*/ 2026430 h 2035609"/>
                    <a:gd name="connsiteX12" fmla="*/ 4387465 w 7926012"/>
                    <a:gd name="connsiteY12" fmla="*/ 2007196 h 2035609"/>
                    <a:gd name="connsiteX13" fmla="*/ 4096181 w 7926012"/>
                    <a:gd name="connsiteY13" fmla="*/ 1978781 h 2035609"/>
                    <a:gd name="connsiteX14" fmla="*/ 3778240 w 7926012"/>
                    <a:gd name="connsiteY14" fmla="*/ 1909322 h 2035609"/>
                    <a:gd name="connsiteX15" fmla="*/ 3517913 w 7926012"/>
                    <a:gd name="connsiteY15" fmla="*/ 1919773 h 2035609"/>
                    <a:gd name="connsiteX16" fmla="*/ 3228216 w 7926012"/>
                    <a:gd name="connsiteY16" fmla="*/ 1899098 h 2035609"/>
                    <a:gd name="connsiteX17" fmla="*/ 2933754 w 7926012"/>
                    <a:gd name="connsiteY17" fmla="*/ 1875769 h 2035609"/>
                    <a:gd name="connsiteX18" fmla="*/ 2635465 w 7926012"/>
                    <a:gd name="connsiteY18" fmla="*/ 1849404 h 2035609"/>
                    <a:gd name="connsiteX19" fmla="*/ 2343249 w 7926012"/>
                    <a:gd name="connsiteY19" fmla="*/ 1839578 h 2035609"/>
                    <a:gd name="connsiteX20" fmla="*/ 2040386 w 7926012"/>
                    <a:gd name="connsiteY20" fmla="*/ 1820818 h 2035609"/>
                    <a:gd name="connsiteX21" fmla="*/ 1757695 w 7926012"/>
                    <a:gd name="connsiteY21" fmla="*/ 1799669 h 2035609"/>
                    <a:gd name="connsiteX22" fmla="*/ 1468464 w 7926012"/>
                    <a:gd name="connsiteY22" fmla="*/ 1778540 h 2035609"/>
                    <a:gd name="connsiteX23" fmla="*/ 1165602 w 7926012"/>
                    <a:gd name="connsiteY23" fmla="*/ 1773325 h 2035609"/>
                    <a:gd name="connsiteX24" fmla="*/ 878287 w 7926012"/>
                    <a:gd name="connsiteY24" fmla="*/ 1751207 h 2035609"/>
                    <a:gd name="connsiteX25" fmla="*/ 581119 w 7926012"/>
                    <a:gd name="connsiteY25" fmla="*/ 1747528 h 2035609"/>
                    <a:gd name="connsiteX26" fmla="*/ 296047 w 7926012"/>
                    <a:gd name="connsiteY26" fmla="*/ 1714316 h 2035609"/>
                    <a:gd name="connsiteX27" fmla="*/ 0 w 7926012"/>
                    <a:gd name="connsiteY27" fmla="*/ 1712286 h 2035609"/>
                    <a:gd name="connsiteX0" fmla="*/ 7926012 w 7926012"/>
                    <a:gd name="connsiteY0" fmla="*/ 0 h 2037810"/>
                    <a:gd name="connsiteX1" fmla="*/ 7631553 w 7926012"/>
                    <a:gd name="connsiteY1" fmla="*/ 83228 h 2037810"/>
                    <a:gd name="connsiteX2" fmla="*/ 7342978 w 7926012"/>
                    <a:gd name="connsiteY2" fmla="*/ 186087 h 2037810"/>
                    <a:gd name="connsiteX3" fmla="*/ 7061219 w 7926012"/>
                    <a:gd name="connsiteY3" fmla="*/ 270225 h 2037810"/>
                    <a:gd name="connsiteX4" fmla="*/ 6746865 w 7926012"/>
                    <a:gd name="connsiteY4" fmla="*/ 354194 h 2037810"/>
                    <a:gd name="connsiteX5" fmla="*/ 6468660 w 7926012"/>
                    <a:gd name="connsiteY5" fmla="*/ 427844 h 2037810"/>
                    <a:gd name="connsiteX6" fmla="*/ 6162899 w 7926012"/>
                    <a:gd name="connsiteY6" fmla="*/ 520973 h 2037810"/>
                    <a:gd name="connsiteX7" fmla="*/ 5882917 w 7926012"/>
                    <a:gd name="connsiteY7" fmla="*/ 620684 h 2037810"/>
                    <a:gd name="connsiteX8" fmla="*/ 5563058 w 7926012"/>
                    <a:gd name="connsiteY8" fmla="*/ 733348 h 2037810"/>
                    <a:gd name="connsiteX9" fmla="*/ 5283076 w 7926012"/>
                    <a:gd name="connsiteY9" fmla="*/ 2037810 h 2037810"/>
                    <a:gd name="connsiteX10" fmla="*/ 4995899 w 7926012"/>
                    <a:gd name="connsiteY10" fmla="*/ 2035609 h 2037810"/>
                    <a:gd name="connsiteX11" fmla="*/ 4688740 w 7926012"/>
                    <a:gd name="connsiteY11" fmla="*/ 2026430 h 2037810"/>
                    <a:gd name="connsiteX12" fmla="*/ 4387465 w 7926012"/>
                    <a:gd name="connsiteY12" fmla="*/ 2007196 h 2037810"/>
                    <a:gd name="connsiteX13" fmla="*/ 4096181 w 7926012"/>
                    <a:gd name="connsiteY13" fmla="*/ 1978781 h 2037810"/>
                    <a:gd name="connsiteX14" fmla="*/ 3778240 w 7926012"/>
                    <a:gd name="connsiteY14" fmla="*/ 1909322 h 2037810"/>
                    <a:gd name="connsiteX15" fmla="*/ 3517913 w 7926012"/>
                    <a:gd name="connsiteY15" fmla="*/ 1919773 h 2037810"/>
                    <a:gd name="connsiteX16" fmla="*/ 3228216 w 7926012"/>
                    <a:gd name="connsiteY16" fmla="*/ 1899098 h 2037810"/>
                    <a:gd name="connsiteX17" fmla="*/ 2933754 w 7926012"/>
                    <a:gd name="connsiteY17" fmla="*/ 1875769 h 2037810"/>
                    <a:gd name="connsiteX18" fmla="*/ 2635465 w 7926012"/>
                    <a:gd name="connsiteY18" fmla="*/ 1849404 h 2037810"/>
                    <a:gd name="connsiteX19" fmla="*/ 2343249 w 7926012"/>
                    <a:gd name="connsiteY19" fmla="*/ 1839578 h 2037810"/>
                    <a:gd name="connsiteX20" fmla="*/ 2040386 w 7926012"/>
                    <a:gd name="connsiteY20" fmla="*/ 1820818 h 2037810"/>
                    <a:gd name="connsiteX21" fmla="*/ 1757695 w 7926012"/>
                    <a:gd name="connsiteY21" fmla="*/ 1799669 h 2037810"/>
                    <a:gd name="connsiteX22" fmla="*/ 1468464 w 7926012"/>
                    <a:gd name="connsiteY22" fmla="*/ 1778540 h 2037810"/>
                    <a:gd name="connsiteX23" fmla="*/ 1165602 w 7926012"/>
                    <a:gd name="connsiteY23" fmla="*/ 1773325 h 2037810"/>
                    <a:gd name="connsiteX24" fmla="*/ 878287 w 7926012"/>
                    <a:gd name="connsiteY24" fmla="*/ 1751207 h 2037810"/>
                    <a:gd name="connsiteX25" fmla="*/ 581119 w 7926012"/>
                    <a:gd name="connsiteY25" fmla="*/ 1747528 h 2037810"/>
                    <a:gd name="connsiteX26" fmla="*/ 296047 w 7926012"/>
                    <a:gd name="connsiteY26" fmla="*/ 1714316 h 2037810"/>
                    <a:gd name="connsiteX27" fmla="*/ 0 w 7926012"/>
                    <a:gd name="connsiteY27" fmla="*/ 1712286 h 2037810"/>
                    <a:gd name="connsiteX0" fmla="*/ 7926012 w 7926012"/>
                    <a:gd name="connsiteY0" fmla="*/ 0 h 2052566"/>
                    <a:gd name="connsiteX1" fmla="*/ 7631553 w 7926012"/>
                    <a:gd name="connsiteY1" fmla="*/ 83228 h 2052566"/>
                    <a:gd name="connsiteX2" fmla="*/ 7342978 w 7926012"/>
                    <a:gd name="connsiteY2" fmla="*/ 186087 h 2052566"/>
                    <a:gd name="connsiteX3" fmla="*/ 7061219 w 7926012"/>
                    <a:gd name="connsiteY3" fmla="*/ 270225 h 2052566"/>
                    <a:gd name="connsiteX4" fmla="*/ 6746865 w 7926012"/>
                    <a:gd name="connsiteY4" fmla="*/ 354194 h 2052566"/>
                    <a:gd name="connsiteX5" fmla="*/ 6468660 w 7926012"/>
                    <a:gd name="connsiteY5" fmla="*/ 427844 h 2052566"/>
                    <a:gd name="connsiteX6" fmla="*/ 6162899 w 7926012"/>
                    <a:gd name="connsiteY6" fmla="*/ 520973 h 2052566"/>
                    <a:gd name="connsiteX7" fmla="*/ 5882917 w 7926012"/>
                    <a:gd name="connsiteY7" fmla="*/ 620684 h 2052566"/>
                    <a:gd name="connsiteX8" fmla="*/ 5578933 w 7926012"/>
                    <a:gd name="connsiteY8" fmla="*/ 2052566 h 2052566"/>
                    <a:gd name="connsiteX9" fmla="*/ 5283076 w 7926012"/>
                    <a:gd name="connsiteY9" fmla="*/ 2037810 h 2052566"/>
                    <a:gd name="connsiteX10" fmla="*/ 4995899 w 7926012"/>
                    <a:gd name="connsiteY10" fmla="*/ 2035609 h 2052566"/>
                    <a:gd name="connsiteX11" fmla="*/ 4688740 w 7926012"/>
                    <a:gd name="connsiteY11" fmla="*/ 2026430 h 2052566"/>
                    <a:gd name="connsiteX12" fmla="*/ 4387465 w 7926012"/>
                    <a:gd name="connsiteY12" fmla="*/ 2007196 h 2052566"/>
                    <a:gd name="connsiteX13" fmla="*/ 4096181 w 7926012"/>
                    <a:gd name="connsiteY13" fmla="*/ 1978781 h 2052566"/>
                    <a:gd name="connsiteX14" fmla="*/ 3778240 w 7926012"/>
                    <a:gd name="connsiteY14" fmla="*/ 1909322 h 2052566"/>
                    <a:gd name="connsiteX15" fmla="*/ 3517913 w 7926012"/>
                    <a:gd name="connsiteY15" fmla="*/ 1919773 h 2052566"/>
                    <a:gd name="connsiteX16" fmla="*/ 3228216 w 7926012"/>
                    <a:gd name="connsiteY16" fmla="*/ 1899098 h 2052566"/>
                    <a:gd name="connsiteX17" fmla="*/ 2933754 w 7926012"/>
                    <a:gd name="connsiteY17" fmla="*/ 1875769 h 2052566"/>
                    <a:gd name="connsiteX18" fmla="*/ 2635465 w 7926012"/>
                    <a:gd name="connsiteY18" fmla="*/ 1849404 h 2052566"/>
                    <a:gd name="connsiteX19" fmla="*/ 2343249 w 7926012"/>
                    <a:gd name="connsiteY19" fmla="*/ 1839578 h 2052566"/>
                    <a:gd name="connsiteX20" fmla="*/ 2040386 w 7926012"/>
                    <a:gd name="connsiteY20" fmla="*/ 1820818 h 2052566"/>
                    <a:gd name="connsiteX21" fmla="*/ 1757695 w 7926012"/>
                    <a:gd name="connsiteY21" fmla="*/ 1799669 h 2052566"/>
                    <a:gd name="connsiteX22" fmla="*/ 1468464 w 7926012"/>
                    <a:gd name="connsiteY22" fmla="*/ 1778540 h 2052566"/>
                    <a:gd name="connsiteX23" fmla="*/ 1165602 w 7926012"/>
                    <a:gd name="connsiteY23" fmla="*/ 1773325 h 2052566"/>
                    <a:gd name="connsiteX24" fmla="*/ 878287 w 7926012"/>
                    <a:gd name="connsiteY24" fmla="*/ 1751207 h 2052566"/>
                    <a:gd name="connsiteX25" fmla="*/ 581119 w 7926012"/>
                    <a:gd name="connsiteY25" fmla="*/ 1747528 h 2052566"/>
                    <a:gd name="connsiteX26" fmla="*/ 296047 w 7926012"/>
                    <a:gd name="connsiteY26" fmla="*/ 1714316 h 2052566"/>
                    <a:gd name="connsiteX27" fmla="*/ 0 w 7926012"/>
                    <a:gd name="connsiteY27" fmla="*/ 1712286 h 2052566"/>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2899 w 7926012"/>
                    <a:gd name="connsiteY6" fmla="*/ 520973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6074 w 7926012"/>
                    <a:gd name="connsiteY6" fmla="*/ 2053688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46865 w 7926012"/>
                    <a:gd name="connsiteY4" fmla="*/ 354194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56390 w 7926012"/>
                    <a:gd name="connsiteY4" fmla="*/ 2055795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4234"/>
                    <a:gd name="connsiteX1" fmla="*/ 7631553 w 7926012"/>
                    <a:gd name="connsiteY1" fmla="*/ 83228 h 2064234"/>
                    <a:gd name="connsiteX2" fmla="*/ 7342978 w 7926012"/>
                    <a:gd name="connsiteY2" fmla="*/ 18608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31553 w 7926012"/>
                    <a:gd name="connsiteY1" fmla="*/ 8322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41078 w 7926012"/>
                    <a:gd name="connsiteY1" fmla="*/ 200469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03787 w 7903787"/>
                    <a:gd name="connsiteY0" fmla="*/ 282474 h 351948"/>
                    <a:gd name="connsiteX1" fmla="*/ 7641078 w 7903787"/>
                    <a:gd name="connsiteY1" fmla="*/ 292412 h 351948"/>
                    <a:gd name="connsiteX2" fmla="*/ 7339803 w 7903787"/>
                    <a:gd name="connsiteY2" fmla="*/ 312421 h 351948"/>
                    <a:gd name="connsiteX3" fmla="*/ 7042169 w 7903787"/>
                    <a:gd name="connsiteY3" fmla="*/ 351948 h 351948"/>
                    <a:gd name="connsiteX4" fmla="*/ 6756390 w 7903787"/>
                    <a:gd name="connsiteY4" fmla="*/ 343509 h 351948"/>
                    <a:gd name="connsiteX5" fmla="*/ 6449610 w 7903787"/>
                    <a:gd name="connsiteY5" fmla="*/ 350242 h 351948"/>
                    <a:gd name="connsiteX6" fmla="*/ 6166074 w 7903787"/>
                    <a:gd name="connsiteY6" fmla="*/ 341402 h 351948"/>
                    <a:gd name="connsiteX7" fmla="*/ 5879742 w 7903787"/>
                    <a:gd name="connsiteY7" fmla="*/ 345518 h 351948"/>
                    <a:gd name="connsiteX8" fmla="*/ 5578933 w 7903787"/>
                    <a:gd name="connsiteY8" fmla="*/ 340280 h 351948"/>
                    <a:gd name="connsiteX9" fmla="*/ 5283076 w 7903787"/>
                    <a:gd name="connsiteY9" fmla="*/ 325524 h 351948"/>
                    <a:gd name="connsiteX10" fmla="*/ 4995899 w 7903787"/>
                    <a:gd name="connsiteY10" fmla="*/ 323323 h 351948"/>
                    <a:gd name="connsiteX11" fmla="*/ 4688740 w 7903787"/>
                    <a:gd name="connsiteY11" fmla="*/ 314144 h 351948"/>
                    <a:gd name="connsiteX12" fmla="*/ 4387465 w 7903787"/>
                    <a:gd name="connsiteY12" fmla="*/ 294910 h 351948"/>
                    <a:gd name="connsiteX13" fmla="*/ 4096181 w 7903787"/>
                    <a:gd name="connsiteY13" fmla="*/ 266495 h 351948"/>
                    <a:gd name="connsiteX14" fmla="*/ 3778240 w 7903787"/>
                    <a:gd name="connsiteY14" fmla="*/ 197036 h 351948"/>
                    <a:gd name="connsiteX15" fmla="*/ 3517913 w 7903787"/>
                    <a:gd name="connsiteY15" fmla="*/ 207487 h 351948"/>
                    <a:gd name="connsiteX16" fmla="*/ 3228216 w 7903787"/>
                    <a:gd name="connsiteY16" fmla="*/ 186812 h 351948"/>
                    <a:gd name="connsiteX17" fmla="*/ 2933754 w 7903787"/>
                    <a:gd name="connsiteY17" fmla="*/ 163483 h 351948"/>
                    <a:gd name="connsiteX18" fmla="*/ 2635465 w 7903787"/>
                    <a:gd name="connsiteY18" fmla="*/ 137118 h 351948"/>
                    <a:gd name="connsiteX19" fmla="*/ 2343249 w 7903787"/>
                    <a:gd name="connsiteY19" fmla="*/ 127292 h 351948"/>
                    <a:gd name="connsiteX20" fmla="*/ 2040386 w 7903787"/>
                    <a:gd name="connsiteY20" fmla="*/ 108532 h 351948"/>
                    <a:gd name="connsiteX21" fmla="*/ 1757695 w 7903787"/>
                    <a:gd name="connsiteY21" fmla="*/ 87383 h 351948"/>
                    <a:gd name="connsiteX22" fmla="*/ 1468464 w 7903787"/>
                    <a:gd name="connsiteY22" fmla="*/ 66254 h 351948"/>
                    <a:gd name="connsiteX23" fmla="*/ 1165602 w 7903787"/>
                    <a:gd name="connsiteY23" fmla="*/ 61039 h 351948"/>
                    <a:gd name="connsiteX24" fmla="*/ 878287 w 7903787"/>
                    <a:gd name="connsiteY24" fmla="*/ 38921 h 351948"/>
                    <a:gd name="connsiteX25" fmla="*/ 581119 w 7903787"/>
                    <a:gd name="connsiteY25" fmla="*/ 35242 h 351948"/>
                    <a:gd name="connsiteX26" fmla="*/ 296047 w 7903787"/>
                    <a:gd name="connsiteY26" fmla="*/ 2030 h 351948"/>
                    <a:gd name="connsiteX27" fmla="*/ 0 w 7903787"/>
                    <a:gd name="connsiteY27" fmla="*/ 0 h 351948"/>
                    <a:gd name="connsiteX0" fmla="*/ 7932362 w 7932362"/>
                    <a:gd name="connsiteY0" fmla="*/ 719027 h 719027"/>
                    <a:gd name="connsiteX1" fmla="*/ 7641078 w 7932362"/>
                    <a:gd name="connsiteY1" fmla="*/ 292412 h 719027"/>
                    <a:gd name="connsiteX2" fmla="*/ 7339803 w 7932362"/>
                    <a:gd name="connsiteY2" fmla="*/ 312421 h 719027"/>
                    <a:gd name="connsiteX3" fmla="*/ 7042169 w 7932362"/>
                    <a:gd name="connsiteY3" fmla="*/ 351948 h 719027"/>
                    <a:gd name="connsiteX4" fmla="*/ 6756390 w 7932362"/>
                    <a:gd name="connsiteY4" fmla="*/ 343509 h 719027"/>
                    <a:gd name="connsiteX5" fmla="*/ 6449610 w 7932362"/>
                    <a:gd name="connsiteY5" fmla="*/ 350242 h 719027"/>
                    <a:gd name="connsiteX6" fmla="*/ 6166074 w 7932362"/>
                    <a:gd name="connsiteY6" fmla="*/ 341402 h 719027"/>
                    <a:gd name="connsiteX7" fmla="*/ 5879742 w 7932362"/>
                    <a:gd name="connsiteY7" fmla="*/ 345518 h 719027"/>
                    <a:gd name="connsiteX8" fmla="*/ 5578933 w 7932362"/>
                    <a:gd name="connsiteY8" fmla="*/ 340280 h 719027"/>
                    <a:gd name="connsiteX9" fmla="*/ 5283076 w 7932362"/>
                    <a:gd name="connsiteY9" fmla="*/ 325524 h 719027"/>
                    <a:gd name="connsiteX10" fmla="*/ 4995899 w 7932362"/>
                    <a:gd name="connsiteY10" fmla="*/ 323323 h 719027"/>
                    <a:gd name="connsiteX11" fmla="*/ 4688740 w 7932362"/>
                    <a:gd name="connsiteY11" fmla="*/ 314144 h 719027"/>
                    <a:gd name="connsiteX12" fmla="*/ 4387465 w 7932362"/>
                    <a:gd name="connsiteY12" fmla="*/ 294910 h 719027"/>
                    <a:gd name="connsiteX13" fmla="*/ 4096181 w 7932362"/>
                    <a:gd name="connsiteY13" fmla="*/ 266495 h 719027"/>
                    <a:gd name="connsiteX14" fmla="*/ 3778240 w 7932362"/>
                    <a:gd name="connsiteY14" fmla="*/ 197036 h 719027"/>
                    <a:gd name="connsiteX15" fmla="*/ 3517913 w 7932362"/>
                    <a:gd name="connsiteY15" fmla="*/ 207487 h 719027"/>
                    <a:gd name="connsiteX16" fmla="*/ 3228216 w 7932362"/>
                    <a:gd name="connsiteY16" fmla="*/ 186812 h 719027"/>
                    <a:gd name="connsiteX17" fmla="*/ 2933754 w 7932362"/>
                    <a:gd name="connsiteY17" fmla="*/ 163483 h 719027"/>
                    <a:gd name="connsiteX18" fmla="*/ 2635465 w 7932362"/>
                    <a:gd name="connsiteY18" fmla="*/ 137118 h 719027"/>
                    <a:gd name="connsiteX19" fmla="*/ 2343249 w 7932362"/>
                    <a:gd name="connsiteY19" fmla="*/ 127292 h 719027"/>
                    <a:gd name="connsiteX20" fmla="*/ 2040386 w 7932362"/>
                    <a:gd name="connsiteY20" fmla="*/ 108532 h 719027"/>
                    <a:gd name="connsiteX21" fmla="*/ 1757695 w 7932362"/>
                    <a:gd name="connsiteY21" fmla="*/ 87383 h 719027"/>
                    <a:gd name="connsiteX22" fmla="*/ 1468464 w 7932362"/>
                    <a:gd name="connsiteY22" fmla="*/ 66254 h 719027"/>
                    <a:gd name="connsiteX23" fmla="*/ 1165602 w 7932362"/>
                    <a:gd name="connsiteY23" fmla="*/ 61039 h 719027"/>
                    <a:gd name="connsiteX24" fmla="*/ 878287 w 7932362"/>
                    <a:gd name="connsiteY24" fmla="*/ 38921 h 719027"/>
                    <a:gd name="connsiteX25" fmla="*/ 581119 w 7932362"/>
                    <a:gd name="connsiteY25" fmla="*/ 35242 h 719027"/>
                    <a:gd name="connsiteX26" fmla="*/ 296047 w 7932362"/>
                    <a:gd name="connsiteY26" fmla="*/ 2030 h 719027"/>
                    <a:gd name="connsiteX27" fmla="*/ 0 w 7932362"/>
                    <a:gd name="connsiteY27" fmla="*/ 0 h 719027"/>
                    <a:gd name="connsiteX0" fmla="*/ 7932362 w 7932362"/>
                    <a:gd name="connsiteY0" fmla="*/ 719027 h 728965"/>
                    <a:gd name="connsiteX1" fmla="*/ 7625203 w 7932362"/>
                    <a:gd name="connsiteY1" fmla="*/ 728965 h 728965"/>
                    <a:gd name="connsiteX2" fmla="*/ 7339803 w 7932362"/>
                    <a:gd name="connsiteY2" fmla="*/ 312421 h 728965"/>
                    <a:gd name="connsiteX3" fmla="*/ 7042169 w 7932362"/>
                    <a:gd name="connsiteY3" fmla="*/ 351948 h 728965"/>
                    <a:gd name="connsiteX4" fmla="*/ 6756390 w 7932362"/>
                    <a:gd name="connsiteY4" fmla="*/ 343509 h 728965"/>
                    <a:gd name="connsiteX5" fmla="*/ 6449610 w 7932362"/>
                    <a:gd name="connsiteY5" fmla="*/ 350242 h 728965"/>
                    <a:gd name="connsiteX6" fmla="*/ 6166074 w 7932362"/>
                    <a:gd name="connsiteY6" fmla="*/ 341402 h 728965"/>
                    <a:gd name="connsiteX7" fmla="*/ 5879742 w 7932362"/>
                    <a:gd name="connsiteY7" fmla="*/ 345518 h 728965"/>
                    <a:gd name="connsiteX8" fmla="*/ 5578933 w 7932362"/>
                    <a:gd name="connsiteY8" fmla="*/ 340280 h 728965"/>
                    <a:gd name="connsiteX9" fmla="*/ 5283076 w 7932362"/>
                    <a:gd name="connsiteY9" fmla="*/ 325524 h 728965"/>
                    <a:gd name="connsiteX10" fmla="*/ 4995899 w 7932362"/>
                    <a:gd name="connsiteY10" fmla="*/ 323323 h 728965"/>
                    <a:gd name="connsiteX11" fmla="*/ 4688740 w 7932362"/>
                    <a:gd name="connsiteY11" fmla="*/ 314144 h 728965"/>
                    <a:gd name="connsiteX12" fmla="*/ 4387465 w 7932362"/>
                    <a:gd name="connsiteY12" fmla="*/ 294910 h 728965"/>
                    <a:gd name="connsiteX13" fmla="*/ 4096181 w 7932362"/>
                    <a:gd name="connsiteY13" fmla="*/ 266495 h 728965"/>
                    <a:gd name="connsiteX14" fmla="*/ 3778240 w 7932362"/>
                    <a:gd name="connsiteY14" fmla="*/ 197036 h 728965"/>
                    <a:gd name="connsiteX15" fmla="*/ 3517913 w 7932362"/>
                    <a:gd name="connsiteY15" fmla="*/ 207487 h 728965"/>
                    <a:gd name="connsiteX16" fmla="*/ 3228216 w 7932362"/>
                    <a:gd name="connsiteY16" fmla="*/ 186812 h 728965"/>
                    <a:gd name="connsiteX17" fmla="*/ 2933754 w 7932362"/>
                    <a:gd name="connsiteY17" fmla="*/ 163483 h 728965"/>
                    <a:gd name="connsiteX18" fmla="*/ 2635465 w 7932362"/>
                    <a:gd name="connsiteY18" fmla="*/ 137118 h 728965"/>
                    <a:gd name="connsiteX19" fmla="*/ 2343249 w 7932362"/>
                    <a:gd name="connsiteY19" fmla="*/ 127292 h 728965"/>
                    <a:gd name="connsiteX20" fmla="*/ 2040386 w 7932362"/>
                    <a:gd name="connsiteY20" fmla="*/ 108532 h 728965"/>
                    <a:gd name="connsiteX21" fmla="*/ 1757695 w 7932362"/>
                    <a:gd name="connsiteY21" fmla="*/ 87383 h 728965"/>
                    <a:gd name="connsiteX22" fmla="*/ 1468464 w 7932362"/>
                    <a:gd name="connsiteY22" fmla="*/ 66254 h 728965"/>
                    <a:gd name="connsiteX23" fmla="*/ 1165602 w 7932362"/>
                    <a:gd name="connsiteY23" fmla="*/ 61039 h 728965"/>
                    <a:gd name="connsiteX24" fmla="*/ 878287 w 7932362"/>
                    <a:gd name="connsiteY24" fmla="*/ 38921 h 728965"/>
                    <a:gd name="connsiteX25" fmla="*/ 581119 w 7932362"/>
                    <a:gd name="connsiteY25" fmla="*/ 35242 h 728965"/>
                    <a:gd name="connsiteX26" fmla="*/ 296047 w 7932362"/>
                    <a:gd name="connsiteY26" fmla="*/ 2030 h 728965"/>
                    <a:gd name="connsiteX27" fmla="*/ 0 w 7932362"/>
                    <a:gd name="connsiteY27" fmla="*/ 0 h 728965"/>
                    <a:gd name="connsiteX0" fmla="*/ 7932362 w 7932362"/>
                    <a:gd name="connsiteY0" fmla="*/ 719027 h 758534"/>
                    <a:gd name="connsiteX1" fmla="*/ 7625203 w 7932362"/>
                    <a:gd name="connsiteY1" fmla="*/ 728965 h 758534"/>
                    <a:gd name="connsiteX2" fmla="*/ 7339803 w 7932362"/>
                    <a:gd name="connsiteY2" fmla="*/ 758534 h 758534"/>
                    <a:gd name="connsiteX3" fmla="*/ 7042169 w 7932362"/>
                    <a:gd name="connsiteY3" fmla="*/ 351948 h 758534"/>
                    <a:gd name="connsiteX4" fmla="*/ 6756390 w 7932362"/>
                    <a:gd name="connsiteY4" fmla="*/ 343509 h 758534"/>
                    <a:gd name="connsiteX5" fmla="*/ 6449610 w 7932362"/>
                    <a:gd name="connsiteY5" fmla="*/ 350242 h 758534"/>
                    <a:gd name="connsiteX6" fmla="*/ 6166074 w 7932362"/>
                    <a:gd name="connsiteY6" fmla="*/ 341402 h 758534"/>
                    <a:gd name="connsiteX7" fmla="*/ 5879742 w 7932362"/>
                    <a:gd name="connsiteY7" fmla="*/ 345518 h 758534"/>
                    <a:gd name="connsiteX8" fmla="*/ 5578933 w 7932362"/>
                    <a:gd name="connsiteY8" fmla="*/ 340280 h 758534"/>
                    <a:gd name="connsiteX9" fmla="*/ 5283076 w 7932362"/>
                    <a:gd name="connsiteY9" fmla="*/ 325524 h 758534"/>
                    <a:gd name="connsiteX10" fmla="*/ 4995899 w 7932362"/>
                    <a:gd name="connsiteY10" fmla="*/ 323323 h 758534"/>
                    <a:gd name="connsiteX11" fmla="*/ 4688740 w 7932362"/>
                    <a:gd name="connsiteY11" fmla="*/ 314144 h 758534"/>
                    <a:gd name="connsiteX12" fmla="*/ 4387465 w 7932362"/>
                    <a:gd name="connsiteY12" fmla="*/ 294910 h 758534"/>
                    <a:gd name="connsiteX13" fmla="*/ 4096181 w 7932362"/>
                    <a:gd name="connsiteY13" fmla="*/ 266495 h 758534"/>
                    <a:gd name="connsiteX14" fmla="*/ 3778240 w 7932362"/>
                    <a:gd name="connsiteY14" fmla="*/ 197036 h 758534"/>
                    <a:gd name="connsiteX15" fmla="*/ 3517913 w 7932362"/>
                    <a:gd name="connsiteY15" fmla="*/ 207487 h 758534"/>
                    <a:gd name="connsiteX16" fmla="*/ 3228216 w 7932362"/>
                    <a:gd name="connsiteY16" fmla="*/ 186812 h 758534"/>
                    <a:gd name="connsiteX17" fmla="*/ 2933754 w 7932362"/>
                    <a:gd name="connsiteY17" fmla="*/ 163483 h 758534"/>
                    <a:gd name="connsiteX18" fmla="*/ 2635465 w 7932362"/>
                    <a:gd name="connsiteY18" fmla="*/ 137118 h 758534"/>
                    <a:gd name="connsiteX19" fmla="*/ 2343249 w 7932362"/>
                    <a:gd name="connsiteY19" fmla="*/ 127292 h 758534"/>
                    <a:gd name="connsiteX20" fmla="*/ 2040386 w 7932362"/>
                    <a:gd name="connsiteY20" fmla="*/ 108532 h 758534"/>
                    <a:gd name="connsiteX21" fmla="*/ 1757695 w 7932362"/>
                    <a:gd name="connsiteY21" fmla="*/ 87383 h 758534"/>
                    <a:gd name="connsiteX22" fmla="*/ 1468464 w 7932362"/>
                    <a:gd name="connsiteY22" fmla="*/ 66254 h 758534"/>
                    <a:gd name="connsiteX23" fmla="*/ 1165602 w 7932362"/>
                    <a:gd name="connsiteY23" fmla="*/ 61039 h 758534"/>
                    <a:gd name="connsiteX24" fmla="*/ 878287 w 7932362"/>
                    <a:gd name="connsiteY24" fmla="*/ 38921 h 758534"/>
                    <a:gd name="connsiteX25" fmla="*/ 581119 w 7932362"/>
                    <a:gd name="connsiteY25" fmla="*/ 35242 h 758534"/>
                    <a:gd name="connsiteX26" fmla="*/ 296047 w 7932362"/>
                    <a:gd name="connsiteY26" fmla="*/ 2030 h 758534"/>
                    <a:gd name="connsiteX27" fmla="*/ 0 w 7932362"/>
                    <a:gd name="connsiteY27" fmla="*/ 0 h 758534"/>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56390 w 7932362"/>
                    <a:gd name="connsiteY4" fmla="*/ 34350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43690 w 7932362"/>
                    <a:gd name="connsiteY4" fmla="*/ 77368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86795"/>
                    <a:gd name="connsiteX1" fmla="*/ 7625203 w 7932362"/>
                    <a:gd name="connsiteY1" fmla="*/ 728965 h 786795"/>
                    <a:gd name="connsiteX2" fmla="*/ 7339803 w 7932362"/>
                    <a:gd name="connsiteY2" fmla="*/ 758534 h 786795"/>
                    <a:gd name="connsiteX3" fmla="*/ 7048519 w 7932362"/>
                    <a:gd name="connsiteY3" fmla="*/ 775755 h 786795"/>
                    <a:gd name="connsiteX4" fmla="*/ 6743690 w 7932362"/>
                    <a:gd name="connsiteY4" fmla="*/ 773689 h 786795"/>
                    <a:gd name="connsiteX5" fmla="*/ 6446435 w 7932362"/>
                    <a:gd name="connsiteY5" fmla="*/ 786795 h 786795"/>
                    <a:gd name="connsiteX6" fmla="*/ 6166074 w 7932362"/>
                    <a:gd name="connsiteY6" fmla="*/ 341402 h 786795"/>
                    <a:gd name="connsiteX7" fmla="*/ 5879742 w 7932362"/>
                    <a:gd name="connsiteY7" fmla="*/ 345518 h 786795"/>
                    <a:gd name="connsiteX8" fmla="*/ 5578933 w 7932362"/>
                    <a:gd name="connsiteY8" fmla="*/ 340280 h 786795"/>
                    <a:gd name="connsiteX9" fmla="*/ 5283076 w 7932362"/>
                    <a:gd name="connsiteY9" fmla="*/ 325524 h 786795"/>
                    <a:gd name="connsiteX10" fmla="*/ 4995899 w 7932362"/>
                    <a:gd name="connsiteY10" fmla="*/ 323323 h 786795"/>
                    <a:gd name="connsiteX11" fmla="*/ 4688740 w 7932362"/>
                    <a:gd name="connsiteY11" fmla="*/ 314144 h 786795"/>
                    <a:gd name="connsiteX12" fmla="*/ 4387465 w 7932362"/>
                    <a:gd name="connsiteY12" fmla="*/ 294910 h 786795"/>
                    <a:gd name="connsiteX13" fmla="*/ 4096181 w 7932362"/>
                    <a:gd name="connsiteY13" fmla="*/ 266495 h 786795"/>
                    <a:gd name="connsiteX14" fmla="*/ 3778240 w 7932362"/>
                    <a:gd name="connsiteY14" fmla="*/ 197036 h 786795"/>
                    <a:gd name="connsiteX15" fmla="*/ 3517913 w 7932362"/>
                    <a:gd name="connsiteY15" fmla="*/ 207487 h 786795"/>
                    <a:gd name="connsiteX16" fmla="*/ 3228216 w 7932362"/>
                    <a:gd name="connsiteY16" fmla="*/ 186812 h 786795"/>
                    <a:gd name="connsiteX17" fmla="*/ 2933754 w 7932362"/>
                    <a:gd name="connsiteY17" fmla="*/ 163483 h 786795"/>
                    <a:gd name="connsiteX18" fmla="*/ 2635465 w 7932362"/>
                    <a:gd name="connsiteY18" fmla="*/ 137118 h 786795"/>
                    <a:gd name="connsiteX19" fmla="*/ 2343249 w 7932362"/>
                    <a:gd name="connsiteY19" fmla="*/ 127292 h 786795"/>
                    <a:gd name="connsiteX20" fmla="*/ 2040386 w 7932362"/>
                    <a:gd name="connsiteY20" fmla="*/ 108532 h 786795"/>
                    <a:gd name="connsiteX21" fmla="*/ 1757695 w 7932362"/>
                    <a:gd name="connsiteY21" fmla="*/ 87383 h 786795"/>
                    <a:gd name="connsiteX22" fmla="*/ 1468464 w 7932362"/>
                    <a:gd name="connsiteY22" fmla="*/ 66254 h 786795"/>
                    <a:gd name="connsiteX23" fmla="*/ 1165602 w 7932362"/>
                    <a:gd name="connsiteY23" fmla="*/ 61039 h 786795"/>
                    <a:gd name="connsiteX24" fmla="*/ 878287 w 7932362"/>
                    <a:gd name="connsiteY24" fmla="*/ 38921 h 786795"/>
                    <a:gd name="connsiteX25" fmla="*/ 581119 w 7932362"/>
                    <a:gd name="connsiteY25" fmla="*/ 35242 h 786795"/>
                    <a:gd name="connsiteX26" fmla="*/ 296047 w 7932362"/>
                    <a:gd name="connsiteY26" fmla="*/ 2030 h 786795"/>
                    <a:gd name="connsiteX27" fmla="*/ 0 w 7932362"/>
                    <a:gd name="connsiteY27" fmla="*/ 0 h 786795"/>
                    <a:gd name="connsiteX0" fmla="*/ 7932362 w 7932362"/>
                    <a:gd name="connsiteY0" fmla="*/ 719027 h 797074"/>
                    <a:gd name="connsiteX1" fmla="*/ 7625203 w 7932362"/>
                    <a:gd name="connsiteY1" fmla="*/ 728965 h 797074"/>
                    <a:gd name="connsiteX2" fmla="*/ 7339803 w 7932362"/>
                    <a:gd name="connsiteY2" fmla="*/ 758534 h 797074"/>
                    <a:gd name="connsiteX3" fmla="*/ 7048519 w 7932362"/>
                    <a:gd name="connsiteY3" fmla="*/ 775755 h 797074"/>
                    <a:gd name="connsiteX4" fmla="*/ 6743690 w 7932362"/>
                    <a:gd name="connsiteY4" fmla="*/ 773689 h 797074"/>
                    <a:gd name="connsiteX5" fmla="*/ 6446435 w 7932362"/>
                    <a:gd name="connsiteY5" fmla="*/ 786795 h 797074"/>
                    <a:gd name="connsiteX6" fmla="*/ 6156549 w 7932362"/>
                    <a:gd name="connsiteY6" fmla="*/ 797074 h 797074"/>
                    <a:gd name="connsiteX7" fmla="*/ 5879742 w 7932362"/>
                    <a:gd name="connsiteY7" fmla="*/ 345518 h 797074"/>
                    <a:gd name="connsiteX8" fmla="*/ 5578933 w 7932362"/>
                    <a:gd name="connsiteY8" fmla="*/ 340280 h 797074"/>
                    <a:gd name="connsiteX9" fmla="*/ 5283076 w 7932362"/>
                    <a:gd name="connsiteY9" fmla="*/ 325524 h 797074"/>
                    <a:gd name="connsiteX10" fmla="*/ 4995899 w 7932362"/>
                    <a:gd name="connsiteY10" fmla="*/ 323323 h 797074"/>
                    <a:gd name="connsiteX11" fmla="*/ 4688740 w 7932362"/>
                    <a:gd name="connsiteY11" fmla="*/ 314144 h 797074"/>
                    <a:gd name="connsiteX12" fmla="*/ 4387465 w 7932362"/>
                    <a:gd name="connsiteY12" fmla="*/ 294910 h 797074"/>
                    <a:gd name="connsiteX13" fmla="*/ 4096181 w 7932362"/>
                    <a:gd name="connsiteY13" fmla="*/ 266495 h 797074"/>
                    <a:gd name="connsiteX14" fmla="*/ 3778240 w 7932362"/>
                    <a:gd name="connsiteY14" fmla="*/ 197036 h 797074"/>
                    <a:gd name="connsiteX15" fmla="*/ 3517913 w 7932362"/>
                    <a:gd name="connsiteY15" fmla="*/ 207487 h 797074"/>
                    <a:gd name="connsiteX16" fmla="*/ 3228216 w 7932362"/>
                    <a:gd name="connsiteY16" fmla="*/ 186812 h 797074"/>
                    <a:gd name="connsiteX17" fmla="*/ 2933754 w 7932362"/>
                    <a:gd name="connsiteY17" fmla="*/ 163483 h 797074"/>
                    <a:gd name="connsiteX18" fmla="*/ 2635465 w 7932362"/>
                    <a:gd name="connsiteY18" fmla="*/ 137118 h 797074"/>
                    <a:gd name="connsiteX19" fmla="*/ 2343249 w 7932362"/>
                    <a:gd name="connsiteY19" fmla="*/ 127292 h 797074"/>
                    <a:gd name="connsiteX20" fmla="*/ 2040386 w 7932362"/>
                    <a:gd name="connsiteY20" fmla="*/ 108532 h 797074"/>
                    <a:gd name="connsiteX21" fmla="*/ 1757695 w 7932362"/>
                    <a:gd name="connsiteY21" fmla="*/ 87383 h 797074"/>
                    <a:gd name="connsiteX22" fmla="*/ 1468464 w 7932362"/>
                    <a:gd name="connsiteY22" fmla="*/ 66254 h 797074"/>
                    <a:gd name="connsiteX23" fmla="*/ 1165602 w 7932362"/>
                    <a:gd name="connsiteY23" fmla="*/ 61039 h 797074"/>
                    <a:gd name="connsiteX24" fmla="*/ 878287 w 7932362"/>
                    <a:gd name="connsiteY24" fmla="*/ 38921 h 797074"/>
                    <a:gd name="connsiteX25" fmla="*/ 581119 w 7932362"/>
                    <a:gd name="connsiteY25" fmla="*/ 35242 h 797074"/>
                    <a:gd name="connsiteX26" fmla="*/ 296047 w 7932362"/>
                    <a:gd name="connsiteY26" fmla="*/ 2030 h 797074"/>
                    <a:gd name="connsiteX27" fmla="*/ 0 w 7932362"/>
                    <a:gd name="connsiteY27" fmla="*/ 0 h 797074"/>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78933 w 7932362"/>
                    <a:gd name="connsiteY8" fmla="*/ 340280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747676 h 807563"/>
                    <a:gd name="connsiteX27" fmla="*/ 0 w 7932362"/>
                    <a:gd name="connsiteY27" fmla="*/ 0 h 807563"/>
                    <a:gd name="connsiteX0" fmla="*/ 7945062 w 7945062"/>
                    <a:gd name="connsiteY0" fmla="*/ 21082 h 109618"/>
                    <a:gd name="connsiteX1" fmla="*/ 7637903 w 7945062"/>
                    <a:gd name="connsiteY1" fmla="*/ 31020 h 109618"/>
                    <a:gd name="connsiteX2" fmla="*/ 7352503 w 7945062"/>
                    <a:gd name="connsiteY2" fmla="*/ 60589 h 109618"/>
                    <a:gd name="connsiteX3" fmla="*/ 7061219 w 7945062"/>
                    <a:gd name="connsiteY3" fmla="*/ 77810 h 109618"/>
                    <a:gd name="connsiteX4" fmla="*/ 6756390 w 7945062"/>
                    <a:gd name="connsiteY4" fmla="*/ 75744 h 109618"/>
                    <a:gd name="connsiteX5" fmla="*/ 6459135 w 7945062"/>
                    <a:gd name="connsiteY5" fmla="*/ 88850 h 109618"/>
                    <a:gd name="connsiteX6" fmla="*/ 6169249 w 7945062"/>
                    <a:gd name="connsiteY6" fmla="*/ 99129 h 109618"/>
                    <a:gd name="connsiteX7" fmla="*/ 5879742 w 7945062"/>
                    <a:gd name="connsiteY7" fmla="*/ 109618 h 109618"/>
                    <a:gd name="connsiteX8" fmla="*/ 5582108 w 7945062"/>
                    <a:gd name="connsiteY8" fmla="*/ 98007 h 109618"/>
                    <a:gd name="connsiteX9" fmla="*/ 5295776 w 7945062"/>
                    <a:gd name="connsiteY9" fmla="*/ 92810 h 109618"/>
                    <a:gd name="connsiteX10" fmla="*/ 4986374 w 7945062"/>
                    <a:gd name="connsiteY10" fmla="*/ 84236 h 109618"/>
                    <a:gd name="connsiteX11" fmla="*/ 4701440 w 7945062"/>
                    <a:gd name="connsiteY11" fmla="*/ 52752 h 109618"/>
                    <a:gd name="connsiteX12" fmla="*/ 4409690 w 7945062"/>
                    <a:gd name="connsiteY12" fmla="*/ 46264 h 109618"/>
                    <a:gd name="connsiteX13" fmla="*/ 4099356 w 7945062"/>
                    <a:gd name="connsiteY13" fmla="*/ 46528 h 109618"/>
                    <a:gd name="connsiteX14" fmla="*/ 3806816 w 7945062"/>
                    <a:gd name="connsiteY14" fmla="*/ 21680 h 109618"/>
                    <a:gd name="connsiteX15" fmla="*/ 3514739 w 7945062"/>
                    <a:gd name="connsiteY15" fmla="*/ 19385 h 109618"/>
                    <a:gd name="connsiteX16" fmla="*/ 3228217 w 7945062"/>
                    <a:gd name="connsiteY16" fmla="*/ 8270 h 109618"/>
                    <a:gd name="connsiteX17" fmla="*/ 2930579 w 7945062"/>
                    <a:gd name="connsiteY17" fmla="*/ 4059 h 109618"/>
                    <a:gd name="connsiteX18" fmla="*/ 2651340 w 7945062"/>
                    <a:gd name="connsiteY18" fmla="*/ 0 h 109618"/>
                    <a:gd name="connsiteX19" fmla="*/ 2362299 w 7945062"/>
                    <a:gd name="connsiteY19" fmla="*/ 12480 h 109618"/>
                    <a:gd name="connsiteX20" fmla="*/ 2053086 w 7945062"/>
                    <a:gd name="connsiteY20" fmla="*/ 6466 h 109618"/>
                    <a:gd name="connsiteX21" fmla="*/ 1767220 w 7945062"/>
                    <a:gd name="connsiteY21" fmla="*/ 13995 h 109618"/>
                    <a:gd name="connsiteX22" fmla="*/ 1484339 w 7945062"/>
                    <a:gd name="connsiteY22" fmla="*/ 18359 h 109618"/>
                    <a:gd name="connsiteX23" fmla="*/ 1181477 w 7945062"/>
                    <a:gd name="connsiteY23" fmla="*/ 19516 h 109618"/>
                    <a:gd name="connsiteX24" fmla="*/ 894162 w 7945062"/>
                    <a:gd name="connsiteY24" fmla="*/ 26077 h 109618"/>
                    <a:gd name="connsiteX25" fmla="*/ 593819 w 7945062"/>
                    <a:gd name="connsiteY25" fmla="*/ 44704 h 109618"/>
                    <a:gd name="connsiteX26" fmla="*/ 308747 w 7945062"/>
                    <a:gd name="connsiteY26" fmla="*/ 49731 h 109618"/>
                    <a:gd name="connsiteX27" fmla="*/ 0 w 7945062"/>
                    <a:gd name="connsiteY27" fmla="*/ 34954 h 109618"/>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308747 w 7945062"/>
                    <a:gd name="connsiteY26" fmla="*/ 49731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08075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17023 h 212526"/>
                    <a:gd name="connsiteX1" fmla="*/ 7637903 w 7945062"/>
                    <a:gd name="connsiteY1" fmla="*/ 26961 h 212526"/>
                    <a:gd name="connsiteX2" fmla="*/ 7352503 w 7945062"/>
                    <a:gd name="connsiteY2" fmla="*/ 56530 h 212526"/>
                    <a:gd name="connsiteX3" fmla="*/ 7061219 w 7945062"/>
                    <a:gd name="connsiteY3" fmla="*/ 73751 h 212526"/>
                    <a:gd name="connsiteX4" fmla="*/ 6756390 w 7945062"/>
                    <a:gd name="connsiteY4" fmla="*/ 71685 h 212526"/>
                    <a:gd name="connsiteX5" fmla="*/ 6459135 w 7945062"/>
                    <a:gd name="connsiteY5" fmla="*/ 84791 h 212526"/>
                    <a:gd name="connsiteX6" fmla="*/ 6169249 w 7945062"/>
                    <a:gd name="connsiteY6" fmla="*/ 95070 h 212526"/>
                    <a:gd name="connsiteX7" fmla="*/ 5879742 w 7945062"/>
                    <a:gd name="connsiteY7" fmla="*/ 105559 h 212526"/>
                    <a:gd name="connsiteX8" fmla="*/ 5582108 w 7945062"/>
                    <a:gd name="connsiteY8" fmla="*/ 93948 h 212526"/>
                    <a:gd name="connsiteX9" fmla="*/ 5295776 w 7945062"/>
                    <a:gd name="connsiteY9" fmla="*/ 88751 h 212526"/>
                    <a:gd name="connsiteX10" fmla="*/ 4986374 w 7945062"/>
                    <a:gd name="connsiteY10" fmla="*/ 80177 h 212526"/>
                    <a:gd name="connsiteX11" fmla="*/ 4701440 w 7945062"/>
                    <a:gd name="connsiteY11" fmla="*/ 48693 h 212526"/>
                    <a:gd name="connsiteX12" fmla="*/ 4409690 w 7945062"/>
                    <a:gd name="connsiteY12" fmla="*/ 42205 h 212526"/>
                    <a:gd name="connsiteX13" fmla="*/ 4099356 w 7945062"/>
                    <a:gd name="connsiteY13" fmla="*/ 42469 h 212526"/>
                    <a:gd name="connsiteX14" fmla="*/ 3806816 w 7945062"/>
                    <a:gd name="connsiteY14" fmla="*/ 17621 h 212526"/>
                    <a:gd name="connsiteX15" fmla="*/ 3514739 w 7945062"/>
                    <a:gd name="connsiteY15" fmla="*/ 15326 h 212526"/>
                    <a:gd name="connsiteX16" fmla="*/ 3228217 w 7945062"/>
                    <a:gd name="connsiteY16" fmla="*/ 4211 h 212526"/>
                    <a:gd name="connsiteX17" fmla="*/ 2930579 w 7945062"/>
                    <a:gd name="connsiteY17" fmla="*/ 0 h 212526"/>
                    <a:gd name="connsiteX18" fmla="*/ 2641815 w 7945062"/>
                    <a:gd name="connsiteY18" fmla="*/ 94723 h 212526"/>
                    <a:gd name="connsiteX19" fmla="*/ 2362299 w 7945062"/>
                    <a:gd name="connsiteY19" fmla="*/ 104016 h 212526"/>
                    <a:gd name="connsiteX20" fmla="*/ 2046736 w 7945062"/>
                    <a:gd name="connsiteY20" fmla="*/ 107562 h 212526"/>
                    <a:gd name="connsiteX21" fmla="*/ 1764045 w 7945062"/>
                    <a:gd name="connsiteY21" fmla="*/ 131023 h 212526"/>
                    <a:gd name="connsiteX22" fmla="*/ 1452589 w 7945062"/>
                    <a:gd name="connsiteY22" fmla="*/ 138574 h 212526"/>
                    <a:gd name="connsiteX23" fmla="*/ 1175127 w 7945062"/>
                    <a:gd name="connsiteY23" fmla="*/ 149291 h 212526"/>
                    <a:gd name="connsiteX24" fmla="*/ 884637 w 7945062"/>
                    <a:gd name="connsiteY24" fmla="*/ 162224 h 212526"/>
                    <a:gd name="connsiteX25" fmla="*/ 584294 w 7945062"/>
                    <a:gd name="connsiteY25" fmla="*/ 180852 h 212526"/>
                    <a:gd name="connsiteX26" fmla="*/ 296047 w 7945062"/>
                    <a:gd name="connsiteY26" fmla="*/ 195437 h 212526"/>
                    <a:gd name="connsiteX27" fmla="*/ 0 w 7945062"/>
                    <a:gd name="connsiteY27" fmla="*/ 212526 h 212526"/>
                    <a:gd name="connsiteX0" fmla="*/ 7945062 w 7945062"/>
                    <a:gd name="connsiteY0" fmla="*/ 12812 h 208315"/>
                    <a:gd name="connsiteX1" fmla="*/ 7637903 w 7945062"/>
                    <a:gd name="connsiteY1" fmla="*/ 22750 h 208315"/>
                    <a:gd name="connsiteX2" fmla="*/ 7352503 w 7945062"/>
                    <a:gd name="connsiteY2" fmla="*/ 52319 h 208315"/>
                    <a:gd name="connsiteX3" fmla="*/ 7061219 w 7945062"/>
                    <a:gd name="connsiteY3" fmla="*/ 69540 h 208315"/>
                    <a:gd name="connsiteX4" fmla="*/ 6756390 w 7945062"/>
                    <a:gd name="connsiteY4" fmla="*/ 67474 h 208315"/>
                    <a:gd name="connsiteX5" fmla="*/ 6459135 w 7945062"/>
                    <a:gd name="connsiteY5" fmla="*/ 80580 h 208315"/>
                    <a:gd name="connsiteX6" fmla="*/ 6169249 w 7945062"/>
                    <a:gd name="connsiteY6" fmla="*/ 90859 h 208315"/>
                    <a:gd name="connsiteX7" fmla="*/ 5879742 w 7945062"/>
                    <a:gd name="connsiteY7" fmla="*/ 101348 h 208315"/>
                    <a:gd name="connsiteX8" fmla="*/ 5582108 w 7945062"/>
                    <a:gd name="connsiteY8" fmla="*/ 89737 h 208315"/>
                    <a:gd name="connsiteX9" fmla="*/ 5295776 w 7945062"/>
                    <a:gd name="connsiteY9" fmla="*/ 84540 h 208315"/>
                    <a:gd name="connsiteX10" fmla="*/ 4986374 w 7945062"/>
                    <a:gd name="connsiteY10" fmla="*/ 75966 h 208315"/>
                    <a:gd name="connsiteX11" fmla="*/ 4701440 w 7945062"/>
                    <a:gd name="connsiteY11" fmla="*/ 44482 h 208315"/>
                    <a:gd name="connsiteX12" fmla="*/ 4409690 w 7945062"/>
                    <a:gd name="connsiteY12" fmla="*/ 37994 h 208315"/>
                    <a:gd name="connsiteX13" fmla="*/ 4099356 w 7945062"/>
                    <a:gd name="connsiteY13" fmla="*/ 38258 h 208315"/>
                    <a:gd name="connsiteX14" fmla="*/ 3806816 w 7945062"/>
                    <a:gd name="connsiteY14" fmla="*/ 13410 h 208315"/>
                    <a:gd name="connsiteX15" fmla="*/ 3514739 w 7945062"/>
                    <a:gd name="connsiteY15" fmla="*/ 11115 h 208315"/>
                    <a:gd name="connsiteX16" fmla="*/ 3228217 w 7945062"/>
                    <a:gd name="connsiteY16" fmla="*/ 0 h 208315"/>
                    <a:gd name="connsiteX17" fmla="*/ 2924229 w 7945062"/>
                    <a:gd name="connsiteY17" fmla="*/ 97757 h 208315"/>
                    <a:gd name="connsiteX18" fmla="*/ 2641815 w 7945062"/>
                    <a:gd name="connsiteY18" fmla="*/ 90512 h 208315"/>
                    <a:gd name="connsiteX19" fmla="*/ 2362299 w 7945062"/>
                    <a:gd name="connsiteY19" fmla="*/ 99805 h 208315"/>
                    <a:gd name="connsiteX20" fmla="*/ 2046736 w 7945062"/>
                    <a:gd name="connsiteY20" fmla="*/ 103351 h 208315"/>
                    <a:gd name="connsiteX21" fmla="*/ 1764045 w 7945062"/>
                    <a:gd name="connsiteY21" fmla="*/ 126812 h 208315"/>
                    <a:gd name="connsiteX22" fmla="*/ 1452589 w 7945062"/>
                    <a:gd name="connsiteY22" fmla="*/ 134363 h 208315"/>
                    <a:gd name="connsiteX23" fmla="*/ 1175127 w 7945062"/>
                    <a:gd name="connsiteY23" fmla="*/ 145080 h 208315"/>
                    <a:gd name="connsiteX24" fmla="*/ 884637 w 7945062"/>
                    <a:gd name="connsiteY24" fmla="*/ 158013 h 208315"/>
                    <a:gd name="connsiteX25" fmla="*/ 584294 w 7945062"/>
                    <a:gd name="connsiteY25" fmla="*/ 176641 h 208315"/>
                    <a:gd name="connsiteX26" fmla="*/ 296047 w 7945062"/>
                    <a:gd name="connsiteY26" fmla="*/ 191226 h 208315"/>
                    <a:gd name="connsiteX27" fmla="*/ 0 w 7945062"/>
                    <a:gd name="connsiteY27" fmla="*/ 208315 h 208315"/>
                    <a:gd name="connsiteX0" fmla="*/ 7945062 w 7945062"/>
                    <a:gd name="connsiteY0" fmla="*/ 1697 h 197200"/>
                    <a:gd name="connsiteX1" fmla="*/ 7637903 w 7945062"/>
                    <a:gd name="connsiteY1" fmla="*/ 11635 h 197200"/>
                    <a:gd name="connsiteX2" fmla="*/ 7352503 w 7945062"/>
                    <a:gd name="connsiteY2" fmla="*/ 41204 h 197200"/>
                    <a:gd name="connsiteX3" fmla="*/ 7061219 w 7945062"/>
                    <a:gd name="connsiteY3" fmla="*/ 58425 h 197200"/>
                    <a:gd name="connsiteX4" fmla="*/ 6756390 w 7945062"/>
                    <a:gd name="connsiteY4" fmla="*/ 56359 h 197200"/>
                    <a:gd name="connsiteX5" fmla="*/ 6459135 w 7945062"/>
                    <a:gd name="connsiteY5" fmla="*/ 69465 h 197200"/>
                    <a:gd name="connsiteX6" fmla="*/ 6169249 w 7945062"/>
                    <a:gd name="connsiteY6" fmla="*/ 79744 h 197200"/>
                    <a:gd name="connsiteX7" fmla="*/ 5879742 w 7945062"/>
                    <a:gd name="connsiteY7" fmla="*/ 90233 h 197200"/>
                    <a:gd name="connsiteX8" fmla="*/ 5582108 w 7945062"/>
                    <a:gd name="connsiteY8" fmla="*/ 78622 h 197200"/>
                    <a:gd name="connsiteX9" fmla="*/ 5295776 w 7945062"/>
                    <a:gd name="connsiteY9" fmla="*/ 73425 h 197200"/>
                    <a:gd name="connsiteX10" fmla="*/ 4986374 w 7945062"/>
                    <a:gd name="connsiteY10" fmla="*/ 64851 h 197200"/>
                    <a:gd name="connsiteX11" fmla="*/ 4701440 w 7945062"/>
                    <a:gd name="connsiteY11" fmla="*/ 33367 h 197200"/>
                    <a:gd name="connsiteX12" fmla="*/ 4409690 w 7945062"/>
                    <a:gd name="connsiteY12" fmla="*/ 26879 h 197200"/>
                    <a:gd name="connsiteX13" fmla="*/ 4099356 w 7945062"/>
                    <a:gd name="connsiteY13" fmla="*/ 27143 h 197200"/>
                    <a:gd name="connsiteX14" fmla="*/ 3806816 w 7945062"/>
                    <a:gd name="connsiteY14" fmla="*/ 2295 h 197200"/>
                    <a:gd name="connsiteX15" fmla="*/ 3514739 w 7945062"/>
                    <a:gd name="connsiteY15" fmla="*/ 0 h 197200"/>
                    <a:gd name="connsiteX16" fmla="*/ 3225043 w 7945062"/>
                    <a:gd name="connsiteY16" fmla="*/ 68548 h 197200"/>
                    <a:gd name="connsiteX17" fmla="*/ 2924229 w 7945062"/>
                    <a:gd name="connsiteY17" fmla="*/ 86642 h 197200"/>
                    <a:gd name="connsiteX18" fmla="*/ 2641815 w 7945062"/>
                    <a:gd name="connsiteY18" fmla="*/ 79397 h 197200"/>
                    <a:gd name="connsiteX19" fmla="*/ 2362299 w 7945062"/>
                    <a:gd name="connsiteY19" fmla="*/ 88690 h 197200"/>
                    <a:gd name="connsiteX20" fmla="*/ 2046736 w 7945062"/>
                    <a:gd name="connsiteY20" fmla="*/ 92236 h 197200"/>
                    <a:gd name="connsiteX21" fmla="*/ 1764045 w 7945062"/>
                    <a:gd name="connsiteY21" fmla="*/ 115697 h 197200"/>
                    <a:gd name="connsiteX22" fmla="*/ 1452589 w 7945062"/>
                    <a:gd name="connsiteY22" fmla="*/ 123248 h 197200"/>
                    <a:gd name="connsiteX23" fmla="*/ 1175127 w 7945062"/>
                    <a:gd name="connsiteY23" fmla="*/ 133965 h 197200"/>
                    <a:gd name="connsiteX24" fmla="*/ 884637 w 7945062"/>
                    <a:gd name="connsiteY24" fmla="*/ 146898 h 197200"/>
                    <a:gd name="connsiteX25" fmla="*/ 584294 w 7945062"/>
                    <a:gd name="connsiteY25" fmla="*/ 165526 h 197200"/>
                    <a:gd name="connsiteX26" fmla="*/ 296047 w 7945062"/>
                    <a:gd name="connsiteY26" fmla="*/ 180111 h 197200"/>
                    <a:gd name="connsiteX27" fmla="*/ 0 w 7945062"/>
                    <a:gd name="connsiteY27" fmla="*/ 197200 h 197200"/>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06816 w 7945062"/>
                    <a:gd name="connsiteY14" fmla="*/ 598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5098 h 230601"/>
                    <a:gd name="connsiteX1" fmla="*/ 7637903 w 7945062"/>
                    <a:gd name="connsiteY1" fmla="*/ 45036 h 230601"/>
                    <a:gd name="connsiteX2" fmla="*/ 7352503 w 7945062"/>
                    <a:gd name="connsiteY2" fmla="*/ 74605 h 230601"/>
                    <a:gd name="connsiteX3" fmla="*/ 7061219 w 7945062"/>
                    <a:gd name="connsiteY3" fmla="*/ 91826 h 230601"/>
                    <a:gd name="connsiteX4" fmla="*/ 6756390 w 7945062"/>
                    <a:gd name="connsiteY4" fmla="*/ 89760 h 230601"/>
                    <a:gd name="connsiteX5" fmla="*/ 6459135 w 7945062"/>
                    <a:gd name="connsiteY5" fmla="*/ 102866 h 230601"/>
                    <a:gd name="connsiteX6" fmla="*/ 6169249 w 7945062"/>
                    <a:gd name="connsiteY6" fmla="*/ 113145 h 230601"/>
                    <a:gd name="connsiteX7" fmla="*/ 5879742 w 7945062"/>
                    <a:gd name="connsiteY7" fmla="*/ 123634 h 230601"/>
                    <a:gd name="connsiteX8" fmla="*/ 5582108 w 7945062"/>
                    <a:gd name="connsiteY8" fmla="*/ 112023 h 230601"/>
                    <a:gd name="connsiteX9" fmla="*/ 5295776 w 7945062"/>
                    <a:gd name="connsiteY9" fmla="*/ 106826 h 230601"/>
                    <a:gd name="connsiteX10" fmla="*/ 4986374 w 7945062"/>
                    <a:gd name="connsiteY10" fmla="*/ 98252 h 230601"/>
                    <a:gd name="connsiteX11" fmla="*/ 4701440 w 7945062"/>
                    <a:gd name="connsiteY11" fmla="*/ 66768 h 230601"/>
                    <a:gd name="connsiteX12" fmla="*/ 4409690 w 7945062"/>
                    <a:gd name="connsiteY12" fmla="*/ 60280 h 230601"/>
                    <a:gd name="connsiteX13" fmla="*/ 4105706 w 7945062"/>
                    <a:gd name="connsiteY13" fmla="*/ 0 h 230601"/>
                    <a:gd name="connsiteX14" fmla="*/ 3825867 w 7945062"/>
                    <a:gd name="connsiteY14" fmla="*/ 73934 h 230601"/>
                    <a:gd name="connsiteX15" fmla="*/ 3514740 w 7945062"/>
                    <a:gd name="connsiteY15" fmla="*/ 81199 h 230601"/>
                    <a:gd name="connsiteX16" fmla="*/ 3225043 w 7945062"/>
                    <a:gd name="connsiteY16" fmla="*/ 101949 h 230601"/>
                    <a:gd name="connsiteX17" fmla="*/ 2924229 w 7945062"/>
                    <a:gd name="connsiteY17" fmla="*/ 120043 h 230601"/>
                    <a:gd name="connsiteX18" fmla="*/ 2641815 w 7945062"/>
                    <a:gd name="connsiteY18" fmla="*/ 112798 h 230601"/>
                    <a:gd name="connsiteX19" fmla="*/ 2362299 w 7945062"/>
                    <a:gd name="connsiteY19" fmla="*/ 122091 h 230601"/>
                    <a:gd name="connsiteX20" fmla="*/ 2046736 w 7945062"/>
                    <a:gd name="connsiteY20" fmla="*/ 125637 h 230601"/>
                    <a:gd name="connsiteX21" fmla="*/ 1764045 w 7945062"/>
                    <a:gd name="connsiteY21" fmla="*/ 149098 h 230601"/>
                    <a:gd name="connsiteX22" fmla="*/ 1452589 w 7945062"/>
                    <a:gd name="connsiteY22" fmla="*/ 156649 h 230601"/>
                    <a:gd name="connsiteX23" fmla="*/ 1175127 w 7945062"/>
                    <a:gd name="connsiteY23" fmla="*/ 167366 h 230601"/>
                    <a:gd name="connsiteX24" fmla="*/ 884637 w 7945062"/>
                    <a:gd name="connsiteY24" fmla="*/ 180299 h 230601"/>
                    <a:gd name="connsiteX25" fmla="*/ 584294 w 7945062"/>
                    <a:gd name="connsiteY25" fmla="*/ 198927 h 230601"/>
                    <a:gd name="connsiteX26" fmla="*/ 296047 w 7945062"/>
                    <a:gd name="connsiteY26" fmla="*/ 213512 h 230601"/>
                    <a:gd name="connsiteX27" fmla="*/ 0 w 7945062"/>
                    <a:gd name="connsiteY27" fmla="*/ 230601 h 230601"/>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64040 h 259543"/>
                    <a:gd name="connsiteX1" fmla="*/ 7637903 w 7945062"/>
                    <a:gd name="connsiteY1" fmla="*/ 73978 h 259543"/>
                    <a:gd name="connsiteX2" fmla="*/ 7352503 w 7945062"/>
                    <a:gd name="connsiteY2" fmla="*/ 103547 h 259543"/>
                    <a:gd name="connsiteX3" fmla="*/ 7061219 w 7945062"/>
                    <a:gd name="connsiteY3" fmla="*/ 120768 h 259543"/>
                    <a:gd name="connsiteX4" fmla="*/ 6756390 w 7945062"/>
                    <a:gd name="connsiteY4" fmla="*/ 118702 h 259543"/>
                    <a:gd name="connsiteX5" fmla="*/ 6459135 w 7945062"/>
                    <a:gd name="connsiteY5" fmla="*/ 131808 h 259543"/>
                    <a:gd name="connsiteX6" fmla="*/ 6169249 w 7945062"/>
                    <a:gd name="connsiteY6" fmla="*/ 142087 h 259543"/>
                    <a:gd name="connsiteX7" fmla="*/ 5879742 w 7945062"/>
                    <a:gd name="connsiteY7" fmla="*/ 152576 h 259543"/>
                    <a:gd name="connsiteX8" fmla="*/ 5582108 w 7945062"/>
                    <a:gd name="connsiteY8" fmla="*/ 140965 h 259543"/>
                    <a:gd name="connsiteX9" fmla="*/ 5295776 w 7945062"/>
                    <a:gd name="connsiteY9" fmla="*/ 135768 h 259543"/>
                    <a:gd name="connsiteX10" fmla="*/ 4986374 w 7945062"/>
                    <a:gd name="connsiteY10" fmla="*/ 127194 h 259543"/>
                    <a:gd name="connsiteX11" fmla="*/ 4701440 w 7945062"/>
                    <a:gd name="connsiteY11" fmla="*/ 95710 h 259543"/>
                    <a:gd name="connsiteX12" fmla="*/ 4419215 w 7945062"/>
                    <a:gd name="connsiteY12" fmla="*/ 0 h 259543"/>
                    <a:gd name="connsiteX13" fmla="*/ 4115231 w 7945062"/>
                    <a:gd name="connsiteY13" fmla="*/ 92672 h 259543"/>
                    <a:gd name="connsiteX14" fmla="*/ 3825867 w 7945062"/>
                    <a:gd name="connsiteY14" fmla="*/ 102876 h 259543"/>
                    <a:gd name="connsiteX15" fmla="*/ 3514740 w 7945062"/>
                    <a:gd name="connsiteY15" fmla="*/ 110141 h 259543"/>
                    <a:gd name="connsiteX16" fmla="*/ 3225043 w 7945062"/>
                    <a:gd name="connsiteY16" fmla="*/ 130891 h 259543"/>
                    <a:gd name="connsiteX17" fmla="*/ 2924229 w 7945062"/>
                    <a:gd name="connsiteY17" fmla="*/ 148985 h 259543"/>
                    <a:gd name="connsiteX18" fmla="*/ 2641815 w 7945062"/>
                    <a:gd name="connsiteY18" fmla="*/ 141740 h 259543"/>
                    <a:gd name="connsiteX19" fmla="*/ 2362299 w 7945062"/>
                    <a:gd name="connsiteY19" fmla="*/ 151033 h 259543"/>
                    <a:gd name="connsiteX20" fmla="*/ 2046736 w 7945062"/>
                    <a:gd name="connsiteY20" fmla="*/ 154579 h 259543"/>
                    <a:gd name="connsiteX21" fmla="*/ 1764045 w 7945062"/>
                    <a:gd name="connsiteY21" fmla="*/ 178040 h 259543"/>
                    <a:gd name="connsiteX22" fmla="*/ 1452589 w 7945062"/>
                    <a:gd name="connsiteY22" fmla="*/ 185591 h 259543"/>
                    <a:gd name="connsiteX23" fmla="*/ 1175127 w 7945062"/>
                    <a:gd name="connsiteY23" fmla="*/ 196308 h 259543"/>
                    <a:gd name="connsiteX24" fmla="*/ 884637 w 7945062"/>
                    <a:gd name="connsiteY24" fmla="*/ 209241 h 259543"/>
                    <a:gd name="connsiteX25" fmla="*/ 584294 w 7945062"/>
                    <a:gd name="connsiteY25" fmla="*/ 227869 h 259543"/>
                    <a:gd name="connsiteX26" fmla="*/ 296047 w 7945062"/>
                    <a:gd name="connsiteY26" fmla="*/ 242454 h 259543"/>
                    <a:gd name="connsiteX27" fmla="*/ 0 w 7945062"/>
                    <a:gd name="connsiteY27" fmla="*/ 259543 h 25954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10965 w 7945062"/>
                    <a:gd name="connsiteY11" fmla="*/ 9365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763 h 199266"/>
                    <a:gd name="connsiteX1" fmla="*/ 7637903 w 7945062"/>
                    <a:gd name="connsiteY1" fmla="*/ 13701 h 199266"/>
                    <a:gd name="connsiteX2" fmla="*/ 7352503 w 7945062"/>
                    <a:gd name="connsiteY2" fmla="*/ 43270 h 199266"/>
                    <a:gd name="connsiteX3" fmla="*/ 7061219 w 7945062"/>
                    <a:gd name="connsiteY3" fmla="*/ 60491 h 199266"/>
                    <a:gd name="connsiteX4" fmla="*/ 6756390 w 7945062"/>
                    <a:gd name="connsiteY4" fmla="*/ 58425 h 199266"/>
                    <a:gd name="connsiteX5" fmla="*/ 6459135 w 7945062"/>
                    <a:gd name="connsiteY5" fmla="*/ 71531 h 199266"/>
                    <a:gd name="connsiteX6" fmla="*/ 6169249 w 7945062"/>
                    <a:gd name="connsiteY6" fmla="*/ 81810 h 199266"/>
                    <a:gd name="connsiteX7" fmla="*/ 5879742 w 7945062"/>
                    <a:gd name="connsiteY7" fmla="*/ 92299 h 199266"/>
                    <a:gd name="connsiteX8" fmla="*/ 5582108 w 7945062"/>
                    <a:gd name="connsiteY8" fmla="*/ 80688 h 199266"/>
                    <a:gd name="connsiteX9" fmla="*/ 5295776 w 7945062"/>
                    <a:gd name="connsiteY9" fmla="*/ 75491 h 199266"/>
                    <a:gd name="connsiteX10" fmla="*/ 4983199 w 7945062"/>
                    <a:gd name="connsiteY10" fmla="*/ 0 h 199266"/>
                    <a:gd name="connsiteX11" fmla="*/ 4710965 w 7945062"/>
                    <a:gd name="connsiteY11" fmla="*/ 13128 h 199266"/>
                    <a:gd name="connsiteX12" fmla="*/ 4403340 w 7945062"/>
                    <a:gd name="connsiteY12" fmla="*/ 19386 h 199266"/>
                    <a:gd name="connsiteX13" fmla="*/ 4115231 w 7945062"/>
                    <a:gd name="connsiteY13" fmla="*/ 32395 h 199266"/>
                    <a:gd name="connsiteX14" fmla="*/ 3825867 w 7945062"/>
                    <a:gd name="connsiteY14" fmla="*/ 42599 h 199266"/>
                    <a:gd name="connsiteX15" fmla="*/ 3514740 w 7945062"/>
                    <a:gd name="connsiteY15" fmla="*/ 49864 h 199266"/>
                    <a:gd name="connsiteX16" fmla="*/ 3225043 w 7945062"/>
                    <a:gd name="connsiteY16" fmla="*/ 70614 h 199266"/>
                    <a:gd name="connsiteX17" fmla="*/ 2924229 w 7945062"/>
                    <a:gd name="connsiteY17" fmla="*/ 88708 h 199266"/>
                    <a:gd name="connsiteX18" fmla="*/ 2641815 w 7945062"/>
                    <a:gd name="connsiteY18" fmla="*/ 81463 h 199266"/>
                    <a:gd name="connsiteX19" fmla="*/ 2362299 w 7945062"/>
                    <a:gd name="connsiteY19" fmla="*/ 90756 h 199266"/>
                    <a:gd name="connsiteX20" fmla="*/ 2046736 w 7945062"/>
                    <a:gd name="connsiteY20" fmla="*/ 94302 h 199266"/>
                    <a:gd name="connsiteX21" fmla="*/ 1764045 w 7945062"/>
                    <a:gd name="connsiteY21" fmla="*/ 117763 h 199266"/>
                    <a:gd name="connsiteX22" fmla="*/ 1452589 w 7945062"/>
                    <a:gd name="connsiteY22" fmla="*/ 125314 h 199266"/>
                    <a:gd name="connsiteX23" fmla="*/ 1175127 w 7945062"/>
                    <a:gd name="connsiteY23" fmla="*/ 136031 h 199266"/>
                    <a:gd name="connsiteX24" fmla="*/ 884637 w 7945062"/>
                    <a:gd name="connsiteY24" fmla="*/ 148964 h 199266"/>
                    <a:gd name="connsiteX25" fmla="*/ 584294 w 7945062"/>
                    <a:gd name="connsiteY25" fmla="*/ 167592 h 199266"/>
                    <a:gd name="connsiteX26" fmla="*/ 296047 w 7945062"/>
                    <a:gd name="connsiteY26" fmla="*/ 182177 h 199266"/>
                    <a:gd name="connsiteX27" fmla="*/ 0 w 7945062"/>
                    <a:gd name="connsiteY27" fmla="*/ 199266 h 199266"/>
                    <a:gd name="connsiteX0" fmla="*/ 7945062 w 7945062"/>
                    <a:gd name="connsiteY0" fmla="*/ 23868 h 219371"/>
                    <a:gd name="connsiteX1" fmla="*/ 7637903 w 7945062"/>
                    <a:gd name="connsiteY1" fmla="*/ 33806 h 219371"/>
                    <a:gd name="connsiteX2" fmla="*/ 7352503 w 7945062"/>
                    <a:gd name="connsiteY2" fmla="*/ 63375 h 219371"/>
                    <a:gd name="connsiteX3" fmla="*/ 7061219 w 7945062"/>
                    <a:gd name="connsiteY3" fmla="*/ 80596 h 219371"/>
                    <a:gd name="connsiteX4" fmla="*/ 6756390 w 7945062"/>
                    <a:gd name="connsiteY4" fmla="*/ 78530 h 219371"/>
                    <a:gd name="connsiteX5" fmla="*/ 6459135 w 7945062"/>
                    <a:gd name="connsiteY5" fmla="*/ 91636 h 219371"/>
                    <a:gd name="connsiteX6" fmla="*/ 6169249 w 7945062"/>
                    <a:gd name="connsiteY6" fmla="*/ 101915 h 219371"/>
                    <a:gd name="connsiteX7" fmla="*/ 5879742 w 7945062"/>
                    <a:gd name="connsiteY7" fmla="*/ 112404 h 219371"/>
                    <a:gd name="connsiteX8" fmla="*/ 5582108 w 7945062"/>
                    <a:gd name="connsiteY8" fmla="*/ 100793 h 219371"/>
                    <a:gd name="connsiteX9" fmla="*/ 5311651 w 7945062"/>
                    <a:gd name="connsiteY9" fmla="*/ 0 h 219371"/>
                    <a:gd name="connsiteX10" fmla="*/ 4983199 w 7945062"/>
                    <a:gd name="connsiteY10" fmla="*/ 20105 h 219371"/>
                    <a:gd name="connsiteX11" fmla="*/ 4710965 w 7945062"/>
                    <a:gd name="connsiteY11" fmla="*/ 33233 h 219371"/>
                    <a:gd name="connsiteX12" fmla="*/ 4403340 w 7945062"/>
                    <a:gd name="connsiteY12" fmla="*/ 39491 h 219371"/>
                    <a:gd name="connsiteX13" fmla="*/ 4115231 w 7945062"/>
                    <a:gd name="connsiteY13" fmla="*/ 52500 h 219371"/>
                    <a:gd name="connsiteX14" fmla="*/ 3825867 w 7945062"/>
                    <a:gd name="connsiteY14" fmla="*/ 62704 h 219371"/>
                    <a:gd name="connsiteX15" fmla="*/ 3514740 w 7945062"/>
                    <a:gd name="connsiteY15" fmla="*/ 69969 h 219371"/>
                    <a:gd name="connsiteX16" fmla="*/ 3225043 w 7945062"/>
                    <a:gd name="connsiteY16" fmla="*/ 90719 h 219371"/>
                    <a:gd name="connsiteX17" fmla="*/ 2924229 w 7945062"/>
                    <a:gd name="connsiteY17" fmla="*/ 108813 h 219371"/>
                    <a:gd name="connsiteX18" fmla="*/ 2641815 w 7945062"/>
                    <a:gd name="connsiteY18" fmla="*/ 101568 h 219371"/>
                    <a:gd name="connsiteX19" fmla="*/ 2362299 w 7945062"/>
                    <a:gd name="connsiteY19" fmla="*/ 110861 h 219371"/>
                    <a:gd name="connsiteX20" fmla="*/ 2046736 w 7945062"/>
                    <a:gd name="connsiteY20" fmla="*/ 114407 h 219371"/>
                    <a:gd name="connsiteX21" fmla="*/ 1764045 w 7945062"/>
                    <a:gd name="connsiteY21" fmla="*/ 137868 h 219371"/>
                    <a:gd name="connsiteX22" fmla="*/ 1452589 w 7945062"/>
                    <a:gd name="connsiteY22" fmla="*/ 145419 h 219371"/>
                    <a:gd name="connsiteX23" fmla="*/ 1175127 w 7945062"/>
                    <a:gd name="connsiteY23" fmla="*/ 156136 h 219371"/>
                    <a:gd name="connsiteX24" fmla="*/ 884637 w 7945062"/>
                    <a:gd name="connsiteY24" fmla="*/ 169069 h 219371"/>
                    <a:gd name="connsiteX25" fmla="*/ 584294 w 7945062"/>
                    <a:gd name="connsiteY25" fmla="*/ 187697 h 219371"/>
                    <a:gd name="connsiteX26" fmla="*/ 296047 w 7945062"/>
                    <a:gd name="connsiteY26" fmla="*/ 202282 h 219371"/>
                    <a:gd name="connsiteX27" fmla="*/ 0 w 7945062"/>
                    <a:gd name="connsiteY27" fmla="*/ 219371 h 219371"/>
                    <a:gd name="connsiteX0" fmla="*/ 7945062 w 7945062"/>
                    <a:gd name="connsiteY0" fmla="*/ 47349 h 242852"/>
                    <a:gd name="connsiteX1" fmla="*/ 7637903 w 7945062"/>
                    <a:gd name="connsiteY1" fmla="*/ 57287 h 242852"/>
                    <a:gd name="connsiteX2" fmla="*/ 7352503 w 7945062"/>
                    <a:gd name="connsiteY2" fmla="*/ 86856 h 242852"/>
                    <a:gd name="connsiteX3" fmla="*/ 7061219 w 7945062"/>
                    <a:gd name="connsiteY3" fmla="*/ 104077 h 242852"/>
                    <a:gd name="connsiteX4" fmla="*/ 6756390 w 7945062"/>
                    <a:gd name="connsiteY4" fmla="*/ 102011 h 242852"/>
                    <a:gd name="connsiteX5" fmla="*/ 6459135 w 7945062"/>
                    <a:gd name="connsiteY5" fmla="*/ 115117 h 242852"/>
                    <a:gd name="connsiteX6" fmla="*/ 6169249 w 7945062"/>
                    <a:gd name="connsiteY6" fmla="*/ 125396 h 242852"/>
                    <a:gd name="connsiteX7" fmla="*/ 5879742 w 7945062"/>
                    <a:gd name="connsiteY7" fmla="*/ 135885 h 242852"/>
                    <a:gd name="connsiteX8" fmla="*/ 5597983 w 7945062"/>
                    <a:gd name="connsiteY8" fmla="*/ 0 h 242852"/>
                    <a:gd name="connsiteX9" fmla="*/ 5311651 w 7945062"/>
                    <a:gd name="connsiteY9" fmla="*/ 23481 h 242852"/>
                    <a:gd name="connsiteX10" fmla="*/ 4983199 w 7945062"/>
                    <a:gd name="connsiteY10" fmla="*/ 43586 h 242852"/>
                    <a:gd name="connsiteX11" fmla="*/ 4710965 w 7945062"/>
                    <a:gd name="connsiteY11" fmla="*/ 56714 h 242852"/>
                    <a:gd name="connsiteX12" fmla="*/ 4403340 w 7945062"/>
                    <a:gd name="connsiteY12" fmla="*/ 62972 h 242852"/>
                    <a:gd name="connsiteX13" fmla="*/ 4115231 w 7945062"/>
                    <a:gd name="connsiteY13" fmla="*/ 75981 h 242852"/>
                    <a:gd name="connsiteX14" fmla="*/ 3825867 w 7945062"/>
                    <a:gd name="connsiteY14" fmla="*/ 86185 h 242852"/>
                    <a:gd name="connsiteX15" fmla="*/ 3514740 w 7945062"/>
                    <a:gd name="connsiteY15" fmla="*/ 93450 h 242852"/>
                    <a:gd name="connsiteX16" fmla="*/ 3225043 w 7945062"/>
                    <a:gd name="connsiteY16" fmla="*/ 114200 h 242852"/>
                    <a:gd name="connsiteX17" fmla="*/ 2924229 w 7945062"/>
                    <a:gd name="connsiteY17" fmla="*/ 132294 h 242852"/>
                    <a:gd name="connsiteX18" fmla="*/ 2641815 w 7945062"/>
                    <a:gd name="connsiteY18" fmla="*/ 125049 h 242852"/>
                    <a:gd name="connsiteX19" fmla="*/ 2362299 w 7945062"/>
                    <a:gd name="connsiteY19" fmla="*/ 134342 h 242852"/>
                    <a:gd name="connsiteX20" fmla="*/ 2046736 w 7945062"/>
                    <a:gd name="connsiteY20" fmla="*/ 137888 h 242852"/>
                    <a:gd name="connsiteX21" fmla="*/ 1764045 w 7945062"/>
                    <a:gd name="connsiteY21" fmla="*/ 161349 h 242852"/>
                    <a:gd name="connsiteX22" fmla="*/ 1452589 w 7945062"/>
                    <a:gd name="connsiteY22" fmla="*/ 168900 h 242852"/>
                    <a:gd name="connsiteX23" fmla="*/ 1175127 w 7945062"/>
                    <a:gd name="connsiteY23" fmla="*/ 179617 h 242852"/>
                    <a:gd name="connsiteX24" fmla="*/ 884637 w 7945062"/>
                    <a:gd name="connsiteY24" fmla="*/ 192550 h 242852"/>
                    <a:gd name="connsiteX25" fmla="*/ 584294 w 7945062"/>
                    <a:gd name="connsiteY25" fmla="*/ 211178 h 242852"/>
                    <a:gd name="connsiteX26" fmla="*/ 296047 w 7945062"/>
                    <a:gd name="connsiteY26" fmla="*/ 225763 h 242852"/>
                    <a:gd name="connsiteX27" fmla="*/ 0 w 7945062"/>
                    <a:gd name="connsiteY27" fmla="*/ 242852 h 242852"/>
                    <a:gd name="connsiteX0" fmla="*/ 7945062 w 7945062"/>
                    <a:gd name="connsiteY0" fmla="*/ 61230 h 256733"/>
                    <a:gd name="connsiteX1" fmla="*/ 7637903 w 7945062"/>
                    <a:gd name="connsiteY1" fmla="*/ 71168 h 256733"/>
                    <a:gd name="connsiteX2" fmla="*/ 7352503 w 7945062"/>
                    <a:gd name="connsiteY2" fmla="*/ 100737 h 256733"/>
                    <a:gd name="connsiteX3" fmla="*/ 7061219 w 7945062"/>
                    <a:gd name="connsiteY3" fmla="*/ 117958 h 256733"/>
                    <a:gd name="connsiteX4" fmla="*/ 6756390 w 7945062"/>
                    <a:gd name="connsiteY4" fmla="*/ 115892 h 256733"/>
                    <a:gd name="connsiteX5" fmla="*/ 6459135 w 7945062"/>
                    <a:gd name="connsiteY5" fmla="*/ 128998 h 256733"/>
                    <a:gd name="connsiteX6" fmla="*/ 6169249 w 7945062"/>
                    <a:gd name="connsiteY6" fmla="*/ 139277 h 256733"/>
                    <a:gd name="connsiteX7" fmla="*/ 5876567 w 7945062"/>
                    <a:gd name="connsiteY7" fmla="*/ 0 h 256733"/>
                    <a:gd name="connsiteX8" fmla="*/ 5597983 w 7945062"/>
                    <a:gd name="connsiteY8" fmla="*/ 13881 h 256733"/>
                    <a:gd name="connsiteX9" fmla="*/ 5311651 w 7945062"/>
                    <a:gd name="connsiteY9" fmla="*/ 37362 h 256733"/>
                    <a:gd name="connsiteX10" fmla="*/ 4983199 w 7945062"/>
                    <a:gd name="connsiteY10" fmla="*/ 57467 h 256733"/>
                    <a:gd name="connsiteX11" fmla="*/ 4710965 w 7945062"/>
                    <a:gd name="connsiteY11" fmla="*/ 70595 h 256733"/>
                    <a:gd name="connsiteX12" fmla="*/ 4403340 w 7945062"/>
                    <a:gd name="connsiteY12" fmla="*/ 76853 h 256733"/>
                    <a:gd name="connsiteX13" fmla="*/ 4115231 w 7945062"/>
                    <a:gd name="connsiteY13" fmla="*/ 89862 h 256733"/>
                    <a:gd name="connsiteX14" fmla="*/ 3825867 w 7945062"/>
                    <a:gd name="connsiteY14" fmla="*/ 100066 h 256733"/>
                    <a:gd name="connsiteX15" fmla="*/ 3514740 w 7945062"/>
                    <a:gd name="connsiteY15" fmla="*/ 107331 h 256733"/>
                    <a:gd name="connsiteX16" fmla="*/ 3225043 w 7945062"/>
                    <a:gd name="connsiteY16" fmla="*/ 128081 h 256733"/>
                    <a:gd name="connsiteX17" fmla="*/ 2924229 w 7945062"/>
                    <a:gd name="connsiteY17" fmla="*/ 146175 h 256733"/>
                    <a:gd name="connsiteX18" fmla="*/ 2641815 w 7945062"/>
                    <a:gd name="connsiteY18" fmla="*/ 138930 h 256733"/>
                    <a:gd name="connsiteX19" fmla="*/ 2362299 w 7945062"/>
                    <a:gd name="connsiteY19" fmla="*/ 148223 h 256733"/>
                    <a:gd name="connsiteX20" fmla="*/ 2046736 w 7945062"/>
                    <a:gd name="connsiteY20" fmla="*/ 151769 h 256733"/>
                    <a:gd name="connsiteX21" fmla="*/ 1764045 w 7945062"/>
                    <a:gd name="connsiteY21" fmla="*/ 175230 h 256733"/>
                    <a:gd name="connsiteX22" fmla="*/ 1452589 w 7945062"/>
                    <a:gd name="connsiteY22" fmla="*/ 182781 h 256733"/>
                    <a:gd name="connsiteX23" fmla="*/ 1175127 w 7945062"/>
                    <a:gd name="connsiteY23" fmla="*/ 193498 h 256733"/>
                    <a:gd name="connsiteX24" fmla="*/ 884637 w 7945062"/>
                    <a:gd name="connsiteY24" fmla="*/ 206431 h 256733"/>
                    <a:gd name="connsiteX25" fmla="*/ 584294 w 7945062"/>
                    <a:gd name="connsiteY25" fmla="*/ 225059 h 256733"/>
                    <a:gd name="connsiteX26" fmla="*/ 296047 w 7945062"/>
                    <a:gd name="connsiteY26" fmla="*/ 239644 h 256733"/>
                    <a:gd name="connsiteX27" fmla="*/ 0 w 7945062"/>
                    <a:gd name="connsiteY27" fmla="*/ 256733 h 256733"/>
                    <a:gd name="connsiteX0" fmla="*/ 7945062 w 7945062"/>
                    <a:gd name="connsiteY0" fmla="*/ 74905 h 270408"/>
                    <a:gd name="connsiteX1" fmla="*/ 7637903 w 7945062"/>
                    <a:gd name="connsiteY1" fmla="*/ 84843 h 270408"/>
                    <a:gd name="connsiteX2" fmla="*/ 7352503 w 7945062"/>
                    <a:gd name="connsiteY2" fmla="*/ 114412 h 270408"/>
                    <a:gd name="connsiteX3" fmla="*/ 7061219 w 7945062"/>
                    <a:gd name="connsiteY3" fmla="*/ 131633 h 270408"/>
                    <a:gd name="connsiteX4" fmla="*/ 6756390 w 7945062"/>
                    <a:gd name="connsiteY4" fmla="*/ 129567 h 270408"/>
                    <a:gd name="connsiteX5" fmla="*/ 6459135 w 7945062"/>
                    <a:gd name="connsiteY5" fmla="*/ 142673 h 270408"/>
                    <a:gd name="connsiteX6" fmla="*/ 6185124 w 7945062"/>
                    <a:gd name="connsiteY6" fmla="*/ 0 h 270408"/>
                    <a:gd name="connsiteX7" fmla="*/ 5876567 w 7945062"/>
                    <a:gd name="connsiteY7" fmla="*/ 13675 h 270408"/>
                    <a:gd name="connsiteX8" fmla="*/ 5597983 w 7945062"/>
                    <a:gd name="connsiteY8" fmla="*/ 27556 h 270408"/>
                    <a:gd name="connsiteX9" fmla="*/ 5311651 w 7945062"/>
                    <a:gd name="connsiteY9" fmla="*/ 51037 h 270408"/>
                    <a:gd name="connsiteX10" fmla="*/ 4983199 w 7945062"/>
                    <a:gd name="connsiteY10" fmla="*/ 71142 h 270408"/>
                    <a:gd name="connsiteX11" fmla="*/ 4710965 w 7945062"/>
                    <a:gd name="connsiteY11" fmla="*/ 84270 h 270408"/>
                    <a:gd name="connsiteX12" fmla="*/ 4403340 w 7945062"/>
                    <a:gd name="connsiteY12" fmla="*/ 90528 h 270408"/>
                    <a:gd name="connsiteX13" fmla="*/ 4115231 w 7945062"/>
                    <a:gd name="connsiteY13" fmla="*/ 103537 h 270408"/>
                    <a:gd name="connsiteX14" fmla="*/ 3825867 w 7945062"/>
                    <a:gd name="connsiteY14" fmla="*/ 113741 h 270408"/>
                    <a:gd name="connsiteX15" fmla="*/ 3514740 w 7945062"/>
                    <a:gd name="connsiteY15" fmla="*/ 121006 h 270408"/>
                    <a:gd name="connsiteX16" fmla="*/ 3225043 w 7945062"/>
                    <a:gd name="connsiteY16" fmla="*/ 141756 h 270408"/>
                    <a:gd name="connsiteX17" fmla="*/ 2924229 w 7945062"/>
                    <a:gd name="connsiteY17" fmla="*/ 159850 h 270408"/>
                    <a:gd name="connsiteX18" fmla="*/ 2641815 w 7945062"/>
                    <a:gd name="connsiteY18" fmla="*/ 152605 h 270408"/>
                    <a:gd name="connsiteX19" fmla="*/ 2362299 w 7945062"/>
                    <a:gd name="connsiteY19" fmla="*/ 161898 h 270408"/>
                    <a:gd name="connsiteX20" fmla="*/ 2046736 w 7945062"/>
                    <a:gd name="connsiteY20" fmla="*/ 165444 h 270408"/>
                    <a:gd name="connsiteX21" fmla="*/ 1764045 w 7945062"/>
                    <a:gd name="connsiteY21" fmla="*/ 188905 h 270408"/>
                    <a:gd name="connsiteX22" fmla="*/ 1452589 w 7945062"/>
                    <a:gd name="connsiteY22" fmla="*/ 196456 h 270408"/>
                    <a:gd name="connsiteX23" fmla="*/ 1175127 w 7945062"/>
                    <a:gd name="connsiteY23" fmla="*/ 207173 h 270408"/>
                    <a:gd name="connsiteX24" fmla="*/ 884637 w 7945062"/>
                    <a:gd name="connsiteY24" fmla="*/ 220106 h 270408"/>
                    <a:gd name="connsiteX25" fmla="*/ 584294 w 7945062"/>
                    <a:gd name="connsiteY25" fmla="*/ 238734 h 270408"/>
                    <a:gd name="connsiteX26" fmla="*/ 296047 w 7945062"/>
                    <a:gd name="connsiteY26" fmla="*/ 253319 h 270408"/>
                    <a:gd name="connsiteX27" fmla="*/ 0 w 7945062"/>
                    <a:gd name="connsiteY27" fmla="*/ 270408 h 270408"/>
                    <a:gd name="connsiteX0" fmla="*/ 7945062 w 7945062"/>
                    <a:gd name="connsiteY0" fmla="*/ 97930 h 293433"/>
                    <a:gd name="connsiteX1" fmla="*/ 7637903 w 7945062"/>
                    <a:gd name="connsiteY1" fmla="*/ 107868 h 293433"/>
                    <a:gd name="connsiteX2" fmla="*/ 7352503 w 7945062"/>
                    <a:gd name="connsiteY2" fmla="*/ 137437 h 293433"/>
                    <a:gd name="connsiteX3" fmla="*/ 7061219 w 7945062"/>
                    <a:gd name="connsiteY3" fmla="*/ 154658 h 293433"/>
                    <a:gd name="connsiteX4" fmla="*/ 6756390 w 7945062"/>
                    <a:gd name="connsiteY4" fmla="*/ 152592 h 293433"/>
                    <a:gd name="connsiteX5" fmla="*/ 6465485 w 7945062"/>
                    <a:gd name="connsiteY5" fmla="*/ 0 h 293433"/>
                    <a:gd name="connsiteX6" fmla="*/ 6185124 w 7945062"/>
                    <a:gd name="connsiteY6" fmla="*/ 23025 h 293433"/>
                    <a:gd name="connsiteX7" fmla="*/ 5876567 w 7945062"/>
                    <a:gd name="connsiteY7" fmla="*/ 36700 h 293433"/>
                    <a:gd name="connsiteX8" fmla="*/ 5597983 w 7945062"/>
                    <a:gd name="connsiteY8" fmla="*/ 50581 h 293433"/>
                    <a:gd name="connsiteX9" fmla="*/ 5311651 w 7945062"/>
                    <a:gd name="connsiteY9" fmla="*/ 74062 h 293433"/>
                    <a:gd name="connsiteX10" fmla="*/ 4983199 w 7945062"/>
                    <a:gd name="connsiteY10" fmla="*/ 94167 h 293433"/>
                    <a:gd name="connsiteX11" fmla="*/ 4710965 w 7945062"/>
                    <a:gd name="connsiteY11" fmla="*/ 107295 h 293433"/>
                    <a:gd name="connsiteX12" fmla="*/ 4403340 w 7945062"/>
                    <a:gd name="connsiteY12" fmla="*/ 113553 h 293433"/>
                    <a:gd name="connsiteX13" fmla="*/ 4115231 w 7945062"/>
                    <a:gd name="connsiteY13" fmla="*/ 126562 h 293433"/>
                    <a:gd name="connsiteX14" fmla="*/ 3825867 w 7945062"/>
                    <a:gd name="connsiteY14" fmla="*/ 136766 h 293433"/>
                    <a:gd name="connsiteX15" fmla="*/ 3514740 w 7945062"/>
                    <a:gd name="connsiteY15" fmla="*/ 144031 h 293433"/>
                    <a:gd name="connsiteX16" fmla="*/ 3225043 w 7945062"/>
                    <a:gd name="connsiteY16" fmla="*/ 164781 h 293433"/>
                    <a:gd name="connsiteX17" fmla="*/ 2924229 w 7945062"/>
                    <a:gd name="connsiteY17" fmla="*/ 182875 h 293433"/>
                    <a:gd name="connsiteX18" fmla="*/ 2641815 w 7945062"/>
                    <a:gd name="connsiteY18" fmla="*/ 175630 h 293433"/>
                    <a:gd name="connsiteX19" fmla="*/ 2362299 w 7945062"/>
                    <a:gd name="connsiteY19" fmla="*/ 184923 h 293433"/>
                    <a:gd name="connsiteX20" fmla="*/ 2046736 w 7945062"/>
                    <a:gd name="connsiteY20" fmla="*/ 188469 h 293433"/>
                    <a:gd name="connsiteX21" fmla="*/ 1764045 w 7945062"/>
                    <a:gd name="connsiteY21" fmla="*/ 211930 h 293433"/>
                    <a:gd name="connsiteX22" fmla="*/ 1452589 w 7945062"/>
                    <a:gd name="connsiteY22" fmla="*/ 219481 h 293433"/>
                    <a:gd name="connsiteX23" fmla="*/ 1175127 w 7945062"/>
                    <a:gd name="connsiteY23" fmla="*/ 230198 h 293433"/>
                    <a:gd name="connsiteX24" fmla="*/ 884637 w 7945062"/>
                    <a:gd name="connsiteY24" fmla="*/ 243131 h 293433"/>
                    <a:gd name="connsiteX25" fmla="*/ 584294 w 7945062"/>
                    <a:gd name="connsiteY25" fmla="*/ 261759 h 293433"/>
                    <a:gd name="connsiteX26" fmla="*/ 296047 w 7945062"/>
                    <a:gd name="connsiteY26" fmla="*/ 276344 h 293433"/>
                    <a:gd name="connsiteX27" fmla="*/ 0 w 7945062"/>
                    <a:gd name="connsiteY27" fmla="*/ 293433 h 293433"/>
                    <a:gd name="connsiteX0" fmla="*/ 7945062 w 7945062"/>
                    <a:gd name="connsiteY0" fmla="*/ 111036 h 306539"/>
                    <a:gd name="connsiteX1" fmla="*/ 7637903 w 7945062"/>
                    <a:gd name="connsiteY1" fmla="*/ 120974 h 306539"/>
                    <a:gd name="connsiteX2" fmla="*/ 7352503 w 7945062"/>
                    <a:gd name="connsiteY2" fmla="*/ 150543 h 306539"/>
                    <a:gd name="connsiteX3" fmla="*/ 7061219 w 7945062"/>
                    <a:gd name="connsiteY3" fmla="*/ 167764 h 306539"/>
                    <a:gd name="connsiteX4" fmla="*/ 6765915 w 7945062"/>
                    <a:gd name="connsiteY4" fmla="*/ 0 h 306539"/>
                    <a:gd name="connsiteX5" fmla="*/ 6465485 w 7945062"/>
                    <a:gd name="connsiteY5" fmla="*/ 13106 h 306539"/>
                    <a:gd name="connsiteX6" fmla="*/ 6185124 w 7945062"/>
                    <a:gd name="connsiteY6" fmla="*/ 36131 h 306539"/>
                    <a:gd name="connsiteX7" fmla="*/ 5876567 w 7945062"/>
                    <a:gd name="connsiteY7" fmla="*/ 49806 h 306539"/>
                    <a:gd name="connsiteX8" fmla="*/ 5597983 w 7945062"/>
                    <a:gd name="connsiteY8" fmla="*/ 63687 h 306539"/>
                    <a:gd name="connsiteX9" fmla="*/ 5311651 w 7945062"/>
                    <a:gd name="connsiteY9" fmla="*/ 87168 h 306539"/>
                    <a:gd name="connsiteX10" fmla="*/ 4983199 w 7945062"/>
                    <a:gd name="connsiteY10" fmla="*/ 107273 h 306539"/>
                    <a:gd name="connsiteX11" fmla="*/ 4710965 w 7945062"/>
                    <a:gd name="connsiteY11" fmla="*/ 120401 h 306539"/>
                    <a:gd name="connsiteX12" fmla="*/ 4403340 w 7945062"/>
                    <a:gd name="connsiteY12" fmla="*/ 126659 h 306539"/>
                    <a:gd name="connsiteX13" fmla="*/ 4115231 w 7945062"/>
                    <a:gd name="connsiteY13" fmla="*/ 139668 h 306539"/>
                    <a:gd name="connsiteX14" fmla="*/ 3825867 w 7945062"/>
                    <a:gd name="connsiteY14" fmla="*/ 149872 h 306539"/>
                    <a:gd name="connsiteX15" fmla="*/ 3514740 w 7945062"/>
                    <a:gd name="connsiteY15" fmla="*/ 157137 h 306539"/>
                    <a:gd name="connsiteX16" fmla="*/ 3225043 w 7945062"/>
                    <a:gd name="connsiteY16" fmla="*/ 177887 h 306539"/>
                    <a:gd name="connsiteX17" fmla="*/ 2924229 w 7945062"/>
                    <a:gd name="connsiteY17" fmla="*/ 195981 h 306539"/>
                    <a:gd name="connsiteX18" fmla="*/ 2641815 w 7945062"/>
                    <a:gd name="connsiteY18" fmla="*/ 188736 h 306539"/>
                    <a:gd name="connsiteX19" fmla="*/ 2362299 w 7945062"/>
                    <a:gd name="connsiteY19" fmla="*/ 198029 h 306539"/>
                    <a:gd name="connsiteX20" fmla="*/ 2046736 w 7945062"/>
                    <a:gd name="connsiteY20" fmla="*/ 201575 h 306539"/>
                    <a:gd name="connsiteX21" fmla="*/ 1764045 w 7945062"/>
                    <a:gd name="connsiteY21" fmla="*/ 225036 h 306539"/>
                    <a:gd name="connsiteX22" fmla="*/ 1452589 w 7945062"/>
                    <a:gd name="connsiteY22" fmla="*/ 232587 h 306539"/>
                    <a:gd name="connsiteX23" fmla="*/ 1175127 w 7945062"/>
                    <a:gd name="connsiteY23" fmla="*/ 243304 h 306539"/>
                    <a:gd name="connsiteX24" fmla="*/ 884637 w 7945062"/>
                    <a:gd name="connsiteY24" fmla="*/ 256237 h 306539"/>
                    <a:gd name="connsiteX25" fmla="*/ 584294 w 7945062"/>
                    <a:gd name="connsiteY25" fmla="*/ 274865 h 306539"/>
                    <a:gd name="connsiteX26" fmla="*/ 296047 w 7945062"/>
                    <a:gd name="connsiteY26" fmla="*/ 289450 h 306539"/>
                    <a:gd name="connsiteX27" fmla="*/ 0 w 7945062"/>
                    <a:gd name="connsiteY27" fmla="*/ 306539 h 306539"/>
                    <a:gd name="connsiteX0" fmla="*/ 7945062 w 7945062"/>
                    <a:gd name="connsiteY0" fmla="*/ 140836 h 336339"/>
                    <a:gd name="connsiteX1" fmla="*/ 7637903 w 7945062"/>
                    <a:gd name="connsiteY1" fmla="*/ 150774 h 336339"/>
                    <a:gd name="connsiteX2" fmla="*/ 7352503 w 7945062"/>
                    <a:gd name="connsiteY2" fmla="*/ 180343 h 336339"/>
                    <a:gd name="connsiteX3" fmla="*/ 7070744 w 7945062"/>
                    <a:gd name="connsiteY3" fmla="*/ 0 h 336339"/>
                    <a:gd name="connsiteX4" fmla="*/ 6765915 w 7945062"/>
                    <a:gd name="connsiteY4" fmla="*/ 29800 h 336339"/>
                    <a:gd name="connsiteX5" fmla="*/ 6465485 w 7945062"/>
                    <a:gd name="connsiteY5" fmla="*/ 42906 h 336339"/>
                    <a:gd name="connsiteX6" fmla="*/ 6185124 w 7945062"/>
                    <a:gd name="connsiteY6" fmla="*/ 65931 h 336339"/>
                    <a:gd name="connsiteX7" fmla="*/ 5876567 w 7945062"/>
                    <a:gd name="connsiteY7" fmla="*/ 79606 h 336339"/>
                    <a:gd name="connsiteX8" fmla="*/ 5597983 w 7945062"/>
                    <a:gd name="connsiteY8" fmla="*/ 93487 h 336339"/>
                    <a:gd name="connsiteX9" fmla="*/ 5311651 w 7945062"/>
                    <a:gd name="connsiteY9" fmla="*/ 116968 h 336339"/>
                    <a:gd name="connsiteX10" fmla="*/ 4983199 w 7945062"/>
                    <a:gd name="connsiteY10" fmla="*/ 137073 h 336339"/>
                    <a:gd name="connsiteX11" fmla="*/ 4710965 w 7945062"/>
                    <a:gd name="connsiteY11" fmla="*/ 150201 h 336339"/>
                    <a:gd name="connsiteX12" fmla="*/ 4403340 w 7945062"/>
                    <a:gd name="connsiteY12" fmla="*/ 156459 h 336339"/>
                    <a:gd name="connsiteX13" fmla="*/ 4115231 w 7945062"/>
                    <a:gd name="connsiteY13" fmla="*/ 169468 h 336339"/>
                    <a:gd name="connsiteX14" fmla="*/ 3825867 w 7945062"/>
                    <a:gd name="connsiteY14" fmla="*/ 179672 h 336339"/>
                    <a:gd name="connsiteX15" fmla="*/ 3514740 w 7945062"/>
                    <a:gd name="connsiteY15" fmla="*/ 186937 h 336339"/>
                    <a:gd name="connsiteX16" fmla="*/ 3225043 w 7945062"/>
                    <a:gd name="connsiteY16" fmla="*/ 207687 h 336339"/>
                    <a:gd name="connsiteX17" fmla="*/ 2924229 w 7945062"/>
                    <a:gd name="connsiteY17" fmla="*/ 225781 h 336339"/>
                    <a:gd name="connsiteX18" fmla="*/ 2641815 w 7945062"/>
                    <a:gd name="connsiteY18" fmla="*/ 218536 h 336339"/>
                    <a:gd name="connsiteX19" fmla="*/ 2362299 w 7945062"/>
                    <a:gd name="connsiteY19" fmla="*/ 227829 h 336339"/>
                    <a:gd name="connsiteX20" fmla="*/ 2046736 w 7945062"/>
                    <a:gd name="connsiteY20" fmla="*/ 231375 h 336339"/>
                    <a:gd name="connsiteX21" fmla="*/ 1764045 w 7945062"/>
                    <a:gd name="connsiteY21" fmla="*/ 254836 h 336339"/>
                    <a:gd name="connsiteX22" fmla="*/ 1452589 w 7945062"/>
                    <a:gd name="connsiteY22" fmla="*/ 262387 h 336339"/>
                    <a:gd name="connsiteX23" fmla="*/ 1175127 w 7945062"/>
                    <a:gd name="connsiteY23" fmla="*/ 273104 h 336339"/>
                    <a:gd name="connsiteX24" fmla="*/ 884637 w 7945062"/>
                    <a:gd name="connsiteY24" fmla="*/ 286037 h 336339"/>
                    <a:gd name="connsiteX25" fmla="*/ 584294 w 7945062"/>
                    <a:gd name="connsiteY25" fmla="*/ 304665 h 336339"/>
                    <a:gd name="connsiteX26" fmla="*/ 296047 w 7945062"/>
                    <a:gd name="connsiteY26" fmla="*/ 319250 h 336339"/>
                    <a:gd name="connsiteX27" fmla="*/ 0 w 7945062"/>
                    <a:gd name="connsiteY27" fmla="*/ 336339 h 336339"/>
                    <a:gd name="connsiteX0" fmla="*/ 7945062 w 7945062"/>
                    <a:gd name="connsiteY0" fmla="*/ 170802 h 366305"/>
                    <a:gd name="connsiteX1" fmla="*/ 7637903 w 7945062"/>
                    <a:gd name="connsiteY1" fmla="*/ 180740 h 366305"/>
                    <a:gd name="connsiteX2" fmla="*/ 7362028 w 7945062"/>
                    <a:gd name="connsiteY2" fmla="*/ 0 h 366305"/>
                    <a:gd name="connsiteX3" fmla="*/ 7070744 w 7945062"/>
                    <a:gd name="connsiteY3" fmla="*/ 29966 h 366305"/>
                    <a:gd name="connsiteX4" fmla="*/ 6765915 w 7945062"/>
                    <a:gd name="connsiteY4" fmla="*/ 59766 h 366305"/>
                    <a:gd name="connsiteX5" fmla="*/ 6465485 w 7945062"/>
                    <a:gd name="connsiteY5" fmla="*/ 72872 h 366305"/>
                    <a:gd name="connsiteX6" fmla="*/ 6185124 w 7945062"/>
                    <a:gd name="connsiteY6" fmla="*/ 95897 h 366305"/>
                    <a:gd name="connsiteX7" fmla="*/ 5876567 w 7945062"/>
                    <a:gd name="connsiteY7" fmla="*/ 109572 h 366305"/>
                    <a:gd name="connsiteX8" fmla="*/ 5597983 w 7945062"/>
                    <a:gd name="connsiteY8" fmla="*/ 123453 h 366305"/>
                    <a:gd name="connsiteX9" fmla="*/ 5311651 w 7945062"/>
                    <a:gd name="connsiteY9" fmla="*/ 146934 h 366305"/>
                    <a:gd name="connsiteX10" fmla="*/ 4983199 w 7945062"/>
                    <a:gd name="connsiteY10" fmla="*/ 167039 h 366305"/>
                    <a:gd name="connsiteX11" fmla="*/ 4710965 w 7945062"/>
                    <a:gd name="connsiteY11" fmla="*/ 180167 h 366305"/>
                    <a:gd name="connsiteX12" fmla="*/ 4403340 w 7945062"/>
                    <a:gd name="connsiteY12" fmla="*/ 186425 h 366305"/>
                    <a:gd name="connsiteX13" fmla="*/ 4115231 w 7945062"/>
                    <a:gd name="connsiteY13" fmla="*/ 199434 h 366305"/>
                    <a:gd name="connsiteX14" fmla="*/ 3825867 w 7945062"/>
                    <a:gd name="connsiteY14" fmla="*/ 209638 h 366305"/>
                    <a:gd name="connsiteX15" fmla="*/ 3514740 w 7945062"/>
                    <a:gd name="connsiteY15" fmla="*/ 216903 h 366305"/>
                    <a:gd name="connsiteX16" fmla="*/ 3225043 w 7945062"/>
                    <a:gd name="connsiteY16" fmla="*/ 237653 h 366305"/>
                    <a:gd name="connsiteX17" fmla="*/ 2924229 w 7945062"/>
                    <a:gd name="connsiteY17" fmla="*/ 255747 h 366305"/>
                    <a:gd name="connsiteX18" fmla="*/ 2641815 w 7945062"/>
                    <a:gd name="connsiteY18" fmla="*/ 248502 h 366305"/>
                    <a:gd name="connsiteX19" fmla="*/ 2362299 w 7945062"/>
                    <a:gd name="connsiteY19" fmla="*/ 257795 h 366305"/>
                    <a:gd name="connsiteX20" fmla="*/ 2046736 w 7945062"/>
                    <a:gd name="connsiteY20" fmla="*/ 261341 h 366305"/>
                    <a:gd name="connsiteX21" fmla="*/ 1764045 w 7945062"/>
                    <a:gd name="connsiteY21" fmla="*/ 284802 h 366305"/>
                    <a:gd name="connsiteX22" fmla="*/ 1452589 w 7945062"/>
                    <a:gd name="connsiteY22" fmla="*/ 292353 h 366305"/>
                    <a:gd name="connsiteX23" fmla="*/ 1175127 w 7945062"/>
                    <a:gd name="connsiteY23" fmla="*/ 303070 h 366305"/>
                    <a:gd name="connsiteX24" fmla="*/ 884637 w 7945062"/>
                    <a:gd name="connsiteY24" fmla="*/ 316003 h 366305"/>
                    <a:gd name="connsiteX25" fmla="*/ 584294 w 7945062"/>
                    <a:gd name="connsiteY25" fmla="*/ 334631 h 366305"/>
                    <a:gd name="connsiteX26" fmla="*/ 296047 w 7945062"/>
                    <a:gd name="connsiteY26" fmla="*/ 349216 h 366305"/>
                    <a:gd name="connsiteX27" fmla="*/ 0 w 7945062"/>
                    <a:gd name="connsiteY27" fmla="*/ 366305 h 366305"/>
                    <a:gd name="connsiteX0" fmla="*/ 7945062 w 7945062"/>
                    <a:gd name="connsiteY0" fmla="*/ 187626 h 383129"/>
                    <a:gd name="connsiteX1" fmla="*/ 7647428 w 7945062"/>
                    <a:gd name="connsiteY1" fmla="*/ 0 h 383129"/>
                    <a:gd name="connsiteX2" fmla="*/ 7362028 w 7945062"/>
                    <a:gd name="connsiteY2" fmla="*/ 16824 h 383129"/>
                    <a:gd name="connsiteX3" fmla="*/ 7070744 w 7945062"/>
                    <a:gd name="connsiteY3" fmla="*/ 46790 h 383129"/>
                    <a:gd name="connsiteX4" fmla="*/ 6765915 w 7945062"/>
                    <a:gd name="connsiteY4" fmla="*/ 76590 h 383129"/>
                    <a:gd name="connsiteX5" fmla="*/ 6465485 w 7945062"/>
                    <a:gd name="connsiteY5" fmla="*/ 89696 h 383129"/>
                    <a:gd name="connsiteX6" fmla="*/ 6185124 w 7945062"/>
                    <a:gd name="connsiteY6" fmla="*/ 112721 h 383129"/>
                    <a:gd name="connsiteX7" fmla="*/ 5876567 w 7945062"/>
                    <a:gd name="connsiteY7" fmla="*/ 126396 h 383129"/>
                    <a:gd name="connsiteX8" fmla="*/ 5597983 w 7945062"/>
                    <a:gd name="connsiteY8" fmla="*/ 140277 h 383129"/>
                    <a:gd name="connsiteX9" fmla="*/ 5311651 w 7945062"/>
                    <a:gd name="connsiteY9" fmla="*/ 163758 h 383129"/>
                    <a:gd name="connsiteX10" fmla="*/ 4983199 w 7945062"/>
                    <a:gd name="connsiteY10" fmla="*/ 183863 h 383129"/>
                    <a:gd name="connsiteX11" fmla="*/ 4710965 w 7945062"/>
                    <a:gd name="connsiteY11" fmla="*/ 196991 h 383129"/>
                    <a:gd name="connsiteX12" fmla="*/ 4403340 w 7945062"/>
                    <a:gd name="connsiteY12" fmla="*/ 203249 h 383129"/>
                    <a:gd name="connsiteX13" fmla="*/ 4115231 w 7945062"/>
                    <a:gd name="connsiteY13" fmla="*/ 216258 h 383129"/>
                    <a:gd name="connsiteX14" fmla="*/ 3825867 w 7945062"/>
                    <a:gd name="connsiteY14" fmla="*/ 226462 h 383129"/>
                    <a:gd name="connsiteX15" fmla="*/ 3514740 w 7945062"/>
                    <a:gd name="connsiteY15" fmla="*/ 233727 h 383129"/>
                    <a:gd name="connsiteX16" fmla="*/ 3225043 w 7945062"/>
                    <a:gd name="connsiteY16" fmla="*/ 254477 h 383129"/>
                    <a:gd name="connsiteX17" fmla="*/ 2924229 w 7945062"/>
                    <a:gd name="connsiteY17" fmla="*/ 272571 h 383129"/>
                    <a:gd name="connsiteX18" fmla="*/ 2641815 w 7945062"/>
                    <a:gd name="connsiteY18" fmla="*/ 265326 h 383129"/>
                    <a:gd name="connsiteX19" fmla="*/ 2362299 w 7945062"/>
                    <a:gd name="connsiteY19" fmla="*/ 274619 h 383129"/>
                    <a:gd name="connsiteX20" fmla="*/ 2046736 w 7945062"/>
                    <a:gd name="connsiteY20" fmla="*/ 278165 h 383129"/>
                    <a:gd name="connsiteX21" fmla="*/ 1764045 w 7945062"/>
                    <a:gd name="connsiteY21" fmla="*/ 301626 h 383129"/>
                    <a:gd name="connsiteX22" fmla="*/ 1452589 w 7945062"/>
                    <a:gd name="connsiteY22" fmla="*/ 309177 h 383129"/>
                    <a:gd name="connsiteX23" fmla="*/ 1175127 w 7945062"/>
                    <a:gd name="connsiteY23" fmla="*/ 319894 h 383129"/>
                    <a:gd name="connsiteX24" fmla="*/ 884637 w 7945062"/>
                    <a:gd name="connsiteY24" fmla="*/ 332827 h 383129"/>
                    <a:gd name="connsiteX25" fmla="*/ 584294 w 7945062"/>
                    <a:gd name="connsiteY25" fmla="*/ 351455 h 383129"/>
                    <a:gd name="connsiteX26" fmla="*/ 296047 w 7945062"/>
                    <a:gd name="connsiteY26" fmla="*/ 366040 h 383129"/>
                    <a:gd name="connsiteX27" fmla="*/ 0 w 7945062"/>
                    <a:gd name="connsiteY27" fmla="*/ 383129 h 383129"/>
                    <a:gd name="connsiteX0" fmla="*/ 7951412 w 7951412"/>
                    <a:gd name="connsiteY0" fmla="*/ 0 h 412186"/>
                    <a:gd name="connsiteX1" fmla="*/ 7647428 w 7951412"/>
                    <a:gd name="connsiteY1" fmla="*/ 29057 h 412186"/>
                    <a:gd name="connsiteX2" fmla="*/ 7362028 w 7951412"/>
                    <a:gd name="connsiteY2" fmla="*/ 45881 h 412186"/>
                    <a:gd name="connsiteX3" fmla="*/ 7070744 w 7951412"/>
                    <a:gd name="connsiteY3" fmla="*/ 75847 h 412186"/>
                    <a:gd name="connsiteX4" fmla="*/ 6765915 w 7951412"/>
                    <a:gd name="connsiteY4" fmla="*/ 105647 h 412186"/>
                    <a:gd name="connsiteX5" fmla="*/ 6465485 w 7951412"/>
                    <a:gd name="connsiteY5" fmla="*/ 118753 h 412186"/>
                    <a:gd name="connsiteX6" fmla="*/ 6185124 w 7951412"/>
                    <a:gd name="connsiteY6" fmla="*/ 141778 h 412186"/>
                    <a:gd name="connsiteX7" fmla="*/ 5876567 w 7951412"/>
                    <a:gd name="connsiteY7" fmla="*/ 155453 h 412186"/>
                    <a:gd name="connsiteX8" fmla="*/ 5597983 w 7951412"/>
                    <a:gd name="connsiteY8" fmla="*/ 169334 h 412186"/>
                    <a:gd name="connsiteX9" fmla="*/ 5311651 w 7951412"/>
                    <a:gd name="connsiteY9" fmla="*/ 192815 h 412186"/>
                    <a:gd name="connsiteX10" fmla="*/ 4983199 w 7951412"/>
                    <a:gd name="connsiteY10" fmla="*/ 212920 h 412186"/>
                    <a:gd name="connsiteX11" fmla="*/ 4710965 w 7951412"/>
                    <a:gd name="connsiteY11" fmla="*/ 226048 h 412186"/>
                    <a:gd name="connsiteX12" fmla="*/ 4403340 w 7951412"/>
                    <a:gd name="connsiteY12" fmla="*/ 232306 h 412186"/>
                    <a:gd name="connsiteX13" fmla="*/ 4115231 w 7951412"/>
                    <a:gd name="connsiteY13" fmla="*/ 245315 h 412186"/>
                    <a:gd name="connsiteX14" fmla="*/ 3825867 w 7951412"/>
                    <a:gd name="connsiteY14" fmla="*/ 255519 h 412186"/>
                    <a:gd name="connsiteX15" fmla="*/ 3514740 w 7951412"/>
                    <a:gd name="connsiteY15" fmla="*/ 262784 h 412186"/>
                    <a:gd name="connsiteX16" fmla="*/ 3225043 w 7951412"/>
                    <a:gd name="connsiteY16" fmla="*/ 283534 h 412186"/>
                    <a:gd name="connsiteX17" fmla="*/ 2924229 w 7951412"/>
                    <a:gd name="connsiteY17" fmla="*/ 301628 h 412186"/>
                    <a:gd name="connsiteX18" fmla="*/ 2641815 w 7951412"/>
                    <a:gd name="connsiteY18" fmla="*/ 294383 h 412186"/>
                    <a:gd name="connsiteX19" fmla="*/ 2362299 w 7951412"/>
                    <a:gd name="connsiteY19" fmla="*/ 303676 h 412186"/>
                    <a:gd name="connsiteX20" fmla="*/ 2046736 w 7951412"/>
                    <a:gd name="connsiteY20" fmla="*/ 307222 h 412186"/>
                    <a:gd name="connsiteX21" fmla="*/ 1764045 w 7951412"/>
                    <a:gd name="connsiteY21" fmla="*/ 330683 h 412186"/>
                    <a:gd name="connsiteX22" fmla="*/ 1452589 w 7951412"/>
                    <a:gd name="connsiteY22" fmla="*/ 338234 h 412186"/>
                    <a:gd name="connsiteX23" fmla="*/ 1175127 w 7951412"/>
                    <a:gd name="connsiteY23" fmla="*/ 348951 h 412186"/>
                    <a:gd name="connsiteX24" fmla="*/ 884637 w 7951412"/>
                    <a:gd name="connsiteY24" fmla="*/ 361884 h 412186"/>
                    <a:gd name="connsiteX25" fmla="*/ 584294 w 7951412"/>
                    <a:gd name="connsiteY25" fmla="*/ 380512 h 412186"/>
                    <a:gd name="connsiteX26" fmla="*/ 296047 w 7951412"/>
                    <a:gd name="connsiteY26" fmla="*/ 395097 h 412186"/>
                    <a:gd name="connsiteX27" fmla="*/ 0 w 7951412"/>
                    <a:gd name="connsiteY27" fmla="*/ 412186 h 412186"/>
                    <a:gd name="connsiteX0" fmla="*/ 7956175 w 7956175"/>
                    <a:gd name="connsiteY0" fmla="*/ 35470 h 383129"/>
                    <a:gd name="connsiteX1" fmla="*/ 7647428 w 7956175"/>
                    <a:gd name="connsiteY1" fmla="*/ 0 h 383129"/>
                    <a:gd name="connsiteX2" fmla="*/ 7362028 w 7956175"/>
                    <a:gd name="connsiteY2" fmla="*/ 16824 h 383129"/>
                    <a:gd name="connsiteX3" fmla="*/ 7070744 w 7956175"/>
                    <a:gd name="connsiteY3" fmla="*/ 46790 h 383129"/>
                    <a:gd name="connsiteX4" fmla="*/ 6765915 w 7956175"/>
                    <a:gd name="connsiteY4" fmla="*/ 76590 h 383129"/>
                    <a:gd name="connsiteX5" fmla="*/ 6465485 w 7956175"/>
                    <a:gd name="connsiteY5" fmla="*/ 89696 h 383129"/>
                    <a:gd name="connsiteX6" fmla="*/ 6185124 w 7956175"/>
                    <a:gd name="connsiteY6" fmla="*/ 112721 h 383129"/>
                    <a:gd name="connsiteX7" fmla="*/ 5876567 w 7956175"/>
                    <a:gd name="connsiteY7" fmla="*/ 126396 h 383129"/>
                    <a:gd name="connsiteX8" fmla="*/ 5597983 w 7956175"/>
                    <a:gd name="connsiteY8" fmla="*/ 140277 h 383129"/>
                    <a:gd name="connsiteX9" fmla="*/ 5311651 w 7956175"/>
                    <a:gd name="connsiteY9" fmla="*/ 163758 h 383129"/>
                    <a:gd name="connsiteX10" fmla="*/ 4983199 w 7956175"/>
                    <a:gd name="connsiteY10" fmla="*/ 183863 h 383129"/>
                    <a:gd name="connsiteX11" fmla="*/ 4710965 w 7956175"/>
                    <a:gd name="connsiteY11" fmla="*/ 196991 h 383129"/>
                    <a:gd name="connsiteX12" fmla="*/ 4403340 w 7956175"/>
                    <a:gd name="connsiteY12" fmla="*/ 203249 h 383129"/>
                    <a:gd name="connsiteX13" fmla="*/ 4115231 w 7956175"/>
                    <a:gd name="connsiteY13" fmla="*/ 216258 h 383129"/>
                    <a:gd name="connsiteX14" fmla="*/ 3825867 w 7956175"/>
                    <a:gd name="connsiteY14" fmla="*/ 226462 h 383129"/>
                    <a:gd name="connsiteX15" fmla="*/ 3514740 w 7956175"/>
                    <a:gd name="connsiteY15" fmla="*/ 233727 h 383129"/>
                    <a:gd name="connsiteX16" fmla="*/ 3225043 w 7956175"/>
                    <a:gd name="connsiteY16" fmla="*/ 254477 h 383129"/>
                    <a:gd name="connsiteX17" fmla="*/ 2924229 w 7956175"/>
                    <a:gd name="connsiteY17" fmla="*/ 272571 h 383129"/>
                    <a:gd name="connsiteX18" fmla="*/ 2641815 w 7956175"/>
                    <a:gd name="connsiteY18" fmla="*/ 265326 h 383129"/>
                    <a:gd name="connsiteX19" fmla="*/ 2362299 w 7956175"/>
                    <a:gd name="connsiteY19" fmla="*/ 274619 h 383129"/>
                    <a:gd name="connsiteX20" fmla="*/ 2046736 w 7956175"/>
                    <a:gd name="connsiteY20" fmla="*/ 278165 h 383129"/>
                    <a:gd name="connsiteX21" fmla="*/ 1764045 w 7956175"/>
                    <a:gd name="connsiteY21" fmla="*/ 301626 h 383129"/>
                    <a:gd name="connsiteX22" fmla="*/ 1452589 w 7956175"/>
                    <a:gd name="connsiteY22" fmla="*/ 309177 h 383129"/>
                    <a:gd name="connsiteX23" fmla="*/ 1175127 w 7956175"/>
                    <a:gd name="connsiteY23" fmla="*/ 319894 h 383129"/>
                    <a:gd name="connsiteX24" fmla="*/ 884637 w 7956175"/>
                    <a:gd name="connsiteY24" fmla="*/ 332827 h 383129"/>
                    <a:gd name="connsiteX25" fmla="*/ 584294 w 7956175"/>
                    <a:gd name="connsiteY25" fmla="*/ 351455 h 383129"/>
                    <a:gd name="connsiteX26" fmla="*/ 296047 w 7956175"/>
                    <a:gd name="connsiteY26" fmla="*/ 366040 h 383129"/>
                    <a:gd name="connsiteX27" fmla="*/ 0 w 7956175"/>
                    <a:gd name="connsiteY27" fmla="*/ 383129 h 383129"/>
                    <a:gd name="connsiteX0" fmla="*/ 7956175 w 7956175"/>
                    <a:gd name="connsiteY0" fmla="*/ 18646 h 366305"/>
                    <a:gd name="connsiteX1" fmla="*/ 7649810 w 7956175"/>
                    <a:gd name="connsiteY1" fmla="*/ 45313 h 366305"/>
                    <a:gd name="connsiteX2" fmla="*/ 7362028 w 7956175"/>
                    <a:gd name="connsiteY2" fmla="*/ 0 h 366305"/>
                    <a:gd name="connsiteX3" fmla="*/ 7070744 w 7956175"/>
                    <a:gd name="connsiteY3" fmla="*/ 29966 h 366305"/>
                    <a:gd name="connsiteX4" fmla="*/ 6765915 w 7956175"/>
                    <a:gd name="connsiteY4" fmla="*/ 59766 h 366305"/>
                    <a:gd name="connsiteX5" fmla="*/ 6465485 w 7956175"/>
                    <a:gd name="connsiteY5" fmla="*/ 72872 h 366305"/>
                    <a:gd name="connsiteX6" fmla="*/ 6185124 w 7956175"/>
                    <a:gd name="connsiteY6" fmla="*/ 95897 h 366305"/>
                    <a:gd name="connsiteX7" fmla="*/ 5876567 w 7956175"/>
                    <a:gd name="connsiteY7" fmla="*/ 109572 h 366305"/>
                    <a:gd name="connsiteX8" fmla="*/ 5597983 w 7956175"/>
                    <a:gd name="connsiteY8" fmla="*/ 123453 h 366305"/>
                    <a:gd name="connsiteX9" fmla="*/ 5311651 w 7956175"/>
                    <a:gd name="connsiteY9" fmla="*/ 146934 h 366305"/>
                    <a:gd name="connsiteX10" fmla="*/ 4983199 w 7956175"/>
                    <a:gd name="connsiteY10" fmla="*/ 167039 h 366305"/>
                    <a:gd name="connsiteX11" fmla="*/ 4710965 w 7956175"/>
                    <a:gd name="connsiteY11" fmla="*/ 180167 h 366305"/>
                    <a:gd name="connsiteX12" fmla="*/ 4403340 w 7956175"/>
                    <a:gd name="connsiteY12" fmla="*/ 186425 h 366305"/>
                    <a:gd name="connsiteX13" fmla="*/ 4115231 w 7956175"/>
                    <a:gd name="connsiteY13" fmla="*/ 199434 h 366305"/>
                    <a:gd name="connsiteX14" fmla="*/ 3825867 w 7956175"/>
                    <a:gd name="connsiteY14" fmla="*/ 209638 h 366305"/>
                    <a:gd name="connsiteX15" fmla="*/ 3514740 w 7956175"/>
                    <a:gd name="connsiteY15" fmla="*/ 216903 h 366305"/>
                    <a:gd name="connsiteX16" fmla="*/ 3225043 w 7956175"/>
                    <a:gd name="connsiteY16" fmla="*/ 237653 h 366305"/>
                    <a:gd name="connsiteX17" fmla="*/ 2924229 w 7956175"/>
                    <a:gd name="connsiteY17" fmla="*/ 255747 h 366305"/>
                    <a:gd name="connsiteX18" fmla="*/ 2641815 w 7956175"/>
                    <a:gd name="connsiteY18" fmla="*/ 248502 h 366305"/>
                    <a:gd name="connsiteX19" fmla="*/ 2362299 w 7956175"/>
                    <a:gd name="connsiteY19" fmla="*/ 257795 h 366305"/>
                    <a:gd name="connsiteX20" fmla="*/ 2046736 w 7956175"/>
                    <a:gd name="connsiteY20" fmla="*/ 261341 h 366305"/>
                    <a:gd name="connsiteX21" fmla="*/ 1764045 w 7956175"/>
                    <a:gd name="connsiteY21" fmla="*/ 284802 h 366305"/>
                    <a:gd name="connsiteX22" fmla="*/ 1452589 w 7956175"/>
                    <a:gd name="connsiteY22" fmla="*/ 292353 h 366305"/>
                    <a:gd name="connsiteX23" fmla="*/ 1175127 w 7956175"/>
                    <a:gd name="connsiteY23" fmla="*/ 303070 h 366305"/>
                    <a:gd name="connsiteX24" fmla="*/ 884637 w 7956175"/>
                    <a:gd name="connsiteY24" fmla="*/ 316003 h 366305"/>
                    <a:gd name="connsiteX25" fmla="*/ 584294 w 7956175"/>
                    <a:gd name="connsiteY25" fmla="*/ 334631 h 366305"/>
                    <a:gd name="connsiteX26" fmla="*/ 296047 w 7956175"/>
                    <a:gd name="connsiteY26" fmla="*/ 349216 h 366305"/>
                    <a:gd name="connsiteX27" fmla="*/ 0 w 7956175"/>
                    <a:gd name="connsiteY27" fmla="*/ 366305 h 366305"/>
                    <a:gd name="connsiteX0" fmla="*/ 7956175 w 7956175"/>
                    <a:gd name="connsiteY0" fmla="*/ 0 h 347659"/>
                    <a:gd name="connsiteX1" fmla="*/ 7649810 w 7956175"/>
                    <a:gd name="connsiteY1" fmla="*/ 26667 h 347659"/>
                    <a:gd name="connsiteX2" fmla="*/ 7347740 w 7956175"/>
                    <a:gd name="connsiteY2" fmla="*/ 57830 h 347659"/>
                    <a:gd name="connsiteX3" fmla="*/ 7070744 w 7956175"/>
                    <a:gd name="connsiteY3" fmla="*/ 11320 h 347659"/>
                    <a:gd name="connsiteX4" fmla="*/ 6765915 w 7956175"/>
                    <a:gd name="connsiteY4" fmla="*/ 41120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65915 w 7956175"/>
                    <a:gd name="connsiteY4" fmla="*/ 41120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97983 w 7956175"/>
                    <a:gd name="connsiteY8" fmla="*/ 104807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81315 w 7956175"/>
                    <a:gd name="connsiteY8" fmla="*/ 169333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8807 w 7956175"/>
                    <a:gd name="connsiteY21" fmla="*/ 275715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8807 w 7956175"/>
                    <a:gd name="connsiteY21" fmla="*/ 275715 h 347659"/>
                    <a:gd name="connsiteX22" fmla="*/ 1476402 w 7956175"/>
                    <a:gd name="connsiteY22" fmla="*/ 278486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29981 w 7929981"/>
                    <a:gd name="connsiteY0" fmla="*/ 0 h 330570"/>
                    <a:gd name="connsiteX1" fmla="*/ 7623616 w 7929981"/>
                    <a:gd name="connsiteY1" fmla="*/ 26667 h 330570"/>
                    <a:gd name="connsiteX2" fmla="*/ 7321546 w 7929981"/>
                    <a:gd name="connsiteY2" fmla="*/ 57830 h 330570"/>
                    <a:gd name="connsiteX3" fmla="*/ 7027881 w 7929981"/>
                    <a:gd name="connsiteY3" fmla="*/ 80626 h 330570"/>
                    <a:gd name="connsiteX4" fmla="*/ 6727814 w 7929981"/>
                    <a:gd name="connsiteY4" fmla="*/ 117596 h 330570"/>
                    <a:gd name="connsiteX5" fmla="*/ 6434528 w 7929981"/>
                    <a:gd name="connsiteY5" fmla="*/ 125922 h 330570"/>
                    <a:gd name="connsiteX6" fmla="*/ 6151787 w 7929981"/>
                    <a:gd name="connsiteY6" fmla="*/ 132219 h 330570"/>
                    <a:gd name="connsiteX7" fmla="*/ 5847991 w 7929981"/>
                    <a:gd name="connsiteY7" fmla="*/ 155454 h 330570"/>
                    <a:gd name="connsiteX8" fmla="*/ 5555121 w 7929981"/>
                    <a:gd name="connsiteY8" fmla="*/ 169333 h 330570"/>
                    <a:gd name="connsiteX9" fmla="*/ 5266407 w 7929981"/>
                    <a:gd name="connsiteY9" fmla="*/ 180866 h 330570"/>
                    <a:gd name="connsiteX10" fmla="*/ 4959386 w 7929981"/>
                    <a:gd name="connsiteY10" fmla="*/ 215310 h 330570"/>
                    <a:gd name="connsiteX11" fmla="*/ 4663340 w 7929981"/>
                    <a:gd name="connsiteY11" fmla="*/ 209318 h 330570"/>
                    <a:gd name="connsiteX12" fmla="*/ 4386671 w 7929981"/>
                    <a:gd name="connsiteY12" fmla="*/ 227526 h 330570"/>
                    <a:gd name="connsiteX13" fmla="*/ 4105706 w 7929981"/>
                    <a:gd name="connsiteY13" fmla="*/ 226196 h 330570"/>
                    <a:gd name="connsiteX14" fmla="*/ 3809199 w 7929981"/>
                    <a:gd name="connsiteY14" fmla="*/ 234009 h 330570"/>
                    <a:gd name="connsiteX15" fmla="*/ 3512360 w 7929981"/>
                    <a:gd name="connsiteY15" fmla="*/ 248445 h 330570"/>
                    <a:gd name="connsiteX16" fmla="*/ 3217900 w 7929981"/>
                    <a:gd name="connsiteY16" fmla="*/ 266805 h 330570"/>
                    <a:gd name="connsiteX17" fmla="*/ 2936135 w 7929981"/>
                    <a:gd name="connsiteY17" fmla="*/ 275339 h 330570"/>
                    <a:gd name="connsiteX18" fmla="*/ 2632290 w 7929981"/>
                    <a:gd name="connsiteY18" fmla="*/ 270485 h 330570"/>
                    <a:gd name="connsiteX19" fmla="*/ 2340867 w 7929981"/>
                    <a:gd name="connsiteY19" fmla="*/ 272608 h 330570"/>
                    <a:gd name="connsiteX20" fmla="*/ 2053880 w 7929981"/>
                    <a:gd name="connsiteY20" fmla="*/ 278543 h 330570"/>
                    <a:gd name="connsiteX21" fmla="*/ 1742613 w 7929981"/>
                    <a:gd name="connsiteY21" fmla="*/ 275715 h 330570"/>
                    <a:gd name="connsiteX22" fmla="*/ 1450208 w 7929981"/>
                    <a:gd name="connsiteY22" fmla="*/ 278486 h 330570"/>
                    <a:gd name="connsiteX23" fmla="*/ 1148933 w 7929981"/>
                    <a:gd name="connsiteY23" fmla="*/ 284424 h 330570"/>
                    <a:gd name="connsiteX24" fmla="*/ 858443 w 7929981"/>
                    <a:gd name="connsiteY24" fmla="*/ 297357 h 330570"/>
                    <a:gd name="connsiteX25" fmla="*/ 558100 w 7929981"/>
                    <a:gd name="connsiteY25" fmla="*/ 315985 h 330570"/>
                    <a:gd name="connsiteX26" fmla="*/ 269853 w 7929981"/>
                    <a:gd name="connsiteY26" fmla="*/ 330570 h 330570"/>
                    <a:gd name="connsiteX27" fmla="*/ 0 w 7929981"/>
                    <a:gd name="connsiteY27" fmla="*/ 287912 h 33057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281759 w 7941887"/>
                    <a:gd name="connsiteY26" fmla="*/ 330570 h 335710"/>
                    <a:gd name="connsiteX27" fmla="*/ 0 w 7941887"/>
                    <a:gd name="connsiteY27" fmla="*/ 335710 h 33571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303190 w 7941887"/>
                    <a:gd name="connsiteY26" fmla="*/ 273213 h 335710"/>
                    <a:gd name="connsiteX27" fmla="*/ 0 w 7941887"/>
                    <a:gd name="connsiteY27" fmla="*/ 335710 h 33571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288903 w 7941887"/>
                    <a:gd name="connsiteY26" fmla="*/ 328180 h 335710"/>
                    <a:gd name="connsiteX27" fmla="*/ 0 w 7941887"/>
                    <a:gd name="connsiteY27" fmla="*/ 335710 h 335710"/>
                    <a:gd name="connsiteX0" fmla="*/ 7922837 w 7922837"/>
                    <a:gd name="connsiteY0" fmla="*/ 8385 h 309043"/>
                    <a:gd name="connsiteX1" fmla="*/ 7635522 w 7922837"/>
                    <a:gd name="connsiteY1" fmla="*/ 0 h 309043"/>
                    <a:gd name="connsiteX2" fmla="*/ 7333452 w 7922837"/>
                    <a:gd name="connsiteY2" fmla="*/ 31163 h 309043"/>
                    <a:gd name="connsiteX3" fmla="*/ 7039787 w 7922837"/>
                    <a:gd name="connsiteY3" fmla="*/ 53959 h 309043"/>
                    <a:gd name="connsiteX4" fmla="*/ 6739720 w 7922837"/>
                    <a:gd name="connsiteY4" fmla="*/ 90929 h 309043"/>
                    <a:gd name="connsiteX5" fmla="*/ 6446434 w 7922837"/>
                    <a:gd name="connsiteY5" fmla="*/ 99255 h 309043"/>
                    <a:gd name="connsiteX6" fmla="*/ 6163693 w 7922837"/>
                    <a:gd name="connsiteY6" fmla="*/ 105552 h 309043"/>
                    <a:gd name="connsiteX7" fmla="*/ 5859897 w 7922837"/>
                    <a:gd name="connsiteY7" fmla="*/ 128787 h 309043"/>
                    <a:gd name="connsiteX8" fmla="*/ 5567027 w 7922837"/>
                    <a:gd name="connsiteY8" fmla="*/ 142666 h 309043"/>
                    <a:gd name="connsiteX9" fmla="*/ 5278313 w 7922837"/>
                    <a:gd name="connsiteY9" fmla="*/ 154199 h 309043"/>
                    <a:gd name="connsiteX10" fmla="*/ 4971292 w 7922837"/>
                    <a:gd name="connsiteY10" fmla="*/ 188643 h 309043"/>
                    <a:gd name="connsiteX11" fmla="*/ 4675246 w 7922837"/>
                    <a:gd name="connsiteY11" fmla="*/ 182651 h 309043"/>
                    <a:gd name="connsiteX12" fmla="*/ 4398577 w 7922837"/>
                    <a:gd name="connsiteY12" fmla="*/ 200859 h 309043"/>
                    <a:gd name="connsiteX13" fmla="*/ 4117612 w 7922837"/>
                    <a:gd name="connsiteY13" fmla="*/ 199529 h 309043"/>
                    <a:gd name="connsiteX14" fmla="*/ 3821105 w 7922837"/>
                    <a:gd name="connsiteY14" fmla="*/ 207342 h 309043"/>
                    <a:gd name="connsiteX15" fmla="*/ 3524266 w 7922837"/>
                    <a:gd name="connsiteY15" fmla="*/ 221778 h 309043"/>
                    <a:gd name="connsiteX16" fmla="*/ 3229806 w 7922837"/>
                    <a:gd name="connsiteY16" fmla="*/ 240138 h 309043"/>
                    <a:gd name="connsiteX17" fmla="*/ 2948041 w 7922837"/>
                    <a:gd name="connsiteY17" fmla="*/ 248672 h 309043"/>
                    <a:gd name="connsiteX18" fmla="*/ 2644196 w 7922837"/>
                    <a:gd name="connsiteY18" fmla="*/ 243818 h 309043"/>
                    <a:gd name="connsiteX19" fmla="*/ 2352773 w 7922837"/>
                    <a:gd name="connsiteY19" fmla="*/ 245941 h 309043"/>
                    <a:gd name="connsiteX20" fmla="*/ 2065786 w 7922837"/>
                    <a:gd name="connsiteY20" fmla="*/ 251876 h 309043"/>
                    <a:gd name="connsiteX21" fmla="*/ 1754519 w 7922837"/>
                    <a:gd name="connsiteY21" fmla="*/ 249048 h 309043"/>
                    <a:gd name="connsiteX22" fmla="*/ 1462114 w 7922837"/>
                    <a:gd name="connsiteY22" fmla="*/ 251819 h 309043"/>
                    <a:gd name="connsiteX23" fmla="*/ 1160839 w 7922837"/>
                    <a:gd name="connsiteY23" fmla="*/ 257757 h 309043"/>
                    <a:gd name="connsiteX24" fmla="*/ 870349 w 7922837"/>
                    <a:gd name="connsiteY24" fmla="*/ 270690 h 309043"/>
                    <a:gd name="connsiteX25" fmla="*/ 570006 w 7922837"/>
                    <a:gd name="connsiteY25" fmla="*/ 289318 h 309043"/>
                    <a:gd name="connsiteX26" fmla="*/ 288903 w 7922837"/>
                    <a:gd name="connsiteY26" fmla="*/ 301513 h 309043"/>
                    <a:gd name="connsiteX27" fmla="*/ 0 w 7922837"/>
                    <a:gd name="connsiteY27" fmla="*/ 309043 h 309043"/>
                    <a:gd name="connsiteX0" fmla="*/ 7922837 w 7922837"/>
                    <a:gd name="connsiteY0" fmla="*/ 0 h 300658"/>
                    <a:gd name="connsiteX1" fmla="*/ 7635522 w 7922837"/>
                    <a:gd name="connsiteY1" fmla="*/ 17107 h 300658"/>
                    <a:gd name="connsiteX2" fmla="*/ 7333452 w 7922837"/>
                    <a:gd name="connsiteY2" fmla="*/ 22778 h 300658"/>
                    <a:gd name="connsiteX3" fmla="*/ 7039787 w 7922837"/>
                    <a:gd name="connsiteY3" fmla="*/ 45574 h 300658"/>
                    <a:gd name="connsiteX4" fmla="*/ 6739720 w 7922837"/>
                    <a:gd name="connsiteY4" fmla="*/ 82544 h 300658"/>
                    <a:gd name="connsiteX5" fmla="*/ 6446434 w 7922837"/>
                    <a:gd name="connsiteY5" fmla="*/ 90870 h 300658"/>
                    <a:gd name="connsiteX6" fmla="*/ 6163693 w 7922837"/>
                    <a:gd name="connsiteY6" fmla="*/ 97167 h 300658"/>
                    <a:gd name="connsiteX7" fmla="*/ 5859897 w 7922837"/>
                    <a:gd name="connsiteY7" fmla="*/ 120402 h 300658"/>
                    <a:gd name="connsiteX8" fmla="*/ 5567027 w 7922837"/>
                    <a:gd name="connsiteY8" fmla="*/ 134281 h 300658"/>
                    <a:gd name="connsiteX9" fmla="*/ 5278313 w 7922837"/>
                    <a:gd name="connsiteY9" fmla="*/ 145814 h 300658"/>
                    <a:gd name="connsiteX10" fmla="*/ 4971292 w 7922837"/>
                    <a:gd name="connsiteY10" fmla="*/ 180258 h 300658"/>
                    <a:gd name="connsiteX11" fmla="*/ 4675246 w 7922837"/>
                    <a:gd name="connsiteY11" fmla="*/ 174266 h 300658"/>
                    <a:gd name="connsiteX12" fmla="*/ 4398577 w 7922837"/>
                    <a:gd name="connsiteY12" fmla="*/ 192474 h 300658"/>
                    <a:gd name="connsiteX13" fmla="*/ 4117612 w 7922837"/>
                    <a:gd name="connsiteY13" fmla="*/ 191144 h 300658"/>
                    <a:gd name="connsiteX14" fmla="*/ 3821105 w 7922837"/>
                    <a:gd name="connsiteY14" fmla="*/ 198957 h 300658"/>
                    <a:gd name="connsiteX15" fmla="*/ 3524266 w 7922837"/>
                    <a:gd name="connsiteY15" fmla="*/ 213393 h 300658"/>
                    <a:gd name="connsiteX16" fmla="*/ 3229806 w 7922837"/>
                    <a:gd name="connsiteY16" fmla="*/ 231753 h 300658"/>
                    <a:gd name="connsiteX17" fmla="*/ 2948041 w 7922837"/>
                    <a:gd name="connsiteY17" fmla="*/ 240287 h 300658"/>
                    <a:gd name="connsiteX18" fmla="*/ 2644196 w 7922837"/>
                    <a:gd name="connsiteY18" fmla="*/ 235433 h 300658"/>
                    <a:gd name="connsiteX19" fmla="*/ 2352773 w 7922837"/>
                    <a:gd name="connsiteY19" fmla="*/ 237556 h 300658"/>
                    <a:gd name="connsiteX20" fmla="*/ 2065786 w 7922837"/>
                    <a:gd name="connsiteY20" fmla="*/ 243491 h 300658"/>
                    <a:gd name="connsiteX21" fmla="*/ 1754519 w 7922837"/>
                    <a:gd name="connsiteY21" fmla="*/ 240663 h 300658"/>
                    <a:gd name="connsiteX22" fmla="*/ 1462114 w 7922837"/>
                    <a:gd name="connsiteY22" fmla="*/ 243434 h 300658"/>
                    <a:gd name="connsiteX23" fmla="*/ 1160839 w 7922837"/>
                    <a:gd name="connsiteY23" fmla="*/ 249372 h 300658"/>
                    <a:gd name="connsiteX24" fmla="*/ 870349 w 7922837"/>
                    <a:gd name="connsiteY24" fmla="*/ 262305 h 300658"/>
                    <a:gd name="connsiteX25" fmla="*/ 570006 w 7922837"/>
                    <a:gd name="connsiteY25" fmla="*/ 280933 h 300658"/>
                    <a:gd name="connsiteX26" fmla="*/ 288903 w 7922837"/>
                    <a:gd name="connsiteY26" fmla="*/ 293128 h 300658"/>
                    <a:gd name="connsiteX27" fmla="*/ 0 w 7922837"/>
                    <a:gd name="connsiteY27" fmla="*/ 300658 h 300658"/>
                    <a:gd name="connsiteX0" fmla="*/ 7919662 w 7919662"/>
                    <a:gd name="connsiteY0" fmla="*/ 0 h 294285"/>
                    <a:gd name="connsiteX1" fmla="*/ 7635522 w 7919662"/>
                    <a:gd name="connsiteY1" fmla="*/ 10734 h 294285"/>
                    <a:gd name="connsiteX2" fmla="*/ 7333452 w 7919662"/>
                    <a:gd name="connsiteY2" fmla="*/ 16405 h 294285"/>
                    <a:gd name="connsiteX3" fmla="*/ 7039787 w 7919662"/>
                    <a:gd name="connsiteY3" fmla="*/ 39201 h 294285"/>
                    <a:gd name="connsiteX4" fmla="*/ 6739720 w 7919662"/>
                    <a:gd name="connsiteY4" fmla="*/ 7617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39787 w 7919662"/>
                    <a:gd name="connsiteY3" fmla="*/ 39201 h 294285"/>
                    <a:gd name="connsiteX4" fmla="*/ 6739720 w 7919662"/>
                    <a:gd name="connsiteY4" fmla="*/ 7617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39720 w 7919662"/>
                    <a:gd name="connsiteY4" fmla="*/ 7617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2696 h 296981"/>
                    <a:gd name="connsiteX1" fmla="*/ 7635522 w 7919662"/>
                    <a:gd name="connsiteY1" fmla="*/ 13430 h 296981"/>
                    <a:gd name="connsiteX2" fmla="*/ 7339802 w 7919662"/>
                    <a:gd name="connsiteY2" fmla="*/ 38220 h 296981"/>
                    <a:gd name="connsiteX3" fmla="*/ 7049312 w 7919662"/>
                    <a:gd name="connsiteY3" fmla="*/ 51456 h 296981"/>
                    <a:gd name="connsiteX4" fmla="*/ 6761151 w 7919662"/>
                    <a:gd name="connsiteY4" fmla="*/ 0 h 296981"/>
                    <a:gd name="connsiteX5" fmla="*/ 6446434 w 7919662"/>
                    <a:gd name="connsiteY5" fmla="*/ 87193 h 296981"/>
                    <a:gd name="connsiteX6" fmla="*/ 6163693 w 7919662"/>
                    <a:gd name="connsiteY6" fmla="*/ 93490 h 296981"/>
                    <a:gd name="connsiteX7" fmla="*/ 5859897 w 7919662"/>
                    <a:gd name="connsiteY7" fmla="*/ 116725 h 296981"/>
                    <a:gd name="connsiteX8" fmla="*/ 5567027 w 7919662"/>
                    <a:gd name="connsiteY8" fmla="*/ 130604 h 296981"/>
                    <a:gd name="connsiteX9" fmla="*/ 5278313 w 7919662"/>
                    <a:gd name="connsiteY9" fmla="*/ 142137 h 296981"/>
                    <a:gd name="connsiteX10" fmla="*/ 4971292 w 7919662"/>
                    <a:gd name="connsiteY10" fmla="*/ 176581 h 296981"/>
                    <a:gd name="connsiteX11" fmla="*/ 4675246 w 7919662"/>
                    <a:gd name="connsiteY11" fmla="*/ 170589 h 296981"/>
                    <a:gd name="connsiteX12" fmla="*/ 4398577 w 7919662"/>
                    <a:gd name="connsiteY12" fmla="*/ 188797 h 296981"/>
                    <a:gd name="connsiteX13" fmla="*/ 4117612 w 7919662"/>
                    <a:gd name="connsiteY13" fmla="*/ 187467 h 296981"/>
                    <a:gd name="connsiteX14" fmla="*/ 3821105 w 7919662"/>
                    <a:gd name="connsiteY14" fmla="*/ 195280 h 296981"/>
                    <a:gd name="connsiteX15" fmla="*/ 3524266 w 7919662"/>
                    <a:gd name="connsiteY15" fmla="*/ 209716 h 296981"/>
                    <a:gd name="connsiteX16" fmla="*/ 3229806 w 7919662"/>
                    <a:gd name="connsiteY16" fmla="*/ 228076 h 296981"/>
                    <a:gd name="connsiteX17" fmla="*/ 2948041 w 7919662"/>
                    <a:gd name="connsiteY17" fmla="*/ 236610 h 296981"/>
                    <a:gd name="connsiteX18" fmla="*/ 2644196 w 7919662"/>
                    <a:gd name="connsiteY18" fmla="*/ 231756 h 296981"/>
                    <a:gd name="connsiteX19" fmla="*/ 2352773 w 7919662"/>
                    <a:gd name="connsiteY19" fmla="*/ 233879 h 296981"/>
                    <a:gd name="connsiteX20" fmla="*/ 2065786 w 7919662"/>
                    <a:gd name="connsiteY20" fmla="*/ 239814 h 296981"/>
                    <a:gd name="connsiteX21" fmla="*/ 1754519 w 7919662"/>
                    <a:gd name="connsiteY21" fmla="*/ 236986 h 296981"/>
                    <a:gd name="connsiteX22" fmla="*/ 1462114 w 7919662"/>
                    <a:gd name="connsiteY22" fmla="*/ 239757 h 296981"/>
                    <a:gd name="connsiteX23" fmla="*/ 1160839 w 7919662"/>
                    <a:gd name="connsiteY23" fmla="*/ 245695 h 296981"/>
                    <a:gd name="connsiteX24" fmla="*/ 870349 w 7919662"/>
                    <a:gd name="connsiteY24" fmla="*/ 258628 h 296981"/>
                    <a:gd name="connsiteX25" fmla="*/ 570006 w 7919662"/>
                    <a:gd name="connsiteY25" fmla="*/ 277256 h 296981"/>
                    <a:gd name="connsiteX26" fmla="*/ 288903 w 7919662"/>
                    <a:gd name="connsiteY26" fmla="*/ 289451 h 296981"/>
                    <a:gd name="connsiteX27" fmla="*/ 0 w 7919662"/>
                    <a:gd name="connsiteY27" fmla="*/ 296981 h 296981"/>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67865 w 7919662"/>
                    <a:gd name="connsiteY5" fmla="*/ 41479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5599 w 7919662"/>
                    <a:gd name="connsiteY6" fmla="*/ 21488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83710 w 7919662"/>
                    <a:gd name="connsiteY7" fmla="*/ 54282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62265 w 7919662"/>
                    <a:gd name="connsiteY8" fmla="*/ 34702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92600 w 7919662"/>
                    <a:gd name="connsiteY9" fmla="*/ 86864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97363 w 7919662"/>
                    <a:gd name="connsiteY9" fmla="*/ 206358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317084"/>
                    <a:gd name="connsiteX1" fmla="*/ 7635522 w 7919662"/>
                    <a:gd name="connsiteY1" fmla="*/ 10734 h 317084"/>
                    <a:gd name="connsiteX2" fmla="*/ 7339802 w 7919662"/>
                    <a:gd name="connsiteY2" fmla="*/ 35524 h 317084"/>
                    <a:gd name="connsiteX3" fmla="*/ 7049312 w 7919662"/>
                    <a:gd name="connsiteY3" fmla="*/ 48760 h 317084"/>
                    <a:gd name="connsiteX4" fmla="*/ 6773057 w 7919662"/>
                    <a:gd name="connsiteY4" fmla="*/ 61831 h 317084"/>
                    <a:gd name="connsiteX5" fmla="*/ 6453578 w 7919662"/>
                    <a:gd name="connsiteY5" fmla="*/ 74937 h 317084"/>
                    <a:gd name="connsiteX6" fmla="*/ 6170836 w 7919662"/>
                    <a:gd name="connsiteY6" fmla="*/ 83624 h 317084"/>
                    <a:gd name="connsiteX7" fmla="*/ 5874185 w 7919662"/>
                    <a:gd name="connsiteY7" fmla="*/ 94910 h 317084"/>
                    <a:gd name="connsiteX8" fmla="*/ 5571790 w 7919662"/>
                    <a:gd name="connsiteY8" fmla="*/ 106399 h 317084"/>
                    <a:gd name="connsiteX9" fmla="*/ 5278313 w 7919662"/>
                    <a:gd name="connsiteY9" fmla="*/ 105983 h 317084"/>
                    <a:gd name="connsiteX10" fmla="*/ 4995104 w 7919662"/>
                    <a:gd name="connsiteY10" fmla="*/ 106968 h 317084"/>
                    <a:gd name="connsiteX11" fmla="*/ 4691915 w 7919662"/>
                    <a:gd name="connsiteY11" fmla="*/ 120095 h 317084"/>
                    <a:gd name="connsiteX12" fmla="*/ 4400958 w 7919662"/>
                    <a:gd name="connsiteY12" fmla="*/ 126354 h 317084"/>
                    <a:gd name="connsiteX13" fmla="*/ 4100943 w 7919662"/>
                    <a:gd name="connsiteY13" fmla="*/ 134584 h 317084"/>
                    <a:gd name="connsiteX14" fmla="*/ 3804438 w 7919662"/>
                    <a:gd name="connsiteY14" fmla="*/ 135227 h 317084"/>
                    <a:gd name="connsiteX15" fmla="*/ 3517123 w 7919662"/>
                    <a:gd name="connsiteY15" fmla="*/ 135323 h 317084"/>
                    <a:gd name="connsiteX16" fmla="*/ 3222663 w 7919662"/>
                    <a:gd name="connsiteY16" fmla="*/ 151293 h 317084"/>
                    <a:gd name="connsiteX17" fmla="*/ 2921848 w 7919662"/>
                    <a:gd name="connsiteY17" fmla="*/ 150267 h 317084"/>
                    <a:gd name="connsiteX18" fmla="*/ 2639434 w 7919662"/>
                    <a:gd name="connsiteY18" fmla="*/ 159754 h 317084"/>
                    <a:gd name="connsiteX19" fmla="*/ 2352773 w 7919662"/>
                    <a:gd name="connsiteY19" fmla="*/ 171435 h 317084"/>
                    <a:gd name="connsiteX20" fmla="*/ 2049117 w 7919662"/>
                    <a:gd name="connsiteY20" fmla="*/ 184540 h 317084"/>
                    <a:gd name="connsiteX21" fmla="*/ 1754519 w 7919662"/>
                    <a:gd name="connsiteY21" fmla="*/ 212780 h 317084"/>
                    <a:gd name="connsiteX22" fmla="*/ 1462114 w 7919662"/>
                    <a:gd name="connsiteY22" fmla="*/ 229891 h 317084"/>
                    <a:gd name="connsiteX23" fmla="*/ 1172745 w 7919662"/>
                    <a:gd name="connsiteY23" fmla="*/ 317084 h 317084"/>
                    <a:gd name="connsiteX24" fmla="*/ 870349 w 7919662"/>
                    <a:gd name="connsiteY24" fmla="*/ 255932 h 317084"/>
                    <a:gd name="connsiteX25" fmla="*/ 570006 w 7919662"/>
                    <a:gd name="connsiteY25" fmla="*/ 274560 h 317084"/>
                    <a:gd name="connsiteX26" fmla="*/ 288903 w 7919662"/>
                    <a:gd name="connsiteY26" fmla="*/ 286755 h 317084"/>
                    <a:gd name="connsiteX27" fmla="*/ 0 w 7919662"/>
                    <a:gd name="connsiteY27" fmla="*/ 294285 h 317084"/>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332409"/>
                    <a:gd name="connsiteX1" fmla="*/ 7635522 w 7919662"/>
                    <a:gd name="connsiteY1" fmla="*/ 10734 h 332409"/>
                    <a:gd name="connsiteX2" fmla="*/ 7339802 w 7919662"/>
                    <a:gd name="connsiteY2" fmla="*/ 35524 h 332409"/>
                    <a:gd name="connsiteX3" fmla="*/ 7049312 w 7919662"/>
                    <a:gd name="connsiteY3" fmla="*/ 48760 h 332409"/>
                    <a:gd name="connsiteX4" fmla="*/ 6773057 w 7919662"/>
                    <a:gd name="connsiteY4" fmla="*/ 61831 h 332409"/>
                    <a:gd name="connsiteX5" fmla="*/ 6453578 w 7919662"/>
                    <a:gd name="connsiteY5" fmla="*/ 74937 h 332409"/>
                    <a:gd name="connsiteX6" fmla="*/ 6170836 w 7919662"/>
                    <a:gd name="connsiteY6" fmla="*/ 83624 h 332409"/>
                    <a:gd name="connsiteX7" fmla="*/ 5874185 w 7919662"/>
                    <a:gd name="connsiteY7" fmla="*/ 94910 h 332409"/>
                    <a:gd name="connsiteX8" fmla="*/ 5571790 w 7919662"/>
                    <a:gd name="connsiteY8" fmla="*/ 106399 h 332409"/>
                    <a:gd name="connsiteX9" fmla="*/ 5278313 w 7919662"/>
                    <a:gd name="connsiteY9" fmla="*/ 105983 h 332409"/>
                    <a:gd name="connsiteX10" fmla="*/ 4995104 w 7919662"/>
                    <a:gd name="connsiteY10" fmla="*/ 106968 h 332409"/>
                    <a:gd name="connsiteX11" fmla="*/ 4691915 w 7919662"/>
                    <a:gd name="connsiteY11" fmla="*/ 120095 h 332409"/>
                    <a:gd name="connsiteX12" fmla="*/ 4400958 w 7919662"/>
                    <a:gd name="connsiteY12" fmla="*/ 126354 h 332409"/>
                    <a:gd name="connsiteX13" fmla="*/ 4100943 w 7919662"/>
                    <a:gd name="connsiteY13" fmla="*/ 134584 h 332409"/>
                    <a:gd name="connsiteX14" fmla="*/ 3804438 w 7919662"/>
                    <a:gd name="connsiteY14" fmla="*/ 135227 h 332409"/>
                    <a:gd name="connsiteX15" fmla="*/ 3517123 w 7919662"/>
                    <a:gd name="connsiteY15" fmla="*/ 135323 h 332409"/>
                    <a:gd name="connsiteX16" fmla="*/ 3222663 w 7919662"/>
                    <a:gd name="connsiteY16" fmla="*/ 151293 h 332409"/>
                    <a:gd name="connsiteX17" fmla="*/ 2921848 w 7919662"/>
                    <a:gd name="connsiteY17" fmla="*/ 150267 h 332409"/>
                    <a:gd name="connsiteX18" fmla="*/ 2639434 w 7919662"/>
                    <a:gd name="connsiteY18" fmla="*/ 159754 h 332409"/>
                    <a:gd name="connsiteX19" fmla="*/ 2352773 w 7919662"/>
                    <a:gd name="connsiteY19" fmla="*/ 171435 h 332409"/>
                    <a:gd name="connsiteX20" fmla="*/ 2049117 w 7919662"/>
                    <a:gd name="connsiteY20" fmla="*/ 184540 h 332409"/>
                    <a:gd name="connsiteX21" fmla="*/ 1754519 w 7919662"/>
                    <a:gd name="connsiteY21" fmla="*/ 212780 h 332409"/>
                    <a:gd name="connsiteX22" fmla="*/ 1462114 w 7919662"/>
                    <a:gd name="connsiteY22" fmla="*/ 229891 h 332409"/>
                    <a:gd name="connsiteX23" fmla="*/ 1175126 w 7919662"/>
                    <a:gd name="connsiteY23" fmla="*/ 238217 h 332409"/>
                    <a:gd name="connsiteX24" fmla="*/ 872731 w 7919662"/>
                    <a:gd name="connsiteY24" fmla="*/ 332409 h 332409"/>
                    <a:gd name="connsiteX25" fmla="*/ 570006 w 7919662"/>
                    <a:gd name="connsiteY25" fmla="*/ 274560 h 332409"/>
                    <a:gd name="connsiteX26" fmla="*/ 288903 w 7919662"/>
                    <a:gd name="connsiteY26" fmla="*/ 286755 h 332409"/>
                    <a:gd name="connsiteX27" fmla="*/ 0 w 7919662"/>
                    <a:gd name="connsiteY27" fmla="*/ 294285 h 332409"/>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5112 w 7919662"/>
                    <a:gd name="connsiteY24" fmla="*/ 260713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322357"/>
                    <a:gd name="connsiteX1" fmla="*/ 7635522 w 7919662"/>
                    <a:gd name="connsiteY1" fmla="*/ 10734 h 322357"/>
                    <a:gd name="connsiteX2" fmla="*/ 7339802 w 7919662"/>
                    <a:gd name="connsiteY2" fmla="*/ 35524 h 322357"/>
                    <a:gd name="connsiteX3" fmla="*/ 7049312 w 7919662"/>
                    <a:gd name="connsiteY3" fmla="*/ 48760 h 322357"/>
                    <a:gd name="connsiteX4" fmla="*/ 6773057 w 7919662"/>
                    <a:gd name="connsiteY4" fmla="*/ 61831 h 322357"/>
                    <a:gd name="connsiteX5" fmla="*/ 6453578 w 7919662"/>
                    <a:gd name="connsiteY5" fmla="*/ 74937 h 322357"/>
                    <a:gd name="connsiteX6" fmla="*/ 6170836 w 7919662"/>
                    <a:gd name="connsiteY6" fmla="*/ 83624 h 322357"/>
                    <a:gd name="connsiteX7" fmla="*/ 5874185 w 7919662"/>
                    <a:gd name="connsiteY7" fmla="*/ 94910 h 322357"/>
                    <a:gd name="connsiteX8" fmla="*/ 5571790 w 7919662"/>
                    <a:gd name="connsiteY8" fmla="*/ 106399 h 322357"/>
                    <a:gd name="connsiteX9" fmla="*/ 5278313 w 7919662"/>
                    <a:gd name="connsiteY9" fmla="*/ 105983 h 322357"/>
                    <a:gd name="connsiteX10" fmla="*/ 4995104 w 7919662"/>
                    <a:gd name="connsiteY10" fmla="*/ 106968 h 322357"/>
                    <a:gd name="connsiteX11" fmla="*/ 4691915 w 7919662"/>
                    <a:gd name="connsiteY11" fmla="*/ 120095 h 322357"/>
                    <a:gd name="connsiteX12" fmla="*/ 4400958 w 7919662"/>
                    <a:gd name="connsiteY12" fmla="*/ 126354 h 322357"/>
                    <a:gd name="connsiteX13" fmla="*/ 4100943 w 7919662"/>
                    <a:gd name="connsiteY13" fmla="*/ 134584 h 322357"/>
                    <a:gd name="connsiteX14" fmla="*/ 3804438 w 7919662"/>
                    <a:gd name="connsiteY14" fmla="*/ 135227 h 322357"/>
                    <a:gd name="connsiteX15" fmla="*/ 3517123 w 7919662"/>
                    <a:gd name="connsiteY15" fmla="*/ 135323 h 322357"/>
                    <a:gd name="connsiteX16" fmla="*/ 3222663 w 7919662"/>
                    <a:gd name="connsiteY16" fmla="*/ 151293 h 322357"/>
                    <a:gd name="connsiteX17" fmla="*/ 2921848 w 7919662"/>
                    <a:gd name="connsiteY17" fmla="*/ 150267 h 322357"/>
                    <a:gd name="connsiteX18" fmla="*/ 2639434 w 7919662"/>
                    <a:gd name="connsiteY18" fmla="*/ 159754 h 322357"/>
                    <a:gd name="connsiteX19" fmla="*/ 2352773 w 7919662"/>
                    <a:gd name="connsiteY19" fmla="*/ 171435 h 322357"/>
                    <a:gd name="connsiteX20" fmla="*/ 2049117 w 7919662"/>
                    <a:gd name="connsiteY20" fmla="*/ 184540 h 322357"/>
                    <a:gd name="connsiteX21" fmla="*/ 1754519 w 7919662"/>
                    <a:gd name="connsiteY21" fmla="*/ 212780 h 322357"/>
                    <a:gd name="connsiteX22" fmla="*/ 1462114 w 7919662"/>
                    <a:gd name="connsiteY22" fmla="*/ 229891 h 322357"/>
                    <a:gd name="connsiteX23" fmla="*/ 1175126 w 7919662"/>
                    <a:gd name="connsiteY23" fmla="*/ 238217 h 322357"/>
                    <a:gd name="connsiteX24" fmla="*/ 875112 w 7919662"/>
                    <a:gd name="connsiteY24" fmla="*/ 260713 h 322357"/>
                    <a:gd name="connsiteX25" fmla="*/ 579531 w 7919662"/>
                    <a:gd name="connsiteY25" fmla="*/ 322357 h 322357"/>
                    <a:gd name="connsiteX26" fmla="*/ 288903 w 7919662"/>
                    <a:gd name="connsiteY26" fmla="*/ 286755 h 322357"/>
                    <a:gd name="connsiteX27" fmla="*/ 0 w 7919662"/>
                    <a:gd name="connsiteY27" fmla="*/ 294285 h 322357"/>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5112 w 7919662"/>
                    <a:gd name="connsiteY24" fmla="*/ 260713 h 294285"/>
                    <a:gd name="connsiteX25" fmla="*/ 586675 w 7919662"/>
                    <a:gd name="connsiteY25" fmla="*/ 267389 h 294285"/>
                    <a:gd name="connsiteX26" fmla="*/ 288903 w 7919662"/>
                    <a:gd name="connsiteY26" fmla="*/ 286755 h 294285"/>
                    <a:gd name="connsiteX27" fmla="*/ 0 w 7919662"/>
                    <a:gd name="connsiteY27" fmla="*/ 294285 h 294285"/>
                    <a:gd name="connsiteX0" fmla="*/ 7919662 w 7919662"/>
                    <a:gd name="connsiteY0" fmla="*/ 0 h 360842"/>
                    <a:gd name="connsiteX1" fmla="*/ 7635522 w 7919662"/>
                    <a:gd name="connsiteY1" fmla="*/ 10734 h 360842"/>
                    <a:gd name="connsiteX2" fmla="*/ 7339802 w 7919662"/>
                    <a:gd name="connsiteY2" fmla="*/ 35524 h 360842"/>
                    <a:gd name="connsiteX3" fmla="*/ 7049312 w 7919662"/>
                    <a:gd name="connsiteY3" fmla="*/ 48760 h 360842"/>
                    <a:gd name="connsiteX4" fmla="*/ 6773057 w 7919662"/>
                    <a:gd name="connsiteY4" fmla="*/ 61831 h 360842"/>
                    <a:gd name="connsiteX5" fmla="*/ 6453578 w 7919662"/>
                    <a:gd name="connsiteY5" fmla="*/ 74937 h 360842"/>
                    <a:gd name="connsiteX6" fmla="*/ 6170836 w 7919662"/>
                    <a:gd name="connsiteY6" fmla="*/ 83624 h 360842"/>
                    <a:gd name="connsiteX7" fmla="*/ 5874185 w 7919662"/>
                    <a:gd name="connsiteY7" fmla="*/ 94910 h 360842"/>
                    <a:gd name="connsiteX8" fmla="*/ 5571790 w 7919662"/>
                    <a:gd name="connsiteY8" fmla="*/ 106399 h 360842"/>
                    <a:gd name="connsiteX9" fmla="*/ 5278313 w 7919662"/>
                    <a:gd name="connsiteY9" fmla="*/ 105983 h 360842"/>
                    <a:gd name="connsiteX10" fmla="*/ 4995104 w 7919662"/>
                    <a:gd name="connsiteY10" fmla="*/ 106968 h 360842"/>
                    <a:gd name="connsiteX11" fmla="*/ 4691915 w 7919662"/>
                    <a:gd name="connsiteY11" fmla="*/ 120095 h 360842"/>
                    <a:gd name="connsiteX12" fmla="*/ 4400958 w 7919662"/>
                    <a:gd name="connsiteY12" fmla="*/ 126354 h 360842"/>
                    <a:gd name="connsiteX13" fmla="*/ 4100943 w 7919662"/>
                    <a:gd name="connsiteY13" fmla="*/ 134584 h 360842"/>
                    <a:gd name="connsiteX14" fmla="*/ 3804438 w 7919662"/>
                    <a:gd name="connsiteY14" fmla="*/ 135227 h 360842"/>
                    <a:gd name="connsiteX15" fmla="*/ 3517123 w 7919662"/>
                    <a:gd name="connsiteY15" fmla="*/ 135323 h 360842"/>
                    <a:gd name="connsiteX16" fmla="*/ 3222663 w 7919662"/>
                    <a:gd name="connsiteY16" fmla="*/ 151293 h 360842"/>
                    <a:gd name="connsiteX17" fmla="*/ 2921848 w 7919662"/>
                    <a:gd name="connsiteY17" fmla="*/ 150267 h 360842"/>
                    <a:gd name="connsiteX18" fmla="*/ 2639434 w 7919662"/>
                    <a:gd name="connsiteY18" fmla="*/ 159754 h 360842"/>
                    <a:gd name="connsiteX19" fmla="*/ 2352773 w 7919662"/>
                    <a:gd name="connsiteY19" fmla="*/ 171435 h 360842"/>
                    <a:gd name="connsiteX20" fmla="*/ 2049117 w 7919662"/>
                    <a:gd name="connsiteY20" fmla="*/ 184540 h 360842"/>
                    <a:gd name="connsiteX21" fmla="*/ 1754519 w 7919662"/>
                    <a:gd name="connsiteY21" fmla="*/ 212780 h 360842"/>
                    <a:gd name="connsiteX22" fmla="*/ 1462114 w 7919662"/>
                    <a:gd name="connsiteY22" fmla="*/ 229891 h 360842"/>
                    <a:gd name="connsiteX23" fmla="*/ 1175126 w 7919662"/>
                    <a:gd name="connsiteY23" fmla="*/ 238217 h 360842"/>
                    <a:gd name="connsiteX24" fmla="*/ 875112 w 7919662"/>
                    <a:gd name="connsiteY24" fmla="*/ 260713 h 360842"/>
                    <a:gd name="connsiteX25" fmla="*/ 586675 w 7919662"/>
                    <a:gd name="connsiteY25" fmla="*/ 267389 h 360842"/>
                    <a:gd name="connsiteX26" fmla="*/ 296047 w 7919662"/>
                    <a:gd name="connsiteY26" fmla="*/ 360842 h 360842"/>
                    <a:gd name="connsiteX27" fmla="*/ 0 w 7919662"/>
                    <a:gd name="connsiteY27" fmla="*/ 294285 h 360842"/>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5112 w 7919662"/>
                    <a:gd name="connsiteY24" fmla="*/ 260713 h 294285"/>
                    <a:gd name="connsiteX25" fmla="*/ 586675 w 7919662"/>
                    <a:gd name="connsiteY25" fmla="*/ 267389 h 294285"/>
                    <a:gd name="connsiteX26" fmla="*/ 296047 w 7919662"/>
                    <a:gd name="connsiteY26" fmla="*/ 291534 h 294285"/>
                    <a:gd name="connsiteX27" fmla="*/ 0 w 7919662"/>
                    <a:gd name="connsiteY27" fmla="*/ 294285 h 294285"/>
                    <a:gd name="connsiteX0" fmla="*/ 7914899 w 7914899"/>
                    <a:gd name="connsiteY0" fmla="*/ 0 h 370762"/>
                    <a:gd name="connsiteX1" fmla="*/ 7630759 w 7914899"/>
                    <a:gd name="connsiteY1" fmla="*/ 10734 h 370762"/>
                    <a:gd name="connsiteX2" fmla="*/ 7335039 w 7914899"/>
                    <a:gd name="connsiteY2" fmla="*/ 35524 h 370762"/>
                    <a:gd name="connsiteX3" fmla="*/ 7044549 w 7914899"/>
                    <a:gd name="connsiteY3" fmla="*/ 48760 h 370762"/>
                    <a:gd name="connsiteX4" fmla="*/ 6768294 w 7914899"/>
                    <a:gd name="connsiteY4" fmla="*/ 61831 h 370762"/>
                    <a:gd name="connsiteX5" fmla="*/ 6448815 w 7914899"/>
                    <a:gd name="connsiteY5" fmla="*/ 74937 h 370762"/>
                    <a:gd name="connsiteX6" fmla="*/ 6166073 w 7914899"/>
                    <a:gd name="connsiteY6" fmla="*/ 83624 h 370762"/>
                    <a:gd name="connsiteX7" fmla="*/ 5869422 w 7914899"/>
                    <a:gd name="connsiteY7" fmla="*/ 94910 h 370762"/>
                    <a:gd name="connsiteX8" fmla="*/ 5567027 w 7914899"/>
                    <a:gd name="connsiteY8" fmla="*/ 106399 h 370762"/>
                    <a:gd name="connsiteX9" fmla="*/ 5273550 w 7914899"/>
                    <a:gd name="connsiteY9" fmla="*/ 105983 h 370762"/>
                    <a:gd name="connsiteX10" fmla="*/ 4990341 w 7914899"/>
                    <a:gd name="connsiteY10" fmla="*/ 106968 h 370762"/>
                    <a:gd name="connsiteX11" fmla="*/ 4687152 w 7914899"/>
                    <a:gd name="connsiteY11" fmla="*/ 120095 h 370762"/>
                    <a:gd name="connsiteX12" fmla="*/ 4396195 w 7914899"/>
                    <a:gd name="connsiteY12" fmla="*/ 126354 h 370762"/>
                    <a:gd name="connsiteX13" fmla="*/ 4096180 w 7914899"/>
                    <a:gd name="connsiteY13" fmla="*/ 134584 h 370762"/>
                    <a:gd name="connsiteX14" fmla="*/ 3799675 w 7914899"/>
                    <a:gd name="connsiteY14" fmla="*/ 135227 h 370762"/>
                    <a:gd name="connsiteX15" fmla="*/ 3512360 w 7914899"/>
                    <a:gd name="connsiteY15" fmla="*/ 135323 h 370762"/>
                    <a:gd name="connsiteX16" fmla="*/ 3217900 w 7914899"/>
                    <a:gd name="connsiteY16" fmla="*/ 151293 h 370762"/>
                    <a:gd name="connsiteX17" fmla="*/ 2917085 w 7914899"/>
                    <a:gd name="connsiteY17" fmla="*/ 150267 h 370762"/>
                    <a:gd name="connsiteX18" fmla="*/ 2634671 w 7914899"/>
                    <a:gd name="connsiteY18" fmla="*/ 159754 h 370762"/>
                    <a:gd name="connsiteX19" fmla="*/ 2348010 w 7914899"/>
                    <a:gd name="connsiteY19" fmla="*/ 171435 h 370762"/>
                    <a:gd name="connsiteX20" fmla="*/ 2044354 w 7914899"/>
                    <a:gd name="connsiteY20" fmla="*/ 184540 h 370762"/>
                    <a:gd name="connsiteX21" fmla="*/ 1749756 w 7914899"/>
                    <a:gd name="connsiteY21" fmla="*/ 212780 h 370762"/>
                    <a:gd name="connsiteX22" fmla="*/ 1457351 w 7914899"/>
                    <a:gd name="connsiteY22" fmla="*/ 229891 h 370762"/>
                    <a:gd name="connsiteX23" fmla="*/ 1170363 w 7914899"/>
                    <a:gd name="connsiteY23" fmla="*/ 238217 h 370762"/>
                    <a:gd name="connsiteX24" fmla="*/ 870349 w 7914899"/>
                    <a:gd name="connsiteY24" fmla="*/ 260713 h 370762"/>
                    <a:gd name="connsiteX25" fmla="*/ 581912 w 7914899"/>
                    <a:gd name="connsiteY25" fmla="*/ 267389 h 370762"/>
                    <a:gd name="connsiteX26" fmla="*/ 291284 w 7914899"/>
                    <a:gd name="connsiteY26" fmla="*/ 291534 h 370762"/>
                    <a:gd name="connsiteX27" fmla="*/ 0 w 7914899"/>
                    <a:gd name="connsiteY27" fmla="*/ 370762 h 370762"/>
                    <a:gd name="connsiteX0" fmla="*/ 7924424 w 7924424"/>
                    <a:gd name="connsiteY0" fmla="*/ 0 h 296675"/>
                    <a:gd name="connsiteX1" fmla="*/ 7640284 w 7924424"/>
                    <a:gd name="connsiteY1" fmla="*/ 10734 h 296675"/>
                    <a:gd name="connsiteX2" fmla="*/ 7344564 w 7924424"/>
                    <a:gd name="connsiteY2" fmla="*/ 35524 h 296675"/>
                    <a:gd name="connsiteX3" fmla="*/ 7054074 w 7924424"/>
                    <a:gd name="connsiteY3" fmla="*/ 48760 h 296675"/>
                    <a:gd name="connsiteX4" fmla="*/ 6777819 w 7924424"/>
                    <a:gd name="connsiteY4" fmla="*/ 61831 h 296675"/>
                    <a:gd name="connsiteX5" fmla="*/ 6458340 w 7924424"/>
                    <a:gd name="connsiteY5" fmla="*/ 74937 h 296675"/>
                    <a:gd name="connsiteX6" fmla="*/ 6175598 w 7924424"/>
                    <a:gd name="connsiteY6" fmla="*/ 83624 h 296675"/>
                    <a:gd name="connsiteX7" fmla="*/ 5878947 w 7924424"/>
                    <a:gd name="connsiteY7" fmla="*/ 94910 h 296675"/>
                    <a:gd name="connsiteX8" fmla="*/ 5576552 w 7924424"/>
                    <a:gd name="connsiteY8" fmla="*/ 106399 h 296675"/>
                    <a:gd name="connsiteX9" fmla="*/ 5283075 w 7924424"/>
                    <a:gd name="connsiteY9" fmla="*/ 105983 h 296675"/>
                    <a:gd name="connsiteX10" fmla="*/ 4999866 w 7924424"/>
                    <a:gd name="connsiteY10" fmla="*/ 106968 h 296675"/>
                    <a:gd name="connsiteX11" fmla="*/ 4696677 w 7924424"/>
                    <a:gd name="connsiteY11" fmla="*/ 120095 h 296675"/>
                    <a:gd name="connsiteX12" fmla="*/ 4405720 w 7924424"/>
                    <a:gd name="connsiteY12" fmla="*/ 126354 h 296675"/>
                    <a:gd name="connsiteX13" fmla="*/ 4105705 w 7924424"/>
                    <a:gd name="connsiteY13" fmla="*/ 134584 h 296675"/>
                    <a:gd name="connsiteX14" fmla="*/ 3809200 w 7924424"/>
                    <a:gd name="connsiteY14" fmla="*/ 135227 h 296675"/>
                    <a:gd name="connsiteX15" fmla="*/ 3521885 w 7924424"/>
                    <a:gd name="connsiteY15" fmla="*/ 135323 h 296675"/>
                    <a:gd name="connsiteX16" fmla="*/ 3227425 w 7924424"/>
                    <a:gd name="connsiteY16" fmla="*/ 151293 h 296675"/>
                    <a:gd name="connsiteX17" fmla="*/ 2926610 w 7924424"/>
                    <a:gd name="connsiteY17" fmla="*/ 150267 h 296675"/>
                    <a:gd name="connsiteX18" fmla="*/ 2644196 w 7924424"/>
                    <a:gd name="connsiteY18" fmla="*/ 159754 h 296675"/>
                    <a:gd name="connsiteX19" fmla="*/ 2357535 w 7924424"/>
                    <a:gd name="connsiteY19" fmla="*/ 171435 h 296675"/>
                    <a:gd name="connsiteX20" fmla="*/ 2053879 w 7924424"/>
                    <a:gd name="connsiteY20" fmla="*/ 184540 h 296675"/>
                    <a:gd name="connsiteX21" fmla="*/ 1759281 w 7924424"/>
                    <a:gd name="connsiteY21" fmla="*/ 212780 h 296675"/>
                    <a:gd name="connsiteX22" fmla="*/ 1466876 w 7924424"/>
                    <a:gd name="connsiteY22" fmla="*/ 229891 h 296675"/>
                    <a:gd name="connsiteX23" fmla="*/ 1179888 w 7924424"/>
                    <a:gd name="connsiteY23" fmla="*/ 238217 h 296675"/>
                    <a:gd name="connsiteX24" fmla="*/ 879874 w 7924424"/>
                    <a:gd name="connsiteY24" fmla="*/ 260713 h 296675"/>
                    <a:gd name="connsiteX25" fmla="*/ 591437 w 7924424"/>
                    <a:gd name="connsiteY25" fmla="*/ 267389 h 296675"/>
                    <a:gd name="connsiteX26" fmla="*/ 300809 w 7924424"/>
                    <a:gd name="connsiteY26" fmla="*/ 291534 h 296675"/>
                    <a:gd name="connsiteX27" fmla="*/ 0 w 7924424"/>
                    <a:gd name="connsiteY27" fmla="*/ 296675 h 296675"/>
                    <a:gd name="connsiteX0" fmla="*/ 7910136 w 7910136"/>
                    <a:gd name="connsiteY0" fmla="*/ 409887 h 409887"/>
                    <a:gd name="connsiteX1" fmla="*/ 7640284 w 7910136"/>
                    <a:gd name="connsiteY1" fmla="*/ 0 h 409887"/>
                    <a:gd name="connsiteX2" fmla="*/ 7344564 w 7910136"/>
                    <a:gd name="connsiteY2" fmla="*/ 24790 h 409887"/>
                    <a:gd name="connsiteX3" fmla="*/ 7054074 w 7910136"/>
                    <a:gd name="connsiteY3" fmla="*/ 38026 h 409887"/>
                    <a:gd name="connsiteX4" fmla="*/ 6777819 w 7910136"/>
                    <a:gd name="connsiteY4" fmla="*/ 51097 h 409887"/>
                    <a:gd name="connsiteX5" fmla="*/ 6458340 w 7910136"/>
                    <a:gd name="connsiteY5" fmla="*/ 64203 h 409887"/>
                    <a:gd name="connsiteX6" fmla="*/ 6175598 w 7910136"/>
                    <a:gd name="connsiteY6" fmla="*/ 72890 h 409887"/>
                    <a:gd name="connsiteX7" fmla="*/ 5878947 w 7910136"/>
                    <a:gd name="connsiteY7" fmla="*/ 84176 h 409887"/>
                    <a:gd name="connsiteX8" fmla="*/ 5576552 w 7910136"/>
                    <a:gd name="connsiteY8" fmla="*/ 95665 h 409887"/>
                    <a:gd name="connsiteX9" fmla="*/ 5283075 w 7910136"/>
                    <a:gd name="connsiteY9" fmla="*/ 95249 h 409887"/>
                    <a:gd name="connsiteX10" fmla="*/ 4999866 w 7910136"/>
                    <a:gd name="connsiteY10" fmla="*/ 96234 h 409887"/>
                    <a:gd name="connsiteX11" fmla="*/ 4696677 w 7910136"/>
                    <a:gd name="connsiteY11" fmla="*/ 109361 h 409887"/>
                    <a:gd name="connsiteX12" fmla="*/ 4405720 w 7910136"/>
                    <a:gd name="connsiteY12" fmla="*/ 115620 h 409887"/>
                    <a:gd name="connsiteX13" fmla="*/ 4105705 w 7910136"/>
                    <a:gd name="connsiteY13" fmla="*/ 123850 h 409887"/>
                    <a:gd name="connsiteX14" fmla="*/ 3809200 w 7910136"/>
                    <a:gd name="connsiteY14" fmla="*/ 124493 h 409887"/>
                    <a:gd name="connsiteX15" fmla="*/ 3521885 w 7910136"/>
                    <a:gd name="connsiteY15" fmla="*/ 124589 h 409887"/>
                    <a:gd name="connsiteX16" fmla="*/ 3227425 w 7910136"/>
                    <a:gd name="connsiteY16" fmla="*/ 140559 h 409887"/>
                    <a:gd name="connsiteX17" fmla="*/ 2926610 w 7910136"/>
                    <a:gd name="connsiteY17" fmla="*/ 139533 h 409887"/>
                    <a:gd name="connsiteX18" fmla="*/ 2644196 w 7910136"/>
                    <a:gd name="connsiteY18" fmla="*/ 149020 h 409887"/>
                    <a:gd name="connsiteX19" fmla="*/ 2357535 w 7910136"/>
                    <a:gd name="connsiteY19" fmla="*/ 160701 h 409887"/>
                    <a:gd name="connsiteX20" fmla="*/ 2053879 w 7910136"/>
                    <a:gd name="connsiteY20" fmla="*/ 173806 h 409887"/>
                    <a:gd name="connsiteX21" fmla="*/ 1759281 w 7910136"/>
                    <a:gd name="connsiteY21" fmla="*/ 202046 h 409887"/>
                    <a:gd name="connsiteX22" fmla="*/ 1466876 w 7910136"/>
                    <a:gd name="connsiteY22" fmla="*/ 219157 h 409887"/>
                    <a:gd name="connsiteX23" fmla="*/ 1179888 w 7910136"/>
                    <a:gd name="connsiteY23" fmla="*/ 227483 h 409887"/>
                    <a:gd name="connsiteX24" fmla="*/ 879874 w 7910136"/>
                    <a:gd name="connsiteY24" fmla="*/ 249979 h 409887"/>
                    <a:gd name="connsiteX25" fmla="*/ 591437 w 7910136"/>
                    <a:gd name="connsiteY25" fmla="*/ 256655 h 409887"/>
                    <a:gd name="connsiteX26" fmla="*/ 300809 w 7910136"/>
                    <a:gd name="connsiteY26" fmla="*/ 280800 h 409887"/>
                    <a:gd name="connsiteX27" fmla="*/ 0 w 7910136"/>
                    <a:gd name="connsiteY27" fmla="*/ 285941 h 409887"/>
                    <a:gd name="connsiteX0" fmla="*/ 7910136 w 7910136"/>
                    <a:gd name="connsiteY0" fmla="*/ 385097 h 395831"/>
                    <a:gd name="connsiteX1" fmla="*/ 7645046 w 7910136"/>
                    <a:gd name="connsiteY1" fmla="*/ 395831 h 395831"/>
                    <a:gd name="connsiteX2" fmla="*/ 7344564 w 7910136"/>
                    <a:gd name="connsiteY2" fmla="*/ 0 h 395831"/>
                    <a:gd name="connsiteX3" fmla="*/ 7054074 w 7910136"/>
                    <a:gd name="connsiteY3" fmla="*/ 13236 h 395831"/>
                    <a:gd name="connsiteX4" fmla="*/ 6777819 w 7910136"/>
                    <a:gd name="connsiteY4" fmla="*/ 26307 h 395831"/>
                    <a:gd name="connsiteX5" fmla="*/ 6458340 w 7910136"/>
                    <a:gd name="connsiteY5" fmla="*/ 39413 h 395831"/>
                    <a:gd name="connsiteX6" fmla="*/ 6175598 w 7910136"/>
                    <a:gd name="connsiteY6" fmla="*/ 48100 h 395831"/>
                    <a:gd name="connsiteX7" fmla="*/ 5878947 w 7910136"/>
                    <a:gd name="connsiteY7" fmla="*/ 59386 h 395831"/>
                    <a:gd name="connsiteX8" fmla="*/ 5576552 w 7910136"/>
                    <a:gd name="connsiteY8" fmla="*/ 70875 h 395831"/>
                    <a:gd name="connsiteX9" fmla="*/ 5283075 w 7910136"/>
                    <a:gd name="connsiteY9" fmla="*/ 70459 h 395831"/>
                    <a:gd name="connsiteX10" fmla="*/ 4999866 w 7910136"/>
                    <a:gd name="connsiteY10" fmla="*/ 71444 h 395831"/>
                    <a:gd name="connsiteX11" fmla="*/ 4696677 w 7910136"/>
                    <a:gd name="connsiteY11" fmla="*/ 84571 h 395831"/>
                    <a:gd name="connsiteX12" fmla="*/ 4405720 w 7910136"/>
                    <a:gd name="connsiteY12" fmla="*/ 90830 h 395831"/>
                    <a:gd name="connsiteX13" fmla="*/ 4105705 w 7910136"/>
                    <a:gd name="connsiteY13" fmla="*/ 99060 h 395831"/>
                    <a:gd name="connsiteX14" fmla="*/ 3809200 w 7910136"/>
                    <a:gd name="connsiteY14" fmla="*/ 99703 h 395831"/>
                    <a:gd name="connsiteX15" fmla="*/ 3521885 w 7910136"/>
                    <a:gd name="connsiteY15" fmla="*/ 99799 h 395831"/>
                    <a:gd name="connsiteX16" fmla="*/ 3227425 w 7910136"/>
                    <a:gd name="connsiteY16" fmla="*/ 115769 h 395831"/>
                    <a:gd name="connsiteX17" fmla="*/ 2926610 w 7910136"/>
                    <a:gd name="connsiteY17" fmla="*/ 114743 h 395831"/>
                    <a:gd name="connsiteX18" fmla="*/ 2644196 w 7910136"/>
                    <a:gd name="connsiteY18" fmla="*/ 124230 h 395831"/>
                    <a:gd name="connsiteX19" fmla="*/ 2357535 w 7910136"/>
                    <a:gd name="connsiteY19" fmla="*/ 135911 h 395831"/>
                    <a:gd name="connsiteX20" fmla="*/ 2053879 w 7910136"/>
                    <a:gd name="connsiteY20" fmla="*/ 149016 h 395831"/>
                    <a:gd name="connsiteX21" fmla="*/ 1759281 w 7910136"/>
                    <a:gd name="connsiteY21" fmla="*/ 177256 h 395831"/>
                    <a:gd name="connsiteX22" fmla="*/ 1466876 w 7910136"/>
                    <a:gd name="connsiteY22" fmla="*/ 194367 h 395831"/>
                    <a:gd name="connsiteX23" fmla="*/ 1179888 w 7910136"/>
                    <a:gd name="connsiteY23" fmla="*/ 202693 h 395831"/>
                    <a:gd name="connsiteX24" fmla="*/ 879874 w 7910136"/>
                    <a:gd name="connsiteY24" fmla="*/ 225189 h 395831"/>
                    <a:gd name="connsiteX25" fmla="*/ 591437 w 7910136"/>
                    <a:gd name="connsiteY25" fmla="*/ 231865 h 395831"/>
                    <a:gd name="connsiteX26" fmla="*/ 300809 w 7910136"/>
                    <a:gd name="connsiteY26" fmla="*/ 256010 h 395831"/>
                    <a:gd name="connsiteX27" fmla="*/ 0 w 7910136"/>
                    <a:gd name="connsiteY27" fmla="*/ 261151 h 395831"/>
                    <a:gd name="connsiteX0" fmla="*/ 7910136 w 7910136"/>
                    <a:gd name="connsiteY0" fmla="*/ 371861 h 391452"/>
                    <a:gd name="connsiteX1" fmla="*/ 7645046 w 7910136"/>
                    <a:gd name="connsiteY1" fmla="*/ 382595 h 391452"/>
                    <a:gd name="connsiteX2" fmla="*/ 7347739 w 7910136"/>
                    <a:gd name="connsiteY2" fmla="*/ 391452 h 391452"/>
                    <a:gd name="connsiteX3" fmla="*/ 7054074 w 7910136"/>
                    <a:gd name="connsiteY3" fmla="*/ 0 h 391452"/>
                    <a:gd name="connsiteX4" fmla="*/ 6777819 w 7910136"/>
                    <a:gd name="connsiteY4" fmla="*/ 13071 h 391452"/>
                    <a:gd name="connsiteX5" fmla="*/ 6458340 w 7910136"/>
                    <a:gd name="connsiteY5" fmla="*/ 26177 h 391452"/>
                    <a:gd name="connsiteX6" fmla="*/ 6175598 w 7910136"/>
                    <a:gd name="connsiteY6" fmla="*/ 34864 h 391452"/>
                    <a:gd name="connsiteX7" fmla="*/ 5878947 w 7910136"/>
                    <a:gd name="connsiteY7" fmla="*/ 46150 h 391452"/>
                    <a:gd name="connsiteX8" fmla="*/ 5576552 w 7910136"/>
                    <a:gd name="connsiteY8" fmla="*/ 57639 h 391452"/>
                    <a:gd name="connsiteX9" fmla="*/ 5283075 w 7910136"/>
                    <a:gd name="connsiteY9" fmla="*/ 57223 h 391452"/>
                    <a:gd name="connsiteX10" fmla="*/ 4999866 w 7910136"/>
                    <a:gd name="connsiteY10" fmla="*/ 58208 h 391452"/>
                    <a:gd name="connsiteX11" fmla="*/ 4696677 w 7910136"/>
                    <a:gd name="connsiteY11" fmla="*/ 71335 h 391452"/>
                    <a:gd name="connsiteX12" fmla="*/ 4405720 w 7910136"/>
                    <a:gd name="connsiteY12" fmla="*/ 77594 h 391452"/>
                    <a:gd name="connsiteX13" fmla="*/ 4105705 w 7910136"/>
                    <a:gd name="connsiteY13" fmla="*/ 85824 h 391452"/>
                    <a:gd name="connsiteX14" fmla="*/ 3809200 w 7910136"/>
                    <a:gd name="connsiteY14" fmla="*/ 86467 h 391452"/>
                    <a:gd name="connsiteX15" fmla="*/ 3521885 w 7910136"/>
                    <a:gd name="connsiteY15" fmla="*/ 86563 h 391452"/>
                    <a:gd name="connsiteX16" fmla="*/ 3227425 w 7910136"/>
                    <a:gd name="connsiteY16" fmla="*/ 102533 h 391452"/>
                    <a:gd name="connsiteX17" fmla="*/ 2926610 w 7910136"/>
                    <a:gd name="connsiteY17" fmla="*/ 101507 h 391452"/>
                    <a:gd name="connsiteX18" fmla="*/ 2644196 w 7910136"/>
                    <a:gd name="connsiteY18" fmla="*/ 110994 h 391452"/>
                    <a:gd name="connsiteX19" fmla="*/ 2357535 w 7910136"/>
                    <a:gd name="connsiteY19" fmla="*/ 122675 h 391452"/>
                    <a:gd name="connsiteX20" fmla="*/ 2053879 w 7910136"/>
                    <a:gd name="connsiteY20" fmla="*/ 135780 h 391452"/>
                    <a:gd name="connsiteX21" fmla="*/ 1759281 w 7910136"/>
                    <a:gd name="connsiteY21" fmla="*/ 164020 h 391452"/>
                    <a:gd name="connsiteX22" fmla="*/ 1466876 w 7910136"/>
                    <a:gd name="connsiteY22" fmla="*/ 181131 h 391452"/>
                    <a:gd name="connsiteX23" fmla="*/ 1179888 w 7910136"/>
                    <a:gd name="connsiteY23" fmla="*/ 189457 h 391452"/>
                    <a:gd name="connsiteX24" fmla="*/ 879874 w 7910136"/>
                    <a:gd name="connsiteY24" fmla="*/ 211953 h 391452"/>
                    <a:gd name="connsiteX25" fmla="*/ 591437 w 7910136"/>
                    <a:gd name="connsiteY25" fmla="*/ 218629 h 391452"/>
                    <a:gd name="connsiteX26" fmla="*/ 300809 w 7910136"/>
                    <a:gd name="connsiteY26" fmla="*/ 242774 h 391452"/>
                    <a:gd name="connsiteX27" fmla="*/ 0 w 7910136"/>
                    <a:gd name="connsiteY27" fmla="*/ 247915 h 391452"/>
                    <a:gd name="connsiteX0" fmla="*/ 7910136 w 7910136"/>
                    <a:gd name="connsiteY0" fmla="*/ 358790 h 382057"/>
                    <a:gd name="connsiteX1" fmla="*/ 7645046 w 7910136"/>
                    <a:gd name="connsiteY1" fmla="*/ 369524 h 382057"/>
                    <a:gd name="connsiteX2" fmla="*/ 7347739 w 7910136"/>
                    <a:gd name="connsiteY2" fmla="*/ 378381 h 382057"/>
                    <a:gd name="connsiteX3" fmla="*/ 7050899 w 7910136"/>
                    <a:gd name="connsiteY3" fmla="*/ 382057 h 382057"/>
                    <a:gd name="connsiteX4" fmla="*/ 6777819 w 7910136"/>
                    <a:gd name="connsiteY4" fmla="*/ 0 h 382057"/>
                    <a:gd name="connsiteX5" fmla="*/ 6458340 w 7910136"/>
                    <a:gd name="connsiteY5" fmla="*/ 13106 h 382057"/>
                    <a:gd name="connsiteX6" fmla="*/ 6175598 w 7910136"/>
                    <a:gd name="connsiteY6" fmla="*/ 21793 h 382057"/>
                    <a:gd name="connsiteX7" fmla="*/ 5878947 w 7910136"/>
                    <a:gd name="connsiteY7" fmla="*/ 33079 h 382057"/>
                    <a:gd name="connsiteX8" fmla="*/ 5576552 w 7910136"/>
                    <a:gd name="connsiteY8" fmla="*/ 44568 h 382057"/>
                    <a:gd name="connsiteX9" fmla="*/ 5283075 w 7910136"/>
                    <a:gd name="connsiteY9" fmla="*/ 44152 h 382057"/>
                    <a:gd name="connsiteX10" fmla="*/ 4999866 w 7910136"/>
                    <a:gd name="connsiteY10" fmla="*/ 45137 h 382057"/>
                    <a:gd name="connsiteX11" fmla="*/ 4696677 w 7910136"/>
                    <a:gd name="connsiteY11" fmla="*/ 58264 h 382057"/>
                    <a:gd name="connsiteX12" fmla="*/ 4405720 w 7910136"/>
                    <a:gd name="connsiteY12" fmla="*/ 64523 h 382057"/>
                    <a:gd name="connsiteX13" fmla="*/ 4105705 w 7910136"/>
                    <a:gd name="connsiteY13" fmla="*/ 72753 h 382057"/>
                    <a:gd name="connsiteX14" fmla="*/ 3809200 w 7910136"/>
                    <a:gd name="connsiteY14" fmla="*/ 73396 h 382057"/>
                    <a:gd name="connsiteX15" fmla="*/ 3521885 w 7910136"/>
                    <a:gd name="connsiteY15" fmla="*/ 73492 h 382057"/>
                    <a:gd name="connsiteX16" fmla="*/ 3227425 w 7910136"/>
                    <a:gd name="connsiteY16" fmla="*/ 89462 h 382057"/>
                    <a:gd name="connsiteX17" fmla="*/ 2926610 w 7910136"/>
                    <a:gd name="connsiteY17" fmla="*/ 88436 h 382057"/>
                    <a:gd name="connsiteX18" fmla="*/ 2644196 w 7910136"/>
                    <a:gd name="connsiteY18" fmla="*/ 97923 h 382057"/>
                    <a:gd name="connsiteX19" fmla="*/ 2357535 w 7910136"/>
                    <a:gd name="connsiteY19" fmla="*/ 109604 h 382057"/>
                    <a:gd name="connsiteX20" fmla="*/ 2053879 w 7910136"/>
                    <a:gd name="connsiteY20" fmla="*/ 122709 h 382057"/>
                    <a:gd name="connsiteX21" fmla="*/ 1759281 w 7910136"/>
                    <a:gd name="connsiteY21" fmla="*/ 150949 h 382057"/>
                    <a:gd name="connsiteX22" fmla="*/ 1466876 w 7910136"/>
                    <a:gd name="connsiteY22" fmla="*/ 168060 h 382057"/>
                    <a:gd name="connsiteX23" fmla="*/ 1179888 w 7910136"/>
                    <a:gd name="connsiteY23" fmla="*/ 176386 h 382057"/>
                    <a:gd name="connsiteX24" fmla="*/ 879874 w 7910136"/>
                    <a:gd name="connsiteY24" fmla="*/ 198882 h 382057"/>
                    <a:gd name="connsiteX25" fmla="*/ 591437 w 7910136"/>
                    <a:gd name="connsiteY25" fmla="*/ 205558 h 382057"/>
                    <a:gd name="connsiteX26" fmla="*/ 300809 w 7910136"/>
                    <a:gd name="connsiteY26" fmla="*/ 229703 h 382057"/>
                    <a:gd name="connsiteX27" fmla="*/ 0 w 7910136"/>
                    <a:gd name="connsiteY27" fmla="*/ 234844 h 382057"/>
                    <a:gd name="connsiteX0" fmla="*/ 7910136 w 7910136"/>
                    <a:gd name="connsiteY0" fmla="*/ 345684 h 368951"/>
                    <a:gd name="connsiteX1" fmla="*/ 7645046 w 7910136"/>
                    <a:gd name="connsiteY1" fmla="*/ 356418 h 368951"/>
                    <a:gd name="connsiteX2" fmla="*/ 7347739 w 7910136"/>
                    <a:gd name="connsiteY2" fmla="*/ 365275 h 368951"/>
                    <a:gd name="connsiteX3" fmla="*/ 7050899 w 7910136"/>
                    <a:gd name="connsiteY3" fmla="*/ 368951 h 368951"/>
                    <a:gd name="connsiteX4" fmla="*/ 6752419 w 7910136"/>
                    <a:gd name="connsiteY4" fmla="*/ 362903 h 368951"/>
                    <a:gd name="connsiteX5" fmla="*/ 6458340 w 7910136"/>
                    <a:gd name="connsiteY5" fmla="*/ 0 h 368951"/>
                    <a:gd name="connsiteX6" fmla="*/ 6175598 w 7910136"/>
                    <a:gd name="connsiteY6" fmla="*/ 8687 h 368951"/>
                    <a:gd name="connsiteX7" fmla="*/ 5878947 w 7910136"/>
                    <a:gd name="connsiteY7" fmla="*/ 19973 h 368951"/>
                    <a:gd name="connsiteX8" fmla="*/ 5576552 w 7910136"/>
                    <a:gd name="connsiteY8" fmla="*/ 31462 h 368951"/>
                    <a:gd name="connsiteX9" fmla="*/ 5283075 w 7910136"/>
                    <a:gd name="connsiteY9" fmla="*/ 31046 h 368951"/>
                    <a:gd name="connsiteX10" fmla="*/ 4999866 w 7910136"/>
                    <a:gd name="connsiteY10" fmla="*/ 32031 h 368951"/>
                    <a:gd name="connsiteX11" fmla="*/ 4696677 w 7910136"/>
                    <a:gd name="connsiteY11" fmla="*/ 45158 h 368951"/>
                    <a:gd name="connsiteX12" fmla="*/ 4405720 w 7910136"/>
                    <a:gd name="connsiteY12" fmla="*/ 51417 h 368951"/>
                    <a:gd name="connsiteX13" fmla="*/ 4105705 w 7910136"/>
                    <a:gd name="connsiteY13" fmla="*/ 59647 h 368951"/>
                    <a:gd name="connsiteX14" fmla="*/ 3809200 w 7910136"/>
                    <a:gd name="connsiteY14" fmla="*/ 60290 h 368951"/>
                    <a:gd name="connsiteX15" fmla="*/ 3521885 w 7910136"/>
                    <a:gd name="connsiteY15" fmla="*/ 60386 h 368951"/>
                    <a:gd name="connsiteX16" fmla="*/ 3227425 w 7910136"/>
                    <a:gd name="connsiteY16" fmla="*/ 76356 h 368951"/>
                    <a:gd name="connsiteX17" fmla="*/ 2926610 w 7910136"/>
                    <a:gd name="connsiteY17" fmla="*/ 75330 h 368951"/>
                    <a:gd name="connsiteX18" fmla="*/ 2644196 w 7910136"/>
                    <a:gd name="connsiteY18" fmla="*/ 84817 h 368951"/>
                    <a:gd name="connsiteX19" fmla="*/ 2357535 w 7910136"/>
                    <a:gd name="connsiteY19" fmla="*/ 96498 h 368951"/>
                    <a:gd name="connsiteX20" fmla="*/ 2053879 w 7910136"/>
                    <a:gd name="connsiteY20" fmla="*/ 109603 h 368951"/>
                    <a:gd name="connsiteX21" fmla="*/ 1759281 w 7910136"/>
                    <a:gd name="connsiteY21" fmla="*/ 137843 h 368951"/>
                    <a:gd name="connsiteX22" fmla="*/ 1466876 w 7910136"/>
                    <a:gd name="connsiteY22" fmla="*/ 154954 h 368951"/>
                    <a:gd name="connsiteX23" fmla="*/ 1179888 w 7910136"/>
                    <a:gd name="connsiteY23" fmla="*/ 163280 h 368951"/>
                    <a:gd name="connsiteX24" fmla="*/ 879874 w 7910136"/>
                    <a:gd name="connsiteY24" fmla="*/ 185776 h 368951"/>
                    <a:gd name="connsiteX25" fmla="*/ 591437 w 7910136"/>
                    <a:gd name="connsiteY25" fmla="*/ 192452 h 368951"/>
                    <a:gd name="connsiteX26" fmla="*/ 300809 w 7910136"/>
                    <a:gd name="connsiteY26" fmla="*/ 216597 h 368951"/>
                    <a:gd name="connsiteX27" fmla="*/ 0 w 7910136"/>
                    <a:gd name="connsiteY27" fmla="*/ 221738 h 368951"/>
                    <a:gd name="connsiteX0" fmla="*/ 7910136 w 7910136"/>
                    <a:gd name="connsiteY0" fmla="*/ 336997 h 373695"/>
                    <a:gd name="connsiteX1" fmla="*/ 7645046 w 7910136"/>
                    <a:gd name="connsiteY1" fmla="*/ 347731 h 373695"/>
                    <a:gd name="connsiteX2" fmla="*/ 7347739 w 7910136"/>
                    <a:gd name="connsiteY2" fmla="*/ 356588 h 373695"/>
                    <a:gd name="connsiteX3" fmla="*/ 7050899 w 7910136"/>
                    <a:gd name="connsiteY3" fmla="*/ 360264 h 373695"/>
                    <a:gd name="connsiteX4" fmla="*/ 6752419 w 7910136"/>
                    <a:gd name="connsiteY4" fmla="*/ 354216 h 373695"/>
                    <a:gd name="connsiteX5" fmla="*/ 6445640 w 7910136"/>
                    <a:gd name="connsiteY5" fmla="*/ 373696 h 373695"/>
                    <a:gd name="connsiteX6" fmla="*/ 6175598 w 7910136"/>
                    <a:gd name="connsiteY6" fmla="*/ 0 h 373695"/>
                    <a:gd name="connsiteX7" fmla="*/ 5878947 w 7910136"/>
                    <a:gd name="connsiteY7" fmla="*/ 11286 h 373695"/>
                    <a:gd name="connsiteX8" fmla="*/ 5576552 w 7910136"/>
                    <a:gd name="connsiteY8" fmla="*/ 22775 h 373695"/>
                    <a:gd name="connsiteX9" fmla="*/ 5283075 w 7910136"/>
                    <a:gd name="connsiteY9" fmla="*/ 22359 h 373695"/>
                    <a:gd name="connsiteX10" fmla="*/ 4999866 w 7910136"/>
                    <a:gd name="connsiteY10" fmla="*/ 23344 h 373695"/>
                    <a:gd name="connsiteX11" fmla="*/ 4696677 w 7910136"/>
                    <a:gd name="connsiteY11" fmla="*/ 36471 h 373695"/>
                    <a:gd name="connsiteX12" fmla="*/ 4405720 w 7910136"/>
                    <a:gd name="connsiteY12" fmla="*/ 42730 h 373695"/>
                    <a:gd name="connsiteX13" fmla="*/ 4105705 w 7910136"/>
                    <a:gd name="connsiteY13" fmla="*/ 50960 h 373695"/>
                    <a:gd name="connsiteX14" fmla="*/ 3809200 w 7910136"/>
                    <a:gd name="connsiteY14" fmla="*/ 51603 h 373695"/>
                    <a:gd name="connsiteX15" fmla="*/ 3521885 w 7910136"/>
                    <a:gd name="connsiteY15" fmla="*/ 51699 h 373695"/>
                    <a:gd name="connsiteX16" fmla="*/ 3227425 w 7910136"/>
                    <a:gd name="connsiteY16" fmla="*/ 67669 h 373695"/>
                    <a:gd name="connsiteX17" fmla="*/ 2926610 w 7910136"/>
                    <a:gd name="connsiteY17" fmla="*/ 66643 h 373695"/>
                    <a:gd name="connsiteX18" fmla="*/ 2644196 w 7910136"/>
                    <a:gd name="connsiteY18" fmla="*/ 76130 h 373695"/>
                    <a:gd name="connsiteX19" fmla="*/ 2357535 w 7910136"/>
                    <a:gd name="connsiteY19" fmla="*/ 87811 h 373695"/>
                    <a:gd name="connsiteX20" fmla="*/ 2053879 w 7910136"/>
                    <a:gd name="connsiteY20" fmla="*/ 100916 h 373695"/>
                    <a:gd name="connsiteX21" fmla="*/ 1759281 w 7910136"/>
                    <a:gd name="connsiteY21" fmla="*/ 129156 h 373695"/>
                    <a:gd name="connsiteX22" fmla="*/ 1466876 w 7910136"/>
                    <a:gd name="connsiteY22" fmla="*/ 146267 h 373695"/>
                    <a:gd name="connsiteX23" fmla="*/ 1179888 w 7910136"/>
                    <a:gd name="connsiteY23" fmla="*/ 154593 h 373695"/>
                    <a:gd name="connsiteX24" fmla="*/ 879874 w 7910136"/>
                    <a:gd name="connsiteY24" fmla="*/ 177089 h 373695"/>
                    <a:gd name="connsiteX25" fmla="*/ 591437 w 7910136"/>
                    <a:gd name="connsiteY25" fmla="*/ 183765 h 373695"/>
                    <a:gd name="connsiteX26" fmla="*/ 300809 w 7910136"/>
                    <a:gd name="connsiteY26" fmla="*/ 207910 h 373695"/>
                    <a:gd name="connsiteX27" fmla="*/ 0 w 7910136"/>
                    <a:gd name="connsiteY27" fmla="*/ 213051 h 373695"/>
                    <a:gd name="connsiteX0" fmla="*/ 7910136 w 7910136"/>
                    <a:gd name="connsiteY0" fmla="*/ 325711 h 362410"/>
                    <a:gd name="connsiteX1" fmla="*/ 7645046 w 7910136"/>
                    <a:gd name="connsiteY1" fmla="*/ 336445 h 362410"/>
                    <a:gd name="connsiteX2" fmla="*/ 7347739 w 7910136"/>
                    <a:gd name="connsiteY2" fmla="*/ 345302 h 362410"/>
                    <a:gd name="connsiteX3" fmla="*/ 7050899 w 7910136"/>
                    <a:gd name="connsiteY3" fmla="*/ 348978 h 362410"/>
                    <a:gd name="connsiteX4" fmla="*/ 6752419 w 7910136"/>
                    <a:gd name="connsiteY4" fmla="*/ 342930 h 362410"/>
                    <a:gd name="connsiteX5" fmla="*/ 6445640 w 7910136"/>
                    <a:gd name="connsiteY5" fmla="*/ 362410 h 362410"/>
                    <a:gd name="connsiteX6" fmla="*/ 6162898 w 7910136"/>
                    <a:gd name="connsiteY6" fmla="*/ 358350 h 362410"/>
                    <a:gd name="connsiteX7" fmla="*/ 5878947 w 7910136"/>
                    <a:gd name="connsiteY7" fmla="*/ 0 h 362410"/>
                    <a:gd name="connsiteX8" fmla="*/ 5576552 w 7910136"/>
                    <a:gd name="connsiteY8" fmla="*/ 11489 h 362410"/>
                    <a:gd name="connsiteX9" fmla="*/ 5283075 w 7910136"/>
                    <a:gd name="connsiteY9" fmla="*/ 11073 h 362410"/>
                    <a:gd name="connsiteX10" fmla="*/ 4999866 w 7910136"/>
                    <a:gd name="connsiteY10" fmla="*/ 12058 h 362410"/>
                    <a:gd name="connsiteX11" fmla="*/ 4696677 w 7910136"/>
                    <a:gd name="connsiteY11" fmla="*/ 25185 h 362410"/>
                    <a:gd name="connsiteX12" fmla="*/ 4405720 w 7910136"/>
                    <a:gd name="connsiteY12" fmla="*/ 31444 h 362410"/>
                    <a:gd name="connsiteX13" fmla="*/ 4105705 w 7910136"/>
                    <a:gd name="connsiteY13" fmla="*/ 39674 h 362410"/>
                    <a:gd name="connsiteX14" fmla="*/ 3809200 w 7910136"/>
                    <a:gd name="connsiteY14" fmla="*/ 40317 h 362410"/>
                    <a:gd name="connsiteX15" fmla="*/ 3521885 w 7910136"/>
                    <a:gd name="connsiteY15" fmla="*/ 40413 h 362410"/>
                    <a:gd name="connsiteX16" fmla="*/ 3227425 w 7910136"/>
                    <a:gd name="connsiteY16" fmla="*/ 56383 h 362410"/>
                    <a:gd name="connsiteX17" fmla="*/ 2926610 w 7910136"/>
                    <a:gd name="connsiteY17" fmla="*/ 55357 h 362410"/>
                    <a:gd name="connsiteX18" fmla="*/ 2644196 w 7910136"/>
                    <a:gd name="connsiteY18" fmla="*/ 64844 h 362410"/>
                    <a:gd name="connsiteX19" fmla="*/ 2357535 w 7910136"/>
                    <a:gd name="connsiteY19" fmla="*/ 76525 h 362410"/>
                    <a:gd name="connsiteX20" fmla="*/ 2053879 w 7910136"/>
                    <a:gd name="connsiteY20" fmla="*/ 89630 h 362410"/>
                    <a:gd name="connsiteX21" fmla="*/ 1759281 w 7910136"/>
                    <a:gd name="connsiteY21" fmla="*/ 117870 h 362410"/>
                    <a:gd name="connsiteX22" fmla="*/ 1466876 w 7910136"/>
                    <a:gd name="connsiteY22" fmla="*/ 134981 h 362410"/>
                    <a:gd name="connsiteX23" fmla="*/ 1179888 w 7910136"/>
                    <a:gd name="connsiteY23" fmla="*/ 143307 h 362410"/>
                    <a:gd name="connsiteX24" fmla="*/ 879874 w 7910136"/>
                    <a:gd name="connsiteY24" fmla="*/ 165803 h 362410"/>
                    <a:gd name="connsiteX25" fmla="*/ 591437 w 7910136"/>
                    <a:gd name="connsiteY25" fmla="*/ 172479 h 362410"/>
                    <a:gd name="connsiteX26" fmla="*/ 300809 w 7910136"/>
                    <a:gd name="connsiteY26" fmla="*/ 196624 h 362410"/>
                    <a:gd name="connsiteX27" fmla="*/ 0 w 7910136"/>
                    <a:gd name="connsiteY27" fmla="*/ 201765 h 362410"/>
                    <a:gd name="connsiteX0" fmla="*/ 7910136 w 7910136"/>
                    <a:gd name="connsiteY0" fmla="*/ 314638 h 364936"/>
                    <a:gd name="connsiteX1" fmla="*/ 7645046 w 7910136"/>
                    <a:gd name="connsiteY1" fmla="*/ 325372 h 364936"/>
                    <a:gd name="connsiteX2" fmla="*/ 7347739 w 7910136"/>
                    <a:gd name="connsiteY2" fmla="*/ 334229 h 364936"/>
                    <a:gd name="connsiteX3" fmla="*/ 7050899 w 7910136"/>
                    <a:gd name="connsiteY3" fmla="*/ 337905 h 364936"/>
                    <a:gd name="connsiteX4" fmla="*/ 6752419 w 7910136"/>
                    <a:gd name="connsiteY4" fmla="*/ 331857 h 364936"/>
                    <a:gd name="connsiteX5" fmla="*/ 6445640 w 7910136"/>
                    <a:gd name="connsiteY5" fmla="*/ 351337 h 364936"/>
                    <a:gd name="connsiteX6" fmla="*/ 6162898 w 7910136"/>
                    <a:gd name="connsiteY6" fmla="*/ 347277 h 364936"/>
                    <a:gd name="connsiteX7" fmla="*/ 5882122 w 7910136"/>
                    <a:gd name="connsiteY7" fmla="*/ 364936 h 364936"/>
                    <a:gd name="connsiteX8" fmla="*/ 5576552 w 7910136"/>
                    <a:gd name="connsiteY8" fmla="*/ 416 h 364936"/>
                    <a:gd name="connsiteX9" fmla="*/ 5283075 w 7910136"/>
                    <a:gd name="connsiteY9" fmla="*/ 0 h 364936"/>
                    <a:gd name="connsiteX10" fmla="*/ 4999866 w 7910136"/>
                    <a:gd name="connsiteY10" fmla="*/ 985 h 364936"/>
                    <a:gd name="connsiteX11" fmla="*/ 4696677 w 7910136"/>
                    <a:gd name="connsiteY11" fmla="*/ 14112 h 364936"/>
                    <a:gd name="connsiteX12" fmla="*/ 4405720 w 7910136"/>
                    <a:gd name="connsiteY12" fmla="*/ 20371 h 364936"/>
                    <a:gd name="connsiteX13" fmla="*/ 4105705 w 7910136"/>
                    <a:gd name="connsiteY13" fmla="*/ 28601 h 364936"/>
                    <a:gd name="connsiteX14" fmla="*/ 3809200 w 7910136"/>
                    <a:gd name="connsiteY14" fmla="*/ 29244 h 364936"/>
                    <a:gd name="connsiteX15" fmla="*/ 3521885 w 7910136"/>
                    <a:gd name="connsiteY15" fmla="*/ 29340 h 364936"/>
                    <a:gd name="connsiteX16" fmla="*/ 3227425 w 7910136"/>
                    <a:gd name="connsiteY16" fmla="*/ 45310 h 364936"/>
                    <a:gd name="connsiteX17" fmla="*/ 2926610 w 7910136"/>
                    <a:gd name="connsiteY17" fmla="*/ 44284 h 364936"/>
                    <a:gd name="connsiteX18" fmla="*/ 2644196 w 7910136"/>
                    <a:gd name="connsiteY18" fmla="*/ 53771 h 364936"/>
                    <a:gd name="connsiteX19" fmla="*/ 2357535 w 7910136"/>
                    <a:gd name="connsiteY19" fmla="*/ 65452 h 364936"/>
                    <a:gd name="connsiteX20" fmla="*/ 2053879 w 7910136"/>
                    <a:gd name="connsiteY20" fmla="*/ 78557 h 364936"/>
                    <a:gd name="connsiteX21" fmla="*/ 1759281 w 7910136"/>
                    <a:gd name="connsiteY21" fmla="*/ 106797 h 364936"/>
                    <a:gd name="connsiteX22" fmla="*/ 1466876 w 7910136"/>
                    <a:gd name="connsiteY22" fmla="*/ 123908 h 364936"/>
                    <a:gd name="connsiteX23" fmla="*/ 1179888 w 7910136"/>
                    <a:gd name="connsiteY23" fmla="*/ 132234 h 364936"/>
                    <a:gd name="connsiteX24" fmla="*/ 879874 w 7910136"/>
                    <a:gd name="connsiteY24" fmla="*/ 154730 h 364936"/>
                    <a:gd name="connsiteX25" fmla="*/ 591437 w 7910136"/>
                    <a:gd name="connsiteY25" fmla="*/ 161406 h 364936"/>
                    <a:gd name="connsiteX26" fmla="*/ 300809 w 7910136"/>
                    <a:gd name="connsiteY26" fmla="*/ 185551 h 364936"/>
                    <a:gd name="connsiteX27" fmla="*/ 0 w 7910136"/>
                    <a:gd name="connsiteY27" fmla="*/ 190692 h 364936"/>
                    <a:gd name="connsiteX0" fmla="*/ 7910136 w 7910136"/>
                    <a:gd name="connsiteY0" fmla="*/ 314638 h 364936"/>
                    <a:gd name="connsiteX1" fmla="*/ 7645046 w 7910136"/>
                    <a:gd name="connsiteY1" fmla="*/ 325372 h 364936"/>
                    <a:gd name="connsiteX2" fmla="*/ 7347739 w 7910136"/>
                    <a:gd name="connsiteY2" fmla="*/ 334229 h 364936"/>
                    <a:gd name="connsiteX3" fmla="*/ 7050899 w 7910136"/>
                    <a:gd name="connsiteY3" fmla="*/ 337905 h 364936"/>
                    <a:gd name="connsiteX4" fmla="*/ 6752419 w 7910136"/>
                    <a:gd name="connsiteY4" fmla="*/ 331857 h 364936"/>
                    <a:gd name="connsiteX5" fmla="*/ 6445640 w 7910136"/>
                    <a:gd name="connsiteY5" fmla="*/ 351337 h 364936"/>
                    <a:gd name="connsiteX6" fmla="*/ 6162898 w 7910136"/>
                    <a:gd name="connsiteY6" fmla="*/ 347277 h 364936"/>
                    <a:gd name="connsiteX7" fmla="*/ 5882122 w 7910136"/>
                    <a:gd name="connsiteY7" fmla="*/ 364936 h 364936"/>
                    <a:gd name="connsiteX8" fmla="*/ 5573377 w 7910136"/>
                    <a:gd name="connsiteY8" fmla="*/ 363678 h 364936"/>
                    <a:gd name="connsiteX9" fmla="*/ 5283075 w 7910136"/>
                    <a:gd name="connsiteY9" fmla="*/ 0 h 364936"/>
                    <a:gd name="connsiteX10" fmla="*/ 4999866 w 7910136"/>
                    <a:gd name="connsiteY10" fmla="*/ 985 h 364936"/>
                    <a:gd name="connsiteX11" fmla="*/ 4696677 w 7910136"/>
                    <a:gd name="connsiteY11" fmla="*/ 14112 h 364936"/>
                    <a:gd name="connsiteX12" fmla="*/ 4405720 w 7910136"/>
                    <a:gd name="connsiteY12" fmla="*/ 20371 h 364936"/>
                    <a:gd name="connsiteX13" fmla="*/ 4105705 w 7910136"/>
                    <a:gd name="connsiteY13" fmla="*/ 28601 h 364936"/>
                    <a:gd name="connsiteX14" fmla="*/ 3809200 w 7910136"/>
                    <a:gd name="connsiteY14" fmla="*/ 29244 h 364936"/>
                    <a:gd name="connsiteX15" fmla="*/ 3521885 w 7910136"/>
                    <a:gd name="connsiteY15" fmla="*/ 29340 h 364936"/>
                    <a:gd name="connsiteX16" fmla="*/ 3227425 w 7910136"/>
                    <a:gd name="connsiteY16" fmla="*/ 45310 h 364936"/>
                    <a:gd name="connsiteX17" fmla="*/ 2926610 w 7910136"/>
                    <a:gd name="connsiteY17" fmla="*/ 44284 h 364936"/>
                    <a:gd name="connsiteX18" fmla="*/ 2644196 w 7910136"/>
                    <a:gd name="connsiteY18" fmla="*/ 53771 h 364936"/>
                    <a:gd name="connsiteX19" fmla="*/ 2357535 w 7910136"/>
                    <a:gd name="connsiteY19" fmla="*/ 65452 h 364936"/>
                    <a:gd name="connsiteX20" fmla="*/ 2053879 w 7910136"/>
                    <a:gd name="connsiteY20" fmla="*/ 78557 h 364936"/>
                    <a:gd name="connsiteX21" fmla="*/ 1759281 w 7910136"/>
                    <a:gd name="connsiteY21" fmla="*/ 106797 h 364936"/>
                    <a:gd name="connsiteX22" fmla="*/ 1466876 w 7910136"/>
                    <a:gd name="connsiteY22" fmla="*/ 123908 h 364936"/>
                    <a:gd name="connsiteX23" fmla="*/ 1179888 w 7910136"/>
                    <a:gd name="connsiteY23" fmla="*/ 132234 h 364936"/>
                    <a:gd name="connsiteX24" fmla="*/ 879874 w 7910136"/>
                    <a:gd name="connsiteY24" fmla="*/ 154730 h 364936"/>
                    <a:gd name="connsiteX25" fmla="*/ 591437 w 7910136"/>
                    <a:gd name="connsiteY25" fmla="*/ 161406 h 364936"/>
                    <a:gd name="connsiteX26" fmla="*/ 300809 w 7910136"/>
                    <a:gd name="connsiteY26" fmla="*/ 185551 h 364936"/>
                    <a:gd name="connsiteX27" fmla="*/ 0 w 7910136"/>
                    <a:gd name="connsiteY27" fmla="*/ 190692 h 364936"/>
                    <a:gd name="connsiteX0" fmla="*/ 7910136 w 7910136"/>
                    <a:gd name="connsiteY0" fmla="*/ 313653 h 371838"/>
                    <a:gd name="connsiteX1" fmla="*/ 7645046 w 7910136"/>
                    <a:gd name="connsiteY1" fmla="*/ 324387 h 371838"/>
                    <a:gd name="connsiteX2" fmla="*/ 7347739 w 7910136"/>
                    <a:gd name="connsiteY2" fmla="*/ 333244 h 371838"/>
                    <a:gd name="connsiteX3" fmla="*/ 7050899 w 7910136"/>
                    <a:gd name="connsiteY3" fmla="*/ 336920 h 371838"/>
                    <a:gd name="connsiteX4" fmla="*/ 6752419 w 7910136"/>
                    <a:gd name="connsiteY4" fmla="*/ 330872 h 371838"/>
                    <a:gd name="connsiteX5" fmla="*/ 6445640 w 7910136"/>
                    <a:gd name="connsiteY5" fmla="*/ 350352 h 371838"/>
                    <a:gd name="connsiteX6" fmla="*/ 6162898 w 7910136"/>
                    <a:gd name="connsiteY6" fmla="*/ 346292 h 371838"/>
                    <a:gd name="connsiteX7" fmla="*/ 5882122 w 7910136"/>
                    <a:gd name="connsiteY7" fmla="*/ 363951 h 371838"/>
                    <a:gd name="connsiteX8" fmla="*/ 5573377 w 7910136"/>
                    <a:gd name="connsiteY8" fmla="*/ 362693 h 371838"/>
                    <a:gd name="connsiteX9" fmla="*/ 5279900 w 7910136"/>
                    <a:gd name="connsiteY9" fmla="*/ 371838 h 371838"/>
                    <a:gd name="connsiteX10" fmla="*/ 4999866 w 7910136"/>
                    <a:gd name="connsiteY10" fmla="*/ 0 h 371838"/>
                    <a:gd name="connsiteX11" fmla="*/ 4696677 w 7910136"/>
                    <a:gd name="connsiteY11" fmla="*/ 13127 h 371838"/>
                    <a:gd name="connsiteX12" fmla="*/ 4405720 w 7910136"/>
                    <a:gd name="connsiteY12" fmla="*/ 19386 h 371838"/>
                    <a:gd name="connsiteX13" fmla="*/ 4105705 w 7910136"/>
                    <a:gd name="connsiteY13" fmla="*/ 27616 h 371838"/>
                    <a:gd name="connsiteX14" fmla="*/ 3809200 w 7910136"/>
                    <a:gd name="connsiteY14" fmla="*/ 28259 h 371838"/>
                    <a:gd name="connsiteX15" fmla="*/ 3521885 w 7910136"/>
                    <a:gd name="connsiteY15" fmla="*/ 28355 h 371838"/>
                    <a:gd name="connsiteX16" fmla="*/ 3227425 w 7910136"/>
                    <a:gd name="connsiteY16" fmla="*/ 44325 h 371838"/>
                    <a:gd name="connsiteX17" fmla="*/ 2926610 w 7910136"/>
                    <a:gd name="connsiteY17" fmla="*/ 43299 h 371838"/>
                    <a:gd name="connsiteX18" fmla="*/ 2644196 w 7910136"/>
                    <a:gd name="connsiteY18" fmla="*/ 52786 h 371838"/>
                    <a:gd name="connsiteX19" fmla="*/ 2357535 w 7910136"/>
                    <a:gd name="connsiteY19" fmla="*/ 64467 h 371838"/>
                    <a:gd name="connsiteX20" fmla="*/ 2053879 w 7910136"/>
                    <a:gd name="connsiteY20" fmla="*/ 77572 h 371838"/>
                    <a:gd name="connsiteX21" fmla="*/ 1759281 w 7910136"/>
                    <a:gd name="connsiteY21" fmla="*/ 105812 h 371838"/>
                    <a:gd name="connsiteX22" fmla="*/ 1466876 w 7910136"/>
                    <a:gd name="connsiteY22" fmla="*/ 122923 h 371838"/>
                    <a:gd name="connsiteX23" fmla="*/ 1179888 w 7910136"/>
                    <a:gd name="connsiteY23" fmla="*/ 131249 h 371838"/>
                    <a:gd name="connsiteX24" fmla="*/ 879874 w 7910136"/>
                    <a:gd name="connsiteY24" fmla="*/ 153745 h 371838"/>
                    <a:gd name="connsiteX25" fmla="*/ 591437 w 7910136"/>
                    <a:gd name="connsiteY25" fmla="*/ 160421 h 371838"/>
                    <a:gd name="connsiteX26" fmla="*/ 300809 w 7910136"/>
                    <a:gd name="connsiteY26" fmla="*/ 184566 h 371838"/>
                    <a:gd name="connsiteX27" fmla="*/ 0 w 7910136"/>
                    <a:gd name="connsiteY27" fmla="*/ 189707 h 371838"/>
                    <a:gd name="connsiteX0" fmla="*/ 7910136 w 7910136"/>
                    <a:gd name="connsiteY0" fmla="*/ 300526 h 358711"/>
                    <a:gd name="connsiteX1" fmla="*/ 7645046 w 7910136"/>
                    <a:gd name="connsiteY1" fmla="*/ 311260 h 358711"/>
                    <a:gd name="connsiteX2" fmla="*/ 7347739 w 7910136"/>
                    <a:gd name="connsiteY2" fmla="*/ 320117 h 358711"/>
                    <a:gd name="connsiteX3" fmla="*/ 7050899 w 7910136"/>
                    <a:gd name="connsiteY3" fmla="*/ 323793 h 358711"/>
                    <a:gd name="connsiteX4" fmla="*/ 6752419 w 7910136"/>
                    <a:gd name="connsiteY4" fmla="*/ 317745 h 358711"/>
                    <a:gd name="connsiteX5" fmla="*/ 6445640 w 7910136"/>
                    <a:gd name="connsiteY5" fmla="*/ 337225 h 358711"/>
                    <a:gd name="connsiteX6" fmla="*/ 6162898 w 7910136"/>
                    <a:gd name="connsiteY6" fmla="*/ 333165 h 358711"/>
                    <a:gd name="connsiteX7" fmla="*/ 5882122 w 7910136"/>
                    <a:gd name="connsiteY7" fmla="*/ 350824 h 358711"/>
                    <a:gd name="connsiteX8" fmla="*/ 5573377 w 7910136"/>
                    <a:gd name="connsiteY8" fmla="*/ 349566 h 358711"/>
                    <a:gd name="connsiteX9" fmla="*/ 5279900 w 7910136"/>
                    <a:gd name="connsiteY9" fmla="*/ 358711 h 358711"/>
                    <a:gd name="connsiteX10" fmla="*/ 4983991 w 7910136"/>
                    <a:gd name="connsiteY10" fmla="*/ 356509 h 358711"/>
                    <a:gd name="connsiteX11" fmla="*/ 4696677 w 7910136"/>
                    <a:gd name="connsiteY11" fmla="*/ 0 h 358711"/>
                    <a:gd name="connsiteX12" fmla="*/ 4405720 w 7910136"/>
                    <a:gd name="connsiteY12" fmla="*/ 6259 h 358711"/>
                    <a:gd name="connsiteX13" fmla="*/ 4105705 w 7910136"/>
                    <a:gd name="connsiteY13" fmla="*/ 14489 h 358711"/>
                    <a:gd name="connsiteX14" fmla="*/ 3809200 w 7910136"/>
                    <a:gd name="connsiteY14" fmla="*/ 15132 h 358711"/>
                    <a:gd name="connsiteX15" fmla="*/ 3521885 w 7910136"/>
                    <a:gd name="connsiteY15" fmla="*/ 15228 h 358711"/>
                    <a:gd name="connsiteX16" fmla="*/ 3227425 w 7910136"/>
                    <a:gd name="connsiteY16" fmla="*/ 31198 h 358711"/>
                    <a:gd name="connsiteX17" fmla="*/ 2926610 w 7910136"/>
                    <a:gd name="connsiteY17" fmla="*/ 30172 h 358711"/>
                    <a:gd name="connsiteX18" fmla="*/ 2644196 w 7910136"/>
                    <a:gd name="connsiteY18" fmla="*/ 39659 h 358711"/>
                    <a:gd name="connsiteX19" fmla="*/ 2357535 w 7910136"/>
                    <a:gd name="connsiteY19" fmla="*/ 51340 h 358711"/>
                    <a:gd name="connsiteX20" fmla="*/ 2053879 w 7910136"/>
                    <a:gd name="connsiteY20" fmla="*/ 64445 h 358711"/>
                    <a:gd name="connsiteX21" fmla="*/ 1759281 w 7910136"/>
                    <a:gd name="connsiteY21" fmla="*/ 92685 h 358711"/>
                    <a:gd name="connsiteX22" fmla="*/ 1466876 w 7910136"/>
                    <a:gd name="connsiteY22" fmla="*/ 109796 h 358711"/>
                    <a:gd name="connsiteX23" fmla="*/ 1179888 w 7910136"/>
                    <a:gd name="connsiteY23" fmla="*/ 118122 h 358711"/>
                    <a:gd name="connsiteX24" fmla="*/ 879874 w 7910136"/>
                    <a:gd name="connsiteY24" fmla="*/ 140618 h 358711"/>
                    <a:gd name="connsiteX25" fmla="*/ 591437 w 7910136"/>
                    <a:gd name="connsiteY25" fmla="*/ 147294 h 358711"/>
                    <a:gd name="connsiteX26" fmla="*/ 300809 w 7910136"/>
                    <a:gd name="connsiteY26" fmla="*/ 171439 h 358711"/>
                    <a:gd name="connsiteX27" fmla="*/ 0 w 7910136"/>
                    <a:gd name="connsiteY27" fmla="*/ 176580 h 358711"/>
                    <a:gd name="connsiteX0" fmla="*/ 7910136 w 7910136"/>
                    <a:gd name="connsiteY0" fmla="*/ 294267 h 353818"/>
                    <a:gd name="connsiteX1" fmla="*/ 7645046 w 7910136"/>
                    <a:gd name="connsiteY1" fmla="*/ 305001 h 353818"/>
                    <a:gd name="connsiteX2" fmla="*/ 7347739 w 7910136"/>
                    <a:gd name="connsiteY2" fmla="*/ 313858 h 353818"/>
                    <a:gd name="connsiteX3" fmla="*/ 7050899 w 7910136"/>
                    <a:gd name="connsiteY3" fmla="*/ 317534 h 353818"/>
                    <a:gd name="connsiteX4" fmla="*/ 6752419 w 7910136"/>
                    <a:gd name="connsiteY4" fmla="*/ 311486 h 353818"/>
                    <a:gd name="connsiteX5" fmla="*/ 6445640 w 7910136"/>
                    <a:gd name="connsiteY5" fmla="*/ 330966 h 353818"/>
                    <a:gd name="connsiteX6" fmla="*/ 6162898 w 7910136"/>
                    <a:gd name="connsiteY6" fmla="*/ 326906 h 353818"/>
                    <a:gd name="connsiteX7" fmla="*/ 5882122 w 7910136"/>
                    <a:gd name="connsiteY7" fmla="*/ 344565 h 353818"/>
                    <a:gd name="connsiteX8" fmla="*/ 5573377 w 7910136"/>
                    <a:gd name="connsiteY8" fmla="*/ 343307 h 353818"/>
                    <a:gd name="connsiteX9" fmla="*/ 5279900 w 7910136"/>
                    <a:gd name="connsiteY9" fmla="*/ 352452 h 353818"/>
                    <a:gd name="connsiteX10" fmla="*/ 4983991 w 7910136"/>
                    <a:gd name="connsiteY10" fmla="*/ 350250 h 353818"/>
                    <a:gd name="connsiteX11" fmla="*/ 4696677 w 7910136"/>
                    <a:gd name="connsiteY11" fmla="*/ 353818 h 353818"/>
                    <a:gd name="connsiteX12" fmla="*/ 4405720 w 7910136"/>
                    <a:gd name="connsiteY12" fmla="*/ 0 h 353818"/>
                    <a:gd name="connsiteX13" fmla="*/ 4105705 w 7910136"/>
                    <a:gd name="connsiteY13" fmla="*/ 8230 h 353818"/>
                    <a:gd name="connsiteX14" fmla="*/ 3809200 w 7910136"/>
                    <a:gd name="connsiteY14" fmla="*/ 8873 h 353818"/>
                    <a:gd name="connsiteX15" fmla="*/ 3521885 w 7910136"/>
                    <a:gd name="connsiteY15" fmla="*/ 8969 h 353818"/>
                    <a:gd name="connsiteX16" fmla="*/ 3227425 w 7910136"/>
                    <a:gd name="connsiteY16" fmla="*/ 24939 h 353818"/>
                    <a:gd name="connsiteX17" fmla="*/ 2926610 w 7910136"/>
                    <a:gd name="connsiteY17" fmla="*/ 23913 h 353818"/>
                    <a:gd name="connsiteX18" fmla="*/ 2644196 w 7910136"/>
                    <a:gd name="connsiteY18" fmla="*/ 33400 h 353818"/>
                    <a:gd name="connsiteX19" fmla="*/ 2357535 w 7910136"/>
                    <a:gd name="connsiteY19" fmla="*/ 45081 h 353818"/>
                    <a:gd name="connsiteX20" fmla="*/ 2053879 w 7910136"/>
                    <a:gd name="connsiteY20" fmla="*/ 58186 h 353818"/>
                    <a:gd name="connsiteX21" fmla="*/ 1759281 w 7910136"/>
                    <a:gd name="connsiteY21" fmla="*/ 86426 h 353818"/>
                    <a:gd name="connsiteX22" fmla="*/ 1466876 w 7910136"/>
                    <a:gd name="connsiteY22" fmla="*/ 103537 h 353818"/>
                    <a:gd name="connsiteX23" fmla="*/ 1179888 w 7910136"/>
                    <a:gd name="connsiteY23" fmla="*/ 111863 h 353818"/>
                    <a:gd name="connsiteX24" fmla="*/ 879874 w 7910136"/>
                    <a:gd name="connsiteY24" fmla="*/ 134359 h 353818"/>
                    <a:gd name="connsiteX25" fmla="*/ 591437 w 7910136"/>
                    <a:gd name="connsiteY25" fmla="*/ 141035 h 353818"/>
                    <a:gd name="connsiteX26" fmla="*/ 300809 w 7910136"/>
                    <a:gd name="connsiteY26" fmla="*/ 165180 h 353818"/>
                    <a:gd name="connsiteX27" fmla="*/ 0 w 7910136"/>
                    <a:gd name="connsiteY27" fmla="*/ 170321 h 353818"/>
                    <a:gd name="connsiteX0" fmla="*/ 7910136 w 7910136"/>
                    <a:gd name="connsiteY0" fmla="*/ 286037 h 345588"/>
                    <a:gd name="connsiteX1" fmla="*/ 7645046 w 7910136"/>
                    <a:gd name="connsiteY1" fmla="*/ 296771 h 345588"/>
                    <a:gd name="connsiteX2" fmla="*/ 7347739 w 7910136"/>
                    <a:gd name="connsiteY2" fmla="*/ 305628 h 345588"/>
                    <a:gd name="connsiteX3" fmla="*/ 7050899 w 7910136"/>
                    <a:gd name="connsiteY3" fmla="*/ 309304 h 345588"/>
                    <a:gd name="connsiteX4" fmla="*/ 6752419 w 7910136"/>
                    <a:gd name="connsiteY4" fmla="*/ 303256 h 345588"/>
                    <a:gd name="connsiteX5" fmla="*/ 6445640 w 7910136"/>
                    <a:gd name="connsiteY5" fmla="*/ 322736 h 345588"/>
                    <a:gd name="connsiteX6" fmla="*/ 6162898 w 7910136"/>
                    <a:gd name="connsiteY6" fmla="*/ 318676 h 345588"/>
                    <a:gd name="connsiteX7" fmla="*/ 5882122 w 7910136"/>
                    <a:gd name="connsiteY7" fmla="*/ 336335 h 345588"/>
                    <a:gd name="connsiteX8" fmla="*/ 5573377 w 7910136"/>
                    <a:gd name="connsiteY8" fmla="*/ 335077 h 345588"/>
                    <a:gd name="connsiteX9" fmla="*/ 5279900 w 7910136"/>
                    <a:gd name="connsiteY9" fmla="*/ 344222 h 345588"/>
                    <a:gd name="connsiteX10" fmla="*/ 4983991 w 7910136"/>
                    <a:gd name="connsiteY10" fmla="*/ 342020 h 345588"/>
                    <a:gd name="connsiteX11" fmla="*/ 4696677 w 7910136"/>
                    <a:gd name="connsiteY11" fmla="*/ 345588 h 345588"/>
                    <a:gd name="connsiteX12" fmla="*/ 4393020 w 7910136"/>
                    <a:gd name="connsiteY12" fmla="*/ 342287 h 345588"/>
                    <a:gd name="connsiteX13" fmla="*/ 4105705 w 7910136"/>
                    <a:gd name="connsiteY13" fmla="*/ 0 h 345588"/>
                    <a:gd name="connsiteX14" fmla="*/ 3809200 w 7910136"/>
                    <a:gd name="connsiteY14" fmla="*/ 643 h 345588"/>
                    <a:gd name="connsiteX15" fmla="*/ 3521885 w 7910136"/>
                    <a:gd name="connsiteY15" fmla="*/ 739 h 345588"/>
                    <a:gd name="connsiteX16" fmla="*/ 3227425 w 7910136"/>
                    <a:gd name="connsiteY16" fmla="*/ 16709 h 345588"/>
                    <a:gd name="connsiteX17" fmla="*/ 2926610 w 7910136"/>
                    <a:gd name="connsiteY17" fmla="*/ 15683 h 345588"/>
                    <a:gd name="connsiteX18" fmla="*/ 2644196 w 7910136"/>
                    <a:gd name="connsiteY18" fmla="*/ 25170 h 345588"/>
                    <a:gd name="connsiteX19" fmla="*/ 2357535 w 7910136"/>
                    <a:gd name="connsiteY19" fmla="*/ 36851 h 345588"/>
                    <a:gd name="connsiteX20" fmla="*/ 2053879 w 7910136"/>
                    <a:gd name="connsiteY20" fmla="*/ 49956 h 345588"/>
                    <a:gd name="connsiteX21" fmla="*/ 1759281 w 7910136"/>
                    <a:gd name="connsiteY21" fmla="*/ 78196 h 345588"/>
                    <a:gd name="connsiteX22" fmla="*/ 1466876 w 7910136"/>
                    <a:gd name="connsiteY22" fmla="*/ 95307 h 345588"/>
                    <a:gd name="connsiteX23" fmla="*/ 1179888 w 7910136"/>
                    <a:gd name="connsiteY23" fmla="*/ 103633 h 345588"/>
                    <a:gd name="connsiteX24" fmla="*/ 879874 w 7910136"/>
                    <a:gd name="connsiteY24" fmla="*/ 126129 h 345588"/>
                    <a:gd name="connsiteX25" fmla="*/ 591437 w 7910136"/>
                    <a:gd name="connsiteY25" fmla="*/ 132805 h 345588"/>
                    <a:gd name="connsiteX26" fmla="*/ 300809 w 7910136"/>
                    <a:gd name="connsiteY26" fmla="*/ 156950 h 345588"/>
                    <a:gd name="connsiteX27" fmla="*/ 0 w 7910136"/>
                    <a:gd name="connsiteY27" fmla="*/ 162091 h 345588"/>
                    <a:gd name="connsiteX0" fmla="*/ 7910136 w 7910136"/>
                    <a:gd name="connsiteY0" fmla="*/ 285394 h 349873"/>
                    <a:gd name="connsiteX1" fmla="*/ 7645046 w 7910136"/>
                    <a:gd name="connsiteY1" fmla="*/ 296128 h 349873"/>
                    <a:gd name="connsiteX2" fmla="*/ 7347739 w 7910136"/>
                    <a:gd name="connsiteY2" fmla="*/ 304985 h 349873"/>
                    <a:gd name="connsiteX3" fmla="*/ 7050899 w 7910136"/>
                    <a:gd name="connsiteY3" fmla="*/ 308661 h 349873"/>
                    <a:gd name="connsiteX4" fmla="*/ 6752419 w 7910136"/>
                    <a:gd name="connsiteY4" fmla="*/ 302613 h 349873"/>
                    <a:gd name="connsiteX5" fmla="*/ 6445640 w 7910136"/>
                    <a:gd name="connsiteY5" fmla="*/ 322093 h 349873"/>
                    <a:gd name="connsiteX6" fmla="*/ 6162898 w 7910136"/>
                    <a:gd name="connsiteY6" fmla="*/ 318033 h 349873"/>
                    <a:gd name="connsiteX7" fmla="*/ 5882122 w 7910136"/>
                    <a:gd name="connsiteY7" fmla="*/ 335692 h 349873"/>
                    <a:gd name="connsiteX8" fmla="*/ 5573377 w 7910136"/>
                    <a:gd name="connsiteY8" fmla="*/ 334434 h 349873"/>
                    <a:gd name="connsiteX9" fmla="*/ 5279900 w 7910136"/>
                    <a:gd name="connsiteY9" fmla="*/ 343579 h 349873"/>
                    <a:gd name="connsiteX10" fmla="*/ 4983991 w 7910136"/>
                    <a:gd name="connsiteY10" fmla="*/ 341377 h 349873"/>
                    <a:gd name="connsiteX11" fmla="*/ 4696677 w 7910136"/>
                    <a:gd name="connsiteY11" fmla="*/ 344945 h 349873"/>
                    <a:gd name="connsiteX12" fmla="*/ 4393020 w 7910136"/>
                    <a:gd name="connsiteY12" fmla="*/ 341644 h 349873"/>
                    <a:gd name="connsiteX13" fmla="*/ 4112055 w 7910136"/>
                    <a:gd name="connsiteY13" fmla="*/ 349874 h 349873"/>
                    <a:gd name="connsiteX14" fmla="*/ 3809200 w 7910136"/>
                    <a:gd name="connsiteY14" fmla="*/ 0 h 349873"/>
                    <a:gd name="connsiteX15" fmla="*/ 3521885 w 7910136"/>
                    <a:gd name="connsiteY15" fmla="*/ 96 h 349873"/>
                    <a:gd name="connsiteX16" fmla="*/ 3227425 w 7910136"/>
                    <a:gd name="connsiteY16" fmla="*/ 16066 h 349873"/>
                    <a:gd name="connsiteX17" fmla="*/ 2926610 w 7910136"/>
                    <a:gd name="connsiteY17" fmla="*/ 15040 h 349873"/>
                    <a:gd name="connsiteX18" fmla="*/ 2644196 w 7910136"/>
                    <a:gd name="connsiteY18" fmla="*/ 24527 h 349873"/>
                    <a:gd name="connsiteX19" fmla="*/ 2357535 w 7910136"/>
                    <a:gd name="connsiteY19" fmla="*/ 36208 h 349873"/>
                    <a:gd name="connsiteX20" fmla="*/ 2053879 w 7910136"/>
                    <a:gd name="connsiteY20" fmla="*/ 49313 h 349873"/>
                    <a:gd name="connsiteX21" fmla="*/ 1759281 w 7910136"/>
                    <a:gd name="connsiteY21" fmla="*/ 77553 h 349873"/>
                    <a:gd name="connsiteX22" fmla="*/ 1466876 w 7910136"/>
                    <a:gd name="connsiteY22" fmla="*/ 94664 h 349873"/>
                    <a:gd name="connsiteX23" fmla="*/ 1179888 w 7910136"/>
                    <a:gd name="connsiteY23" fmla="*/ 102990 h 349873"/>
                    <a:gd name="connsiteX24" fmla="*/ 879874 w 7910136"/>
                    <a:gd name="connsiteY24" fmla="*/ 125486 h 349873"/>
                    <a:gd name="connsiteX25" fmla="*/ 591437 w 7910136"/>
                    <a:gd name="connsiteY25" fmla="*/ 132162 h 349873"/>
                    <a:gd name="connsiteX26" fmla="*/ 300809 w 7910136"/>
                    <a:gd name="connsiteY26" fmla="*/ 156307 h 349873"/>
                    <a:gd name="connsiteX27" fmla="*/ 0 w 7910136"/>
                    <a:gd name="connsiteY27" fmla="*/ 161448 h 349873"/>
                    <a:gd name="connsiteX0" fmla="*/ 7910136 w 7910136"/>
                    <a:gd name="connsiteY0" fmla="*/ 285298 h 349778"/>
                    <a:gd name="connsiteX1" fmla="*/ 7645046 w 7910136"/>
                    <a:gd name="connsiteY1" fmla="*/ 296032 h 349778"/>
                    <a:gd name="connsiteX2" fmla="*/ 7347739 w 7910136"/>
                    <a:gd name="connsiteY2" fmla="*/ 304889 h 349778"/>
                    <a:gd name="connsiteX3" fmla="*/ 7050899 w 7910136"/>
                    <a:gd name="connsiteY3" fmla="*/ 308565 h 349778"/>
                    <a:gd name="connsiteX4" fmla="*/ 6752419 w 7910136"/>
                    <a:gd name="connsiteY4" fmla="*/ 302517 h 349778"/>
                    <a:gd name="connsiteX5" fmla="*/ 6445640 w 7910136"/>
                    <a:gd name="connsiteY5" fmla="*/ 321997 h 349778"/>
                    <a:gd name="connsiteX6" fmla="*/ 6162898 w 7910136"/>
                    <a:gd name="connsiteY6" fmla="*/ 317937 h 349778"/>
                    <a:gd name="connsiteX7" fmla="*/ 5882122 w 7910136"/>
                    <a:gd name="connsiteY7" fmla="*/ 335596 h 349778"/>
                    <a:gd name="connsiteX8" fmla="*/ 5573377 w 7910136"/>
                    <a:gd name="connsiteY8" fmla="*/ 334338 h 349778"/>
                    <a:gd name="connsiteX9" fmla="*/ 5279900 w 7910136"/>
                    <a:gd name="connsiteY9" fmla="*/ 343483 h 349778"/>
                    <a:gd name="connsiteX10" fmla="*/ 4983991 w 7910136"/>
                    <a:gd name="connsiteY10" fmla="*/ 341281 h 349778"/>
                    <a:gd name="connsiteX11" fmla="*/ 4696677 w 7910136"/>
                    <a:gd name="connsiteY11" fmla="*/ 344849 h 349778"/>
                    <a:gd name="connsiteX12" fmla="*/ 4393020 w 7910136"/>
                    <a:gd name="connsiteY12" fmla="*/ 341548 h 349778"/>
                    <a:gd name="connsiteX13" fmla="*/ 4112055 w 7910136"/>
                    <a:gd name="connsiteY13" fmla="*/ 349778 h 349778"/>
                    <a:gd name="connsiteX14" fmla="*/ 3806026 w 7910136"/>
                    <a:gd name="connsiteY14" fmla="*/ 340861 h 349778"/>
                    <a:gd name="connsiteX15" fmla="*/ 3521885 w 7910136"/>
                    <a:gd name="connsiteY15" fmla="*/ 0 h 349778"/>
                    <a:gd name="connsiteX16" fmla="*/ 3227425 w 7910136"/>
                    <a:gd name="connsiteY16" fmla="*/ 15970 h 349778"/>
                    <a:gd name="connsiteX17" fmla="*/ 2926610 w 7910136"/>
                    <a:gd name="connsiteY17" fmla="*/ 14944 h 349778"/>
                    <a:gd name="connsiteX18" fmla="*/ 2644196 w 7910136"/>
                    <a:gd name="connsiteY18" fmla="*/ 24431 h 349778"/>
                    <a:gd name="connsiteX19" fmla="*/ 2357535 w 7910136"/>
                    <a:gd name="connsiteY19" fmla="*/ 36112 h 349778"/>
                    <a:gd name="connsiteX20" fmla="*/ 2053879 w 7910136"/>
                    <a:gd name="connsiteY20" fmla="*/ 49217 h 349778"/>
                    <a:gd name="connsiteX21" fmla="*/ 1759281 w 7910136"/>
                    <a:gd name="connsiteY21" fmla="*/ 77457 h 349778"/>
                    <a:gd name="connsiteX22" fmla="*/ 1466876 w 7910136"/>
                    <a:gd name="connsiteY22" fmla="*/ 94568 h 349778"/>
                    <a:gd name="connsiteX23" fmla="*/ 1179888 w 7910136"/>
                    <a:gd name="connsiteY23" fmla="*/ 102894 h 349778"/>
                    <a:gd name="connsiteX24" fmla="*/ 879874 w 7910136"/>
                    <a:gd name="connsiteY24" fmla="*/ 125390 h 349778"/>
                    <a:gd name="connsiteX25" fmla="*/ 591437 w 7910136"/>
                    <a:gd name="connsiteY25" fmla="*/ 132066 h 349778"/>
                    <a:gd name="connsiteX26" fmla="*/ 300809 w 7910136"/>
                    <a:gd name="connsiteY26" fmla="*/ 156211 h 349778"/>
                    <a:gd name="connsiteX27" fmla="*/ 0 w 7910136"/>
                    <a:gd name="connsiteY27" fmla="*/ 161352 h 349778"/>
                    <a:gd name="connsiteX0" fmla="*/ 7910136 w 7910136"/>
                    <a:gd name="connsiteY0" fmla="*/ 285298 h 353607"/>
                    <a:gd name="connsiteX1" fmla="*/ 7645046 w 7910136"/>
                    <a:gd name="connsiteY1" fmla="*/ 296032 h 353607"/>
                    <a:gd name="connsiteX2" fmla="*/ 7347739 w 7910136"/>
                    <a:gd name="connsiteY2" fmla="*/ 304889 h 353607"/>
                    <a:gd name="connsiteX3" fmla="*/ 7050899 w 7910136"/>
                    <a:gd name="connsiteY3" fmla="*/ 308565 h 353607"/>
                    <a:gd name="connsiteX4" fmla="*/ 6752419 w 7910136"/>
                    <a:gd name="connsiteY4" fmla="*/ 302517 h 353607"/>
                    <a:gd name="connsiteX5" fmla="*/ 6445640 w 7910136"/>
                    <a:gd name="connsiteY5" fmla="*/ 321997 h 353607"/>
                    <a:gd name="connsiteX6" fmla="*/ 6162898 w 7910136"/>
                    <a:gd name="connsiteY6" fmla="*/ 317937 h 353607"/>
                    <a:gd name="connsiteX7" fmla="*/ 5882122 w 7910136"/>
                    <a:gd name="connsiteY7" fmla="*/ 335596 h 353607"/>
                    <a:gd name="connsiteX8" fmla="*/ 5573377 w 7910136"/>
                    <a:gd name="connsiteY8" fmla="*/ 334338 h 353607"/>
                    <a:gd name="connsiteX9" fmla="*/ 5279900 w 7910136"/>
                    <a:gd name="connsiteY9" fmla="*/ 343483 h 353607"/>
                    <a:gd name="connsiteX10" fmla="*/ 4983991 w 7910136"/>
                    <a:gd name="connsiteY10" fmla="*/ 341281 h 353607"/>
                    <a:gd name="connsiteX11" fmla="*/ 4696677 w 7910136"/>
                    <a:gd name="connsiteY11" fmla="*/ 344849 h 353607"/>
                    <a:gd name="connsiteX12" fmla="*/ 4393020 w 7910136"/>
                    <a:gd name="connsiteY12" fmla="*/ 341548 h 353607"/>
                    <a:gd name="connsiteX13" fmla="*/ 4112055 w 7910136"/>
                    <a:gd name="connsiteY13" fmla="*/ 349778 h 353607"/>
                    <a:gd name="connsiteX14" fmla="*/ 3806027 w 7910136"/>
                    <a:gd name="connsiteY14" fmla="*/ 353607 h 353607"/>
                    <a:gd name="connsiteX15" fmla="*/ 3521885 w 7910136"/>
                    <a:gd name="connsiteY15" fmla="*/ 0 h 353607"/>
                    <a:gd name="connsiteX16" fmla="*/ 3227425 w 7910136"/>
                    <a:gd name="connsiteY16" fmla="*/ 15970 h 353607"/>
                    <a:gd name="connsiteX17" fmla="*/ 2926610 w 7910136"/>
                    <a:gd name="connsiteY17" fmla="*/ 14944 h 353607"/>
                    <a:gd name="connsiteX18" fmla="*/ 2644196 w 7910136"/>
                    <a:gd name="connsiteY18" fmla="*/ 24431 h 353607"/>
                    <a:gd name="connsiteX19" fmla="*/ 2357535 w 7910136"/>
                    <a:gd name="connsiteY19" fmla="*/ 36112 h 353607"/>
                    <a:gd name="connsiteX20" fmla="*/ 2053879 w 7910136"/>
                    <a:gd name="connsiteY20" fmla="*/ 49217 h 353607"/>
                    <a:gd name="connsiteX21" fmla="*/ 1759281 w 7910136"/>
                    <a:gd name="connsiteY21" fmla="*/ 77457 h 353607"/>
                    <a:gd name="connsiteX22" fmla="*/ 1466876 w 7910136"/>
                    <a:gd name="connsiteY22" fmla="*/ 94568 h 353607"/>
                    <a:gd name="connsiteX23" fmla="*/ 1179888 w 7910136"/>
                    <a:gd name="connsiteY23" fmla="*/ 102894 h 353607"/>
                    <a:gd name="connsiteX24" fmla="*/ 879874 w 7910136"/>
                    <a:gd name="connsiteY24" fmla="*/ 125390 h 353607"/>
                    <a:gd name="connsiteX25" fmla="*/ 591437 w 7910136"/>
                    <a:gd name="connsiteY25" fmla="*/ 132066 h 353607"/>
                    <a:gd name="connsiteX26" fmla="*/ 300809 w 7910136"/>
                    <a:gd name="connsiteY26" fmla="*/ 156211 h 353607"/>
                    <a:gd name="connsiteX27" fmla="*/ 0 w 7910136"/>
                    <a:gd name="connsiteY27" fmla="*/ 161352 h 353607"/>
                    <a:gd name="connsiteX0" fmla="*/ 7910136 w 7910136"/>
                    <a:gd name="connsiteY0" fmla="*/ 270354 h 338759"/>
                    <a:gd name="connsiteX1" fmla="*/ 7645046 w 7910136"/>
                    <a:gd name="connsiteY1" fmla="*/ 281088 h 338759"/>
                    <a:gd name="connsiteX2" fmla="*/ 7347739 w 7910136"/>
                    <a:gd name="connsiteY2" fmla="*/ 289945 h 338759"/>
                    <a:gd name="connsiteX3" fmla="*/ 7050899 w 7910136"/>
                    <a:gd name="connsiteY3" fmla="*/ 293621 h 338759"/>
                    <a:gd name="connsiteX4" fmla="*/ 6752419 w 7910136"/>
                    <a:gd name="connsiteY4" fmla="*/ 287573 h 338759"/>
                    <a:gd name="connsiteX5" fmla="*/ 6445640 w 7910136"/>
                    <a:gd name="connsiteY5" fmla="*/ 307053 h 338759"/>
                    <a:gd name="connsiteX6" fmla="*/ 6162898 w 7910136"/>
                    <a:gd name="connsiteY6" fmla="*/ 302993 h 338759"/>
                    <a:gd name="connsiteX7" fmla="*/ 5882122 w 7910136"/>
                    <a:gd name="connsiteY7" fmla="*/ 320652 h 338759"/>
                    <a:gd name="connsiteX8" fmla="*/ 5573377 w 7910136"/>
                    <a:gd name="connsiteY8" fmla="*/ 319394 h 338759"/>
                    <a:gd name="connsiteX9" fmla="*/ 5279900 w 7910136"/>
                    <a:gd name="connsiteY9" fmla="*/ 328539 h 338759"/>
                    <a:gd name="connsiteX10" fmla="*/ 4983991 w 7910136"/>
                    <a:gd name="connsiteY10" fmla="*/ 326337 h 338759"/>
                    <a:gd name="connsiteX11" fmla="*/ 4696677 w 7910136"/>
                    <a:gd name="connsiteY11" fmla="*/ 329905 h 338759"/>
                    <a:gd name="connsiteX12" fmla="*/ 4393020 w 7910136"/>
                    <a:gd name="connsiteY12" fmla="*/ 326604 h 338759"/>
                    <a:gd name="connsiteX13" fmla="*/ 4112055 w 7910136"/>
                    <a:gd name="connsiteY13" fmla="*/ 334834 h 338759"/>
                    <a:gd name="connsiteX14" fmla="*/ 3806027 w 7910136"/>
                    <a:gd name="connsiteY14" fmla="*/ 338663 h 338759"/>
                    <a:gd name="connsiteX15" fmla="*/ 3509186 w 7910136"/>
                    <a:gd name="connsiteY15" fmla="*/ 338759 h 338759"/>
                    <a:gd name="connsiteX16" fmla="*/ 3227425 w 7910136"/>
                    <a:gd name="connsiteY16" fmla="*/ 1026 h 338759"/>
                    <a:gd name="connsiteX17" fmla="*/ 2926610 w 7910136"/>
                    <a:gd name="connsiteY17" fmla="*/ 0 h 338759"/>
                    <a:gd name="connsiteX18" fmla="*/ 2644196 w 7910136"/>
                    <a:gd name="connsiteY18" fmla="*/ 9487 h 338759"/>
                    <a:gd name="connsiteX19" fmla="*/ 2357535 w 7910136"/>
                    <a:gd name="connsiteY19" fmla="*/ 21168 h 338759"/>
                    <a:gd name="connsiteX20" fmla="*/ 2053879 w 7910136"/>
                    <a:gd name="connsiteY20" fmla="*/ 34273 h 338759"/>
                    <a:gd name="connsiteX21" fmla="*/ 1759281 w 7910136"/>
                    <a:gd name="connsiteY21" fmla="*/ 62513 h 338759"/>
                    <a:gd name="connsiteX22" fmla="*/ 1466876 w 7910136"/>
                    <a:gd name="connsiteY22" fmla="*/ 79624 h 338759"/>
                    <a:gd name="connsiteX23" fmla="*/ 1179888 w 7910136"/>
                    <a:gd name="connsiteY23" fmla="*/ 87950 h 338759"/>
                    <a:gd name="connsiteX24" fmla="*/ 879874 w 7910136"/>
                    <a:gd name="connsiteY24" fmla="*/ 110446 h 338759"/>
                    <a:gd name="connsiteX25" fmla="*/ 591437 w 7910136"/>
                    <a:gd name="connsiteY25" fmla="*/ 117122 h 338759"/>
                    <a:gd name="connsiteX26" fmla="*/ 300809 w 7910136"/>
                    <a:gd name="connsiteY26" fmla="*/ 141267 h 338759"/>
                    <a:gd name="connsiteX27" fmla="*/ 0 w 7910136"/>
                    <a:gd name="connsiteY27" fmla="*/ 146408 h 338759"/>
                    <a:gd name="connsiteX0" fmla="*/ 7910136 w 7910136"/>
                    <a:gd name="connsiteY0" fmla="*/ 270354 h 357915"/>
                    <a:gd name="connsiteX1" fmla="*/ 7645046 w 7910136"/>
                    <a:gd name="connsiteY1" fmla="*/ 281088 h 357915"/>
                    <a:gd name="connsiteX2" fmla="*/ 7347739 w 7910136"/>
                    <a:gd name="connsiteY2" fmla="*/ 289945 h 357915"/>
                    <a:gd name="connsiteX3" fmla="*/ 7050899 w 7910136"/>
                    <a:gd name="connsiteY3" fmla="*/ 293621 h 357915"/>
                    <a:gd name="connsiteX4" fmla="*/ 6752419 w 7910136"/>
                    <a:gd name="connsiteY4" fmla="*/ 287573 h 357915"/>
                    <a:gd name="connsiteX5" fmla="*/ 6445640 w 7910136"/>
                    <a:gd name="connsiteY5" fmla="*/ 307053 h 357915"/>
                    <a:gd name="connsiteX6" fmla="*/ 6162898 w 7910136"/>
                    <a:gd name="connsiteY6" fmla="*/ 302993 h 357915"/>
                    <a:gd name="connsiteX7" fmla="*/ 5882122 w 7910136"/>
                    <a:gd name="connsiteY7" fmla="*/ 320652 h 357915"/>
                    <a:gd name="connsiteX8" fmla="*/ 5573377 w 7910136"/>
                    <a:gd name="connsiteY8" fmla="*/ 319394 h 357915"/>
                    <a:gd name="connsiteX9" fmla="*/ 5279900 w 7910136"/>
                    <a:gd name="connsiteY9" fmla="*/ 328539 h 357915"/>
                    <a:gd name="connsiteX10" fmla="*/ 4983991 w 7910136"/>
                    <a:gd name="connsiteY10" fmla="*/ 326337 h 357915"/>
                    <a:gd name="connsiteX11" fmla="*/ 4696677 w 7910136"/>
                    <a:gd name="connsiteY11" fmla="*/ 329905 h 357915"/>
                    <a:gd name="connsiteX12" fmla="*/ 4393020 w 7910136"/>
                    <a:gd name="connsiteY12" fmla="*/ 326604 h 357915"/>
                    <a:gd name="connsiteX13" fmla="*/ 4112055 w 7910136"/>
                    <a:gd name="connsiteY13" fmla="*/ 334834 h 357915"/>
                    <a:gd name="connsiteX14" fmla="*/ 3806027 w 7910136"/>
                    <a:gd name="connsiteY14" fmla="*/ 338663 h 357915"/>
                    <a:gd name="connsiteX15" fmla="*/ 3509186 w 7910136"/>
                    <a:gd name="connsiteY15" fmla="*/ 338759 h 357915"/>
                    <a:gd name="connsiteX16" fmla="*/ 3221076 w 7910136"/>
                    <a:gd name="connsiteY16" fmla="*/ 357915 h 357915"/>
                    <a:gd name="connsiteX17" fmla="*/ 2926610 w 7910136"/>
                    <a:gd name="connsiteY17" fmla="*/ 0 h 357915"/>
                    <a:gd name="connsiteX18" fmla="*/ 2644196 w 7910136"/>
                    <a:gd name="connsiteY18" fmla="*/ 9487 h 357915"/>
                    <a:gd name="connsiteX19" fmla="*/ 2357535 w 7910136"/>
                    <a:gd name="connsiteY19" fmla="*/ 21168 h 357915"/>
                    <a:gd name="connsiteX20" fmla="*/ 2053879 w 7910136"/>
                    <a:gd name="connsiteY20" fmla="*/ 34273 h 357915"/>
                    <a:gd name="connsiteX21" fmla="*/ 1759281 w 7910136"/>
                    <a:gd name="connsiteY21" fmla="*/ 62513 h 357915"/>
                    <a:gd name="connsiteX22" fmla="*/ 1466876 w 7910136"/>
                    <a:gd name="connsiteY22" fmla="*/ 79624 h 357915"/>
                    <a:gd name="connsiteX23" fmla="*/ 1179888 w 7910136"/>
                    <a:gd name="connsiteY23" fmla="*/ 87950 h 357915"/>
                    <a:gd name="connsiteX24" fmla="*/ 879874 w 7910136"/>
                    <a:gd name="connsiteY24" fmla="*/ 110446 h 357915"/>
                    <a:gd name="connsiteX25" fmla="*/ 591437 w 7910136"/>
                    <a:gd name="connsiteY25" fmla="*/ 117122 h 357915"/>
                    <a:gd name="connsiteX26" fmla="*/ 300809 w 7910136"/>
                    <a:gd name="connsiteY26" fmla="*/ 141267 h 357915"/>
                    <a:gd name="connsiteX27" fmla="*/ 0 w 7910136"/>
                    <a:gd name="connsiteY27" fmla="*/ 146408 h 357915"/>
                    <a:gd name="connsiteX0" fmla="*/ 7910136 w 7910136"/>
                    <a:gd name="connsiteY0" fmla="*/ 270354 h 345169"/>
                    <a:gd name="connsiteX1" fmla="*/ 7645046 w 7910136"/>
                    <a:gd name="connsiteY1" fmla="*/ 281088 h 345169"/>
                    <a:gd name="connsiteX2" fmla="*/ 7347739 w 7910136"/>
                    <a:gd name="connsiteY2" fmla="*/ 289945 h 345169"/>
                    <a:gd name="connsiteX3" fmla="*/ 7050899 w 7910136"/>
                    <a:gd name="connsiteY3" fmla="*/ 293621 h 345169"/>
                    <a:gd name="connsiteX4" fmla="*/ 6752419 w 7910136"/>
                    <a:gd name="connsiteY4" fmla="*/ 287573 h 345169"/>
                    <a:gd name="connsiteX5" fmla="*/ 6445640 w 7910136"/>
                    <a:gd name="connsiteY5" fmla="*/ 307053 h 345169"/>
                    <a:gd name="connsiteX6" fmla="*/ 6162898 w 7910136"/>
                    <a:gd name="connsiteY6" fmla="*/ 302993 h 345169"/>
                    <a:gd name="connsiteX7" fmla="*/ 5882122 w 7910136"/>
                    <a:gd name="connsiteY7" fmla="*/ 320652 h 345169"/>
                    <a:gd name="connsiteX8" fmla="*/ 5573377 w 7910136"/>
                    <a:gd name="connsiteY8" fmla="*/ 319394 h 345169"/>
                    <a:gd name="connsiteX9" fmla="*/ 5279900 w 7910136"/>
                    <a:gd name="connsiteY9" fmla="*/ 328539 h 345169"/>
                    <a:gd name="connsiteX10" fmla="*/ 4983991 w 7910136"/>
                    <a:gd name="connsiteY10" fmla="*/ 326337 h 345169"/>
                    <a:gd name="connsiteX11" fmla="*/ 4696677 w 7910136"/>
                    <a:gd name="connsiteY11" fmla="*/ 329905 h 345169"/>
                    <a:gd name="connsiteX12" fmla="*/ 4393020 w 7910136"/>
                    <a:gd name="connsiteY12" fmla="*/ 326604 h 345169"/>
                    <a:gd name="connsiteX13" fmla="*/ 4112055 w 7910136"/>
                    <a:gd name="connsiteY13" fmla="*/ 334834 h 345169"/>
                    <a:gd name="connsiteX14" fmla="*/ 3806027 w 7910136"/>
                    <a:gd name="connsiteY14" fmla="*/ 338663 h 345169"/>
                    <a:gd name="connsiteX15" fmla="*/ 3509186 w 7910136"/>
                    <a:gd name="connsiteY15" fmla="*/ 338759 h 345169"/>
                    <a:gd name="connsiteX16" fmla="*/ 3221077 w 7910136"/>
                    <a:gd name="connsiteY16" fmla="*/ 345169 h 345169"/>
                    <a:gd name="connsiteX17" fmla="*/ 2926610 w 7910136"/>
                    <a:gd name="connsiteY17" fmla="*/ 0 h 345169"/>
                    <a:gd name="connsiteX18" fmla="*/ 2644196 w 7910136"/>
                    <a:gd name="connsiteY18" fmla="*/ 9487 h 345169"/>
                    <a:gd name="connsiteX19" fmla="*/ 2357535 w 7910136"/>
                    <a:gd name="connsiteY19" fmla="*/ 21168 h 345169"/>
                    <a:gd name="connsiteX20" fmla="*/ 2053879 w 7910136"/>
                    <a:gd name="connsiteY20" fmla="*/ 34273 h 345169"/>
                    <a:gd name="connsiteX21" fmla="*/ 1759281 w 7910136"/>
                    <a:gd name="connsiteY21" fmla="*/ 62513 h 345169"/>
                    <a:gd name="connsiteX22" fmla="*/ 1466876 w 7910136"/>
                    <a:gd name="connsiteY22" fmla="*/ 79624 h 345169"/>
                    <a:gd name="connsiteX23" fmla="*/ 1179888 w 7910136"/>
                    <a:gd name="connsiteY23" fmla="*/ 87950 h 345169"/>
                    <a:gd name="connsiteX24" fmla="*/ 879874 w 7910136"/>
                    <a:gd name="connsiteY24" fmla="*/ 110446 h 345169"/>
                    <a:gd name="connsiteX25" fmla="*/ 591437 w 7910136"/>
                    <a:gd name="connsiteY25" fmla="*/ 117122 h 345169"/>
                    <a:gd name="connsiteX26" fmla="*/ 300809 w 7910136"/>
                    <a:gd name="connsiteY26" fmla="*/ 141267 h 345169"/>
                    <a:gd name="connsiteX27" fmla="*/ 0 w 7910136"/>
                    <a:gd name="connsiteY27" fmla="*/ 146408 h 345169"/>
                    <a:gd name="connsiteX0" fmla="*/ 7910136 w 7910136"/>
                    <a:gd name="connsiteY0" fmla="*/ 260867 h 335682"/>
                    <a:gd name="connsiteX1" fmla="*/ 7645046 w 7910136"/>
                    <a:gd name="connsiteY1" fmla="*/ 271601 h 335682"/>
                    <a:gd name="connsiteX2" fmla="*/ 7347739 w 7910136"/>
                    <a:gd name="connsiteY2" fmla="*/ 280458 h 335682"/>
                    <a:gd name="connsiteX3" fmla="*/ 7050899 w 7910136"/>
                    <a:gd name="connsiteY3" fmla="*/ 284134 h 335682"/>
                    <a:gd name="connsiteX4" fmla="*/ 6752419 w 7910136"/>
                    <a:gd name="connsiteY4" fmla="*/ 278086 h 335682"/>
                    <a:gd name="connsiteX5" fmla="*/ 6445640 w 7910136"/>
                    <a:gd name="connsiteY5" fmla="*/ 297566 h 335682"/>
                    <a:gd name="connsiteX6" fmla="*/ 6162898 w 7910136"/>
                    <a:gd name="connsiteY6" fmla="*/ 293506 h 335682"/>
                    <a:gd name="connsiteX7" fmla="*/ 5882122 w 7910136"/>
                    <a:gd name="connsiteY7" fmla="*/ 311165 h 335682"/>
                    <a:gd name="connsiteX8" fmla="*/ 5573377 w 7910136"/>
                    <a:gd name="connsiteY8" fmla="*/ 309907 h 335682"/>
                    <a:gd name="connsiteX9" fmla="*/ 5279900 w 7910136"/>
                    <a:gd name="connsiteY9" fmla="*/ 319052 h 335682"/>
                    <a:gd name="connsiteX10" fmla="*/ 4983991 w 7910136"/>
                    <a:gd name="connsiteY10" fmla="*/ 316850 h 335682"/>
                    <a:gd name="connsiteX11" fmla="*/ 4696677 w 7910136"/>
                    <a:gd name="connsiteY11" fmla="*/ 320418 h 335682"/>
                    <a:gd name="connsiteX12" fmla="*/ 4393020 w 7910136"/>
                    <a:gd name="connsiteY12" fmla="*/ 317117 h 335682"/>
                    <a:gd name="connsiteX13" fmla="*/ 4112055 w 7910136"/>
                    <a:gd name="connsiteY13" fmla="*/ 325347 h 335682"/>
                    <a:gd name="connsiteX14" fmla="*/ 3806027 w 7910136"/>
                    <a:gd name="connsiteY14" fmla="*/ 329176 h 335682"/>
                    <a:gd name="connsiteX15" fmla="*/ 3509186 w 7910136"/>
                    <a:gd name="connsiteY15" fmla="*/ 329272 h 335682"/>
                    <a:gd name="connsiteX16" fmla="*/ 3221077 w 7910136"/>
                    <a:gd name="connsiteY16" fmla="*/ 335682 h 335682"/>
                    <a:gd name="connsiteX17" fmla="*/ 2932960 w 7910136"/>
                    <a:gd name="connsiteY17" fmla="*/ 331470 h 335682"/>
                    <a:gd name="connsiteX18" fmla="*/ 2644196 w 7910136"/>
                    <a:gd name="connsiteY18" fmla="*/ 0 h 335682"/>
                    <a:gd name="connsiteX19" fmla="*/ 2357535 w 7910136"/>
                    <a:gd name="connsiteY19" fmla="*/ 11681 h 335682"/>
                    <a:gd name="connsiteX20" fmla="*/ 2053879 w 7910136"/>
                    <a:gd name="connsiteY20" fmla="*/ 24786 h 335682"/>
                    <a:gd name="connsiteX21" fmla="*/ 1759281 w 7910136"/>
                    <a:gd name="connsiteY21" fmla="*/ 53026 h 335682"/>
                    <a:gd name="connsiteX22" fmla="*/ 1466876 w 7910136"/>
                    <a:gd name="connsiteY22" fmla="*/ 70137 h 335682"/>
                    <a:gd name="connsiteX23" fmla="*/ 1179888 w 7910136"/>
                    <a:gd name="connsiteY23" fmla="*/ 78463 h 335682"/>
                    <a:gd name="connsiteX24" fmla="*/ 879874 w 7910136"/>
                    <a:gd name="connsiteY24" fmla="*/ 100959 h 335682"/>
                    <a:gd name="connsiteX25" fmla="*/ 591437 w 7910136"/>
                    <a:gd name="connsiteY25" fmla="*/ 107635 h 335682"/>
                    <a:gd name="connsiteX26" fmla="*/ 300809 w 7910136"/>
                    <a:gd name="connsiteY26" fmla="*/ 131780 h 335682"/>
                    <a:gd name="connsiteX27" fmla="*/ 0 w 7910136"/>
                    <a:gd name="connsiteY27" fmla="*/ 136921 h 335682"/>
                    <a:gd name="connsiteX0" fmla="*/ 7910136 w 7910136"/>
                    <a:gd name="connsiteY0" fmla="*/ 249186 h 324001"/>
                    <a:gd name="connsiteX1" fmla="*/ 7645046 w 7910136"/>
                    <a:gd name="connsiteY1" fmla="*/ 259920 h 324001"/>
                    <a:gd name="connsiteX2" fmla="*/ 7347739 w 7910136"/>
                    <a:gd name="connsiteY2" fmla="*/ 268777 h 324001"/>
                    <a:gd name="connsiteX3" fmla="*/ 7050899 w 7910136"/>
                    <a:gd name="connsiteY3" fmla="*/ 272453 h 324001"/>
                    <a:gd name="connsiteX4" fmla="*/ 6752419 w 7910136"/>
                    <a:gd name="connsiteY4" fmla="*/ 266405 h 324001"/>
                    <a:gd name="connsiteX5" fmla="*/ 6445640 w 7910136"/>
                    <a:gd name="connsiteY5" fmla="*/ 285885 h 324001"/>
                    <a:gd name="connsiteX6" fmla="*/ 6162898 w 7910136"/>
                    <a:gd name="connsiteY6" fmla="*/ 281825 h 324001"/>
                    <a:gd name="connsiteX7" fmla="*/ 5882122 w 7910136"/>
                    <a:gd name="connsiteY7" fmla="*/ 299484 h 324001"/>
                    <a:gd name="connsiteX8" fmla="*/ 5573377 w 7910136"/>
                    <a:gd name="connsiteY8" fmla="*/ 298226 h 324001"/>
                    <a:gd name="connsiteX9" fmla="*/ 5279900 w 7910136"/>
                    <a:gd name="connsiteY9" fmla="*/ 307371 h 324001"/>
                    <a:gd name="connsiteX10" fmla="*/ 4983991 w 7910136"/>
                    <a:gd name="connsiteY10" fmla="*/ 305169 h 324001"/>
                    <a:gd name="connsiteX11" fmla="*/ 4696677 w 7910136"/>
                    <a:gd name="connsiteY11" fmla="*/ 308737 h 324001"/>
                    <a:gd name="connsiteX12" fmla="*/ 4393020 w 7910136"/>
                    <a:gd name="connsiteY12" fmla="*/ 305436 h 324001"/>
                    <a:gd name="connsiteX13" fmla="*/ 4112055 w 7910136"/>
                    <a:gd name="connsiteY13" fmla="*/ 313666 h 324001"/>
                    <a:gd name="connsiteX14" fmla="*/ 3806027 w 7910136"/>
                    <a:gd name="connsiteY14" fmla="*/ 317495 h 324001"/>
                    <a:gd name="connsiteX15" fmla="*/ 3509186 w 7910136"/>
                    <a:gd name="connsiteY15" fmla="*/ 317591 h 324001"/>
                    <a:gd name="connsiteX16" fmla="*/ 3221077 w 7910136"/>
                    <a:gd name="connsiteY16" fmla="*/ 324001 h 324001"/>
                    <a:gd name="connsiteX17" fmla="*/ 2932960 w 7910136"/>
                    <a:gd name="connsiteY17" fmla="*/ 319789 h 324001"/>
                    <a:gd name="connsiteX18" fmla="*/ 2628321 w 7910136"/>
                    <a:gd name="connsiteY18" fmla="*/ 310157 h 324001"/>
                    <a:gd name="connsiteX19" fmla="*/ 2357535 w 7910136"/>
                    <a:gd name="connsiteY19" fmla="*/ 0 h 324001"/>
                    <a:gd name="connsiteX20" fmla="*/ 2053879 w 7910136"/>
                    <a:gd name="connsiteY20" fmla="*/ 13105 h 324001"/>
                    <a:gd name="connsiteX21" fmla="*/ 1759281 w 7910136"/>
                    <a:gd name="connsiteY21" fmla="*/ 41345 h 324001"/>
                    <a:gd name="connsiteX22" fmla="*/ 1466876 w 7910136"/>
                    <a:gd name="connsiteY22" fmla="*/ 58456 h 324001"/>
                    <a:gd name="connsiteX23" fmla="*/ 1179888 w 7910136"/>
                    <a:gd name="connsiteY23" fmla="*/ 66782 h 324001"/>
                    <a:gd name="connsiteX24" fmla="*/ 879874 w 7910136"/>
                    <a:gd name="connsiteY24" fmla="*/ 89278 h 324001"/>
                    <a:gd name="connsiteX25" fmla="*/ 591437 w 7910136"/>
                    <a:gd name="connsiteY25" fmla="*/ 95954 h 324001"/>
                    <a:gd name="connsiteX26" fmla="*/ 300809 w 7910136"/>
                    <a:gd name="connsiteY26" fmla="*/ 120099 h 324001"/>
                    <a:gd name="connsiteX27" fmla="*/ 0 w 7910136"/>
                    <a:gd name="connsiteY27" fmla="*/ 125240 h 324001"/>
                    <a:gd name="connsiteX0" fmla="*/ 7910136 w 7910136"/>
                    <a:gd name="connsiteY0" fmla="*/ 236081 h 311919"/>
                    <a:gd name="connsiteX1" fmla="*/ 7645046 w 7910136"/>
                    <a:gd name="connsiteY1" fmla="*/ 246815 h 311919"/>
                    <a:gd name="connsiteX2" fmla="*/ 7347739 w 7910136"/>
                    <a:gd name="connsiteY2" fmla="*/ 255672 h 311919"/>
                    <a:gd name="connsiteX3" fmla="*/ 7050899 w 7910136"/>
                    <a:gd name="connsiteY3" fmla="*/ 259348 h 311919"/>
                    <a:gd name="connsiteX4" fmla="*/ 6752419 w 7910136"/>
                    <a:gd name="connsiteY4" fmla="*/ 253300 h 311919"/>
                    <a:gd name="connsiteX5" fmla="*/ 6445640 w 7910136"/>
                    <a:gd name="connsiteY5" fmla="*/ 272780 h 311919"/>
                    <a:gd name="connsiteX6" fmla="*/ 6162898 w 7910136"/>
                    <a:gd name="connsiteY6" fmla="*/ 268720 h 311919"/>
                    <a:gd name="connsiteX7" fmla="*/ 5882122 w 7910136"/>
                    <a:gd name="connsiteY7" fmla="*/ 286379 h 311919"/>
                    <a:gd name="connsiteX8" fmla="*/ 5573377 w 7910136"/>
                    <a:gd name="connsiteY8" fmla="*/ 285121 h 311919"/>
                    <a:gd name="connsiteX9" fmla="*/ 5279900 w 7910136"/>
                    <a:gd name="connsiteY9" fmla="*/ 294266 h 311919"/>
                    <a:gd name="connsiteX10" fmla="*/ 4983991 w 7910136"/>
                    <a:gd name="connsiteY10" fmla="*/ 292064 h 311919"/>
                    <a:gd name="connsiteX11" fmla="*/ 4696677 w 7910136"/>
                    <a:gd name="connsiteY11" fmla="*/ 295632 h 311919"/>
                    <a:gd name="connsiteX12" fmla="*/ 4393020 w 7910136"/>
                    <a:gd name="connsiteY12" fmla="*/ 292331 h 311919"/>
                    <a:gd name="connsiteX13" fmla="*/ 4112055 w 7910136"/>
                    <a:gd name="connsiteY13" fmla="*/ 300561 h 311919"/>
                    <a:gd name="connsiteX14" fmla="*/ 3806027 w 7910136"/>
                    <a:gd name="connsiteY14" fmla="*/ 304390 h 311919"/>
                    <a:gd name="connsiteX15" fmla="*/ 3509186 w 7910136"/>
                    <a:gd name="connsiteY15" fmla="*/ 304486 h 311919"/>
                    <a:gd name="connsiteX16" fmla="*/ 3221077 w 7910136"/>
                    <a:gd name="connsiteY16" fmla="*/ 310896 h 311919"/>
                    <a:gd name="connsiteX17" fmla="*/ 2932960 w 7910136"/>
                    <a:gd name="connsiteY17" fmla="*/ 306684 h 311919"/>
                    <a:gd name="connsiteX18" fmla="*/ 2628321 w 7910136"/>
                    <a:gd name="connsiteY18" fmla="*/ 297052 h 311919"/>
                    <a:gd name="connsiteX19" fmla="*/ 2354360 w 7910136"/>
                    <a:gd name="connsiteY19" fmla="*/ 311920 h 311919"/>
                    <a:gd name="connsiteX20" fmla="*/ 2053879 w 7910136"/>
                    <a:gd name="connsiteY20" fmla="*/ 0 h 311919"/>
                    <a:gd name="connsiteX21" fmla="*/ 1759281 w 7910136"/>
                    <a:gd name="connsiteY21" fmla="*/ 28240 h 311919"/>
                    <a:gd name="connsiteX22" fmla="*/ 1466876 w 7910136"/>
                    <a:gd name="connsiteY22" fmla="*/ 45351 h 311919"/>
                    <a:gd name="connsiteX23" fmla="*/ 1179888 w 7910136"/>
                    <a:gd name="connsiteY23" fmla="*/ 53677 h 311919"/>
                    <a:gd name="connsiteX24" fmla="*/ 879874 w 7910136"/>
                    <a:gd name="connsiteY24" fmla="*/ 76173 h 311919"/>
                    <a:gd name="connsiteX25" fmla="*/ 591437 w 7910136"/>
                    <a:gd name="connsiteY25" fmla="*/ 82849 h 311919"/>
                    <a:gd name="connsiteX26" fmla="*/ 300809 w 7910136"/>
                    <a:gd name="connsiteY26" fmla="*/ 106994 h 311919"/>
                    <a:gd name="connsiteX27" fmla="*/ 0 w 7910136"/>
                    <a:gd name="connsiteY27" fmla="*/ 112135 h 311919"/>
                    <a:gd name="connsiteX0" fmla="*/ 7910136 w 7910136"/>
                    <a:gd name="connsiteY0" fmla="*/ 207841 h 284038"/>
                    <a:gd name="connsiteX1" fmla="*/ 7645046 w 7910136"/>
                    <a:gd name="connsiteY1" fmla="*/ 218575 h 284038"/>
                    <a:gd name="connsiteX2" fmla="*/ 7347739 w 7910136"/>
                    <a:gd name="connsiteY2" fmla="*/ 227432 h 284038"/>
                    <a:gd name="connsiteX3" fmla="*/ 7050899 w 7910136"/>
                    <a:gd name="connsiteY3" fmla="*/ 231108 h 284038"/>
                    <a:gd name="connsiteX4" fmla="*/ 6752419 w 7910136"/>
                    <a:gd name="connsiteY4" fmla="*/ 225060 h 284038"/>
                    <a:gd name="connsiteX5" fmla="*/ 6445640 w 7910136"/>
                    <a:gd name="connsiteY5" fmla="*/ 244540 h 284038"/>
                    <a:gd name="connsiteX6" fmla="*/ 6162898 w 7910136"/>
                    <a:gd name="connsiteY6" fmla="*/ 240480 h 284038"/>
                    <a:gd name="connsiteX7" fmla="*/ 5882122 w 7910136"/>
                    <a:gd name="connsiteY7" fmla="*/ 258139 h 284038"/>
                    <a:gd name="connsiteX8" fmla="*/ 5573377 w 7910136"/>
                    <a:gd name="connsiteY8" fmla="*/ 256881 h 284038"/>
                    <a:gd name="connsiteX9" fmla="*/ 5279900 w 7910136"/>
                    <a:gd name="connsiteY9" fmla="*/ 266026 h 284038"/>
                    <a:gd name="connsiteX10" fmla="*/ 4983991 w 7910136"/>
                    <a:gd name="connsiteY10" fmla="*/ 263824 h 284038"/>
                    <a:gd name="connsiteX11" fmla="*/ 4696677 w 7910136"/>
                    <a:gd name="connsiteY11" fmla="*/ 267392 h 284038"/>
                    <a:gd name="connsiteX12" fmla="*/ 4393020 w 7910136"/>
                    <a:gd name="connsiteY12" fmla="*/ 264091 h 284038"/>
                    <a:gd name="connsiteX13" fmla="*/ 4112055 w 7910136"/>
                    <a:gd name="connsiteY13" fmla="*/ 272321 h 284038"/>
                    <a:gd name="connsiteX14" fmla="*/ 3806027 w 7910136"/>
                    <a:gd name="connsiteY14" fmla="*/ 276150 h 284038"/>
                    <a:gd name="connsiteX15" fmla="*/ 3509186 w 7910136"/>
                    <a:gd name="connsiteY15" fmla="*/ 276246 h 284038"/>
                    <a:gd name="connsiteX16" fmla="*/ 3221077 w 7910136"/>
                    <a:gd name="connsiteY16" fmla="*/ 282656 h 284038"/>
                    <a:gd name="connsiteX17" fmla="*/ 2932960 w 7910136"/>
                    <a:gd name="connsiteY17" fmla="*/ 278444 h 284038"/>
                    <a:gd name="connsiteX18" fmla="*/ 2628321 w 7910136"/>
                    <a:gd name="connsiteY18" fmla="*/ 268812 h 284038"/>
                    <a:gd name="connsiteX19" fmla="*/ 2354360 w 7910136"/>
                    <a:gd name="connsiteY19" fmla="*/ 283680 h 284038"/>
                    <a:gd name="connsiteX20" fmla="*/ 2053879 w 7910136"/>
                    <a:gd name="connsiteY20" fmla="*/ 284038 h 284038"/>
                    <a:gd name="connsiteX21" fmla="*/ 1759281 w 7910136"/>
                    <a:gd name="connsiteY21" fmla="*/ 0 h 284038"/>
                    <a:gd name="connsiteX22" fmla="*/ 1466876 w 7910136"/>
                    <a:gd name="connsiteY22" fmla="*/ 17111 h 284038"/>
                    <a:gd name="connsiteX23" fmla="*/ 1179888 w 7910136"/>
                    <a:gd name="connsiteY23" fmla="*/ 25437 h 284038"/>
                    <a:gd name="connsiteX24" fmla="*/ 879874 w 7910136"/>
                    <a:gd name="connsiteY24" fmla="*/ 47933 h 284038"/>
                    <a:gd name="connsiteX25" fmla="*/ 591437 w 7910136"/>
                    <a:gd name="connsiteY25" fmla="*/ 54609 h 284038"/>
                    <a:gd name="connsiteX26" fmla="*/ 300809 w 7910136"/>
                    <a:gd name="connsiteY26" fmla="*/ 78754 h 284038"/>
                    <a:gd name="connsiteX27" fmla="*/ 0 w 7910136"/>
                    <a:gd name="connsiteY27" fmla="*/ 83895 h 284038"/>
                    <a:gd name="connsiteX0" fmla="*/ 7910136 w 7910136"/>
                    <a:gd name="connsiteY0" fmla="*/ 190730 h 276048"/>
                    <a:gd name="connsiteX1" fmla="*/ 7645046 w 7910136"/>
                    <a:gd name="connsiteY1" fmla="*/ 201464 h 276048"/>
                    <a:gd name="connsiteX2" fmla="*/ 7347739 w 7910136"/>
                    <a:gd name="connsiteY2" fmla="*/ 210321 h 276048"/>
                    <a:gd name="connsiteX3" fmla="*/ 7050899 w 7910136"/>
                    <a:gd name="connsiteY3" fmla="*/ 213997 h 276048"/>
                    <a:gd name="connsiteX4" fmla="*/ 6752419 w 7910136"/>
                    <a:gd name="connsiteY4" fmla="*/ 207949 h 276048"/>
                    <a:gd name="connsiteX5" fmla="*/ 6445640 w 7910136"/>
                    <a:gd name="connsiteY5" fmla="*/ 227429 h 276048"/>
                    <a:gd name="connsiteX6" fmla="*/ 6162898 w 7910136"/>
                    <a:gd name="connsiteY6" fmla="*/ 223369 h 276048"/>
                    <a:gd name="connsiteX7" fmla="*/ 5882122 w 7910136"/>
                    <a:gd name="connsiteY7" fmla="*/ 241028 h 276048"/>
                    <a:gd name="connsiteX8" fmla="*/ 5573377 w 7910136"/>
                    <a:gd name="connsiteY8" fmla="*/ 239770 h 276048"/>
                    <a:gd name="connsiteX9" fmla="*/ 5279900 w 7910136"/>
                    <a:gd name="connsiteY9" fmla="*/ 248915 h 276048"/>
                    <a:gd name="connsiteX10" fmla="*/ 4983991 w 7910136"/>
                    <a:gd name="connsiteY10" fmla="*/ 246713 h 276048"/>
                    <a:gd name="connsiteX11" fmla="*/ 4696677 w 7910136"/>
                    <a:gd name="connsiteY11" fmla="*/ 250281 h 276048"/>
                    <a:gd name="connsiteX12" fmla="*/ 4393020 w 7910136"/>
                    <a:gd name="connsiteY12" fmla="*/ 246980 h 276048"/>
                    <a:gd name="connsiteX13" fmla="*/ 4112055 w 7910136"/>
                    <a:gd name="connsiteY13" fmla="*/ 255210 h 276048"/>
                    <a:gd name="connsiteX14" fmla="*/ 3806027 w 7910136"/>
                    <a:gd name="connsiteY14" fmla="*/ 259039 h 276048"/>
                    <a:gd name="connsiteX15" fmla="*/ 3509186 w 7910136"/>
                    <a:gd name="connsiteY15" fmla="*/ 259135 h 276048"/>
                    <a:gd name="connsiteX16" fmla="*/ 3221077 w 7910136"/>
                    <a:gd name="connsiteY16" fmla="*/ 265545 h 276048"/>
                    <a:gd name="connsiteX17" fmla="*/ 2932960 w 7910136"/>
                    <a:gd name="connsiteY17" fmla="*/ 261333 h 276048"/>
                    <a:gd name="connsiteX18" fmla="*/ 2628321 w 7910136"/>
                    <a:gd name="connsiteY18" fmla="*/ 251701 h 276048"/>
                    <a:gd name="connsiteX19" fmla="*/ 2354360 w 7910136"/>
                    <a:gd name="connsiteY19" fmla="*/ 266569 h 276048"/>
                    <a:gd name="connsiteX20" fmla="*/ 2053879 w 7910136"/>
                    <a:gd name="connsiteY20" fmla="*/ 266927 h 276048"/>
                    <a:gd name="connsiteX21" fmla="*/ 1765631 w 7910136"/>
                    <a:gd name="connsiteY21" fmla="*/ 276048 h 276048"/>
                    <a:gd name="connsiteX22" fmla="*/ 1466876 w 7910136"/>
                    <a:gd name="connsiteY22" fmla="*/ 0 h 276048"/>
                    <a:gd name="connsiteX23" fmla="*/ 1179888 w 7910136"/>
                    <a:gd name="connsiteY23" fmla="*/ 8326 h 276048"/>
                    <a:gd name="connsiteX24" fmla="*/ 879874 w 7910136"/>
                    <a:gd name="connsiteY24" fmla="*/ 30822 h 276048"/>
                    <a:gd name="connsiteX25" fmla="*/ 591437 w 7910136"/>
                    <a:gd name="connsiteY25" fmla="*/ 37498 h 276048"/>
                    <a:gd name="connsiteX26" fmla="*/ 300809 w 7910136"/>
                    <a:gd name="connsiteY26" fmla="*/ 61643 h 276048"/>
                    <a:gd name="connsiteX27" fmla="*/ 0 w 7910136"/>
                    <a:gd name="connsiteY27" fmla="*/ 66784 h 276048"/>
                    <a:gd name="connsiteX0" fmla="*/ 7910136 w 7910136"/>
                    <a:gd name="connsiteY0" fmla="*/ 182404 h 267722"/>
                    <a:gd name="connsiteX1" fmla="*/ 7645046 w 7910136"/>
                    <a:gd name="connsiteY1" fmla="*/ 193138 h 267722"/>
                    <a:gd name="connsiteX2" fmla="*/ 7347739 w 7910136"/>
                    <a:gd name="connsiteY2" fmla="*/ 201995 h 267722"/>
                    <a:gd name="connsiteX3" fmla="*/ 7050899 w 7910136"/>
                    <a:gd name="connsiteY3" fmla="*/ 205671 h 267722"/>
                    <a:gd name="connsiteX4" fmla="*/ 6752419 w 7910136"/>
                    <a:gd name="connsiteY4" fmla="*/ 199623 h 267722"/>
                    <a:gd name="connsiteX5" fmla="*/ 6445640 w 7910136"/>
                    <a:gd name="connsiteY5" fmla="*/ 219103 h 267722"/>
                    <a:gd name="connsiteX6" fmla="*/ 6162898 w 7910136"/>
                    <a:gd name="connsiteY6" fmla="*/ 215043 h 267722"/>
                    <a:gd name="connsiteX7" fmla="*/ 5882122 w 7910136"/>
                    <a:gd name="connsiteY7" fmla="*/ 232702 h 267722"/>
                    <a:gd name="connsiteX8" fmla="*/ 5573377 w 7910136"/>
                    <a:gd name="connsiteY8" fmla="*/ 231444 h 267722"/>
                    <a:gd name="connsiteX9" fmla="*/ 5279900 w 7910136"/>
                    <a:gd name="connsiteY9" fmla="*/ 240589 h 267722"/>
                    <a:gd name="connsiteX10" fmla="*/ 4983991 w 7910136"/>
                    <a:gd name="connsiteY10" fmla="*/ 238387 h 267722"/>
                    <a:gd name="connsiteX11" fmla="*/ 4696677 w 7910136"/>
                    <a:gd name="connsiteY11" fmla="*/ 241955 h 267722"/>
                    <a:gd name="connsiteX12" fmla="*/ 4393020 w 7910136"/>
                    <a:gd name="connsiteY12" fmla="*/ 238654 h 267722"/>
                    <a:gd name="connsiteX13" fmla="*/ 4112055 w 7910136"/>
                    <a:gd name="connsiteY13" fmla="*/ 246884 h 267722"/>
                    <a:gd name="connsiteX14" fmla="*/ 3806027 w 7910136"/>
                    <a:gd name="connsiteY14" fmla="*/ 250713 h 267722"/>
                    <a:gd name="connsiteX15" fmla="*/ 3509186 w 7910136"/>
                    <a:gd name="connsiteY15" fmla="*/ 250809 h 267722"/>
                    <a:gd name="connsiteX16" fmla="*/ 3221077 w 7910136"/>
                    <a:gd name="connsiteY16" fmla="*/ 257219 h 267722"/>
                    <a:gd name="connsiteX17" fmla="*/ 2932960 w 7910136"/>
                    <a:gd name="connsiteY17" fmla="*/ 253007 h 267722"/>
                    <a:gd name="connsiteX18" fmla="*/ 2628321 w 7910136"/>
                    <a:gd name="connsiteY18" fmla="*/ 243375 h 267722"/>
                    <a:gd name="connsiteX19" fmla="*/ 2354360 w 7910136"/>
                    <a:gd name="connsiteY19" fmla="*/ 258243 h 267722"/>
                    <a:gd name="connsiteX20" fmla="*/ 2053879 w 7910136"/>
                    <a:gd name="connsiteY20" fmla="*/ 258601 h 267722"/>
                    <a:gd name="connsiteX21" fmla="*/ 1765631 w 7910136"/>
                    <a:gd name="connsiteY21" fmla="*/ 267722 h 267722"/>
                    <a:gd name="connsiteX22" fmla="*/ 1485926 w 7910136"/>
                    <a:gd name="connsiteY22" fmla="*/ 243408 h 267722"/>
                    <a:gd name="connsiteX23" fmla="*/ 1179888 w 7910136"/>
                    <a:gd name="connsiteY23" fmla="*/ 0 h 267722"/>
                    <a:gd name="connsiteX24" fmla="*/ 879874 w 7910136"/>
                    <a:gd name="connsiteY24" fmla="*/ 22496 h 267722"/>
                    <a:gd name="connsiteX25" fmla="*/ 591437 w 7910136"/>
                    <a:gd name="connsiteY25" fmla="*/ 29172 h 267722"/>
                    <a:gd name="connsiteX26" fmla="*/ 300809 w 7910136"/>
                    <a:gd name="connsiteY26" fmla="*/ 53317 h 267722"/>
                    <a:gd name="connsiteX27" fmla="*/ 0 w 7910136"/>
                    <a:gd name="connsiteY27" fmla="*/ 58458 h 267722"/>
                    <a:gd name="connsiteX0" fmla="*/ 7910136 w 7910136"/>
                    <a:gd name="connsiteY0" fmla="*/ 159908 h 245226"/>
                    <a:gd name="connsiteX1" fmla="*/ 7645046 w 7910136"/>
                    <a:gd name="connsiteY1" fmla="*/ 170642 h 245226"/>
                    <a:gd name="connsiteX2" fmla="*/ 7347739 w 7910136"/>
                    <a:gd name="connsiteY2" fmla="*/ 179499 h 245226"/>
                    <a:gd name="connsiteX3" fmla="*/ 7050899 w 7910136"/>
                    <a:gd name="connsiteY3" fmla="*/ 183175 h 245226"/>
                    <a:gd name="connsiteX4" fmla="*/ 6752419 w 7910136"/>
                    <a:gd name="connsiteY4" fmla="*/ 177127 h 245226"/>
                    <a:gd name="connsiteX5" fmla="*/ 6445640 w 7910136"/>
                    <a:gd name="connsiteY5" fmla="*/ 196607 h 245226"/>
                    <a:gd name="connsiteX6" fmla="*/ 6162898 w 7910136"/>
                    <a:gd name="connsiteY6" fmla="*/ 192547 h 245226"/>
                    <a:gd name="connsiteX7" fmla="*/ 5882122 w 7910136"/>
                    <a:gd name="connsiteY7" fmla="*/ 210206 h 245226"/>
                    <a:gd name="connsiteX8" fmla="*/ 5573377 w 7910136"/>
                    <a:gd name="connsiteY8" fmla="*/ 208948 h 245226"/>
                    <a:gd name="connsiteX9" fmla="*/ 5279900 w 7910136"/>
                    <a:gd name="connsiteY9" fmla="*/ 218093 h 245226"/>
                    <a:gd name="connsiteX10" fmla="*/ 4983991 w 7910136"/>
                    <a:gd name="connsiteY10" fmla="*/ 215891 h 245226"/>
                    <a:gd name="connsiteX11" fmla="*/ 4696677 w 7910136"/>
                    <a:gd name="connsiteY11" fmla="*/ 219459 h 245226"/>
                    <a:gd name="connsiteX12" fmla="*/ 4393020 w 7910136"/>
                    <a:gd name="connsiteY12" fmla="*/ 216158 h 245226"/>
                    <a:gd name="connsiteX13" fmla="*/ 4112055 w 7910136"/>
                    <a:gd name="connsiteY13" fmla="*/ 224388 h 245226"/>
                    <a:gd name="connsiteX14" fmla="*/ 3806027 w 7910136"/>
                    <a:gd name="connsiteY14" fmla="*/ 228217 h 245226"/>
                    <a:gd name="connsiteX15" fmla="*/ 3509186 w 7910136"/>
                    <a:gd name="connsiteY15" fmla="*/ 228313 h 245226"/>
                    <a:gd name="connsiteX16" fmla="*/ 3221077 w 7910136"/>
                    <a:gd name="connsiteY16" fmla="*/ 234723 h 245226"/>
                    <a:gd name="connsiteX17" fmla="*/ 2932960 w 7910136"/>
                    <a:gd name="connsiteY17" fmla="*/ 230511 h 245226"/>
                    <a:gd name="connsiteX18" fmla="*/ 2628321 w 7910136"/>
                    <a:gd name="connsiteY18" fmla="*/ 220879 h 245226"/>
                    <a:gd name="connsiteX19" fmla="*/ 2354360 w 7910136"/>
                    <a:gd name="connsiteY19" fmla="*/ 235747 h 245226"/>
                    <a:gd name="connsiteX20" fmla="*/ 2053879 w 7910136"/>
                    <a:gd name="connsiteY20" fmla="*/ 236105 h 245226"/>
                    <a:gd name="connsiteX21" fmla="*/ 1765631 w 7910136"/>
                    <a:gd name="connsiteY21" fmla="*/ 245226 h 245226"/>
                    <a:gd name="connsiteX22" fmla="*/ 1485926 w 7910136"/>
                    <a:gd name="connsiteY22" fmla="*/ 220912 h 245226"/>
                    <a:gd name="connsiteX23" fmla="*/ 1176713 w 7910136"/>
                    <a:gd name="connsiteY23" fmla="*/ 226052 h 245226"/>
                    <a:gd name="connsiteX24" fmla="*/ 879874 w 7910136"/>
                    <a:gd name="connsiteY24" fmla="*/ 0 h 245226"/>
                    <a:gd name="connsiteX25" fmla="*/ 591437 w 7910136"/>
                    <a:gd name="connsiteY25" fmla="*/ 6676 h 245226"/>
                    <a:gd name="connsiteX26" fmla="*/ 300809 w 7910136"/>
                    <a:gd name="connsiteY26" fmla="*/ 30821 h 245226"/>
                    <a:gd name="connsiteX27" fmla="*/ 0 w 7910136"/>
                    <a:gd name="connsiteY27" fmla="*/ 35962 h 245226"/>
                    <a:gd name="connsiteX0" fmla="*/ 7910136 w 7910136"/>
                    <a:gd name="connsiteY0" fmla="*/ 153232 h 238550"/>
                    <a:gd name="connsiteX1" fmla="*/ 7645046 w 7910136"/>
                    <a:gd name="connsiteY1" fmla="*/ 163966 h 238550"/>
                    <a:gd name="connsiteX2" fmla="*/ 7347739 w 7910136"/>
                    <a:gd name="connsiteY2" fmla="*/ 172823 h 238550"/>
                    <a:gd name="connsiteX3" fmla="*/ 7050899 w 7910136"/>
                    <a:gd name="connsiteY3" fmla="*/ 176499 h 238550"/>
                    <a:gd name="connsiteX4" fmla="*/ 6752419 w 7910136"/>
                    <a:gd name="connsiteY4" fmla="*/ 170451 h 238550"/>
                    <a:gd name="connsiteX5" fmla="*/ 6445640 w 7910136"/>
                    <a:gd name="connsiteY5" fmla="*/ 189931 h 238550"/>
                    <a:gd name="connsiteX6" fmla="*/ 6162898 w 7910136"/>
                    <a:gd name="connsiteY6" fmla="*/ 185871 h 238550"/>
                    <a:gd name="connsiteX7" fmla="*/ 5882122 w 7910136"/>
                    <a:gd name="connsiteY7" fmla="*/ 203530 h 238550"/>
                    <a:gd name="connsiteX8" fmla="*/ 5573377 w 7910136"/>
                    <a:gd name="connsiteY8" fmla="*/ 202272 h 238550"/>
                    <a:gd name="connsiteX9" fmla="*/ 5279900 w 7910136"/>
                    <a:gd name="connsiteY9" fmla="*/ 211417 h 238550"/>
                    <a:gd name="connsiteX10" fmla="*/ 4983991 w 7910136"/>
                    <a:gd name="connsiteY10" fmla="*/ 209215 h 238550"/>
                    <a:gd name="connsiteX11" fmla="*/ 4696677 w 7910136"/>
                    <a:gd name="connsiteY11" fmla="*/ 212783 h 238550"/>
                    <a:gd name="connsiteX12" fmla="*/ 4393020 w 7910136"/>
                    <a:gd name="connsiteY12" fmla="*/ 209482 h 238550"/>
                    <a:gd name="connsiteX13" fmla="*/ 4112055 w 7910136"/>
                    <a:gd name="connsiteY13" fmla="*/ 217712 h 238550"/>
                    <a:gd name="connsiteX14" fmla="*/ 3806027 w 7910136"/>
                    <a:gd name="connsiteY14" fmla="*/ 221541 h 238550"/>
                    <a:gd name="connsiteX15" fmla="*/ 3509186 w 7910136"/>
                    <a:gd name="connsiteY15" fmla="*/ 221637 h 238550"/>
                    <a:gd name="connsiteX16" fmla="*/ 3221077 w 7910136"/>
                    <a:gd name="connsiteY16" fmla="*/ 228047 h 238550"/>
                    <a:gd name="connsiteX17" fmla="*/ 2932960 w 7910136"/>
                    <a:gd name="connsiteY17" fmla="*/ 223835 h 238550"/>
                    <a:gd name="connsiteX18" fmla="*/ 2628321 w 7910136"/>
                    <a:gd name="connsiteY18" fmla="*/ 214203 h 238550"/>
                    <a:gd name="connsiteX19" fmla="*/ 2354360 w 7910136"/>
                    <a:gd name="connsiteY19" fmla="*/ 229071 h 238550"/>
                    <a:gd name="connsiteX20" fmla="*/ 2053879 w 7910136"/>
                    <a:gd name="connsiteY20" fmla="*/ 229429 h 238550"/>
                    <a:gd name="connsiteX21" fmla="*/ 1765631 w 7910136"/>
                    <a:gd name="connsiteY21" fmla="*/ 238550 h 238550"/>
                    <a:gd name="connsiteX22" fmla="*/ 1485926 w 7910136"/>
                    <a:gd name="connsiteY22" fmla="*/ 214236 h 238550"/>
                    <a:gd name="connsiteX23" fmla="*/ 1176713 w 7910136"/>
                    <a:gd name="connsiteY23" fmla="*/ 219376 h 238550"/>
                    <a:gd name="connsiteX24" fmla="*/ 879874 w 7910136"/>
                    <a:gd name="connsiteY24" fmla="*/ 216380 h 238550"/>
                    <a:gd name="connsiteX25" fmla="*/ 591437 w 7910136"/>
                    <a:gd name="connsiteY25" fmla="*/ 0 h 238550"/>
                    <a:gd name="connsiteX26" fmla="*/ 300809 w 7910136"/>
                    <a:gd name="connsiteY26" fmla="*/ 24145 h 238550"/>
                    <a:gd name="connsiteX27" fmla="*/ 0 w 7910136"/>
                    <a:gd name="connsiteY27" fmla="*/ 29286 h 238550"/>
                    <a:gd name="connsiteX0" fmla="*/ 7910136 w 7910136"/>
                    <a:gd name="connsiteY0" fmla="*/ 129087 h 214405"/>
                    <a:gd name="connsiteX1" fmla="*/ 7645046 w 7910136"/>
                    <a:gd name="connsiteY1" fmla="*/ 139821 h 214405"/>
                    <a:gd name="connsiteX2" fmla="*/ 7347739 w 7910136"/>
                    <a:gd name="connsiteY2" fmla="*/ 148678 h 214405"/>
                    <a:gd name="connsiteX3" fmla="*/ 7050899 w 7910136"/>
                    <a:gd name="connsiteY3" fmla="*/ 152354 h 214405"/>
                    <a:gd name="connsiteX4" fmla="*/ 6752419 w 7910136"/>
                    <a:gd name="connsiteY4" fmla="*/ 146306 h 214405"/>
                    <a:gd name="connsiteX5" fmla="*/ 6445640 w 7910136"/>
                    <a:gd name="connsiteY5" fmla="*/ 165786 h 214405"/>
                    <a:gd name="connsiteX6" fmla="*/ 6162898 w 7910136"/>
                    <a:gd name="connsiteY6" fmla="*/ 161726 h 214405"/>
                    <a:gd name="connsiteX7" fmla="*/ 5882122 w 7910136"/>
                    <a:gd name="connsiteY7" fmla="*/ 179385 h 214405"/>
                    <a:gd name="connsiteX8" fmla="*/ 5573377 w 7910136"/>
                    <a:gd name="connsiteY8" fmla="*/ 178127 h 214405"/>
                    <a:gd name="connsiteX9" fmla="*/ 5279900 w 7910136"/>
                    <a:gd name="connsiteY9" fmla="*/ 187272 h 214405"/>
                    <a:gd name="connsiteX10" fmla="*/ 4983991 w 7910136"/>
                    <a:gd name="connsiteY10" fmla="*/ 185070 h 214405"/>
                    <a:gd name="connsiteX11" fmla="*/ 4696677 w 7910136"/>
                    <a:gd name="connsiteY11" fmla="*/ 188638 h 214405"/>
                    <a:gd name="connsiteX12" fmla="*/ 4393020 w 7910136"/>
                    <a:gd name="connsiteY12" fmla="*/ 185337 h 214405"/>
                    <a:gd name="connsiteX13" fmla="*/ 4112055 w 7910136"/>
                    <a:gd name="connsiteY13" fmla="*/ 193567 h 214405"/>
                    <a:gd name="connsiteX14" fmla="*/ 3806027 w 7910136"/>
                    <a:gd name="connsiteY14" fmla="*/ 197396 h 214405"/>
                    <a:gd name="connsiteX15" fmla="*/ 3509186 w 7910136"/>
                    <a:gd name="connsiteY15" fmla="*/ 197492 h 214405"/>
                    <a:gd name="connsiteX16" fmla="*/ 3221077 w 7910136"/>
                    <a:gd name="connsiteY16" fmla="*/ 203902 h 214405"/>
                    <a:gd name="connsiteX17" fmla="*/ 2932960 w 7910136"/>
                    <a:gd name="connsiteY17" fmla="*/ 199690 h 214405"/>
                    <a:gd name="connsiteX18" fmla="*/ 2628321 w 7910136"/>
                    <a:gd name="connsiteY18" fmla="*/ 190058 h 214405"/>
                    <a:gd name="connsiteX19" fmla="*/ 2354360 w 7910136"/>
                    <a:gd name="connsiteY19" fmla="*/ 204926 h 214405"/>
                    <a:gd name="connsiteX20" fmla="*/ 2053879 w 7910136"/>
                    <a:gd name="connsiteY20" fmla="*/ 205284 h 214405"/>
                    <a:gd name="connsiteX21" fmla="*/ 1765631 w 7910136"/>
                    <a:gd name="connsiteY21" fmla="*/ 214405 h 214405"/>
                    <a:gd name="connsiteX22" fmla="*/ 1485926 w 7910136"/>
                    <a:gd name="connsiteY22" fmla="*/ 190091 h 214405"/>
                    <a:gd name="connsiteX23" fmla="*/ 1176713 w 7910136"/>
                    <a:gd name="connsiteY23" fmla="*/ 195231 h 214405"/>
                    <a:gd name="connsiteX24" fmla="*/ 879874 w 7910136"/>
                    <a:gd name="connsiteY24" fmla="*/ 192235 h 214405"/>
                    <a:gd name="connsiteX25" fmla="*/ 591437 w 7910136"/>
                    <a:gd name="connsiteY25" fmla="*/ 182978 h 214405"/>
                    <a:gd name="connsiteX26" fmla="*/ 300809 w 7910136"/>
                    <a:gd name="connsiteY26" fmla="*/ 0 h 214405"/>
                    <a:gd name="connsiteX27" fmla="*/ 0 w 7910136"/>
                    <a:gd name="connsiteY27" fmla="*/ 5141 h 214405"/>
                    <a:gd name="connsiteX0" fmla="*/ 7910136 w 7910136"/>
                    <a:gd name="connsiteY0" fmla="*/ 123946 h 209264"/>
                    <a:gd name="connsiteX1" fmla="*/ 7645046 w 7910136"/>
                    <a:gd name="connsiteY1" fmla="*/ 134680 h 209264"/>
                    <a:gd name="connsiteX2" fmla="*/ 7347739 w 7910136"/>
                    <a:gd name="connsiteY2" fmla="*/ 143537 h 209264"/>
                    <a:gd name="connsiteX3" fmla="*/ 7050899 w 7910136"/>
                    <a:gd name="connsiteY3" fmla="*/ 147213 h 209264"/>
                    <a:gd name="connsiteX4" fmla="*/ 6752419 w 7910136"/>
                    <a:gd name="connsiteY4" fmla="*/ 141165 h 209264"/>
                    <a:gd name="connsiteX5" fmla="*/ 6445640 w 7910136"/>
                    <a:gd name="connsiteY5" fmla="*/ 160645 h 209264"/>
                    <a:gd name="connsiteX6" fmla="*/ 6162898 w 7910136"/>
                    <a:gd name="connsiteY6" fmla="*/ 156585 h 209264"/>
                    <a:gd name="connsiteX7" fmla="*/ 5882122 w 7910136"/>
                    <a:gd name="connsiteY7" fmla="*/ 174244 h 209264"/>
                    <a:gd name="connsiteX8" fmla="*/ 5573377 w 7910136"/>
                    <a:gd name="connsiteY8" fmla="*/ 172986 h 209264"/>
                    <a:gd name="connsiteX9" fmla="*/ 5279900 w 7910136"/>
                    <a:gd name="connsiteY9" fmla="*/ 182131 h 209264"/>
                    <a:gd name="connsiteX10" fmla="*/ 4983991 w 7910136"/>
                    <a:gd name="connsiteY10" fmla="*/ 179929 h 209264"/>
                    <a:gd name="connsiteX11" fmla="*/ 4696677 w 7910136"/>
                    <a:gd name="connsiteY11" fmla="*/ 183497 h 209264"/>
                    <a:gd name="connsiteX12" fmla="*/ 4393020 w 7910136"/>
                    <a:gd name="connsiteY12" fmla="*/ 180196 h 209264"/>
                    <a:gd name="connsiteX13" fmla="*/ 4112055 w 7910136"/>
                    <a:gd name="connsiteY13" fmla="*/ 188426 h 209264"/>
                    <a:gd name="connsiteX14" fmla="*/ 3806027 w 7910136"/>
                    <a:gd name="connsiteY14" fmla="*/ 192255 h 209264"/>
                    <a:gd name="connsiteX15" fmla="*/ 3509186 w 7910136"/>
                    <a:gd name="connsiteY15" fmla="*/ 192351 h 209264"/>
                    <a:gd name="connsiteX16" fmla="*/ 3221077 w 7910136"/>
                    <a:gd name="connsiteY16" fmla="*/ 198761 h 209264"/>
                    <a:gd name="connsiteX17" fmla="*/ 2932960 w 7910136"/>
                    <a:gd name="connsiteY17" fmla="*/ 194549 h 209264"/>
                    <a:gd name="connsiteX18" fmla="*/ 2628321 w 7910136"/>
                    <a:gd name="connsiteY18" fmla="*/ 184917 h 209264"/>
                    <a:gd name="connsiteX19" fmla="*/ 2354360 w 7910136"/>
                    <a:gd name="connsiteY19" fmla="*/ 199785 h 209264"/>
                    <a:gd name="connsiteX20" fmla="*/ 2053879 w 7910136"/>
                    <a:gd name="connsiteY20" fmla="*/ 200143 h 209264"/>
                    <a:gd name="connsiteX21" fmla="*/ 1765631 w 7910136"/>
                    <a:gd name="connsiteY21" fmla="*/ 209264 h 209264"/>
                    <a:gd name="connsiteX22" fmla="*/ 1485926 w 7910136"/>
                    <a:gd name="connsiteY22" fmla="*/ 184950 h 209264"/>
                    <a:gd name="connsiteX23" fmla="*/ 1176713 w 7910136"/>
                    <a:gd name="connsiteY23" fmla="*/ 190090 h 209264"/>
                    <a:gd name="connsiteX24" fmla="*/ 879874 w 7910136"/>
                    <a:gd name="connsiteY24" fmla="*/ 187094 h 209264"/>
                    <a:gd name="connsiteX25" fmla="*/ 591437 w 7910136"/>
                    <a:gd name="connsiteY25" fmla="*/ 177837 h 209264"/>
                    <a:gd name="connsiteX26" fmla="*/ 275409 w 7910136"/>
                    <a:gd name="connsiteY26" fmla="*/ 182864 h 209264"/>
                    <a:gd name="connsiteX27" fmla="*/ 0 w 7910136"/>
                    <a:gd name="connsiteY27" fmla="*/ 0 h 209264"/>
                    <a:gd name="connsiteX0" fmla="*/ 7922836 w 7922836"/>
                    <a:gd name="connsiteY0" fmla="*/ 0 h 85318"/>
                    <a:gd name="connsiteX1" fmla="*/ 7657746 w 7922836"/>
                    <a:gd name="connsiteY1" fmla="*/ 10734 h 85318"/>
                    <a:gd name="connsiteX2" fmla="*/ 7360439 w 7922836"/>
                    <a:gd name="connsiteY2" fmla="*/ 19591 h 85318"/>
                    <a:gd name="connsiteX3" fmla="*/ 7063599 w 7922836"/>
                    <a:gd name="connsiteY3" fmla="*/ 23267 h 85318"/>
                    <a:gd name="connsiteX4" fmla="*/ 6765119 w 7922836"/>
                    <a:gd name="connsiteY4" fmla="*/ 17219 h 85318"/>
                    <a:gd name="connsiteX5" fmla="*/ 6458340 w 7922836"/>
                    <a:gd name="connsiteY5" fmla="*/ 36699 h 85318"/>
                    <a:gd name="connsiteX6" fmla="*/ 6175598 w 7922836"/>
                    <a:gd name="connsiteY6" fmla="*/ 32639 h 85318"/>
                    <a:gd name="connsiteX7" fmla="*/ 5894822 w 7922836"/>
                    <a:gd name="connsiteY7" fmla="*/ 50298 h 85318"/>
                    <a:gd name="connsiteX8" fmla="*/ 5586077 w 7922836"/>
                    <a:gd name="connsiteY8" fmla="*/ 49040 h 85318"/>
                    <a:gd name="connsiteX9" fmla="*/ 5292600 w 7922836"/>
                    <a:gd name="connsiteY9" fmla="*/ 58185 h 85318"/>
                    <a:gd name="connsiteX10" fmla="*/ 4996691 w 7922836"/>
                    <a:gd name="connsiteY10" fmla="*/ 55983 h 85318"/>
                    <a:gd name="connsiteX11" fmla="*/ 4709377 w 7922836"/>
                    <a:gd name="connsiteY11" fmla="*/ 59551 h 85318"/>
                    <a:gd name="connsiteX12" fmla="*/ 4405720 w 7922836"/>
                    <a:gd name="connsiteY12" fmla="*/ 56250 h 85318"/>
                    <a:gd name="connsiteX13" fmla="*/ 4124755 w 7922836"/>
                    <a:gd name="connsiteY13" fmla="*/ 64480 h 85318"/>
                    <a:gd name="connsiteX14" fmla="*/ 3818727 w 7922836"/>
                    <a:gd name="connsiteY14" fmla="*/ 68309 h 85318"/>
                    <a:gd name="connsiteX15" fmla="*/ 3521886 w 7922836"/>
                    <a:gd name="connsiteY15" fmla="*/ 68405 h 85318"/>
                    <a:gd name="connsiteX16" fmla="*/ 3233777 w 7922836"/>
                    <a:gd name="connsiteY16" fmla="*/ 74815 h 85318"/>
                    <a:gd name="connsiteX17" fmla="*/ 2945660 w 7922836"/>
                    <a:gd name="connsiteY17" fmla="*/ 70603 h 85318"/>
                    <a:gd name="connsiteX18" fmla="*/ 2641021 w 7922836"/>
                    <a:gd name="connsiteY18" fmla="*/ 60971 h 85318"/>
                    <a:gd name="connsiteX19" fmla="*/ 2367060 w 7922836"/>
                    <a:gd name="connsiteY19" fmla="*/ 75839 h 85318"/>
                    <a:gd name="connsiteX20" fmla="*/ 2066579 w 7922836"/>
                    <a:gd name="connsiteY20" fmla="*/ 76197 h 85318"/>
                    <a:gd name="connsiteX21" fmla="*/ 1778331 w 7922836"/>
                    <a:gd name="connsiteY21" fmla="*/ 85318 h 85318"/>
                    <a:gd name="connsiteX22" fmla="*/ 1498626 w 7922836"/>
                    <a:gd name="connsiteY22" fmla="*/ 61004 h 85318"/>
                    <a:gd name="connsiteX23" fmla="*/ 1189413 w 7922836"/>
                    <a:gd name="connsiteY23" fmla="*/ 66144 h 85318"/>
                    <a:gd name="connsiteX24" fmla="*/ 892574 w 7922836"/>
                    <a:gd name="connsiteY24" fmla="*/ 63148 h 85318"/>
                    <a:gd name="connsiteX25" fmla="*/ 604137 w 7922836"/>
                    <a:gd name="connsiteY25" fmla="*/ 53891 h 85318"/>
                    <a:gd name="connsiteX26" fmla="*/ 288109 w 7922836"/>
                    <a:gd name="connsiteY26" fmla="*/ 58918 h 85318"/>
                    <a:gd name="connsiteX27" fmla="*/ 0 w 7922836"/>
                    <a:gd name="connsiteY27" fmla="*/ 48126 h 85318"/>
                    <a:gd name="connsiteX0" fmla="*/ 7908549 w 7908549"/>
                    <a:gd name="connsiteY0" fmla="*/ 0 h 358809"/>
                    <a:gd name="connsiteX1" fmla="*/ 7643459 w 7908549"/>
                    <a:gd name="connsiteY1" fmla="*/ 10734 h 358809"/>
                    <a:gd name="connsiteX2" fmla="*/ 7346152 w 7908549"/>
                    <a:gd name="connsiteY2" fmla="*/ 19591 h 358809"/>
                    <a:gd name="connsiteX3" fmla="*/ 7049312 w 7908549"/>
                    <a:gd name="connsiteY3" fmla="*/ 23267 h 358809"/>
                    <a:gd name="connsiteX4" fmla="*/ 6750832 w 7908549"/>
                    <a:gd name="connsiteY4" fmla="*/ 17219 h 358809"/>
                    <a:gd name="connsiteX5" fmla="*/ 6444053 w 7908549"/>
                    <a:gd name="connsiteY5" fmla="*/ 36699 h 358809"/>
                    <a:gd name="connsiteX6" fmla="*/ 6161311 w 7908549"/>
                    <a:gd name="connsiteY6" fmla="*/ 32639 h 358809"/>
                    <a:gd name="connsiteX7" fmla="*/ 5880535 w 7908549"/>
                    <a:gd name="connsiteY7" fmla="*/ 50298 h 358809"/>
                    <a:gd name="connsiteX8" fmla="*/ 5571790 w 7908549"/>
                    <a:gd name="connsiteY8" fmla="*/ 49040 h 358809"/>
                    <a:gd name="connsiteX9" fmla="*/ 5278313 w 7908549"/>
                    <a:gd name="connsiteY9" fmla="*/ 58185 h 358809"/>
                    <a:gd name="connsiteX10" fmla="*/ 4982404 w 7908549"/>
                    <a:gd name="connsiteY10" fmla="*/ 55983 h 358809"/>
                    <a:gd name="connsiteX11" fmla="*/ 4695090 w 7908549"/>
                    <a:gd name="connsiteY11" fmla="*/ 59551 h 358809"/>
                    <a:gd name="connsiteX12" fmla="*/ 4391433 w 7908549"/>
                    <a:gd name="connsiteY12" fmla="*/ 56250 h 358809"/>
                    <a:gd name="connsiteX13" fmla="*/ 4110468 w 7908549"/>
                    <a:gd name="connsiteY13" fmla="*/ 64480 h 358809"/>
                    <a:gd name="connsiteX14" fmla="*/ 3804440 w 7908549"/>
                    <a:gd name="connsiteY14" fmla="*/ 68309 h 358809"/>
                    <a:gd name="connsiteX15" fmla="*/ 3507599 w 7908549"/>
                    <a:gd name="connsiteY15" fmla="*/ 68405 h 358809"/>
                    <a:gd name="connsiteX16" fmla="*/ 3219490 w 7908549"/>
                    <a:gd name="connsiteY16" fmla="*/ 74815 h 358809"/>
                    <a:gd name="connsiteX17" fmla="*/ 2931373 w 7908549"/>
                    <a:gd name="connsiteY17" fmla="*/ 70603 h 358809"/>
                    <a:gd name="connsiteX18" fmla="*/ 2626734 w 7908549"/>
                    <a:gd name="connsiteY18" fmla="*/ 60971 h 358809"/>
                    <a:gd name="connsiteX19" fmla="*/ 2352773 w 7908549"/>
                    <a:gd name="connsiteY19" fmla="*/ 75839 h 358809"/>
                    <a:gd name="connsiteX20" fmla="*/ 2052292 w 7908549"/>
                    <a:gd name="connsiteY20" fmla="*/ 76197 h 358809"/>
                    <a:gd name="connsiteX21" fmla="*/ 1764044 w 7908549"/>
                    <a:gd name="connsiteY21" fmla="*/ 85318 h 358809"/>
                    <a:gd name="connsiteX22" fmla="*/ 1484339 w 7908549"/>
                    <a:gd name="connsiteY22" fmla="*/ 61004 h 358809"/>
                    <a:gd name="connsiteX23" fmla="*/ 1175126 w 7908549"/>
                    <a:gd name="connsiteY23" fmla="*/ 66144 h 358809"/>
                    <a:gd name="connsiteX24" fmla="*/ 878287 w 7908549"/>
                    <a:gd name="connsiteY24" fmla="*/ 63148 h 358809"/>
                    <a:gd name="connsiteX25" fmla="*/ 589850 w 7908549"/>
                    <a:gd name="connsiteY25" fmla="*/ 53891 h 358809"/>
                    <a:gd name="connsiteX26" fmla="*/ 273822 w 7908549"/>
                    <a:gd name="connsiteY26" fmla="*/ 58918 h 358809"/>
                    <a:gd name="connsiteX27" fmla="*/ 0 w 7908549"/>
                    <a:gd name="connsiteY27" fmla="*/ 358809 h 358809"/>
                    <a:gd name="connsiteX0" fmla="*/ 7908549 w 7908549"/>
                    <a:gd name="connsiteY0" fmla="*/ 0 h 364822"/>
                    <a:gd name="connsiteX1" fmla="*/ 7643459 w 7908549"/>
                    <a:gd name="connsiteY1" fmla="*/ 10734 h 364822"/>
                    <a:gd name="connsiteX2" fmla="*/ 7346152 w 7908549"/>
                    <a:gd name="connsiteY2" fmla="*/ 19591 h 364822"/>
                    <a:gd name="connsiteX3" fmla="*/ 7049312 w 7908549"/>
                    <a:gd name="connsiteY3" fmla="*/ 23267 h 364822"/>
                    <a:gd name="connsiteX4" fmla="*/ 6750832 w 7908549"/>
                    <a:gd name="connsiteY4" fmla="*/ 17219 h 364822"/>
                    <a:gd name="connsiteX5" fmla="*/ 6444053 w 7908549"/>
                    <a:gd name="connsiteY5" fmla="*/ 36699 h 364822"/>
                    <a:gd name="connsiteX6" fmla="*/ 6161311 w 7908549"/>
                    <a:gd name="connsiteY6" fmla="*/ 32639 h 364822"/>
                    <a:gd name="connsiteX7" fmla="*/ 5880535 w 7908549"/>
                    <a:gd name="connsiteY7" fmla="*/ 50298 h 364822"/>
                    <a:gd name="connsiteX8" fmla="*/ 5571790 w 7908549"/>
                    <a:gd name="connsiteY8" fmla="*/ 49040 h 364822"/>
                    <a:gd name="connsiteX9" fmla="*/ 5278313 w 7908549"/>
                    <a:gd name="connsiteY9" fmla="*/ 58185 h 364822"/>
                    <a:gd name="connsiteX10" fmla="*/ 4982404 w 7908549"/>
                    <a:gd name="connsiteY10" fmla="*/ 55983 h 364822"/>
                    <a:gd name="connsiteX11" fmla="*/ 4695090 w 7908549"/>
                    <a:gd name="connsiteY11" fmla="*/ 59551 h 364822"/>
                    <a:gd name="connsiteX12" fmla="*/ 4391433 w 7908549"/>
                    <a:gd name="connsiteY12" fmla="*/ 56250 h 364822"/>
                    <a:gd name="connsiteX13" fmla="*/ 4110468 w 7908549"/>
                    <a:gd name="connsiteY13" fmla="*/ 64480 h 364822"/>
                    <a:gd name="connsiteX14" fmla="*/ 3804440 w 7908549"/>
                    <a:gd name="connsiteY14" fmla="*/ 68309 h 364822"/>
                    <a:gd name="connsiteX15" fmla="*/ 3507599 w 7908549"/>
                    <a:gd name="connsiteY15" fmla="*/ 68405 h 364822"/>
                    <a:gd name="connsiteX16" fmla="*/ 3219490 w 7908549"/>
                    <a:gd name="connsiteY16" fmla="*/ 74815 h 364822"/>
                    <a:gd name="connsiteX17" fmla="*/ 2931373 w 7908549"/>
                    <a:gd name="connsiteY17" fmla="*/ 70603 h 364822"/>
                    <a:gd name="connsiteX18" fmla="*/ 2626734 w 7908549"/>
                    <a:gd name="connsiteY18" fmla="*/ 60971 h 364822"/>
                    <a:gd name="connsiteX19" fmla="*/ 2352773 w 7908549"/>
                    <a:gd name="connsiteY19" fmla="*/ 75839 h 364822"/>
                    <a:gd name="connsiteX20" fmla="*/ 2052292 w 7908549"/>
                    <a:gd name="connsiteY20" fmla="*/ 76197 h 364822"/>
                    <a:gd name="connsiteX21" fmla="*/ 1764044 w 7908549"/>
                    <a:gd name="connsiteY21" fmla="*/ 85318 h 364822"/>
                    <a:gd name="connsiteX22" fmla="*/ 1484339 w 7908549"/>
                    <a:gd name="connsiteY22" fmla="*/ 61004 h 364822"/>
                    <a:gd name="connsiteX23" fmla="*/ 1175126 w 7908549"/>
                    <a:gd name="connsiteY23" fmla="*/ 66144 h 364822"/>
                    <a:gd name="connsiteX24" fmla="*/ 878287 w 7908549"/>
                    <a:gd name="connsiteY24" fmla="*/ 63148 h 364822"/>
                    <a:gd name="connsiteX25" fmla="*/ 589850 w 7908549"/>
                    <a:gd name="connsiteY25" fmla="*/ 53891 h 364822"/>
                    <a:gd name="connsiteX26" fmla="*/ 288109 w 7908549"/>
                    <a:gd name="connsiteY26" fmla="*/ 364822 h 364822"/>
                    <a:gd name="connsiteX27" fmla="*/ 0 w 7908549"/>
                    <a:gd name="connsiteY27" fmla="*/ 358809 h 364822"/>
                    <a:gd name="connsiteX0" fmla="*/ 7908549 w 7908549"/>
                    <a:gd name="connsiteY0" fmla="*/ 0 h 364822"/>
                    <a:gd name="connsiteX1" fmla="*/ 7643459 w 7908549"/>
                    <a:gd name="connsiteY1" fmla="*/ 10734 h 364822"/>
                    <a:gd name="connsiteX2" fmla="*/ 7346152 w 7908549"/>
                    <a:gd name="connsiteY2" fmla="*/ 19591 h 364822"/>
                    <a:gd name="connsiteX3" fmla="*/ 7049312 w 7908549"/>
                    <a:gd name="connsiteY3" fmla="*/ 23267 h 364822"/>
                    <a:gd name="connsiteX4" fmla="*/ 6750832 w 7908549"/>
                    <a:gd name="connsiteY4" fmla="*/ 17219 h 364822"/>
                    <a:gd name="connsiteX5" fmla="*/ 6444053 w 7908549"/>
                    <a:gd name="connsiteY5" fmla="*/ 36699 h 364822"/>
                    <a:gd name="connsiteX6" fmla="*/ 6161311 w 7908549"/>
                    <a:gd name="connsiteY6" fmla="*/ 32639 h 364822"/>
                    <a:gd name="connsiteX7" fmla="*/ 5880535 w 7908549"/>
                    <a:gd name="connsiteY7" fmla="*/ 50298 h 364822"/>
                    <a:gd name="connsiteX8" fmla="*/ 5571790 w 7908549"/>
                    <a:gd name="connsiteY8" fmla="*/ 49040 h 364822"/>
                    <a:gd name="connsiteX9" fmla="*/ 5278313 w 7908549"/>
                    <a:gd name="connsiteY9" fmla="*/ 58185 h 364822"/>
                    <a:gd name="connsiteX10" fmla="*/ 4982404 w 7908549"/>
                    <a:gd name="connsiteY10" fmla="*/ 55983 h 364822"/>
                    <a:gd name="connsiteX11" fmla="*/ 4695090 w 7908549"/>
                    <a:gd name="connsiteY11" fmla="*/ 59551 h 364822"/>
                    <a:gd name="connsiteX12" fmla="*/ 4391433 w 7908549"/>
                    <a:gd name="connsiteY12" fmla="*/ 56250 h 364822"/>
                    <a:gd name="connsiteX13" fmla="*/ 4110468 w 7908549"/>
                    <a:gd name="connsiteY13" fmla="*/ 64480 h 364822"/>
                    <a:gd name="connsiteX14" fmla="*/ 3804440 w 7908549"/>
                    <a:gd name="connsiteY14" fmla="*/ 68309 h 364822"/>
                    <a:gd name="connsiteX15" fmla="*/ 3507599 w 7908549"/>
                    <a:gd name="connsiteY15" fmla="*/ 68405 h 364822"/>
                    <a:gd name="connsiteX16" fmla="*/ 3219490 w 7908549"/>
                    <a:gd name="connsiteY16" fmla="*/ 74815 h 364822"/>
                    <a:gd name="connsiteX17" fmla="*/ 2931373 w 7908549"/>
                    <a:gd name="connsiteY17" fmla="*/ 70603 h 364822"/>
                    <a:gd name="connsiteX18" fmla="*/ 2626734 w 7908549"/>
                    <a:gd name="connsiteY18" fmla="*/ 60971 h 364822"/>
                    <a:gd name="connsiteX19" fmla="*/ 2352773 w 7908549"/>
                    <a:gd name="connsiteY19" fmla="*/ 75839 h 364822"/>
                    <a:gd name="connsiteX20" fmla="*/ 2052292 w 7908549"/>
                    <a:gd name="connsiteY20" fmla="*/ 76197 h 364822"/>
                    <a:gd name="connsiteX21" fmla="*/ 1764044 w 7908549"/>
                    <a:gd name="connsiteY21" fmla="*/ 85318 h 364822"/>
                    <a:gd name="connsiteX22" fmla="*/ 1484339 w 7908549"/>
                    <a:gd name="connsiteY22" fmla="*/ 61004 h 364822"/>
                    <a:gd name="connsiteX23" fmla="*/ 1175126 w 7908549"/>
                    <a:gd name="connsiteY23" fmla="*/ 66144 h 364822"/>
                    <a:gd name="connsiteX24" fmla="*/ 878287 w 7908549"/>
                    <a:gd name="connsiteY24" fmla="*/ 63148 h 364822"/>
                    <a:gd name="connsiteX25" fmla="*/ 585088 w 7908549"/>
                    <a:gd name="connsiteY25" fmla="*/ 355015 h 364822"/>
                    <a:gd name="connsiteX26" fmla="*/ 288109 w 7908549"/>
                    <a:gd name="connsiteY26" fmla="*/ 364822 h 364822"/>
                    <a:gd name="connsiteX27" fmla="*/ 0 w 7908549"/>
                    <a:gd name="connsiteY27" fmla="*/ 358809 h 364822"/>
                    <a:gd name="connsiteX0" fmla="*/ 7908549 w 7908549"/>
                    <a:gd name="connsiteY0" fmla="*/ 0 h 364822"/>
                    <a:gd name="connsiteX1" fmla="*/ 7643459 w 7908549"/>
                    <a:gd name="connsiteY1" fmla="*/ 10734 h 364822"/>
                    <a:gd name="connsiteX2" fmla="*/ 7346152 w 7908549"/>
                    <a:gd name="connsiteY2" fmla="*/ 19591 h 364822"/>
                    <a:gd name="connsiteX3" fmla="*/ 7049312 w 7908549"/>
                    <a:gd name="connsiteY3" fmla="*/ 23267 h 364822"/>
                    <a:gd name="connsiteX4" fmla="*/ 6750832 w 7908549"/>
                    <a:gd name="connsiteY4" fmla="*/ 17219 h 364822"/>
                    <a:gd name="connsiteX5" fmla="*/ 6444053 w 7908549"/>
                    <a:gd name="connsiteY5" fmla="*/ 36699 h 364822"/>
                    <a:gd name="connsiteX6" fmla="*/ 6161311 w 7908549"/>
                    <a:gd name="connsiteY6" fmla="*/ 32639 h 364822"/>
                    <a:gd name="connsiteX7" fmla="*/ 5880535 w 7908549"/>
                    <a:gd name="connsiteY7" fmla="*/ 50298 h 364822"/>
                    <a:gd name="connsiteX8" fmla="*/ 5571790 w 7908549"/>
                    <a:gd name="connsiteY8" fmla="*/ 49040 h 364822"/>
                    <a:gd name="connsiteX9" fmla="*/ 5278313 w 7908549"/>
                    <a:gd name="connsiteY9" fmla="*/ 58185 h 364822"/>
                    <a:gd name="connsiteX10" fmla="*/ 4982404 w 7908549"/>
                    <a:gd name="connsiteY10" fmla="*/ 55983 h 364822"/>
                    <a:gd name="connsiteX11" fmla="*/ 4695090 w 7908549"/>
                    <a:gd name="connsiteY11" fmla="*/ 59551 h 364822"/>
                    <a:gd name="connsiteX12" fmla="*/ 4391433 w 7908549"/>
                    <a:gd name="connsiteY12" fmla="*/ 56250 h 364822"/>
                    <a:gd name="connsiteX13" fmla="*/ 4110468 w 7908549"/>
                    <a:gd name="connsiteY13" fmla="*/ 64480 h 364822"/>
                    <a:gd name="connsiteX14" fmla="*/ 3804440 w 7908549"/>
                    <a:gd name="connsiteY14" fmla="*/ 68309 h 364822"/>
                    <a:gd name="connsiteX15" fmla="*/ 3507599 w 7908549"/>
                    <a:gd name="connsiteY15" fmla="*/ 68405 h 364822"/>
                    <a:gd name="connsiteX16" fmla="*/ 3219490 w 7908549"/>
                    <a:gd name="connsiteY16" fmla="*/ 74815 h 364822"/>
                    <a:gd name="connsiteX17" fmla="*/ 2931373 w 7908549"/>
                    <a:gd name="connsiteY17" fmla="*/ 70603 h 364822"/>
                    <a:gd name="connsiteX18" fmla="*/ 2626734 w 7908549"/>
                    <a:gd name="connsiteY18" fmla="*/ 60971 h 364822"/>
                    <a:gd name="connsiteX19" fmla="*/ 2352773 w 7908549"/>
                    <a:gd name="connsiteY19" fmla="*/ 75839 h 364822"/>
                    <a:gd name="connsiteX20" fmla="*/ 2052292 w 7908549"/>
                    <a:gd name="connsiteY20" fmla="*/ 76197 h 364822"/>
                    <a:gd name="connsiteX21" fmla="*/ 1764044 w 7908549"/>
                    <a:gd name="connsiteY21" fmla="*/ 85318 h 364822"/>
                    <a:gd name="connsiteX22" fmla="*/ 1484339 w 7908549"/>
                    <a:gd name="connsiteY22" fmla="*/ 61004 h 364822"/>
                    <a:gd name="connsiteX23" fmla="*/ 1175126 w 7908549"/>
                    <a:gd name="connsiteY23" fmla="*/ 66144 h 364822"/>
                    <a:gd name="connsiteX24" fmla="*/ 887812 w 7908549"/>
                    <a:gd name="connsiteY24" fmla="*/ 345154 h 364822"/>
                    <a:gd name="connsiteX25" fmla="*/ 585088 w 7908549"/>
                    <a:gd name="connsiteY25" fmla="*/ 355015 h 364822"/>
                    <a:gd name="connsiteX26" fmla="*/ 288109 w 7908549"/>
                    <a:gd name="connsiteY26" fmla="*/ 364822 h 364822"/>
                    <a:gd name="connsiteX27" fmla="*/ 0 w 7908549"/>
                    <a:gd name="connsiteY27" fmla="*/ 358809 h 364822"/>
                    <a:gd name="connsiteX0" fmla="*/ 7908549 w 7908549"/>
                    <a:gd name="connsiteY0" fmla="*/ 0 h 364822"/>
                    <a:gd name="connsiteX1" fmla="*/ 7643459 w 7908549"/>
                    <a:gd name="connsiteY1" fmla="*/ 10734 h 364822"/>
                    <a:gd name="connsiteX2" fmla="*/ 7346152 w 7908549"/>
                    <a:gd name="connsiteY2" fmla="*/ 19591 h 364822"/>
                    <a:gd name="connsiteX3" fmla="*/ 7049312 w 7908549"/>
                    <a:gd name="connsiteY3" fmla="*/ 23267 h 364822"/>
                    <a:gd name="connsiteX4" fmla="*/ 6750832 w 7908549"/>
                    <a:gd name="connsiteY4" fmla="*/ 17219 h 364822"/>
                    <a:gd name="connsiteX5" fmla="*/ 6444053 w 7908549"/>
                    <a:gd name="connsiteY5" fmla="*/ 36699 h 364822"/>
                    <a:gd name="connsiteX6" fmla="*/ 6161311 w 7908549"/>
                    <a:gd name="connsiteY6" fmla="*/ 32639 h 364822"/>
                    <a:gd name="connsiteX7" fmla="*/ 5880535 w 7908549"/>
                    <a:gd name="connsiteY7" fmla="*/ 50298 h 364822"/>
                    <a:gd name="connsiteX8" fmla="*/ 5571790 w 7908549"/>
                    <a:gd name="connsiteY8" fmla="*/ 49040 h 364822"/>
                    <a:gd name="connsiteX9" fmla="*/ 5278313 w 7908549"/>
                    <a:gd name="connsiteY9" fmla="*/ 58185 h 364822"/>
                    <a:gd name="connsiteX10" fmla="*/ 4982404 w 7908549"/>
                    <a:gd name="connsiteY10" fmla="*/ 55983 h 364822"/>
                    <a:gd name="connsiteX11" fmla="*/ 4695090 w 7908549"/>
                    <a:gd name="connsiteY11" fmla="*/ 59551 h 364822"/>
                    <a:gd name="connsiteX12" fmla="*/ 4391433 w 7908549"/>
                    <a:gd name="connsiteY12" fmla="*/ 56250 h 364822"/>
                    <a:gd name="connsiteX13" fmla="*/ 4110468 w 7908549"/>
                    <a:gd name="connsiteY13" fmla="*/ 64480 h 364822"/>
                    <a:gd name="connsiteX14" fmla="*/ 3804440 w 7908549"/>
                    <a:gd name="connsiteY14" fmla="*/ 68309 h 364822"/>
                    <a:gd name="connsiteX15" fmla="*/ 3507599 w 7908549"/>
                    <a:gd name="connsiteY15" fmla="*/ 68405 h 364822"/>
                    <a:gd name="connsiteX16" fmla="*/ 3219490 w 7908549"/>
                    <a:gd name="connsiteY16" fmla="*/ 74815 h 364822"/>
                    <a:gd name="connsiteX17" fmla="*/ 2931373 w 7908549"/>
                    <a:gd name="connsiteY17" fmla="*/ 70603 h 364822"/>
                    <a:gd name="connsiteX18" fmla="*/ 2626734 w 7908549"/>
                    <a:gd name="connsiteY18" fmla="*/ 60971 h 364822"/>
                    <a:gd name="connsiteX19" fmla="*/ 2352773 w 7908549"/>
                    <a:gd name="connsiteY19" fmla="*/ 75839 h 364822"/>
                    <a:gd name="connsiteX20" fmla="*/ 2052292 w 7908549"/>
                    <a:gd name="connsiteY20" fmla="*/ 76197 h 364822"/>
                    <a:gd name="connsiteX21" fmla="*/ 1764044 w 7908549"/>
                    <a:gd name="connsiteY21" fmla="*/ 85318 h 364822"/>
                    <a:gd name="connsiteX22" fmla="*/ 1484339 w 7908549"/>
                    <a:gd name="connsiteY22" fmla="*/ 61004 h 364822"/>
                    <a:gd name="connsiteX23" fmla="*/ 1175126 w 7908549"/>
                    <a:gd name="connsiteY23" fmla="*/ 357708 h 364822"/>
                    <a:gd name="connsiteX24" fmla="*/ 887812 w 7908549"/>
                    <a:gd name="connsiteY24" fmla="*/ 345154 h 364822"/>
                    <a:gd name="connsiteX25" fmla="*/ 585088 w 7908549"/>
                    <a:gd name="connsiteY25" fmla="*/ 355015 h 364822"/>
                    <a:gd name="connsiteX26" fmla="*/ 288109 w 7908549"/>
                    <a:gd name="connsiteY26" fmla="*/ 364822 h 364822"/>
                    <a:gd name="connsiteX27" fmla="*/ 0 w 7908549"/>
                    <a:gd name="connsiteY27" fmla="*/ 358809 h 364822"/>
                    <a:gd name="connsiteX0" fmla="*/ 7908549 w 7908549"/>
                    <a:gd name="connsiteY0" fmla="*/ 0 h 364822"/>
                    <a:gd name="connsiteX1" fmla="*/ 7643459 w 7908549"/>
                    <a:gd name="connsiteY1" fmla="*/ 10734 h 364822"/>
                    <a:gd name="connsiteX2" fmla="*/ 7346152 w 7908549"/>
                    <a:gd name="connsiteY2" fmla="*/ 19591 h 364822"/>
                    <a:gd name="connsiteX3" fmla="*/ 7049312 w 7908549"/>
                    <a:gd name="connsiteY3" fmla="*/ 23267 h 364822"/>
                    <a:gd name="connsiteX4" fmla="*/ 6750832 w 7908549"/>
                    <a:gd name="connsiteY4" fmla="*/ 17219 h 364822"/>
                    <a:gd name="connsiteX5" fmla="*/ 6444053 w 7908549"/>
                    <a:gd name="connsiteY5" fmla="*/ 36699 h 364822"/>
                    <a:gd name="connsiteX6" fmla="*/ 6161311 w 7908549"/>
                    <a:gd name="connsiteY6" fmla="*/ 32639 h 364822"/>
                    <a:gd name="connsiteX7" fmla="*/ 5880535 w 7908549"/>
                    <a:gd name="connsiteY7" fmla="*/ 50298 h 364822"/>
                    <a:gd name="connsiteX8" fmla="*/ 5571790 w 7908549"/>
                    <a:gd name="connsiteY8" fmla="*/ 49040 h 364822"/>
                    <a:gd name="connsiteX9" fmla="*/ 5278313 w 7908549"/>
                    <a:gd name="connsiteY9" fmla="*/ 58185 h 364822"/>
                    <a:gd name="connsiteX10" fmla="*/ 4982404 w 7908549"/>
                    <a:gd name="connsiteY10" fmla="*/ 55983 h 364822"/>
                    <a:gd name="connsiteX11" fmla="*/ 4695090 w 7908549"/>
                    <a:gd name="connsiteY11" fmla="*/ 59551 h 364822"/>
                    <a:gd name="connsiteX12" fmla="*/ 4391433 w 7908549"/>
                    <a:gd name="connsiteY12" fmla="*/ 56250 h 364822"/>
                    <a:gd name="connsiteX13" fmla="*/ 4110468 w 7908549"/>
                    <a:gd name="connsiteY13" fmla="*/ 64480 h 364822"/>
                    <a:gd name="connsiteX14" fmla="*/ 3804440 w 7908549"/>
                    <a:gd name="connsiteY14" fmla="*/ 68309 h 364822"/>
                    <a:gd name="connsiteX15" fmla="*/ 3507599 w 7908549"/>
                    <a:gd name="connsiteY15" fmla="*/ 68405 h 364822"/>
                    <a:gd name="connsiteX16" fmla="*/ 3219490 w 7908549"/>
                    <a:gd name="connsiteY16" fmla="*/ 74815 h 364822"/>
                    <a:gd name="connsiteX17" fmla="*/ 2931373 w 7908549"/>
                    <a:gd name="connsiteY17" fmla="*/ 70603 h 364822"/>
                    <a:gd name="connsiteX18" fmla="*/ 2626734 w 7908549"/>
                    <a:gd name="connsiteY18" fmla="*/ 60971 h 364822"/>
                    <a:gd name="connsiteX19" fmla="*/ 2352773 w 7908549"/>
                    <a:gd name="connsiteY19" fmla="*/ 75839 h 364822"/>
                    <a:gd name="connsiteX20" fmla="*/ 2052292 w 7908549"/>
                    <a:gd name="connsiteY20" fmla="*/ 76197 h 364822"/>
                    <a:gd name="connsiteX21" fmla="*/ 1764044 w 7908549"/>
                    <a:gd name="connsiteY21" fmla="*/ 85318 h 364822"/>
                    <a:gd name="connsiteX22" fmla="*/ 1489101 w 7908549"/>
                    <a:gd name="connsiteY22" fmla="*/ 352570 h 364822"/>
                    <a:gd name="connsiteX23" fmla="*/ 1175126 w 7908549"/>
                    <a:gd name="connsiteY23" fmla="*/ 357708 h 364822"/>
                    <a:gd name="connsiteX24" fmla="*/ 887812 w 7908549"/>
                    <a:gd name="connsiteY24" fmla="*/ 345154 h 364822"/>
                    <a:gd name="connsiteX25" fmla="*/ 585088 w 7908549"/>
                    <a:gd name="connsiteY25" fmla="*/ 355015 h 364822"/>
                    <a:gd name="connsiteX26" fmla="*/ 288109 w 7908549"/>
                    <a:gd name="connsiteY26" fmla="*/ 364822 h 364822"/>
                    <a:gd name="connsiteX27" fmla="*/ 0 w 7908549"/>
                    <a:gd name="connsiteY27" fmla="*/ 358809 h 364822"/>
                    <a:gd name="connsiteX0" fmla="*/ 7908549 w 7908549"/>
                    <a:gd name="connsiteY0" fmla="*/ 0 h 364822"/>
                    <a:gd name="connsiteX1" fmla="*/ 7643459 w 7908549"/>
                    <a:gd name="connsiteY1" fmla="*/ 10734 h 364822"/>
                    <a:gd name="connsiteX2" fmla="*/ 7346152 w 7908549"/>
                    <a:gd name="connsiteY2" fmla="*/ 19591 h 364822"/>
                    <a:gd name="connsiteX3" fmla="*/ 7049312 w 7908549"/>
                    <a:gd name="connsiteY3" fmla="*/ 23267 h 364822"/>
                    <a:gd name="connsiteX4" fmla="*/ 6750832 w 7908549"/>
                    <a:gd name="connsiteY4" fmla="*/ 17219 h 364822"/>
                    <a:gd name="connsiteX5" fmla="*/ 6444053 w 7908549"/>
                    <a:gd name="connsiteY5" fmla="*/ 36699 h 364822"/>
                    <a:gd name="connsiteX6" fmla="*/ 6161311 w 7908549"/>
                    <a:gd name="connsiteY6" fmla="*/ 32639 h 364822"/>
                    <a:gd name="connsiteX7" fmla="*/ 5880535 w 7908549"/>
                    <a:gd name="connsiteY7" fmla="*/ 50298 h 364822"/>
                    <a:gd name="connsiteX8" fmla="*/ 5571790 w 7908549"/>
                    <a:gd name="connsiteY8" fmla="*/ 49040 h 364822"/>
                    <a:gd name="connsiteX9" fmla="*/ 5278313 w 7908549"/>
                    <a:gd name="connsiteY9" fmla="*/ 58185 h 364822"/>
                    <a:gd name="connsiteX10" fmla="*/ 4982404 w 7908549"/>
                    <a:gd name="connsiteY10" fmla="*/ 55983 h 364822"/>
                    <a:gd name="connsiteX11" fmla="*/ 4695090 w 7908549"/>
                    <a:gd name="connsiteY11" fmla="*/ 59551 h 364822"/>
                    <a:gd name="connsiteX12" fmla="*/ 4391433 w 7908549"/>
                    <a:gd name="connsiteY12" fmla="*/ 56250 h 364822"/>
                    <a:gd name="connsiteX13" fmla="*/ 4110468 w 7908549"/>
                    <a:gd name="connsiteY13" fmla="*/ 64480 h 364822"/>
                    <a:gd name="connsiteX14" fmla="*/ 3804440 w 7908549"/>
                    <a:gd name="connsiteY14" fmla="*/ 68309 h 364822"/>
                    <a:gd name="connsiteX15" fmla="*/ 3507599 w 7908549"/>
                    <a:gd name="connsiteY15" fmla="*/ 68405 h 364822"/>
                    <a:gd name="connsiteX16" fmla="*/ 3219490 w 7908549"/>
                    <a:gd name="connsiteY16" fmla="*/ 74815 h 364822"/>
                    <a:gd name="connsiteX17" fmla="*/ 2931373 w 7908549"/>
                    <a:gd name="connsiteY17" fmla="*/ 70603 h 364822"/>
                    <a:gd name="connsiteX18" fmla="*/ 2626734 w 7908549"/>
                    <a:gd name="connsiteY18" fmla="*/ 60971 h 364822"/>
                    <a:gd name="connsiteX19" fmla="*/ 2352773 w 7908549"/>
                    <a:gd name="connsiteY19" fmla="*/ 75839 h 364822"/>
                    <a:gd name="connsiteX20" fmla="*/ 2052292 w 7908549"/>
                    <a:gd name="connsiteY20" fmla="*/ 76197 h 364822"/>
                    <a:gd name="connsiteX21" fmla="*/ 1757694 w 7908549"/>
                    <a:gd name="connsiteY21" fmla="*/ 352984 h 364822"/>
                    <a:gd name="connsiteX22" fmla="*/ 1489101 w 7908549"/>
                    <a:gd name="connsiteY22" fmla="*/ 352570 h 364822"/>
                    <a:gd name="connsiteX23" fmla="*/ 1175126 w 7908549"/>
                    <a:gd name="connsiteY23" fmla="*/ 357708 h 364822"/>
                    <a:gd name="connsiteX24" fmla="*/ 887812 w 7908549"/>
                    <a:gd name="connsiteY24" fmla="*/ 345154 h 364822"/>
                    <a:gd name="connsiteX25" fmla="*/ 585088 w 7908549"/>
                    <a:gd name="connsiteY25" fmla="*/ 355015 h 364822"/>
                    <a:gd name="connsiteX26" fmla="*/ 288109 w 7908549"/>
                    <a:gd name="connsiteY26" fmla="*/ 364822 h 364822"/>
                    <a:gd name="connsiteX27" fmla="*/ 0 w 7908549"/>
                    <a:gd name="connsiteY27" fmla="*/ 358809 h 364822"/>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95090 w 7908549"/>
                    <a:gd name="connsiteY11" fmla="*/ 59551 h 366169"/>
                    <a:gd name="connsiteX12" fmla="*/ 4391433 w 7908549"/>
                    <a:gd name="connsiteY12" fmla="*/ 56250 h 366169"/>
                    <a:gd name="connsiteX13" fmla="*/ 4110468 w 7908549"/>
                    <a:gd name="connsiteY13" fmla="*/ 64480 h 366169"/>
                    <a:gd name="connsiteX14" fmla="*/ 3804440 w 7908549"/>
                    <a:gd name="connsiteY14" fmla="*/ 68309 h 366169"/>
                    <a:gd name="connsiteX15" fmla="*/ 3507599 w 7908549"/>
                    <a:gd name="connsiteY15" fmla="*/ 68405 h 366169"/>
                    <a:gd name="connsiteX16" fmla="*/ 3219490 w 7908549"/>
                    <a:gd name="connsiteY16" fmla="*/ 74815 h 366169"/>
                    <a:gd name="connsiteX17" fmla="*/ 2931373 w 7908549"/>
                    <a:gd name="connsiteY17" fmla="*/ 70603 h 366169"/>
                    <a:gd name="connsiteX18" fmla="*/ 2626734 w 7908549"/>
                    <a:gd name="connsiteY18" fmla="*/ 60971 h 366169"/>
                    <a:gd name="connsiteX19" fmla="*/ 2352773 w 7908549"/>
                    <a:gd name="connsiteY19" fmla="*/ 75839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95090 w 7908549"/>
                    <a:gd name="connsiteY11" fmla="*/ 59551 h 366169"/>
                    <a:gd name="connsiteX12" fmla="*/ 4391433 w 7908549"/>
                    <a:gd name="connsiteY12" fmla="*/ 56250 h 366169"/>
                    <a:gd name="connsiteX13" fmla="*/ 4110468 w 7908549"/>
                    <a:gd name="connsiteY13" fmla="*/ 64480 h 366169"/>
                    <a:gd name="connsiteX14" fmla="*/ 3804440 w 7908549"/>
                    <a:gd name="connsiteY14" fmla="*/ 68309 h 366169"/>
                    <a:gd name="connsiteX15" fmla="*/ 3507599 w 7908549"/>
                    <a:gd name="connsiteY15" fmla="*/ 68405 h 366169"/>
                    <a:gd name="connsiteX16" fmla="*/ 3219490 w 7908549"/>
                    <a:gd name="connsiteY16" fmla="*/ 74815 h 366169"/>
                    <a:gd name="connsiteX17" fmla="*/ 2931373 w 7908549"/>
                    <a:gd name="connsiteY17" fmla="*/ 70603 h 366169"/>
                    <a:gd name="connsiteX18" fmla="*/ 2626734 w 7908549"/>
                    <a:gd name="connsiteY18" fmla="*/ 60971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95090 w 7908549"/>
                    <a:gd name="connsiteY11" fmla="*/ 59551 h 366169"/>
                    <a:gd name="connsiteX12" fmla="*/ 4391433 w 7908549"/>
                    <a:gd name="connsiteY12" fmla="*/ 56250 h 366169"/>
                    <a:gd name="connsiteX13" fmla="*/ 4110468 w 7908549"/>
                    <a:gd name="connsiteY13" fmla="*/ 64480 h 366169"/>
                    <a:gd name="connsiteX14" fmla="*/ 3804440 w 7908549"/>
                    <a:gd name="connsiteY14" fmla="*/ 68309 h 366169"/>
                    <a:gd name="connsiteX15" fmla="*/ 3507599 w 7908549"/>
                    <a:gd name="connsiteY15" fmla="*/ 68405 h 366169"/>
                    <a:gd name="connsiteX16" fmla="*/ 3219490 w 7908549"/>
                    <a:gd name="connsiteY16" fmla="*/ 74815 h 366169"/>
                    <a:gd name="connsiteX17" fmla="*/ 2931373 w 7908549"/>
                    <a:gd name="connsiteY17" fmla="*/ 70603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95090 w 7908549"/>
                    <a:gd name="connsiteY11" fmla="*/ 59551 h 366169"/>
                    <a:gd name="connsiteX12" fmla="*/ 4391433 w 7908549"/>
                    <a:gd name="connsiteY12" fmla="*/ 56250 h 366169"/>
                    <a:gd name="connsiteX13" fmla="*/ 4110468 w 7908549"/>
                    <a:gd name="connsiteY13" fmla="*/ 64480 h 366169"/>
                    <a:gd name="connsiteX14" fmla="*/ 3804440 w 7908549"/>
                    <a:gd name="connsiteY14" fmla="*/ 68309 h 366169"/>
                    <a:gd name="connsiteX15" fmla="*/ 3507599 w 7908549"/>
                    <a:gd name="connsiteY15" fmla="*/ 68405 h 366169"/>
                    <a:gd name="connsiteX16" fmla="*/ 3219490 w 7908549"/>
                    <a:gd name="connsiteY16" fmla="*/ 74815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95090 w 7908549"/>
                    <a:gd name="connsiteY11" fmla="*/ 59551 h 366169"/>
                    <a:gd name="connsiteX12" fmla="*/ 4391433 w 7908549"/>
                    <a:gd name="connsiteY12" fmla="*/ 56250 h 366169"/>
                    <a:gd name="connsiteX13" fmla="*/ 4110468 w 7908549"/>
                    <a:gd name="connsiteY13" fmla="*/ 64480 h 366169"/>
                    <a:gd name="connsiteX14" fmla="*/ 3804440 w 7908549"/>
                    <a:gd name="connsiteY14" fmla="*/ 68309 h 366169"/>
                    <a:gd name="connsiteX15" fmla="*/ 3507599 w 7908549"/>
                    <a:gd name="connsiteY15" fmla="*/ 68405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95090 w 7908549"/>
                    <a:gd name="connsiteY11" fmla="*/ 59551 h 366169"/>
                    <a:gd name="connsiteX12" fmla="*/ 4391433 w 7908549"/>
                    <a:gd name="connsiteY12" fmla="*/ 56250 h 366169"/>
                    <a:gd name="connsiteX13" fmla="*/ 4110468 w 7908549"/>
                    <a:gd name="connsiteY13" fmla="*/ 64480 h 366169"/>
                    <a:gd name="connsiteX14" fmla="*/ 3804440 w 7908549"/>
                    <a:gd name="connsiteY14" fmla="*/ 68309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95090 w 7908549"/>
                    <a:gd name="connsiteY11" fmla="*/ 59551 h 366169"/>
                    <a:gd name="connsiteX12" fmla="*/ 4391433 w 7908549"/>
                    <a:gd name="connsiteY12" fmla="*/ 56250 h 366169"/>
                    <a:gd name="connsiteX13" fmla="*/ 4110468 w 7908549"/>
                    <a:gd name="connsiteY13" fmla="*/ 64480 h 366169"/>
                    <a:gd name="connsiteX14" fmla="*/ 3820316 w 7908549"/>
                    <a:gd name="connsiteY14" fmla="*/ 364654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95090 w 7908549"/>
                    <a:gd name="connsiteY11" fmla="*/ 59551 h 366169"/>
                    <a:gd name="connsiteX12" fmla="*/ 4391433 w 7908549"/>
                    <a:gd name="connsiteY12" fmla="*/ 56250 h 366169"/>
                    <a:gd name="connsiteX13" fmla="*/ 4097768 w 7908549"/>
                    <a:gd name="connsiteY13" fmla="*/ 357638 h 366169"/>
                    <a:gd name="connsiteX14" fmla="*/ 3820316 w 7908549"/>
                    <a:gd name="connsiteY14" fmla="*/ 364654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95090 w 7908549"/>
                    <a:gd name="connsiteY11" fmla="*/ 59551 h 366169"/>
                    <a:gd name="connsiteX12" fmla="*/ 4404133 w 7908549"/>
                    <a:gd name="connsiteY12" fmla="*/ 358968 h 366169"/>
                    <a:gd name="connsiteX13" fmla="*/ 4097768 w 7908549"/>
                    <a:gd name="connsiteY13" fmla="*/ 357638 h 366169"/>
                    <a:gd name="connsiteX14" fmla="*/ 3820316 w 7908549"/>
                    <a:gd name="connsiteY14" fmla="*/ 364654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82404 w 7908549"/>
                    <a:gd name="connsiteY10" fmla="*/ 55983 h 366169"/>
                    <a:gd name="connsiteX11" fmla="*/ 4688740 w 7908549"/>
                    <a:gd name="connsiteY11" fmla="*/ 362269 h 366169"/>
                    <a:gd name="connsiteX12" fmla="*/ 4404133 w 7908549"/>
                    <a:gd name="connsiteY12" fmla="*/ 358968 h 366169"/>
                    <a:gd name="connsiteX13" fmla="*/ 4097768 w 7908549"/>
                    <a:gd name="connsiteY13" fmla="*/ 357638 h 366169"/>
                    <a:gd name="connsiteX14" fmla="*/ 3820316 w 7908549"/>
                    <a:gd name="connsiteY14" fmla="*/ 364654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78313 w 7908549"/>
                    <a:gd name="connsiteY9" fmla="*/ 58185 h 366169"/>
                    <a:gd name="connsiteX10" fmla="*/ 4960179 w 7908549"/>
                    <a:gd name="connsiteY10" fmla="*/ 361888 h 366169"/>
                    <a:gd name="connsiteX11" fmla="*/ 4688740 w 7908549"/>
                    <a:gd name="connsiteY11" fmla="*/ 362269 h 366169"/>
                    <a:gd name="connsiteX12" fmla="*/ 4404133 w 7908549"/>
                    <a:gd name="connsiteY12" fmla="*/ 358968 h 366169"/>
                    <a:gd name="connsiteX13" fmla="*/ 4097768 w 7908549"/>
                    <a:gd name="connsiteY13" fmla="*/ 357638 h 366169"/>
                    <a:gd name="connsiteX14" fmla="*/ 3820316 w 7908549"/>
                    <a:gd name="connsiteY14" fmla="*/ 364654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71790 w 7908549"/>
                    <a:gd name="connsiteY8" fmla="*/ 49040 h 366169"/>
                    <a:gd name="connsiteX9" fmla="*/ 5284663 w 7908549"/>
                    <a:gd name="connsiteY9" fmla="*/ 354530 h 366169"/>
                    <a:gd name="connsiteX10" fmla="*/ 4960179 w 7908549"/>
                    <a:gd name="connsiteY10" fmla="*/ 361888 h 366169"/>
                    <a:gd name="connsiteX11" fmla="*/ 4688740 w 7908549"/>
                    <a:gd name="connsiteY11" fmla="*/ 362269 h 366169"/>
                    <a:gd name="connsiteX12" fmla="*/ 4404133 w 7908549"/>
                    <a:gd name="connsiteY12" fmla="*/ 358968 h 366169"/>
                    <a:gd name="connsiteX13" fmla="*/ 4097768 w 7908549"/>
                    <a:gd name="connsiteY13" fmla="*/ 357638 h 366169"/>
                    <a:gd name="connsiteX14" fmla="*/ 3820316 w 7908549"/>
                    <a:gd name="connsiteY14" fmla="*/ 364654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80535 w 7908549"/>
                    <a:gd name="connsiteY7" fmla="*/ 50298 h 366169"/>
                    <a:gd name="connsiteX8" fmla="*/ 5559090 w 7908549"/>
                    <a:gd name="connsiteY8" fmla="*/ 364504 h 366169"/>
                    <a:gd name="connsiteX9" fmla="*/ 5284663 w 7908549"/>
                    <a:gd name="connsiteY9" fmla="*/ 354530 h 366169"/>
                    <a:gd name="connsiteX10" fmla="*/ 4960179 w 7908549"/>
                    <a:gd name="connsiteY10" fmla="*/ 361888 h 366169"/>
                    <a:gd name="connsiteX11" fmla="*/ 4688740 w 7908549"/>
                    <a:gd name="connsiteY11" fmla="*/ 362269 h 366169"/>
                    <a:gd name="connsiteX12" fmla="*/ 4404133 w 7908549"/>
                    <a:gd name="connsiteY12" fmla="*/ 358968 h 366169"/>
                    <a:gd name="connsiteX13" fmla="*/ 4097768 w 7908549"/>
                    <a:gd name="connsiteY13" fmla="*/ 357638 h 366169"/>
                    <a:gd name="connsiteX14" fmla="*/ 3820316 w 7908549"/>
                    <a:gd name="connsiteY14" fmla="*/ 364654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61311 w 7908549"/>
                    <a:gd name="connsiteY6" fmla="*/ 32639 h 366169"/>
                    <a:gd name="connsiteX7" fmla="*/ 5890060 w 7908549"/>
                    <a:gd name="connsiteY7" fmla="*/ 356202 h 366169"/>
                    <a:gd name="connsiteX8" fmla="*/ 5559090 w 7908549"/>
                    <a:gd name="connsiteY8" fmla="*/ 364504 h 366169"/>
                    <a:gd name="connsiteX9" fmla="*/ 5284663 w 7908549"/>
                    <a:gd name="connsiteY9" fmla="*/ 354530 h 366169"/>
                    <a:gd name="connsiteX10" fmla="*/ 4960179 w 7908549"/>
                    <a:gd name="connsiteY10" fmla="*/ 361888 h 366169"/>
                    <a:gd name="connsiteX11" fmla="*/ 4688740 w 7908549"/>
                    <a:gd name="connsiteY11" fmla="*/ 362269 h 366169"/>
                    <a:gd name="connsiteX12" fmla="*/ 4404133 w 7908549"/>
                    <a:gd name="connsiteY12" fmla="*/ 358968 h 366169"/>
                    <a:gd name="connsiteX13" fmla="*/ 4097768 w 7908549"/>
                    <a:gd name="connsiteY13" fmla="*/ 357638 h 366169"/>
                    <a:gd name="connsiteX14" fmla="*/ 3820316 w 7908549"/>
                    <a:gd name="connsiteY14" fmla="*/ 364654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6169"/>
                    <a:gd name="connsiteX1" fmla="*/ 7643459 w 7908549"/>
                    <a:gd name="connsiteY1" fmla="*/ 10734 h 366169"/>
                    <a:gd name="connsiteX2" fmla="*/ 7346152 w 7908549"/>
                    <a:gd name="connsiteY2" fmla="*/ 19591 h 366169"/>
                    <a:gd name="connsiteX3" fmla="*/ 7049312 w 7908549"/>
                    <a:gd name="connsiteY3" fmla="*/ 23267 h 366169"/>
                    <a:gd name="connsiteX4" fmla="*/ 6750832 w 7908549"/>
                    <a:gd name="connsiteY4" fmla="*/ 17219 h 366169"/>
                    <a:gd name="connsiteX5" fmla="*/ 6444053 w 7908549"/>
                    <a:gd name="connsiteY5" fmla="*/ 36699 h 366169"/>
                    <a:gd name="connsiteX6" fmla="*/ 6180361 w 7908549"/>
                    <a:gd name="connsiteY6" fmla="*/ 364035 h 366169"/>
                    <a:gd name="connsiteX7" fmla="*/ 5890060 w 7908549"/>
                    <a:gd name="connsiteY7" fmla="*/ 356202 h 366169"/>
                    <a:gd name="connsiteX8" fmla="*/ 5559090 w 7908549"/>
                    <a:gd name="connsiteY8" fmla="*/ 364504 h 366169"/>
                    <a:gd name="connsiteX9" fmla="*/ 5284663 w 7908549"/>
                    <a:gd name="connsiteY9" fmla="*/ 354530 h 366169"/>
                    <a:gd name="connsiteX10" fmla="*/ 4960179 w 7908549"/>
                    <a:gd name="connsiteY10" fmla="*/ 361888 h 366169"/>
                    <a:gd name="connsiteX11" fmla="*/ 4688740 w 7908549"/>
                    <a:gd name="connsiteY11" fmla="*/ 362269 h 366169"/>
                    <a:gd name="connsiteX12" fmla="*/ 4404133 w 7908549"/>
                    <a:gd name="connsiteY12" fmla="*/ 358968 h 366169"/>
                    <a:gd name="connsiteX13" fmla="*/ 4097768 w 7908549"/>
                    <a:gd name="connsiteY13" fmla="*/ 357638 h 366169"/>
                    <a:gd name="connsiteX14" fmla="*/ 3820316 w 7908549"/>
                    <a:gd name="connsiteY14" fmla="*/ 364654 h 366169"/>
                    <a:gd name="connsiteX15" fmla="*/ 3517125 w 7908549"/>
                    <a:gd name="connsiteY15" fmla="*/ 355190 h 366169"/>
                    <a:gd name="connsiteX16" fmla="*/ 3225841 w 7908549"/>
                    <a:gd name="connsiteY16" fmla="*/ 355227 h 366169"/>
                    <a:gd name="connsiteX17" fmla="*/ 2928198 w 7908549"/>
                    <a:gd name="connsiteY17" fmla="*/ 357388 h 366169"/>
                    <a:gd name="connsiteX18" fmla="*/ 2639434 w 7908549"/>
                    <a:gd name="connsiteY18" fmla="*/ 360503 h 366169"/>
                    <a:gd name="connsiteX19" fmla="*/ 2362298 w 7908549"/>
                    <a:gd name="connsiteY19" fmla="*/ 362624 h 366169"/>
                    <a:gd name="connsiteX20" fmla="*/ 2068167 w 7908549"/>
                    <a:gd name="connsiteY20" fmla="*/ 366169 h 366169"/>
                    <a:gd name="connsiteX21" fmla="*/ 1757694 w 7908549"/>
                    <a:gd name="connsiteY21" fmla="*/ 352984 h 366169"/>
                    <a:gd name="connsiteX22" fmla="*/ 1489101 w 7908549"/>
                    <a:gd name="connsiteY22" fmla="*/ 352570 h 366169"/>
                    <a:gd name="connsiteX23" fmla="*/ 1175126 w 7908549"/>
                    <a:gd name="connsiteY23" fmla="*/ 357708 h 366169"/>
                    <a:gd name="connsiteX24" fmla="*/ 887812 w 7908549"/>
                    <a:gd name="connsiteY24" fmla="*/ 345154 h 366169"/>
                    <a:gd name="connsiteX25" fmla="*/ 585088 w 7908549"/>
                    <a:gd name="connsiteY25" fmla="*/ 355015 h 366169"/>
                    <a:gd name="connsiteX26" fmla="*/ 288109 w 7908549"/>
                    <a:gd name="connsiteY26" fmla="*/ 364822 h 366169"/>
                    <a:gd name="connsiteX27" fmla="*/ 0 w 7908549"/>
                    <a:gd name="connsiteY27" fmla="*/ 358809 h 366169"/>
                    <a:gd name="connsiteX0" fmla="*/ 7908549 w 7908549"/>
                    <a:gd name="connsiteY0" fmla="*/ 0 h 368096"/>
                    <a:gd name="connsiteX1" fmla="*/ 7643459 w 7908549"/>
                    <a:gd name="connsiteY1" fmla="*/ 10734 h 368096"/>
                    <a:gd name="connsiteX2" fmla="*/ 7346152 w 7908549"/>
                    <a:gd name="connsiteY2" fmla="*/ 19591 h 368096"/>
                    <a:gd name="connsiteX3" fmla="*/ 7049312 w 7908549"/>
                    <a:gd name="connsiteY3" fmla="*/ 23267 h 368096"/>
                    <a:gd name="connsiteX4" fmla="*/ 6750832 w 7908549"/>
                    <a:gd name="connsiteY4" fmla="*/ 17219 h 368096"/>
                    <a:gd name="connsiteX5" fmla="*/ 6459928 w 7908549"/>
                    <a:gd name="connsiteY5" fmla="*/ 368096 h 368096"/>
                    <a:gd name="connsiteX6" fmla="*/ 6180361 w 7908549"/>
                    <a:gd name="connsiteY6" fmla="*/ 364035 h 368096"/>
                    <a:gd name="connsiteX7" fmla="*/ 5890060 w 7908549"/>
                    <a:gd name="connsiteY7" fmla="*/ 356202 h 368096"/>
                    <a:gd name="connsiteX8" fmla="*/ 5559090 w 7908549"/>
                    <a:gd name="connsiteY8" fmla="*/ 364504 h 368096"/>
                    <a:gd name="connsiteX9" fmla="*/ 5284663 w 7908549"/>
                    <a:gd name="connsiteY9" fmla="*/ 354530 h 368096"/>
                    <a:gd name="connsiteX10" fmla="*/ 4960179 w 7908549"/>
                    <a:gd name="connsiteY10" fmla="*/ 361888 h 368096"/>
                    <a:gd name="connsiteX11" fmla="*/ 4688740 w 7908549"/>
                    <a:gd name="connsiteY11" fmla="*/ 362269 h 368096"/>
                    <a:gd name="connsiteX12" fmla="*/ 4404133 w 7908549"/>
                    <a:gd name="connsiteY12" fmla="*/ 358968 h 368096"/>
                    <a:gd name="connsiteX13" fmla="*/ 4097768 w 7908549"/>
                    <a:gd name="connsiteY13" fmla="*/ 357638 h 368096"/>
                    <a:gd name="connsiteX14" fmla="*/ 3820316 w 7908549"/>
                    <a:gd name="connsiteY14" fmla="*/ 364654 h 368096"/>
                    <a:gd name="connsiteX15" fmla="*/ 3517125 w 7908549"/>
                    <a:gd name="connsiteY15" fmla="*/ 355190 h 368096"/>
                    <a:gd name="connsiteX16" fmla="*/ 3225841 w 7908549"/>
                    <a:gd name="connsiteY16" fmla="*/ 355227 h 368096"/>
                    <a:gd name="connsiteX17" fmla="*/ 2928198 w 7908549"/>
                    <a:gd name="connsiteY17" fmla="*/ 357388 h 368096"/>
                    <a:gd name="connsiteX18" fmla="*/ 2639434 w 7908549"/>
                    <a:gd name="connsiteY18" fmla="*/ 360503 h 368096"/>
                    <a:gd name="connsiteX19" fmla="*/ 2362298 w 7908549"/>
                    <a:gd name="connsiteY19" fmla="*/ 362624 h 368096"/>
                    <a:gd name="connsiteX20" fmla="*/ 2068167 w 7908549"/>
                    <a:gd name="connsiteY20" fmla="*/ 366169 h 368096"/>
                    <a:gd name="connsiteX21" fmla="*/ 1757694 w 7908549"/>
                    <a:gd name="connsiteY21" fmla="*/ 352984 h 368096"/>
                    <a:gd name="connsiteX22" fmla="*/ 1489101 w 7908549"/>
                    <a:gd name="connsiteY22" fmla="*/ 352570 h 368096"/>
                    <a:gd name="connsiteX23" fmla="*/ 1175126 w 7908549"/>
                    <a:gd name="connsiteY23" fmla="*/ 357708 h 368096"/>
                    <a:gd name="connsiteX24" fmla="*/ 887812 w 7908549"/>
                    <a:gd name="connsiteY24" fmla="*/ 345154 h 368096"/>
                    <a:gd name="connsiteX25" fmla="*/ 585088 w 7908549"/>
                    <a:gd name="connsiteY25" fmla="*/ 355015 h 368096"/>
                    <a:gd name="connsiteX26" fmla="*/ 288109 w 7908549"/>
                    <a:gd name="connsiteY26" fmla="*/ 364822 h 368096"/>
                    <a:gd name="connsiteX27" fmla="*/ 0 w 7908549"/>
                    <a:gd name="connsiteY27" fmla="*/ 358809 h 368096"/>
                    <a:gd name="connsiteX0" fmla="*/ 7908549 w 7908549"/>
                    <a:gd name="connsiteY0" fmla="*/ 0 h 368096"/>
                    <a:gd name="connsiteX1" fmla="*/ 7643459 w 7908549"/>
                    <a:gd name="connsiteY1" fmla="*/ 10734 h 368096"/>
                    <a:gd name="connsiteX2" fmla="*/ 7346152 w 7908549"/>
                    <a:gd name="connsiteY2" fmla="*/ 19591 h 368096"/>
                    <a:gd name="connsiteX3" fmla="*/ 7049312 w 7908549"/>
                    <a:gd name="connsiteY3" fmla="*/ 23267 h 368096"/>
                    <a:gd name="connsiteX4" fmla="*/ 6769882 w 7908549"/>
                    <a:gd name="connsiteY4" fmla="*/ 354989 h 368096"/>
                    <a:gd name="connsiteX5" fmla="*/ 6459928 w 7908549"/>
                    <a:gd name="connsiteY5" fmla="*/ 368096 h 368096"/>
                    <a:gd name="connsiteX6" fmla="*/ 6180361 w 7908549"/>
                    <a:gd name="connsiteY6" fmla="*/ 364035 h 368096"/>
                    <a:gd name="connsiteX7" fmla="*/ 5890060 w 7908549"/>
                    <a:gd name="connsiteY7" fmla="*/ 356202 h 368096"/>
                    <a:gd name="connsiteX8" fmla="*/ 5559090 w 7908549"/>
                    <a:gd name="connsiteY8" fmla="*/ 364504 h 368096"/>
                    <a:gd name="connsiteX9" fmla="*/ 5284663 w 7908549"/>
                    <a:gd name="connsiteY9" fmla="*/ 354530 h 368096"/>
                    <a:gd name="connsiteX10" fmla="*/ 4960179 w 7908549"/>
                    <a:gd name="connsiteY10" fmla="*/ 361888 h 368096"/>
                    <a:gd name="connsiteX11" fmla="*/ 4688740 w 7908549"/>
                    <a:gd name="connsiteY11" fmla="*/ 362269 h 368096"/>
                    <a:gd name="connsiteX12" fmla="*/ 4404133 w 7908549"/>
                    <a:gd name="connsiteY12" fmla="*/ 358968 h 368096"/>
                    <a:gd name="connsiteX13" fmla="*/ 4097768 w 7908549"/>
                    <a:gd name="connsiteY13" fmla="*/ 357638 h 368096"/>
                    <a:gd name="connsiteX14" fmla="*/ 3820316 w 7908549"/>
                    <a:gd name="connsiteY14" fmla="*/ 364654 h 368096"/>
                    <a:gd name="connsiteX15" fmla="*/ 3517125 w 7908549"/>
                    <a:gd name="connsiteY15" fmla="*/ 355190 h 368096"/>
                    <a:gd name="connsiteX16" fmla="*/ 3225841 w 7908549"/>
                    <a:gd name="connsiteY16" fmla="*/ 355227 h 368096"/>
                    <a:gd name="connsiteX17" fmla="*/ 2928198 w 7908549"/>
                    <a:gd name="connsiteY17" fmla="*/ 357388 h 368096"/>
                    <a:gd name="connsiteX18" fmla="*/ 2639434 w 7908549"/>
                    <a:gd name="connsiteY18" fmla="*/ 360503 h 368096"/>
                    <a:gd name="connsiteX19" fmla="*/ 2362298 w 7908549"/>
                    <a:gd name="connsiteY19" fmla="*/ 362624 h 368096"/>
                    <a:gd name="connsiteX20" fmla="*/ 2068167 w 7908549"/>
                    <a:gd name="connsiteY20" fmla="*/ 366169 h 368096"/>
                    <a:gd name="connsiteX21" fmla="*/ 1757694 w 7908549"/>
                    <a:gd name="connsiteY21" fmla="*/ 352984 h 368096"/>
                    <a:gd name="connsiteX22" fmla="*/ 1489101 w 7908549"/>
                    <a:gd name="connsiteY22" fmla="*/ 352570 h 368096"/>
                    <a:gd name="connsiteX23" fmla="*/ 1175126 w 7908549"/>
                    <a:gd name="connsiteY23" fmla="*/ 357708 h 368096"/>
                    <a:gd name="connsiteX24" fmla="*/ 887812 w 7908549"/>
                    <a:gd name="connsiteY24" fmla="*/ 345154 h 368096"/>
                    <a:gd name="connsiteX25" fmla="*/ 585088 w 7908549"/>
                    <a:gd name="connsiteY25" fmla="*/ 355015 h 368096"/>
                    <a:gd name="connsiteX26" fmla="*/ 288109 w 7908549"/>
                    <a:gd name="connsiteY26" fmla="*/ 364822 h 368096"/>
                    <a:gd name="connsiteX27" fmla="*/ 0 w 7908549"/>
                    <a:gd name="connsiteY27" fmla="*/ 358809 h 368096"/>
                    <a:gd name="connsiteX0" fmla="*/ 7908549 w 7908549"/>
                    <a:gd name="connsiteY0" fmla="*/ 0 h 368096"/>
                    <a:gd name="connsiteX1" fmla="*/ 7643459 w 7908549"/>
                    <a:gd name="connsiteY1" fmla="*/ 10734 h 368096"/>
                    <a:gd name="connsiteX2" fmla="*/ 7346152 w 7908549"/>
                    <a:gd name="connsiteY2" fmla="*/ 19591 h 368096"/>
                    <a:gd name="connsiteX3" fmla="*/ 7068362 w 7908549"/>
                    <a:gd name="connsiteY3" fmla="*/ 357850 h 368096"/>
                    <a:gd name="connsiteX4" fmla="*/ 6769882 w 7908549"/>
                    <a:gd name="connsiteY4" fmla="*/ 354989 h 368096"/>
                    <a:gd name="connsiteX5" fmla="*/ 6459928 w 7908549"/>
                    <a:gd name="connsiteY5" fmla="*/ 368096 h 368096"/>
                    <a:gd name="connsiteX6" fmla="*/ 6180361 w 7908549"/>
                    <a:gd name="connsiteY6" fmla="*/ 364035 h 368096"/>
                    <a:gd name="connsiteX7" fmla="*/ 5890060 w 7908549"/>
                    <a:gd name="connsiteY7" fmla="*/ 356202 h 368096"/>
                    <a:gd name="connsiteX8" fmla="*/ 5559090 w 7908549"/>
                    <a:gd name="connsiteY8" fmla="*/ 364504 h 368096"/>
                    <a:gd name="connsiteX9" fmla="*/ 5284663 w 7908549"/>
                    <a:gd name="connsiteY9" fmla="*/ 354530 h 368096"/>
                    <a:gd name="connsiteX10" fmla="*/ 4960179 w 7908549"/>
                    <a:gd name="connsiteY10" fmla="*/ 361888 h 368096"/>
                    <a:gd name="connsiteX11" fmla="*/ 4688740 w 7908549"/>
                    <a:gd name="connsiteY11" fmla="*/ 362269 h 368096"/>
                    <a:gd name="connsiteX12" fmla="*/ 4404133 w 7908549"/>
                    <a:gd name="connsiteY12" fmla="*/ 358968 h 368096"/>
                    <a:gd name="connsiteX13" fmla="*/ 4097768 w 7908549"/>
                    <a:gd name="connsiteY13" fmla="*/ 357638 h 368096"/>
                    <a:gd name="connsiteX14" fmla="*/ 3820316 w 7908549"/>
                    <a:gd name="connsiteY14" fmla="*/ 364654 h 368096"/>
                    <a:gd name="connsiteX15" fmla="*/ 3517125 w 7908549"/>
                    <a:gd name="connsiteY15" fmla="*/ 355190 h 368096"/>
                    <a:gd name="connsiteX16" fmla="*/ 3225841 w 7908549"/>
                    <a:gd name="connsiteY16" fmla="*/ 355227 h 368096"/>
                    <a:gd name="connsiteX17" fmla="*/ 2928198 w 7908549"/>
                    <a:gd name="connsiteY17" fmla="*/ 357388 h 368096"/>
                    <a:gd name="connsiteX18" fmla="*/ 2639434 w 7908549"/>
                    <a:gd name="connsiteY18" fmla="*/ 360503 h 368096"/>
                    <a:gd name="connsiteX19" fmla="*/ 2362298 w 7908549"/>
                    <a:gd name="connsiteY19" fmla="*/ 362624 h 368096"/>
                    <a:gd name="connsiteX20" fmla="*/ 2068167 w 7908549"/>
                    <a:gd name="connsiteY20" fmla="*/ 366169 h 368096"/>
                    <a:gd name="connsiteX21" fmla="*/ 1757694 w 7908549"/>
                    <a:gd name="connsiteY21" fmla="*/ 352984 h 368096"/>
                    <a:gd name="connsiteX22" fmla="*/ 1489101 w 7908549"/>
                    <a:gd name="connsiteY22" fmla="*/ 352570 h 368096"/>
                    <a:gd name="connsiteX23" fmla="*/ 1175126 w 7908549"/>
                    <a:gd name="connsiteY23" fmla="*/ 357708 h 368096"/>
                    <a:gd name="connsiteX24" fmla="*/ 887812 w 7908549"/>
                    <a:gd name="connsiteY24" fmla="*/ 345154 h 368096"/>
                    <a:gd name="connsiteX25" fmla="*/ 585088 w 7908549"/>
                    <a:gd name="connsiteY25" fmla="*/ 355015 h 368096"/>
                    <a:gd name="connsiteX26" fmla="*/ 288109 w 7908549"/>
                    <a:gd name="connsiteY26" fmla="*/ 364822 h 368096"/>
                    <a:gd name="connsiteX27" fmla="*/ 0 w 7908549"/>
                    <a:gd name="connsiteY27" fmla="*/ 358809 h 368096"/>
                    <a:gd name="connsiteX0" fmla="*/ 7908549 w 7908549"/>
                    <a:gd name="connsiteY0" fmla="*/ 0 h 368096"/>
                    <a:gd name="connsiteX1" fmla="*/ 7643459 w 7908549"/>
                    <a:gd name="connsiteY1" fmla="*/ 10734 h 368096"/>
                    <a:gd name="connsiteX2" fmla="*/ 7339802 w 7908549"/>
                    <a:gd name="connsiteY2" fmla="*/ 354174 h 368096"/>
                    <a:gd name="connsiteX3" fmla="*/ 7068362 w 7908549"/>
                    <a:gd name="connsiteY3" fmla="*/ 357850 h 368096"/>
                    <a:gd name="connsiteX4" fmla="*/ 6769882 w 7908549"/>
                    <a:gd name="connsiteY4" fmla="*/ 354989 h 368096"/>
                    <a:gd name="connsiteX5" fmla="*/ 6459928 w 7908549"/>
                    <a:gd name="connsiteY5" fmla="*/ 368096 h 368096"/>
                    <a:gd name="connsiteX6" fmla="*/ 6180361 w 7908549"/>
                    <a:gd name="connsiteY6" fmla="*/ 364035 h 368096"/>
                    <a:gd name="connsiteX7" fmla="*/ 5890060 w 7908549"/>
                    <a:gd name="connsiteY7" fmla="*/ 356202 h 368096"/>
                    <a:gd name="connsiteX8" fmla="*/ 5559090 w 7908549"/>
                    <a:gd name="connsiteY8" fmla="*/ 364504 h 368096"/>
                    <a:gd name="connsiteX9" fmla="*/ 5284663 w 7908549"/>
                    <a:gd name="connsiteY9" fmla="*/ 354530 h 368096"/>
                    <a:gd name="connsiteX10" fmla="*/ 4960179 w 7908549"/>
                    <a:gd name="connsiteY10" fmla="*/ 361888 h 368096"/>
                    <a:gd name="connsiteX11" fmla="*/ 4688740 w 7908549"/>
                    <a:gd name="connsiteY11" fmla="*/ 362269 h 368096"/>
                    <a:gd name="connsiteX12" fmla="*/ 4404133 w 7908549"/>
                    <a:gd name="connsiteY12" fmla="*/ 358968 h 368096"/>
                    <a:gd name="connsiteX13" fmla="*/ 4097768 w 7908549"/>
                    <a:gd name="connsiteY13" fmla="*/ 357638 h 368096"/>
                    <a:gd name="connsiteX14" fmla="*/ 3820316 w 7908549"/>
                    <a:gd name="connsiteY14" fmla="*/ 364654 h 368096"/>
                    <a:gd name="connsiteX15" fmla="*/ 3517125 w 7908549"/>
                    <a:gd name="connsiteY15" fmla="*/ 355190 h 368096"/>
                    <a:gd name="connsiteX16" fmla="*/ 3225841 w 7908549"/>
                    <a:gd name="connsiteY16" fmla="*/ 355227 h 368096"/>
                    <a:gd name="connsiteX17" fmla="*/ 2928198 w 7908549"/>
                    <a:gd name="connsiteY17" fmla="*/ 357388 h 368096"/>
                    <a:gd name="connsiteX18" fmla="*/ 2639434 w 7908549"/>
                    <a:gd name="connsiteY18" fmla="*/ 360503 h 368096"/>
                    <a:gd name="connsiteX19" fmla="*/ 2362298 w 7908549"/>
                    <a:gd name="connsiteY19" fmla="*/ 362624 h 368096"/>
                    <a:gd name="connsiteX20" fmla="*/ 2068167 w 7908549"/>
                    <a:gd name="connsiteY20" fmla="*/ 366169 h 368096"/>
                    <a:gd name="connsiteX21" fmla="*/ 1757694 w 7908549"/>
                    <a:gd name="connsiteY21" fmla="*/ 352984 h 368096"/>
                    <a:gd name="connsiteX22" fmla="*/ 1489101 w 7908549"/>
                    <a:gd name="connsiteY22" fmla="*/ 352570 h 368096"/>
                    <a:gd name="connsiteX23" fmla="*/ 1175126 w 7908549"/>
                    <a:gd name="connsiteY23" fmla="*/ 357708 h 368096"/>
                    <a:gd name="connsiteX24" fmla="*/ 887812 w 7908549"/>
                    <a:gd name="connsiteY24" fmla="*/ 345154 h 368096"/>
                    <a:gd name="connsiteX25" fmla="*/ 585088 w 7908549"/>
                    <a:gd name="connsiteY25" fmla="*/ 355015 h 368096"/>
                    <a:gd name="connsiteX26" fmla="*/ 288109 w 7908549"/>
                    <a:gd name="connsiteY26" fmla="*/ 364822 h 368096"/>
                    <a:gd name="connsiteX27" fmla="*/ 0 w 7908549"/>
                    <a:gd name="connsiteY27" fmla="*/ 358809 h 368096"/>
                    <a:gd name="connsiteX0" fmla="*/ 7908549 w 7908549"/>
                    <a:gd name="connsiteY0" fmla="*/ 0 h 368096"/>
                    <a:gd name="connsiteX1" fmla="*/ 7643459 w 7908549"/>
                    <a:gd name="connsiteY1" fmla="*/ 361249 h 368096"/>
                    <a:gd name="connsiteX2" fmla="*/ 7339802 w 7908549"/>
                    <a:gd name="connsiteY2" fmla="*/ 354174 h 368096"/>
                    <a:gd name="connsiteX3" fmla="*/ 7068362 w 7908549"/>
                    <a:gd name="connsiteY3" fmla="*/ 357850 h 368096"/>
                    <a:gd name="connsiteX4" fmla="*/ 6769882 w 7908549"/>
                    <a:gd name="connsiteY4" fmla="*/ 354989 h 368096"/>
                    <a:gd name="connsiteX5" fmla="*/ 6459928 w 7908549"/>
                    <a:gd name="connsiteY5" fmla="*/ 368096 h 368096"/>
                    <a:gd name="connsiteX6" fmla="*/ 6180361 w 7908549"/>
                    <a:gd name="connsiteY6" fmla="*/ 364035 h 368096"/>
                    <a:gd name="connsiteX7" fmla="*/ 5890060 w 7908549"/>
                    <a:gd name="connsiteY7" fmla="*/ 356202 h 368096"/>
                    <a:gd name="connsiteX8" fmla="*/ 5559090 w 7908549"/>
                    <a:gd name="connsiteY8" fmla="*/ 364504 h 368096"/>
                    <a:gd name="connsiteX9" fmla="*/ 5284663 w 7908549"/>
                    <a:gd name="connsiteY9" fmla="*/ 354530 h 368096"/>
                    <a:gd name="connsiteX10" fmla="*/ 4960179 w 7908549"/>
                    <a:gd name="connsiteY10" fmla="*/ 361888 h 368096"/>
                    <a:gd name="connsiteX11" fmla="*/ 4688740 w 7908549"/>
                    <a:gd name="connsiteY11" fmla="*/ 362269 h 368096"/>
                    <a:gd name="connsiteX12" fmla="*/ 4404133 w 7908549"/>
                    <a:gd name="connsiteY12" fmla="*/ 358968 h 368096"/>
                    <a:gd name="connsiteX13" fmla="*/ 4097768 w 7908549"/>
                    <a:gd name="connsiteY13" fmla="*/ 357638 h 368096"/>
                    <a:gd name="connsiteX14" fmla="*/ 3820316 w 7908549"/>
                    <a:gd name="connsiteY14" fmla="*/ 364654 h 368096"/>
                    <a:gd name="connsiteX15" fmla="*/ 3517125 w 7908549"/>
                    <a:gd name="connsiteY15" fmla="*/ 355190 h 368096"/>
                    <a:gd name="connsiteX16" fmla="*/ 3225841 w 7908549"/>
                    <a:gd name="connsiteY16" fmla="*/ 355227 h 368096"/>
                    <a:gd name="connsiteX17" fmla="*/ 2928198 w 7908549"/>
                    <a:gd name="connsiteY17" fmla="*/ 357388 h 368096"/>
                    <a:gd name="connsiteX18" fmla="*/ 2639434 w 7908549"/>
                    <a:gd name="connsiteY18" fmla="*/ 360503 h 368096"/>
                    <a:gd name="connsiteX19" fmla="*/ 2362298 w 7908549"/>
                    <a:gd name="connsiteY19" fmla="*/ 362624 h 368096"/>
                    <a:gd name="connsiteX20" fmla="*/ 2068167 w 7908549"/>
                    <a:gd name="connsiteY20" fmla="*/ 366169 h 368096"/>
                    <a:gd name="connsiteX21" fmla="*/ 1757694 w 7908549"/>
                    <a:gd name="connsiteY21" fmla="*/ 352984 h 368096"/>
                    <a:gd name="connsiteX22" fmla="*/ 1489101 w 7908549"/>
                    <a:gd name="connsiteY22" fmla="*/ 352570 h 368096"/>
                    <a:gd name="connsiteX23" fmla="*/ 1175126 w 7908549"/>
                    <a:gd name="connsiteY23" fmla="*/ 357708 h 368096"/>
                    <a:gd name="connsiteX24" fmla="*/ 887812 w 7908549"/>
                    <a:gd name="connsiteY24" fmla="*/ 345154 h 368096"/>
                    <a:gd name="connsiteX25" fmla="*/ 585088 w 7908549"/>
                    <a:gd name="connsiteY25" fmla="*/ 355015 h 368096"/>
                    <a:gd name="connsiteX26" fmla="*/ 288109 w 7908549"/>
                    <a:gd name="connsiteY26" fmla="*/ 364822 h 368096"/>
                    <a:gd name="connsiteX27" fmla="*/ 0 w 7908549"/>
                    <a:gd name="connsiteY27" fmla="*/ 358809 h 368096"/>
                    <a:gd name="connsiteX0" fmla="*/ 7940299 w 7940299"/>
                    <a:gd name="connsiteY0" fmla="*/ 11735 h 22942"/>
                    <a:gd name="connsiteX1" fmla="*/ 7643459 w 7940299"/>
                    <a:gd name="connsiteY1" fmla="*/ 16095 h 22942"/>
                    <a:gd name="connsiteX2" fmla="*/ 7339802 w 7940299"/>
                    <a:gd name="connsiteY2" fmla="*/ 9020 h 22942"/>
                    <a:gd name="connsiteX3" fmla="*/ 7068362 w 7940299"/>
                    <a:gd name="connsiteY3" fmla="*/ 12696 h 22942"/>
                    <a:gd name="connsiteX4" fmla="*/ 6769882 w 7940299"/>
                    <a:gd name="connsiteY4" fmla="*/ 9835 h 22942"/>
                    <a:gd name="connsiteX5" fmla="*/ 6459928 w 7940299"/>
                    <a:gd name="connsiteY5" fmla="*/ 22942 h 22942"/>
                    <a:gd name="connsiteX6" fmla="*/ 6180361 w 7940299"/>
                    <a:gd name="connsiteY6" fmla="*/ 18881 h 22942"/>
                    <a:gd name="connsiteX7" fmla="*/ 5890060 w 7940299"/>
                    <a:gd name="connsiteY7" fmla="*/ 11048 h 22942"/>
                    <a:gd name="connsiteX8" fmla="*/ 5559090 w 7940299"/>
                    <a:gd name="connsiteY8" fmla="*/ 19350 h 22942"/>
                    <a:gd name="connsiteX9" fmla="*/ 5284663 w 7940299"/>
                    <a:gd name="connsiteY9" fmla="*/ 9376 h 22942"/>
                    <a:gd name="connsiteX10" fmla="*/ 4960179 w 7940299"/>
                    <a:gd name="connsiteY10" fmla="*/ 16734 h 22942"/>
                    <a:gd name="connsiteX11" fmla="*/ 4688740 w 7940299"/>
                    <a:gd name="connsiteY11" fmla="*/ 17115 h 22942"/>
                    <a:gd name="connsiteX12" fmla="*/ 4404133 w 7940299"/>
                    <a:gd name="connsiteY12" fmla="*/ 13814 h 22942"/>
                    <a:gd name="connsiteX13" fmla="*/ 4097768 w 7940299"/>
                    <a:gd name="connsiteY13" fmla="*/ 12484 h 22942"/>
                    <a:gd name="connsiteX14" fmla="*/ 3820316 w 7940299"/>
                    <a:gd name="connsiteY14" fmla="*/ 19500 h 22942"/>
                    <a:gd name="connsiteX15" fmla="*/ 3517125 w 7940299"/>
                    <a:gd name="connsiteY15" fmla="*/ 10036 h 22942"/>
                    <a:gd name="connsiteX16" fmla="*/ 3225841 w 7940299"/>
                    <a:gd name="connsiteY16" fmla="*/ 10073 h 22942"/>
                    <a:gd name="connsiteX17" fmla="*/ 2928198 w 7940299"/>
                    <a:gd name="connsiteY17" fmla="*/ 12234 h 22942"/>
                    <a:gd name="connsiteX18" fmla="*/ 2639434 w 7940299"/>
                    <a:gd name="connsiteY18" fmla="*/ 15349 h 22942"/>
                    <a:gd name="connsiteX19" fmla="*/ 2362298 w 7940299"/>
                    <a:gd name="connsiteY19" fmla="*/ 17470 h 22942"/>
                    <a:gd name="connsiteX20" fmla="*/ 2068167 w 7940299"/>
                    <a:gd name="connsiteY20" fmla="*/ 21015 h 22942"/>
                    <a:gd name="connsiteX21" fmla="*/ 1757694 w 7940299"/>
                    <a:gd name="connsiteY21" fmla="*/ 7830 h 22942"/>
                    <a:gd name="connsiteX22" fmla="*/ 1489101 w 7940299"/>
                    <a:gd name="connsiteY22" fmla="*/ 7416 h 22942"/>
                    <a:gd name="connsiteX23" fmla="*/ 1175126 w 7940299"/>
                    <a:gd name="connsiteY23" fmla="*/ 12554 h 22942"/>
                    <a:gd name="connsiteX24" fmla="*/ 887812 w 7940299"/>
                    <a:gd name="connsiteY24" fmla="*/ 0 h 22942"/>
                    <a:gd name="connsiteX25" fmla="*/ 585088 w 7940299"/>
                    <a:gd name="connsiteY25" fmla="*/ 9861 h 22942"/>
                    <a:gd name="connsiteX26" fmla="*/ 288109 w 7940299"/>
                    <a:gd name="connsiteY26" fmla="*/ 19668 h 22942"/>
                    <a:gd name="connsiteX27" fmla="*/ 0 w 7940299"/>
                    <a:gd name="connsiteY27" fmla="*/ 13655 h 2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40299" h="22942">
                      <a:moveTo>
                        <a:pt x="7940299" y="11735"/>
                      </a:moveTo>
                      <a:lnTo>
                        <a:pt x="7643459" y="16095"/>
                      </a:lnTo>
                      <a:lnTo>
                        <a:pt x="7339802" y="9020"/>
                      </a:lnTo>
                      <a:lnTo>
                        <a:pt x="7068362" y="12696"/>
                      </a:lnTo>
                      <a:lnTo>
                        <a:pt x="6769882" y="9835"/>
                      </a:lnTo>
                      <a:lnTo>
                        <a:pt x="6459928" y="22942"/>
                      </a:lnTo>
                      <a:lnTo>
                        <a:pt x="6180361" y="18881"/>
                      </a:lnTo>
                      <a:lnTo>
                        <a:pt x="5890060" y="11048"/>
                      </a:lnTo>
                      <a:lnTo>
                        <a:pt x="5559090" y="19350"/>
                      </a:lnTo>
                      <a:lnTo>
                        <a:pt x="5284663" y="9376"/>
                      </a:lnTo>
                      <a:lnTo>
                        <a:pt x="4960179" y="16734"/>
                      </a:lnTo>
                      <a:lnTo>
                        <a:pt x="4688740" y="17115"/>
                      </a:lnTo>
                      <a:lnTo>
                        <a:pt x="4404133" y="13814"/>
                      </a:lnTo>
                      <a:lnTo>
                        <a:pt x="4097768" y="12484"/>
                      </a:lnTo>
                      <a:lnTo>
                        <a:pt x="3820316" y="19500"/>
                      </a:lnTo>
                      <a:lnTo>
                        <a:pt x="3517125" y="10036"/>
                      </a:lnTo>
                      <a:lnTo>
                        <a:pt x="3225841" y="10073"/>
                      </a:lnTo>
                      <a:lnTo>
                        <a:pt x="2928198" y="12234"/>
                      </a:lnTo>
                      <a:lnTo>
                        <a:pt x="2639434" y="15349"/>
                      </a:lnTo>
                      <a:lnTo>
                        <a:pt x="2362298" y="17470"/>
                      </a:lnTo>
                      <a:lnTo>
                        <a:pt x="2068167" y="21015"/>
                      </a:lnTo>
                      <a:lnTo>
                        <a:pt x="1757694" y="7830"/>
                      </a:lnTo>
                      <a:lnTo>
                        <a:pt x="1489101" y="7416"/>
                      </a:lnTo>
                      <a:lnTo>
                        <a:pt x="1175126" y="12554"/>
                      </a:lnTo>
                      <a:lnTo>
                        <a:pt x="887812" y="0"/>
                      </a:lnTo>
                      <a:lnTo>
                        <a:pt x="585088" y="9861"/>
                      </a:lnTo>
                      <a:lnTo>
                        <a:pt x="288109" y="19668"/>
                      </a:lnTo>
                      <a:lnTo>
                        <a:pt x="0" y="13655"/>
                      </a:lnTo>
                    </a:path>
                  </a:pathLst>
                </a:custGeom>
                <a:noFill/>
                <a:ln w="28575" cap="flat">
                  <a:solidFill>
                    <a:srgbClr val="BAE4B3"/>
                  </a:solidFill>
                  <a:prstDash val="solid"/>
                  <a:miter/>
                </a:ln>
              </p:spPr>
              <p:txBody>
                <a:bodyPr rtlCol="0" anchor="ctr"/>
                <a:lstStyle/>
                <a:p>
                  <a:endParaRPr lang="en-US" sz="633"/>
                </a:p>
              </p:txBody>
            </p:sp>
          </p:grpSp>
          <p:grpSp>
            <p:nvGrpSpPr>
              <p:cNvPr id="842" name="Group 841">
                <a:extLst>
                  <a:ext uri="{FF2B5EF4-FFF2-40B4-BE49-F238E27FC236}">
                    <a16:creationId xmlns:a16="http://schemas.microsoft.com/office/drawing/2014/main" id="{B7B34135-CF47-4D25-B957-B7B93D795D88}"/>
                  </a:ext>
                </a:extLst>
              </p:cNvPr>
              <p:cNvGrpSpPr/>
              <p:nvPr/>
            </p:nvGrpSpPr>
            <p:grpSpPr>
              <a:xfrm>
                <a:off x="2501570" y="8541910"/>
                <a:ext cx="8120764" cy="1872722"/>
                <a:chOff x="2501570" y="12478910"/>
                <a:chExt cx="8120764" cy="1872722"/>
              </a:xfrm>
            </p:grpSpPr>
            <p:sp>
              <p:nvSpPr>
                <p:cNvPr id="993" name="Freeform: Shape 194">
                  <a:extLst>
                    <a:ext uri="{FF2B5EF4-FFF2-40B4-BE49-F238E27FC236}">
                      <a16:creationId xmlns:a16="http://schemas.microsoft.com/office/drawing/2014/main" id="{9D7B723F-B327-4E61-8CF4-68D75D8E8498}"/>
                    </a:ext>
                  </a:extLst>
                </p:cNvPr>
                <p:cNvSpPr/>
                <p:nvPr/>
              </p:nvSpPr>
              <p:spPr>
                <a:xfrm>
                  <a:off x="2501570" y="1416875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994" name="Freeform: Shape 195">
                  <a:extLst>
                    <a:ext uri="{FF2B5EF4-FFF2-40B4-BE49-F238E27FC236}">
                      <a16:creationId xmlns:a16="http://schemas.microsoft.com/office/drawing/2014/main" id="{466997DA-91F8-444F-B52F-AA50199AF5DA}"/>
                    </a:ext>
                  </a:extLst>
                </p:cNvPr>
                <p:cNvSpPr/>
                <p:nvPr/>
              </p:nvSpPr>
              <p:spPr>
                <a:xfrm>
                  <a:off x="2805554" y="1413801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995" name="Freeform: Shape 196">
                  <a:extLst>
                    <a:ext uri="{FF2B5EF4-FFF2-40B4-BE49-F238E27FC236}">
                      <a16:creationId xmlns:a16="http://schemas.microsoft.com/office/drawing/2014/main" id="{83039AFC-23EB-4C96-875D-9FC1266DCAAC}"/>
                    </a:ext>
                  </a:extLst>
                </p:cNvPr>
                <p:cNvSpPr/>
                <p:nvPr/>
              </p:nvSpPr>
              <p:spPr>
                <a:xfrm>
                  <a:off x="3088245" y="1408681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996" name="Freeform: Shape 197">
                  <a:extLst>
                    <a:ext uri="{FF2B5EF4-FFF2-40B4-BE49-F238E27FC236}">
                      <a16:creationId xmlns:a16="http://schemas.microsoft.com/office/drawing/2014/main" id="{C2CB2016-9CB2-48E5-860D-7E29EB493DC4}"/>
                    </a:ext>
                  </a:extLst>
                </p:cNvPr>
                <p:cNvSpPr/>
                <p:nvPr/>
              </p:nvSpPr>
              <p:spPr>
                <a:xfrm>
                  <a:off x="3391763" y="1407521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997" name="Freeform: Shape 198">
                  <a:extLst>
                    <a:ext uri="{FF2B5EF4-FFF2-40B4-BE49-F238E27FC236}">
                      <a16:creationId xmlns:a16="http://schemas.microsoft.com/office/drawing/2014/main" id="{4C852747-11B4-4594-A77C-30700B33B0F5}"/>
                    </a:ext>
                  </a:extLst>
                </p:cNvPr>
                <p:cNvSpPr/>
                <p:nvPr/>
              </p:nvSpPr>
              <p:spPr>
                <a:xfrm>
                  <a:off x="3683047" y="1404951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998" name="Freeform: Shape 199">
                  <a:extLst>
                    <a:ext uri="{FF2B5EF4-FFF2-40B4-BE49-F238E27FC236}">
                      <a16:creationId xmlns:a16="http://schemas.microsoft.com/office/drawing/2014/main" id="{4BB19F15-7BE8-4C29-AB2C-28BE6ED5808F}"/>
                    </a:ext>
                  </a:extLst>
                </p:cNvPr>
                <p:cNvSpPr/>
                <p:nvPr/>
              </p:nvSpPr>
              <p:spPr>
                <a:xfrm>
                  <a:off x="3977972" y="1403146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999" name="Freeform: Shape 200">
                  <a:extLst>
                    <a:ext uri="{FF2B5EF4-FFF2-40B4-BE49-F238E27FC236}">
                      <a16:creationId xmlns:a16="http://schemas.microsoft.com/office/drawing/2014/main" id="{4D66A7EF-FD65-45FC-A500-54076C26BF53}"/>
                    </a:ext>
                  </a:extLst>
                </p:cNvPr>
                <p:cNvSpPr/>
                <p:nvPr/>
              </p:nvSpPr>
              <p:spPr>
                <a:xfrm>
                  <a:off x="4265615" y="1397212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0" name="Freeform: Shape 201">
                  <a:extLst>
                    <a:ext uri="{FF2B5EF4-FFF2-40B4-BE49-F238E27FC236}">
                      <a16:creationId xmlns:a16="http://schemas.microsoft.com/office/drawing/2014/main" id="{178A1244-BC45-4361-AB29-DB2431265F8F}"/>
                    </a:ext>
                  </a:extLst>
                </p:cNvPr>
                <p:cNvSpPr/>
                <p:nvPr/>
              </p:nvSpPr>
              <p:spPr>
                <a:xfrm>
                  <a:off x="4564181" y="1387153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1" name="Freeform: Shape 202">
                  <a:extLst>
                    <a:ext uri="{FF2B5EF4-FFF2-40B4-BE49-F238E27FC236}">
                      <a16:creationId xmlns:a16="http://schemas.microsoft.com/office/drawing/2014/main" id="{58ACCBF7-E501-43D0-82BD-8F584E0AF132}"/>
                    </a:ext>
                  </a:extLst>
                </p:cNvPr>
                <p:cNvSpPr/>
                <p:nvPr/>
              </p:nvSpPr>
              <p:spPr>
                <a:xfrm>
                  <a:off x="4859106" y="1384872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2" name="Freeform: Shape 203">
                  <a:extLst>
                    <a:ext uri="{FF2B5EF4-FFF2-40B4-BE49-F238E27FC236}">
                      <a16:creationId xmlns:a16="http://schemas.microsoft.com/office/drawing/2014/main" id="{1EC124C2-5317-4531-8165-5B69E2627D70}"/>
                    </a:ext>
                  </a:extLst>
                </p:cNvPr>
                <p:cNvSpPr/>
                <p:nvPr/>
              </p:nvSpPr>
              <p:spPr>
                <a:xfrm>
                  <a:off x="5146749" y="1383834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3" name="Freeform: Shape 204">
                  <a:extLst>
                    <a:ext uri="{FF2B5EF4-FFF2-40B4-BE49-F238E27FC236}">
                      <a16:creationId xmlns:a16="http://schemas.microsoft.com/office/drawing/2014/main" id="{DE6960EB-6D9E-4E34-A24C-A32EECA98775}"/>
                    </a:ext>
                  </a:extLst>
                </p:cNvPr>
                <p:cNvSpPr/>
                <p:nvPr/>
              </p:nvSpPr>
              <p:spPr>
                <a:xfrm>
                  <a:off x="5441674" y="1379115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4" name="Freeform: Shape 205">
                  <a:extLst>
                    <a:ext uri="{FF2B5EF4-FFF2-40B4-BE49-F238E27FC236}">
                      <a16:creationId xmlns:a16="http://schemas.microsoft.com/office/drawing/2014/main" id="{F776241E-94B3-4B23-9DD7-726F4220D60D}"/>
                    </a:ext>
                  </a:extLst>
                </p:cNvPr>
                <p:cNvSpPr/>
                <p:nvPr/>
              </p:nvSpPr>
              <p:spPr>
                <a:xfrm>
                  <a:off x="5732958" y="1374420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5" name="Freeform: Shape 206">
                  <a:extLst>
                    <a:ext uri="{FF2B5EF4-FFF2-40B4-BE49-F238E27FC236}">
                      <a16:creationId xmlns:a16="http://schemas.microsoft.com/office/drawing/2014/main" id="{7347D6D0-B339-4F6A-B62E-98BD891DE12B}"/>
                    </a:ext>
                  </a:extLst>
                </p:cNvPr>
                <p:cNvSpPr/>
                <p:nvPr/>
              </p:nvSpPr>
              <p:spPr>
                <a:xfrm>
                  <a:off x="6024242" y="1369841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6" name="Freeform: Shape 207">
                  <a:extLst>
                    <a:ext uri="{FF2B5EF4-FFF2-40B4-BE49-F238E27FC236}">
                      <a16:creationId xmlns:a16="http://schemas.microsoft.com/office/drawing/2014/main" id="{D94C101D-EB59-403C-A385-1E70375B8423}"/>
                    </a:ext>
                  </a:extLst>
                </p:cNvPr>
                <p:cNvSpPr/>
                <p:nvPr/>
              </p:nvSpPr>
              <p:spPr>
                <a:xfrm>
                  <a:off x="6315526" y="1368269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7" name="Freeform: Shape 208">
                  <a:extLst>
                    <a:ext uri="{FF2B5EF4-FFF2-40B4-BE49-F238E27FC236}">
                      <a16:creationId xmlns:a16="http://schemas.microsoft.com/office/drawing/2014/main" id="{D56314C4-A407-4284-AE33-0FBB09C45D29}"/>
                    </a:ext>
                  </a:extLst>
                </p:cNvPr>
                <p:cNvSpPr/>
                <p:nvPr/>
              </p:nvSpPr>
              <p:spPr>
                <a:xfrm>
                  <a:off x="6610451" y="1368959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8" name="Freeform: Shape 209">
                  <a:extLst>
                    <a:ext uri="{FF2B5EF4-FFF2-40B4-BE49-F238E27FC236}">
                      <a16:creationId xmlns:a16="http://schemas.microsoft.com/office/drawing/2014/main" id="{35FD64F6-E0E9-4848-9386-26DEA4E509AA}"/>
                    </a:ext>
                  </a:extLst>
                </p:cNvPr>
                <p:cNvSpPr/>
                <p:nvPr/>
              </p:nvSpPr>
              <p:spPr>
                <a:xfrm>
                  <a:off x="6901735" y="1361137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09" name="Freeform: Shape 210">
                  <a:extLst>
                    <a:ext uri="{FF2B5EF4-FFF2-40B4-BE49-F238E27FC236}">
                      <a16:creationId xmlns:a16="http://schemas.microsoft.com/office/drawing/2014/main" id="{95CE855A-B4D9-4423-AB85-BC4BB2CAACA8}"/>
                    </a:ext>
                  </a:extLst>
                </p:cNvPr>
                <p:cNvSpPr/>
                <p:nvPr/>
              </p:nvSpPr>
              <p:spPr>
                <a:xfrm>
                  <a:off x="7196660" y="1352266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0" name="Freeform: Shape 211">
                  <a:extLst>
                    <a:ext uri="{FF2B5EF4-FFF2-40B4-BE49-F238E27FC236}">
                      <a16:creationId xmlns:a16="http://schemas.microsoft.com/office/drawing/2014/main" id="{207065FB-CE77-4347-8D92-FB2CE52D7267}"/>
                    </a:ext>
                  </a:extLst>
                </p:cNvPr>
                <p:cNvSpPr/>
                <p:nvPr/>
              </p:nvSpPr>
              <p:spPr>
                <a:xfrm>
                  <a:off x="7487944" y="1340140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1" name="Freeform: Shape 212">
                  <a:extLst>
                    <a:ext uri="{FF2B5EF4-FFF2-40B4-BE49-F238E27FC236}">
                      <a16:creationId xmlns:a16="http://schemas.microsoft.com/office/drawing/2014/main" id="{E15AA7DB-FB19-4F84-8D6A-408789B68C69}"/>
                    </a:ext>
                  </a:extLst>
                </p:cNvPr>
                <p:cNvSpPr/>
                <p:nvPr/>
              </p:nvSpPr>
              <p:spPr>
                <a:xfrm>
                  <a:off x="7787821" y="1330456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2" name="Freeform: Shape 213">
                  <a:extLst>
                    <a:ext uri="{FF2B5EF4-FFF2-40B4-BE49-F238E27FC236}">
                      <a16:creationId xmlns:a16="http://schemas.microsoft.com/office/drawing/2014/main" id="{05D14494-E6E7-4A4E-AC56-BA2F5CD46816}"/>
                    </a:ext>
                  </a:extLst>
                </p:cNvPr>
                <p:cNvSpPr/>
                <p:nvPr/>
              </p:nvSpPr>
              <p:spPr>
                <a:xfrm>
                  <a:off x="8074153" y="1321219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3" name="Freeform: Shape 214">
                  <a:extLst>
                    <a:ext uri="{FF2B5EF4-FFF2-40B4-BE49-F238E27FC236}">
                      <a16:creationId xmlns:a16="http://schemas.microsoft.com/office/drawing/2014/main" id="{81408FBD-4105-4139-BFEA-D47957061759}"/>
                    </a:ext>
                  </a:extLst>
                </p:cNvPr>
                <p:cNvSpPr/>
                <p:nvPr/>
              </p:nvSpPr>
              <p:spPr>
                <a:xfrm>
                  <a:off x="8378137" y="1308495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4" name="Freeform: Shape 215">
                  <a:extLst>
                    <a:ext uri="{FF2B5EF4-FFF2-40B4-BE49-F238E27FC236}">
                      <a16:creationId xmlns:a16="http://schemas.microsoft.com/office/drawing/2014/main" id="{BD44D3E6-8AAB-44AD-8B24-6809611B34E4}"/>
                    </a:ext>
                  </a:extLst>
                </p:cNvPr>
                <p:cNvSpPr/>
                <p:nvPr/>
              </p:nvSpPr>
              <p:spPr>
                <a:xfrm>
                  <a:off x="8665780" y="1299773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5" name="Freeform: Shape 216">
                  <a:extLst>
                    <a:ext uri="{FF2B5EF4-FFF2-40B4-BE49-F238E27FC236}">
                      <a16:creationId xmlns:a16="http://schemas.microsoft.com/office/drawing/2014/main" id="{4367DF13-B4E9-4F8E-BE6F-622F049CEBE2}"/>
                    </a:ext>
                  </a:extLst>
                </p:cNvPr>
                <p:cNvSpPr/>
                <p:nvPr/>
              </p:nvSpPr>
              <p:spPr>
                <a:xfrm>
                  <a:off x="8960705" y="1290608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6" name="Freeform: Shape 217">
                  <a:extLst>
                    <a:ext uri="{FF2B5EF4-FFF2-40B4-BE49-F238E27FC236}">
                      <a16:creationId xmlns:a16="http://schemas.microsoft.com/office/drawing/2014/main" id="{A8742ED8-2B88-42A8-B1C6-70AE364B240C}"/>
                    </a:ext>
                  </a:extLst>
                </p:cNvPr>
                <p:cNvSpPr/>
                <p:nvPr/>
              </p:nvSpPr>
              <p:spPr>
                <a:xfrm>
                  <a:off x="9258805" y="12830897"/>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7" name="Freeform: Shape 218">
                  <a:extLst>
                    <a:ext uri="{FF2B5EF4-FFF2-40B4-BE49-F238E27FC236}">
                      <a16:creationId xmlns:a16="http://schemas.microsoft.com/office/drawing/2014/main" id="{D44504E0-5923-497F-BE0C-3F30E5D8112A}"/>
                    </a:ext>
                  </a:extLst>
                </p:cNvPr>
                <p:cNvSpPr/>
                <p:nvPr/>
              </p:nvSpPr>
              <p:spPr>
                <a:xfrm>
                  <a:off x="9553264" y="12741785"/>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8" name="Freeform: Shape 219">
                  <a:extLst>
                    <a:ext uri="{FF2B5EF4-FFF2-40B4-BE49-F238E27FC236}">
                      <a16:creationId xmlns:a16="http://schemas.microsoft.com/office/drawing/2014/main" id="{61B3A543-F1B0-4AD3-9D75-CB6E43E51A0E}"/>
                    </a:ext>
                  </a:extLst>
                </p:cNvPr>
                <p:cNvSpPr/>
                <p:nvPr/>
              </p:nvSpPr>
              <p:spPr>
                <a:xfrm>
                  <a:off x="9847723" y="12647639"/>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19" name="Freeform: Shape 220">
                  <a:extLst>
                    <a:ext uri="{FF2B5EF4-FFF2-40B4-BE49-F238E27FC236}">
                      <a16:creationId xmlns:a16="http://schemas.microsoft.com/office/drawing/2014/main" id="{79FA220A-1D51-41BC-B517-1A21B6DF21DB}"/>
                    </a:ext>
                  </a:extLst>
                </p:cNvPr>
                <p:cNvSpPr/>
                <p:nvPr/>
              </p:nvSpPr>
              <p:spPr>
                <a:xfrm>
                  <a:off x="10139473" y="1255413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20" name="Freeform: Shape 221">
                  <a:extLst>
                    <a:ext uri="{FF2B5EF4-FFF2-40B4-BE49-F238E27FC236}">
                      <a16:creationId xmlns:a16="http://schemas.microsoft.com/office/drawing/2014/main" id="{4A0700D2-51FB-49BD-B6CC-1981FC5A2EF2}"/>
                    </a:ext>
                  </a:extLst>
                </p:cNvPr>
                <p:cNvSpPr/>
                <p:nvPr/>
              </p:nvSpPr>
              <p:spPr>
                <a:xfrm>
                  <a:off x="10440282" y="1247891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E74A21"/>
                </a:solidFill>
                <a:ln w="9525" cap="flat">
                  <a:noFill/>
                  <a:prstDash val="solid"/>
                  <a:miter/>
                </a:ln>
              </p:spPr>
              <p:txBody>
                <a:bodyPr rtlCol="0" anchor="ctr"/>
                <a:lstStyle/>
                <a:p>
                  <a:endParaRPr lang="en-US" sz="633"/>
                </a:p>
              </p:txBody>
            </p:sp>
            <p:sp>
              <p:nvSpPr>
                <p:cNvPr id="1021" name="Freeform: Shape 222">
                  <a:extLst>
                    <a:ext uri="{FF2B5EF4-FFF2-40B4-BE49-F238E27FC236}">
                      <a16:creationId xmlns:a16="http://schemas.microsoft.com/office/drawing/2014/main" id="{4D4B1936-7897-4821-85B1-52796B5761E7}"/>
                    </a:ext>
                  </a:extLst>
                </p:cNvPr>
                <p:cNvSpPr/>
                <p:nvPr/>
              </p:nvSpPr>
              <p:spPr>
                <a:xfrm>
                  <a:off x="2601233" y="12565361"/>
                  <a:ext cx="7926013" cy="1706096"/>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8747 w 7918075"/>
                    <a:gd name="connsiteY26" fmla="*/ 2686203 h 2979722"/>
                    <a:gd name="connsiteX27" fmla="*/ 0 w 7918075"/>
                    <a:gd name="connsiteY27" fmla="*/ 2979722 h 2979722"/>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3985 w 7918075"/>
                    <a:gd name="connsiteY26" fmla="*/ 2896513 h 2979722"/>
                    <a:gd name="connsiteX27" fmla="*/ 0 w 7918075"/>
                    <a:gd name="connsiteY27" fmla="*/ 2979722 h 2979722"/>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99375 w 7913312"/>
                    <a:gd name="connsiteY25" fmla="*/ 2634971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52108 w 7913312"/>
                    <a:gd name="connsiteY23" fmla="*/ 244169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583928 w 7913312"/>
                    <a:gd name="connsiteY1" fmla="*/ 1644621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824412 w 7824412"/>
                    <a:gd name="connsiteY0" fmla="*/ 285216 h 1607153"/>
                    <a:gd name="connsiteX1" fmla="*/ 7583928 w 7824412"/>
                    <a:gd name="connsiteY1" fmla="*/ 288781 h 1607153"/>
                    <a:gd name="connsiteX2" fmla="*/ 7257253 w 7824412"/>
                    <a:gd name="connsiteY2" fmla="*/ 187703 h 1607153"/>
                    <a:gd name="connsiteX3" fmla="*/ 6991369 w 7824412"/>
                    <a:gd name="connsiteY3" fmla="*/ 217671 h 1607153"/>
                    <a:gd name="connsiteX4" fmla="*/ 6823065 w 7824412"/>
                    <a:gd name="connsiteY4" fmla="*/ 368556 h 1607153"/>
                    <a:gd name="connsiteX5" fmla="*/ 6522635 w 7824412"/>
                    <a:gd name="connsiteY5" fmla="*/ 534615 h 1607153"/>
                    <a:gd name="connsiteX6" fmla="*/ 6239099 w 7824412"/>
                    <a:gd name="connsiteY6" fmla="*/ 0 h 1607153"/>
                    <a:gd name="connsiteX7" fmla="*/ 5876567 w 7824412"/>
                    <a:gd name="connsiteY7" fmla="*/ 1202246 h 1607153"/>
                    <a:gd name="connsiteX8" fmla="*/ 5559883 w 7824412"/>
                    <a:gd name="connsiteY8" fmla="*/ 1181077 h 1607153"/>
                    <a:gd name="connsiteX9" fmla="*/ 5286251 w 7824412"/>
                    <a:gd name="connsiteY9" fmla="*/ 1105776 h 1607153"/>
                    <a:gd name="connsiteX10" fmla="*/ 4970499 w 7824412"/>
                    <a:gd name="connsiteY10" fmla="*/ 1103575 h 1607153"/>
                    <a:gd name="connsiteX11" fmla="*/ 4685565 w 7824412"/>
                    <a:gd name="connsiteY11" fmla="*/ 1049784 h 1607153"/>
                    <a:gd name="connsiteX12" fmla="*/ 4400165 w 7824412"/>
                    <a:gd name="connsiteY12" fmla="*/ 925395 h 1607153"/>
                    <a:gd name="connsiteX13" fmla="*/ 4115231 w 7824412"/>
                    <a:gd name="connsiteY13" fmla="*/ 998950 h 1607153"/>
                    <a:gd name="connsiteX14" fmla="*/ 3813163 w 7824412"/>
                    <a:gd name="connsiteY14" fmla="*/ 980475 h 1607153"/>
                    <a:gd name="connsiteX15" fmla="*/ 3508386 w 7824412"/>
                    <a:gd name="connsiteY15" fmla="*/ 1010045 h 1607153"/>
                    <a:gd name="connsiteX16" fmla="*/ 3218689 w 7824412"/>
                    <a:gd name="connsiteY16" fmla="*/ 1069033 h 1607153"/>
                    <a:gd name="connsiteX17" fmla="*/ 2949629 w 7824412"/>
                    <a:gd name="connsiteY17" fmla="*/ 1090314 h 1607153"/>
                    <a:gd name="connsiteX18" fmla="*/ 2619590 w 7824412"/>
                    <a:gd name="connsiteY18" fmla="*/ 1153171 h 1607153"/>
                    <a:gd name="connsiteX19" fmla="*/ 2330549 w 7824412"/>
                    <a:gd name="connsiteY19" fmla="*/ 1254874 h 1607153"/>
                    <a:gd name="connsiteX20" fmla="*/ 2062611 w 7824412"/>
                    <a:gd name="connsiteY20" fmla="*/ 1216996 h 1607153"/>
                    <a:gd name="connsiteX21" fmla="*/ 1757695 w 7824412"/>
                    <a:gd name="connsiteY21" fmla="*/ 1148049 h 1607153"/>
                    <a:gd name="connsiteX22" fmla="*/ 1468464 w 7824412"/>
                    <a:gd name="connsiteY22" fmla="*/ 1082307 h 1607153"/>
                    <a:gd name="connsiteX23" fmla="*/ 1164015 w 7824412"/>
                    <a:gd name="connsiteY23" fmla="*/ 1083465 h 1607153"/>
                    <a:gd name="connsiteX24" fmla="*/ 879874 w 7824412"/>
                    <a:gd name="connsiteY24" fmla="*/ 1220674 h 1607153"/>
                    <a:gd name="connsiteX25" fmla="*/ 577944 w 7824412"/>
                    <a:gd name="connsiteY25" fmla="*/ 1436865 h 1607153"/>
                    <a:gd name="connsiteX26" fmla="*/ 299222 w 7824412"/>
                    <a:gd name="connsiteY26" fmla="*/ 1540673 h 1607153"/>
                    <a:gd name="connsiteX27" fmla="*/ 0 w 7824412"/>
                    <a:gd name="connsiteY27" fmla="*/ 1607153 h 1607153"/>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522635 w 7824412"/>
                    <a:gd name="connsiteY5" fmla="*/ 346912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7042169 w 7824412"/>
                    <a:gd name="connsiteY3" fmla="*/ 1161182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0 h 1321937"/>
                    <a:gd name="connsiteX1" fmla="*/ 7583928 w 7824412"/>
                    <a:gd name="connsiteY1" fmla="*/ 3565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824412 w 7824412"/>
                    <a:gd name="connsiteY0" fmla="*/ 0 h 1321937"/>
                    <a:gd name="connsiteX1" fmla="*/ 7634728 w 7824412"/>
                    <a:gd name="connsiteY1" fmla="*/ 1029624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960937 w 7960937"/>
                    <a:gd name="connsiteY0" fmla="*/ 401813 h 681758"/>
                    <a:gd name="connsiteX1" fmla="*/ 7634728 w 7960937"/>
                    <a:gd name="connsiteY1" fmla="*/ 389445 h 681758"/>
                    <a:gd name="connsiteX2" fmla="*/ 7346153 w 7960937"/>
                    <a:gd name="connsiteY2" fmla="*/ 371216 h 681758"/>
                    <a:gd name="connsiteX3" fmla="*/ 7042169 w 7960937"/>
                    <a:gd name="connsiteY3" fmla="*/ 423490 h 681758"/>
                    <a:gd name="connsiteX4" fmla="*/ 6759565 w 7960937"/>
                    <a:gd name="connsiteY4" fmla="*/ 408676 h 681758"/>
                    <a:gd name="connsiteX5" fmla="*/ 6459135 w 7960937"/>
                    <a:gd name="connsiteY5" fmla="*/ 389917 h 681758"/>
                    <a:gd name="connsiteX6" fmla="*/ 6150199 w 7960937"/>
                    <a:gd name="connsiteY6" fmla="*/ 352399 h 681758"/>
                    <a:gd name="connsiteX7" fmla="*/ 5876567 w 7960937"/>
                    <a:gd name="connsiteY7" fmla="*/ 276851 h 681758"/>
                    <a:gd name="connsiteX8" fmla="*/ 5559883 w 7960937"/>
                    <a:gd name="connsiteY8" fmla="*/ 255682 h 681758"/>
                    <a:gd name="connsiteX9" fmla="*/ 5286251 w 7960937"/>
                    <a:gd name="connsiteY9" fmla="*/ 180381 h 681758"/>
                    <a:gd name="connsiteX10" fmla="*/ 4970499 w 7960937"/>
                    <a:gd name="connsiteY10" fmla="*/ 178180 h 681758"/>
                    <a:gd name="connsiteX11" fmla="*/ 4685565 w 7960937"/>
                    <a:gd name="connsiteY11" fmla="*/ 124389 h 681758"/>
                    <a:gd name="connsiteX12" fmla="*/ 4400165 w 7960937"/>
                    <a:gd name="connsiteY12" fmla="*/ 0 h 681758"/>
                    <a:gd name="connsiteX13" fmla="*/ 4115231 w 7960937"/>
                    <a:gd name="connsiteY13" fmla="*/ 73555 h 681758"/>
                    <a:gd name="connsiteX14" fmla="*/ 3813163 w 7960937"/>
                    <a:gd name="connsiteY14" fmla="*/ 55080 h 681758"/>
                    <a:gd name="connsiteX15" fmla="*/ 3508386 w 7960937"/>
                    <a:gd name="connsiteY15" fmla="*/ 84650 h 681758"/>
                    <a:gd name="connsiteX16" fmla="*/ 3218689 w 7960937"/>
                    <a:gd name="connsiteY16" fmla="*/ 143638 h 681758"/>
                    <a:gd name="connsiteX17" fmla="*/ 2949629 w 7960937"/>
                    <a:gd name="connsiteY17" fmla="*/ 164919 h 681758"/>
                    <a:gd name="connsiteX18" fmla="*/ 2619590 w 7960937"/>
                    <a:gd name="connsiteY18" fmla="*/ 227776 h 681758"/>
                    <a:gd name="connsiteX19" fmla="*/ 2330549 w 7960937"/>
                    <a:gd name="connsiteY19" fmla="*/ 329479 h 681758"/>
                    <a:gd name="connsiteX20" fmla="*/ 2062611 w 7960937"/>
                    <a:gd name="connsiteY20" fmla="*/ 291601 h 681758"/>
                    <a:gd name="connsiteX21" fmla="*/ 1757695 w 7960937"/>
                    <a:gd name="connsiteY21" fmla="*/ 222654 h 681758"/>
                    <a:gd name="connsiteX22" fmla="*/ 1468464 w 7960937"/>
                    <a:gd name="connsiteY22" fmla="*/ 156912 h 681758"/>
                    <a:gd name="connsiteX23" fmla="*/ 1164015 w 7960937"/>
                    <a:gd name="connsiteY23" fmla="*/ 158070 h 681758"/>
                    <a:gd name="connsiteX24" fmla="*/ 879874 w 7960937"/>
                    <a:gd name="connsiteY24" fmla="*/ 295279 h 681758"/>
                    <a:gd name="connsiteX25" fmla="*/ 577944 w 7960937"/>
                    <a:gd name="connsiteY25" fmla="*/ 511470 h 681758"/>
                    <a:gd name="connsiteX26" fmla="*/ 299222 w 7960937"/>
                    <a:gd name="connsiteY26" fmla="*/ 615278 h 681758"/>
                    <a:gd name="connsiteX27" fmla="*/ 0 w 7960937"/>
                    <a:gd name="connsiteY27" fmla="*/ 681758 h 681758"/>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99222 w 7960937"/>
                    <a:gd name="connsiteY26" fmla="*/ 615278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099356 w 7960937"/>
                    <a:gd name="connsiteY13" fmla="*/ 809641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277424 h 1173961"/>
                    <a:gd name="connsiteX1" fmla="*/ 7634728 w 7960937"/>
                    <a:gd name="connsiteY1" fmla="*/ 265056 h 1173961"/>
                    <a:gd name="connsiteX2" fmla="*/ 7346153 w 7960937"/>
                    <a:gd name="connsiteY2" fmla="*/ 246827 h 1173961"/>
                    <a:gd name="connsiteX3" fmla="*/ 7042169 w 7960937"/>
                    <a:gd name="connsiteY3" fmla="*/ 299101 h 1173961"/>
                    <a:gd name="connsiteX4" fmla="*/ 6759565 w 7960937"/>
                    <a:gd name="connsiteY4" fmla="*/ 284287 h 1173961"/>
                    <a:gd name="connsiteX5" fmla="*/ 6459135 w 7960937"/>
                    <a:gd name="connsiteY5" fmla="*/ 265528 h 1173961"/>
                    <a:gd name="connsiteX6" fmla="*/ 6150199 w 7960937"/>
                    <a:gd name="connsiteY6" fmla="*/ 228010 h 1173961"/>
                    <a:gd name="connsiteX7" fmla="*/ 5876567 w 7960937"/>
                    <a:gd name="connsiteY7" fmla="*/ 152462 h 1173961"/>
                    <a:gd name="connsiteX8" fmla="*/ 5559883 w 7960937"/>
                    <a:gd name="connsiteY8" fmla="*/ 131293 h 1173961"/>
                    <a:gd name="connsiteX9" fmla="*/ 5286251 w 7960937"/>
                    <a:gd name="connsiteY9" fmla="*/ 55992 h 1173961"/>
                    <a:gd name="connsiteX10" fmla="*/ 4970499 w 7960937"/>
                    <a:gd name="connsiteY10" fmla="*/ 53791 h 1173961"/>
                    <a:gd name="connsiteX11" fmla="*/ 4685565 w 7960937"/>
                    <a:gd name="connsiteY11" fmla="*/ 0 h 1173961"/>
                    <a:gd name="connsiteX12" fmla="*/ 4409690 w 7960937"/>
                    <a:gd name="connsiteY12" fmla="*/ 608511 h 1173961"/>
                    <a:gd name="connsiteX13" fmla="*/ 4099356 w 7960937"/>
                    <a:gd name="connsiteY13" fmla="*/ 685252 h 1173961"/>
                    <a:gd name="connsiteX14" fmla="*/ 3835389 w 7960937"/>
                    <a:gd name="connsiteY14" fmla="*/ 679523 h 1173961"/>
                    <a:gd name="connsiteX15" fmla="*/ 3527437 w 7960937"/>
                    <a:gd name="connsiteY15" fmla="*/ 702720 h 1173961"/>
                    <a:gd name="connsiteX16" fmla="*/ 3234565 w 7960937"/>
                    <a:gd name="connsiteY16" fmla="*/ 742589 h 1173961"/>
                    <a:gd name="connsiteX17" fmla="*/ 2946454 w 7960937"/>
                    <a:gd name="connsiteY17" fmla="*/ 789363 h 1173961"/>
                    <a:gd name="connsiteX18" fmla="*/ 2638640 w 7960937"/>
                    <a:gd name="connsiteY18" fmla="*/ 836287 h 1173961"/>
                    <a:gd name="connsiteX19" fmla="*/ 2343249 w 7960937"/>
                    <a:gd name="connsiteY19" fmla="*/ 842394 h 1173961"/>
                    <a:gd name="connsiteX20" fmla="*/ 2065786 w 7960937"/>
                    <a:gd name="connsiteY20" fmla="*/ 871433 h 1173961"/>
                    <a:gd name="connsiteX21" fmla="*/ 1757695 w 7960937"/>
                    <a:gd name="connsiteY21" fmla="*/ 974558 h 1173961"/>
                    <a:gd name="connsiteX22" fmla="*/ 1477989 w 7960937"/>
                    <a:gd name="connsiteY22" fmla="*/ 1026718 h 1173961"/>
                    <a:gd name="connsiteX23" fmla="*/ 1187827 w 7960937"/>
                    <a:gd name="connsiteY23" fmla="*/ 1046995 h 1173961"/>
                    <a:gd name="connsiteX24" fmla="*/ 875112 w 7960937"/>
                    <a:gd name="connsiteY24" fmla="*/ 1079048 h 1173961"/>
                    <a:gd name="connsiteX25" fmla="*/ 587469 w 7960937"/>
                    <a:gd name="connsiteY25" fmla="*/ 1084929 h 1173961"/>
                    <a:gd name="connsiteX26" fmla="*/ 280172 w 7960937"/>
                    <a:gd name="connsiteY26" fmla="*/ 1131380 h 1173961"/>
                    <a:gd name="connsiteX27" fmla="*/ 0 w 7960937"/>
                    <a:gd name="connsiteY27" fmla="*/ 1173961 h 1173961"/>
                    <a:gd name="connsiteX0" fmla="*/ 7960937 w 7960937"/>
                    <a:gd name="connsiteY0" fmla="*/ 223633 h 1120170"/>
                    <a:gd name="connsiteX1" fmla="*/ 7634728 w 7960937"/>
                    <a:gd name="connsiteY1" fmla="*/ 211265 h 1120170"/>
                    <a:gd name="connsiteX2" fmla="*/ 7346153 w 7960937"/>
                    <a:gd name="connsiteY2" fmla="*/ 193036 h 1120170"/>
                    <a:gd name="connsiteX3" fmla="*/ 7042169 w 7960937"/>
                    <a:gd name="connsiteY3" fmla="*/ 245310 h 1120170"/>
                    <a:gd name="connsiteX4" fmla="*/ 6759565 w 7960937"/>
                    <a:gd name="connsiteY4" fmla="*/ 230496 h 1120170"/>
                    <a:gd name="connsiteX5" fmla="*/ 6459135 w 7960937"/>
                    <a:gd name="connsiteY5" fmla="*/ 211737 h 1120170"/>
                    <a:gd name="connsiteX6" fmla="*/ 6150199 w 7960937"/>
                    <a:gd name="connsiteY6" fmla="*/ 174219 h 1120170"/>
                    <a:gd name="connsiteX7" fmla="*/ 5876567 w 7960937"/>
                    <a:gd name="connsiteY7" fmla="*/ 98671 h 1120170"/>
                    <a:gd name="connsiteX8" fmla="*/ 5559883 w 7960937"/>
                    <a:gd name="connsiteY8" fmla="*/ 77502 h 1120170"/>
                    <a:gd name="connsiteX9" fmla="*/ 5286251 w 7960937"/>
                    <a:gd name="connsiteY9" fmla="*/ 2201 h 1120170"/>
                    <a:gd name="connsiteX10" fmla="*/ 4970499 w 7960937"/>
                    <a:gd name="connsiteY10" fmla="*/ 0 h 1120170"/>
                    <a:gd name="connsiteX11" fmla="*/ 4679215 w 7960937"/>
                    <a:gd name="connsiteY11" fmla="*/ 465612 h 1120170"/>
                    <a:gd name="connsiteX12" fmla="*/ 4409690 w 7960937"/>
                    <a:gd name="connsiteY12" fmla="*/ 554720 h 1120170"/>
                    <a:gd name="connsiteX13" fmla="*/ 4099356 w 7960937"/>
                    <a:gd name="connsiteY13" fmla="*/ 631461 h 1120170"/>
                    <a:gd name="connsiteX14" fmla="*/ 3835389 w 7960937"/>
                    <a:gd name="connsiteY14" fmla="*/ 625732 h 1120170"/>
                    <a:gd name="connsiteX15" fmla="*/ 3527437 w 7960937"/>
                    <a:gd name="connsiteY15" fmla="*/ 648929 h 1120170"/>
                    <a:gd name="connsiteX16" fmla="*/ 3234565 w 7960937"/>
                    <a:gd name="connsiteY16" fmla="*/ 688798 h 1120170"/>
                    <a:gd name="connsiteX17" fmla="*/ 2946454 w 7960937"/>
                    <a:gd name="connsiteY17" fmla="*/ 735572 h 1120170"/>
                    <a:gd name="connsiteX18" fmla="*/ 2638640 w 7960937"/>
                    <a:gd name="connsiteY18" fmla="*/ 782496 h 1120170"/>
                    <a:gd name="connsiteX19" fmla="*/ 2343249 w 7960937"/>
                    <a:gd name="connsiteY19" fmla="*/ 788603 h 1120170"/>
                    <a:gd name="connsiteX20" fmla="*/ 2065786 w 7960937"/>
                    <a:gd name="connsiteY20" fmla="*/ 817642 h 1120170"/>
                    <a:gd name="connsiteX21" fmla="*/ 1757695 w 7960937"/>
                    <a:gd name="connsiteY21" fmla="*/ 920767 h 1120170"/>
                    <a:gd name="connsiteX22" fmla="*/ 1477989 w 7960937"/>
                    <a:gd name="connsiteY22" fmla="*/ 972927 h 1120170"/>
                    <a:gd name="connsiteX23" fmla="*/ 1187827 w 7960937"/>
                    <a:gd name="connsiteY23" fmla="*/ 993204 h 1120170"/>
                    <a:gd name="connsiteX24" fmla="*/ 875112 w 7960937"/>
                    <a:gd name="connsiteY24" fmla="*/ 1025257 h 1120170"/>
                    <a:gd name="connsiteX25" fmla="*/ 587469 w 7960937"/>
                    <a:gd name="connsiteY25" fmla="*/ 1031138 h 1120170"/>
                    <a:gd name="connsiteX26" fmla="*/ 280172 w 7960937"/>
                    <a:gd name="connsiteY26" fmla="*/ 1077589 h 1120170"/>
                    <a:gd name="connsiteX27" fmla="*/ 0 w 7960937"/>
                    <a:gd name="connsiteY27" fmla="*/ 1120170 h 1120170"/>
                    <a:gd name="connsiteX0" fmla="*/ 7960937 w 7960937"/>
                    <a:gd name="connsiteY0" fmla="*/ 221432 h 1117969"/>
                    <a:gd name="connsiteX1" fmla="*/ 7634728 w 7960937"/>
                    <a:gd name="connsiteY1" fmla="*/ 209064 h 1117969"/>
                    <a:gd name="connsiteX2" fmla="*/ 7346153 w 7960937"/>
                    <a:gd name="connsiteY2" fmla="*/ 190835 h 1117969"/>
                    <a:gd name="connsiteX3" fmla="*/ 7042169 w 7960937"/>
                    <a:gd name="connsiteY3" fmla="*/ 243109 h 1117969"/>
                    <a:gd name="connsiteX4" fmla="*/ 6759565 w 7960937"/>
                    <a:gd name="connsiteY4" fmla="*/ 228295 h 1117969"/>
                    <a:gd name="connsiteX5" fmla="*/ 6459135 w 7960937"/>
                    <a:gd name="connsiteY5" fmla="*/ 209536 h 1117969"/>
                    <a:gd name="connsiteX6" fmla="*/ 6150199 w 7960937"/>
                    <a:gd name="connsiteY6" fmla="*/ 172018 h 1117969"/>
                    <a:gd name="connsiteX7" fmla="*/ 5876567 w 7960937"/>
                    <a:gd name="connsiteY7" fmla="*/ 96470 h 1117969"/>
                    <a:gd name="connsiteX8" fmla="*/ 5559883 w 7960937"/>
                    <a:gd name="connsiteY8" fmla="*/ 75301 h 1117969"/>
                    <a:gd name="connsiteX9" fmla="*/ 5286251 w 7960937"/>
                    <a:gd name="connsiteY9" fmla="*/ 0 h 1117969"/>
                    <a:gd name="connsiteX10" fmla="*/ 4983199 w 7960937"/>
                    <a:gd name="connsiteY10" fmla="*/ 354689 h 1117969"/>
                    <a:gd name="connsiteX11" fmla="*/ 4679215 w 7960937"/>
                    <a:gd name="connsiteY11" fmla="*/ 463411 h 1117969"/>
                    <a:gd name="connsiteX12" fmla="*/ 4409690 w 7960937"/>
                    <a:gd name="connsiteY12" fmla="*/ 552519 h 1117969"/>
                    <a:gd name="connsiteX13" fmla="*/ 4099356 w 7960937"/>
                    <a:gd name="connsiteY13" fmla="*/ 629260 h 1117969"/>
                    <a:gd name="connsiteX14" fmla="*/ 3835389 w 7960937"/>
                    <a:gd name="connsiteY14" fmla="*/ 623531 h 1117969"/>
                    <a:gd name="connsiteX15" fmla="*/ 3527437 w 7960937"/>
                    <a:gd name="connsiteY15" fmla="*/ 646728 h 1117969"/>
                    <a:gd name="connsiteX16" fmla="*/ 3234565 w 7960937"/>
                    <a:gd name="connsiteY16" fmla="*/ 686597 h 1117969"/>
                    <a:gd name="connsiteX17" fmla="*/ 2946454 w 7960937"/>
                    <a:gd name="connsiteY17" fmla="*/ 733371 h 1117969"/>
                    <a:gd name="connsiteX18" fmla="*/ 2638640 w 7960937"/>
                    <a:gd name="connsiteY18" fmla="*/ 780295 h 1117969"/>
                    <a:gd name="connsiteX19" fmla="*/ 2343249 w 7960937"/>
                    <a:gd name="connsiteY19" fmla="*/ 786402 h 1117969"/>
                    <a:gd name="connsiteX20" fmla="*/ 2065786 w 7960937"/>
                    <a:gd name="connsiteY20" fmla="*/ 815441 h 1117969"/>
                    <a:gd name="connsiteX21" fmla="*/ 1757695 w 7960937"/>
                    <a:gd name="connsiteY21" fmla="*/ 918566 h 1117969"/>
                    <a:gd name="connsiteX22" fmla="*/ 1477989 w 7960937"/>
                    <a:gd name="connsiteY22" fmla="*/ 970726 h 1117969"/>
                    <a:gd name="connsiteX23" fmla="*/ 1187827 w 7960937"/>
                    <a:gd name="connsiteY23" fmla="*/ 991003 h 1117969"/>
                    <a:gd name="connsiteX24" fmla="*/ 875112 w 7960937"/>
                    <a:gd name="connsiteY24" fmla="*/ 1023056 h 1117969"/>
                    <a:gd name="connsiteX25" fmla="*/ 587469 w 7960937"/>
                    <a:gd name="connsiteY25" fmla="*/ 1028937 h 1117969"/>
                    <a:gd name="connsiteX26" fmla="*/ 280172 w 7960937"/>
                    <a:gd name="connsiteY26" fmla="*/ 1075388 h 1117969"/>
                    <a:gd name="connsiteX27" fmla="*/ 0 w 7960937"/>
                    <a:gd name="connsiteY27" fmla="*/ 1117969 h 1117969"/>
                    <a:gd name="connsiteX0" fmla="*/ 7960937 w 7960937"/>
                    <a:gd name="connsiteY0" fmla="*/ 146131 h 1042668"/>
                    <a:gd name="connsiteX1" fmla="*/ 7634728 w 7960937"/>
                    <a:gd name="connsiteY1" fmla="*/ 133763 h 1042668"/>
                    <a:gd name="connsiteX2" fmla="*/ 7346153 w 7960937"/>
                    <a:gd name="connsiteY2" fmla="*/ 115534 h 1042668"/>
                    <a:gd name="connsiteX3" fmla="*/ 7042169 w 7960937"/>
                    <a:gd name="connsiteY3" fmla="*/ 167808 h 1042668"/>
                    <a:gd name="connsiteX4" fmla="*/ 6759565 w 7960937"/>
                    <a:gd name="connsiteY4" fmla="*/ 152994 h 1042668"/>
                    <a:gd name="connsiteX5" fmla="*/ 6459135 w 7960937"/>
                    <a:gd name="connsiteY5" fmla="*/ 134235 h 1042668"/>
                    <a:gd name="connsiteX6" fmla="*/ 6150199 w 7960937"/>
                    <a:gd name="connsiteY6" fmla="*/ 96717 h 1042668"/>
                    <a:gd name="connsiteX7" fmla="*/ 5876567 w 7960937"/>
                    <a:gd name="connsiteY7" fmla="*/ 21169 h 1042668"/>
                    <a:gd name="connsiteX8" fmla="*/ 5559883 w 7960937"/>
                    <a:gd name="connsiteY8" fmla="*/ 0 h 1042668"/>
                    <a:gd name="connsiteX9" fmla="*/ 5264026 w 7960937"/>
                    <a:gd name="connsiteY9" fmla="*/ 179621 h 1042668"/>
                    <a:gd name="connsiteX10" fmla="*/ 4983199 w 7960937"/>
                    <a:gd name="connsiteY10" fmla="*/ 279388 h 1042668"/>
                    <a:gd name="connsiteX11" fmla="*/ 4679215 w 7960937"/>
                    <a:gd name="connsiteY11" fmla="*/ 388110 h 1042668"/>
                    <a:gd name="connsiteX12" fmla="*/ 4409690 w 7960937"/>
                    <a:gd name="connsiteY12" fmla="*/ 477218 h 1042668"/>
                    <a:gd name="connsiteX13" fmla="*/ 4099356 w 7960937"/>
                    <a:gd name="connsiteY13" fmla="*/ 553959 h 1042668"/>
                    <a:gd name="connsiteX14" fmla="*/ 3835389 w 7960937"/>
                    <a:gd name="connsiteY14" fmla="*/ 548230 h 1042668"/>
                    <a:gd name="connsiteX15" fmla="*/ 3527437 w 7960937"/>
                    <a:gd name="connsiteY15" fmla="*/ 571427 h 1042668"/>
                    <a:gd name="connsiteX16" fmla="*/ 3234565 w 7960937"/>
                    <a:gd name="connsiteY16" fmla="*/ 611296 h 1042668"/>
                    <a:gd name="connsiteX17" fmla="*/ 2946454 w 7960937"/>
                    <a:gd name="connsiteY17" fmla="*/ 658070 h 1042668"/>
                    <a:gd name="connsiteX18" fmla="*/ 2638640 w 7960937"/>
                    <a:gd name="connsiteY18" fmla="*/ 704994 h 1042668"/>
                    <a:gd name="connsiteX19" fmla="*/ 2343249 w 7960937"/>
                    <a:gd name="connsiteY19" fmla="*/ 711101 h 1042668"/>
                    <a:gd name="connsiteX20" fmla="*/ 2065786 w 7960937"/>
                    <a:gd name="connsiteY20" fmla="*/ 740140 h 1042668"/>
                    <a:gd name="connsiteX21" fmla="*/ 1757695 w 7960937"/>
                    <a:gd name="connsiteY21" fmla="*/ 843265 h 1042668"/>
                    <a:gd name="connsiteX22" fmla="*/ 1477989 w 7960937"/>
                    <a:gd name="connsiteY22" fmla="*/ 895425 h 1042668"/>
                    <a:gd name="connsiteX23" fmla="*/ 1187827 w 7960937"/>
                    <a:gd name="connsiteY23" fmla="*/ 915702 h 1042668"/>
                    <a:gd name="connsiteX24" fmla="*/ 875112 w 7960937"/>
                    <a:gd name="connsiteY24" fmla="*/ 947755 h 1042668"/>
                    <a:gd name="connsiteX25" fmla="*/ 587469 w 7960937"/>
                    <a:gd name="connsiteY25" fmla="*/ 953636 h 1042668"/>
                    <a:gd name="connsiteX26" fmla="*/ 280172 w 7960937"/>
                    <a:gd name="connsiteY26" fmla="*/ 1000087 h 1042668"/>
                    <a:gd name="connsiteX27" fmla="*/ 0 w 7960937"/>
                    <a:gd name="connsiteY27" fmla="*/ 1042668 h 1042668"/>
                    <a:gd name="connsiteX0" fmla="*/ 7960937 w 7960937"/>
                    <a:gd name="connsiteY0" fmla="*/ 124962 h 1021499"/>
                    <a:gd name="connsiteX1" fmla="*/ 7634728 w 7960937"/>
                    <a:gd name="connsiteY1" fmla="*/ 112594 h 1021499"/>
                    <a:gd name="connsiteX2" fmla="*/ 7346153 w 7960937"/>
                    <a:gd name="connsiteY2" fmla="*/ 94365 h 1021499"/>
                    <a:gd name="connsiteX3" fmla="*/ 7042169 w 7960937"/>
                    <a:gd name="connsiteY3" fmla="*/ 146639 h 1021499"/>
                    <a:gd name="connsiteX4" fmla="*/ 6759565 w 7960937"/>
                    <a:gd name="connsiteY4" fmla="*/ 131825 h 1021499"/>
                    <a:gd name="connsiteX5" fmla="*/ 6459135 w 7960937"/>
                    <a:gd name="connsiteY5" fmla="*/ 113066 h 1021499"/>
                    <a:gd name="connsiteX6" fmla="*/ 6150199 w 7960937"/>
                    <a:gd name="connsiteY6" fmla="*/ 75548 h 1021499"/>
                    <a:gd name="connsiteX7" fmla="*/ 5876567 w 7960937"/>
                    <a:gd name="connsiteY7" fmla="*/ 0 h 1021499"/>
                    <a:gd name="connsiteX8" fmla="*/ 5563058 w 7960937"/>
                    <a:gd name="connsiteY8" fmla="*/ 42561 h 1021499"/>
                    <a:gd name="connsiteX9" fmla="*/ 5264026 w 7960937"/>
                    <a:gd name="connsiteY9" fmla="*/ 158452 h 1021499"/>
                    <a:gd name="connsiteX10" fmla="*/ 4983199 w 7960937"/>
                    <a:gd name="connsiteY10" fmla="*/ 258219 h 1021499"/>
                    <a:gd name="connsiteX11" fmla="*/ 4679215 w 7960937"/>
                    <a:gd name="connsiteY11" fmla="*/ 366941 h 1021499"/>
                    <a:gd name="connsiteX12" fmla="*/ 4409690 w 7960937"/>
                    <a:gd name="connsiteY12" fmla="*/ 456049 h 1021499"/>
                    <a:gd name="connsiteX13" fmla="*/ 4099356 w 7960937"/>
                    <a:gd name="connsiteY13" fmla="*/ 532790 h 1021499"/>
                    <a:gd name="connsiteX14" fmla="*/ 3835389 w 7960937"/>
                    <a:gd name="connsiteY14" fmla="*/ 527061 h 1021499"/>
                    <a:gd name="connsiteX15" fmla="*/ 3527437 w 7960937"/>
                    <a:gd name="connsiteY15" fmla="*/ 550258 h 1021499"/>
                    <a:gd name="connsiteX16" fmla="*/ 3234565 w 7960937"/>
                    <a:gd name="connsiteY16" fmla="*/ 590127 h 1021499"/>
                    <a:gd name="connsiteX17" fmla="*/ 2946454 w 7960937"/>
                    <a:gd name="connsiteY17" fmla="*/ 636901 h 1021499"/>
                    <a:gd name="connsiteX18" fmla="*/ 2638640 w 7960937"/>
                    <a:gd name="connsiteY18" fmla="*/ 683825 h 1021499"/>
                    <a:gd name="connsiteX19" fmla="*/ 2343249 w 7960937"/>
                    <a:gd name="connsiteY19" fmla="*/ 689932 h 1021499"/>
                    <a:gd name="connsiteX20" fmla="*/ 2065786 w 7960937"/>
                    <a:gd name="connsiteY20" fmla="*/ 718971 h 1021499"/>
                    <a:gd name="connsiteX21" fmla="*/ 1757695 w 7960937"/>
                    <a:gd name="connsiteY21" fmla="*/ 822096 h 1021499"/>
                    <a:gd name="connsiteX22" fmla="*/ 1477989 w 7960937"/>
                    <a:gd name="connsiteY22" fmla="*/ 874256 h 1021499"/>
                    <a:gd name="connsiteX23" fmla="*/ 1187827 w 7960937"/>
                    <a:gd name="connsiteY23" fmla="*/ 894533 h 1021499"/>
                    <a:gd name="connsiteX24" fmla="*/ 875112 w 7960937"/>
                    <a:gd name="connsiteY24" fmla="*/ 926586 h 1021499"/>
                    <a:gd name="connsiteX25" fmla="*/ 587469 w 7960937"/>
                    <a:gd name="connsiteY25" fmla="*/ 932467 h 1021499"/>
                    <a:gd name="connsiteX26" fmla="*/ 280172 w 7960937"/>
                    <a:gd name="connsiteY26" fmla="*/ 978918 h 1021499"/>
                    <a:gd name="connsiteX27" fmla="*/ 0 w 7960937"/>
                    <a:gd name="connsiteY27" fmla="*/ 1021499 h 1021499"/>
                    <a:gd name="connsiteX0" fmla="*/ 7960937 w 7960937"/>
                    <a:gd name="connsiteY0" fmla="*/ 195065 h 1091602"/>
                    <a:gd name="connsiteX1" fmla="*/ 7634728 w 7960937"/>
                    <a:gd name="connsiteY1" fmla="*/ 182697 h 1091602"/>
                    <a:gd name="connsiteX2" fmla="*/ 7346153 w 7960937"/>
                    <a:gd name="connsiteY2" fmla="*/ 164468 h 1091602"/>
                    <a:gd name="connsiteX3" fmla="*/ 7042169 w 7960937"/>
                    <a:gd name="connsiteY3" fmla="*/ 216742 h 1091602"/>
                    <a:gd name="connsiteX4" fmla="*/ 6759565 w 7960937"/>
                    <a:gd name="connsiteY4" fmla="*/ 201928 h 1091602"/>
                    <a:gd name="connsiteX5" fmla="*/ 6459135 w 7960937"/>
                    <a:gd name="connsiteY5" fmla="*/ 183169 h 1091602"/>
                    <a:gd name="connsiteX6" fmla="*/ 6150199 w 7960937"/>
                    <a:gd name="connsiteY6" fmla="*/ 145651 h 1091602"/>
                    <a:gd name="connsiteX7" fmla="*/ 5882917 w 7960937"/>
                    <a:gd name="connsiteY7" fmla="*/ 0 h 1091602"/>
                    <a:gd name="connsiteX8" fmla="*/ 5563058 w 7960937"/>
                    <a:gd name="connsiteY8" fmla="*/ 112664 h 1091602"/>
                    <a:gd name="connsiteX9" fmla="*/ 5264026 w 7960937"/>
                    <a:gd name="connsiteY9" fmla="*/ 228555 h 1091602"/>
                    <a:gd name="connsiteX10" fmla="*/ 4983199 w 7960937"/>
                    <a:gd name="connsiteY10" fmla="*/ 328322 h 1091602"/>
                    <a:gd name="connsiteX11" fmla="*/ 4679215 w 7960937"/>
                    <a:gd name="connsiteY11" fmla="*/ 437044 h 1091602"/>
                    <a:gd name="connsiteX12" fmla="*/ 4409690 w 7960937"/>
                    <a:gd name="connsiteY12" fmla="*/ 526152 h 1091602"/>
                    <a:gd name="connsiteX13" fmla="*/ 4099356 w 7960937"/>
                    <a:gd name="connsiteY13" fmla="*/ 602893 h 1091602"/>
                    <a:gd name="connsiteX14" fmla="*/ 3835389 w 7960937"/>
                    <a:gd name="connsiteY14" fmla="*/ 597164 h 1091602"/>
                    <a:gd name="connsiteX15" fmla="*/ 3527437 w 7960937"/>
                    <a:gd name="connsiteY15" fmla="*/ 620361 h 1091602"/>
                    <a:gd name="connsiteX16" fmla="*/ 3234565 w 7960937"/>
                    <a:gd name="connsiteY16" fmla="*/ 660230 h 1091602"/>
                    <a:gd name="connsiteX17" fmla="*/ 2946454 w 7960937"/>
                    <a:gd name="connsiteY17" fmla="*/ 707004 h 1091602"/>
                    <a:gd name="connsiteX18" fmla="*/ 2638640 w 7960937"/>
                    <a:gd name="connsiteY18" fmla="*/ 753928 h 1091602"/>
                    <a:gd name="connsiteX19" fmla="*/ 2343249 w 7960937"/>
                    <a:gd name="connsiteY19" fmla="*/ 760035 h 1091602"/>
                    <a:gd name="connsiteX20" fmla="*/ 2065786 w 7960937"/>
                    <a:gd name="connsiteY20" fmla="*/ 789074 h 1091602"/>
                    <a:gd name="connsiteX21" fmla="*/ 1757695 w 7960937"/>
                    <a:gd name="connsiteY21" fmla="*/ 892199 h 1091602"/>
                    <a:gd name="connsiteX22" fmla="*/ 1477989 w 7960937"/>
                    <a:gd name="connsiteY22" fmla="*/ 944359 h 1091602"/>
                    <a:gd name="connsiteX23" fmla="*/ 1187827 w 7960937"/>
                    <a:gd name="connsiteY23" fmla="*/ 964636 h 1091602"/>
                    <a:gd name="connsiteX24" fmla="*/ 875112 w 7960937"/>
                    <a:gd name="connsiteY24" fmla="*/ 996689 h 1091602"/>
                    <a:gd name="connsiteX25" fmla="*/ 587469 w 7960937"/>
                    <a:gd name="connsiteY25" fmla="*/ 1002570 h 1091602"/>
                    <a:gd name="connsiteX26" fmla="*/ 280172 w 7960937"/>
                    <a:gd name="connsiteY26" fmla="*/ 1049021 h 1091602"/>
                    <a:gd name="connsiteX27" fmla="*/ 0 w 7960937"/>
                    <a:gd name="connsiteY27" fmla="*/ 1091602 h 1091602"/>
                    <a:gd name="connsiteX0" fmla="*/ 7960937 w 7960937"/>
                    <a:gd name="connsiteY0" fmla="*/ 294776 h 1191313"/>
                    <a:gd name="connsiteX1" fmla="*/ 7634728 w 7960937"/>
                    <a:gd name="connsiteY1" fmla="*/ 282408 h 1191313"/>
                    <a:gd name="connsiteX2" fmla="*/ 7346153 w 7960937"/>
                    <a:gd name="connsiteY2" fmla="*/ 264179 h 1191313"/>
                    <a:gd name="connsiteX3" fmla="*/ 7042169 w 7960937"/>
                    <a:gd name="connsiteY3" fmla="*/ 316453 h 1191313"/>
                    <a:gd name="connsiteX4" fmla="*/ 6759565 w 7960937"/>
                    <a:gd name="connsiteY4" fmla="*/ 301639 h 1191313"/>
                    <a:gd name="connsiteX5" fmla="*/ 6459135 w 7960937"/>
                    <a:gd name="connsiteY5" fmla="*/ 282880 h 1191313"/>
                    <a:gd name="connsiteX6" fmla="*/ 6162899 w 7960937"/>
                    <a:gd name="connsiteY6" fmla="*/ 0 h 1191313"/>
                    <a:gd name="connsiteX7" fmla="*/ 5882917 w 7960937"/>
                    <a:gd name="connsiteY7" fmla="*/ 99711 h 1191313"/>
                    <a:gd name="connsiteX8" fmla="*/ 5563058 w 7960937"/>
                    <a:gd name="connsiteY8" fmla="*/ 212375 h 1191313"/>
                    <a:gd name="connsiteX9" fmla="*/ 5264026 w 7960937"/>
                    <a:gd name="connsiteY9" fmla="*/ 328266 h 1191313"/>
                    <a:gd name="connsiteX10" fmla="*/ 4983199 w 7960937"/>
                    <a:gd name="connsiteY10" fmla="*/ 428033 h 1191313"/>
                    <a:gd name="connsiteX11" fmla="*/ 4679215 w 7960937"/>
                    <a:gd name="connsiteY11" fmla="*/ 536755 h 1191313"/>
                    <a:gd name="connsiteX12" fmla="*/ 4409690 w 7960937"/>
                    <a:gd name="connsiteY12" fmla="*/ 625863 h 1191313"/>
                    <a:gd name="connsiteX13" fmla="*/ 4099356 w 7960937"/>
                    <a:gd name="connsiteY13" fmla="*/ 702604 h 1191313"/>
                    <a:gd name="connsiteX14" fmla="*/ 3835389 w 7960937"/>
                    <a:gd name="connsiteY14" fmla="*/ 696875 h 1191313"/>
                    <a:gd name="connsiteX15" fmla="*/ 3527437 w 7960937"/>
                    <a:gd name="connsiteY15" fmla="*/ 720072 h 1191313"/>
                    <a:gd name="connsiteX16" fmla="*/ 3234565 w 7960937"/>
                    <a:gd name="connsiteY16" fmla="*/ 759941 h 1191313"/>
                    <a:gd name="connsiteX17" fmla="*/ 2946454 w 7960937"/>
                    <a:gd name="connsiteY17" fmla="*/ 806715 h 1191313"/>
                    <a:gd name="connsiteX18" fmla="*/ 2638640 w 7960937"/>
                    <a:gd name="connsiteY18" fmla="*/ 853639 h 1191313"/>
                    <a:gd name="connsiteX19" fmla="*/ 2343249 w 7960937"/>
                    <a:gd name="connsiteY19" fmla="*/ 859746 h 1191313"/>
                    <a:gd name="connsiteX20" fmla="*/ 2065786 w 7960937"/>
                    <a:gd name="connsiteY20" fmla="*/ 888785 h 1191313"/>
                    <a:gd name="connsiteX21" fmla="*/ 1757695 w 7960937"/>
                    <a:gd name="connsiteY21" fmla="*/ 991910 h 1191313"/>
                    <a:gd name="connsiteX22" fmla="*/ 1477989 w 7960937"/>
                    <a:gd name="connsiteY22" fmla="*/ 1044070 h 1191313"/>
                    <a:gd name="connsiteX23" fmla="*/ 1187827 w 7960937"/>
                    <a:gd name="connsiteY23" fmla="*/ 1064347 h 1191313"/>
                    <a:gd name="connsiteX24" fmla="*/ 875112 w 7960937"/>
                    <a:gd name="connsiteY24" fmla="*/ 1096400 h 1191313"/>
                    <a:gd name="connsiteX25" fmla="*/ 587469 w 7960937"/>
                    <a:gd name="connsiteY25" fmla="*/ 1102281 h 1191313"/>
                    <a:gd name="connsiteX26" fmla="*/ 280172 w 7960937"/>
                    <a:gd name="connsiteY26" fmla="*/ 1148732 h 1191313"/>
                    <a:gd name="connsiteX27" fmla="*/ 0 w 7960937"/>
                    <a:gd name="connsiteY27" fmla="*/ 1191313 h 1191313"/>
                    <a:gd name="connsiteX0" fmla="*/ 7960937 w 7960937"/>
                    <a:gd name="connsiteY0" fmla="*/ 387905 h 1284442"/>
                    <a:gd name="connsiteX1" fmla="*/ 7634728 w 7960937"/>
                    <a:gd name="connsiteY1" fmla="*/ 375537 h 1284442"/>
                    <a:gd name="connsiteX2" fmla="*/ 7346153 w 7960937"/>
                    <a:gd name="connsiteY2" fmla="*/ 357308 h 1284442"/>
                    <a:gd name="connsiteX3" fmla="*/ 7042169 w 7960937"/>
                    <a:gd name="connsiteY3" fmla="*/ 409582 h 1284442"/>
                    <a:gd name="connsiteX4" fmla="*/ 6759565 w 7960937"/>
                    <a:gd name="connsiteY4" fmla="*/ 394768 h 1284442"/>
                    <a:gd name="connsiteX5" fmla="*/ 6468660 w 7960937"/>
                    <a:gd name="connsiteY5" fmla="*/ 0 h 1284442"/>
                    <a:gd name="connsiteX6" fmla="*/ 6162899 w 7960937"/>
                    <a:gd name="connsiteY6" fmla="*/ 93129 h 1284442"/>
                    <a:gd name="connsiteX7" fmla="*/ 5882917 w 7960937"/>
                    <a:gd name="connsiteY7" fmla="*/ 192840 h 1284442"/>
                    <a:gd name="connsiteX8" fmla="*/ 5563058 w 7960937"/>
                    <a:gd name="connsiteY8" fmla="*/ 305504 h 1284442"/>
                    <a:gd name="connsiteX9" fmla="*/ 5264026 w 7960937"/>
                    <a:gd name="connsiteY9" fmla="*/ 421395 h 1284442"/>
                    <a:gd name="connsiteX10" fmla="*/ 4983199 w 7960937"/>
                    <a:gd name="connsiteY10" fmla="*/ 521162 h 1284442"/>
                    <a:gd name="connsiteX11" fmla="*/ 4679215 w 7960937"/>
                    <a:gd name="connsiteY11" fmla="*/ 629884 h 1284442"/>
                    <a:gd name="connsiteX12" fmla="*/ 4409690 w 7960937"/>
                    <a:gd name="connsiteY12" fmla="*/ 718992 h 1284442"/>
                    <a:gd name="connsiteX13" fmla="*/ 4099356 w 7960937"/>
                    <a:gd name="connsiteY13" fmla="*/ 795733 h 1284442"/>
                    <a:gd name="connsiteX14" fmla="*/ 3835389 w 7960937"/>
                    <a:gd name="connsiteY14" fmla="*/ 790004 h 1284442"/>
                    <a:gd name="connsiteX15" fmla="*/ 3527437 w 7960937"/>
                    <a:gd name="connsiteY15" fmla="*/ 813201 h 1284442"/>
                    <a:gd name="connsiteX16" fmla="*/ 3234565 w 7960937"/>
                    <a:gd name="connsiteY16" fmla="*/ 853070 h 1284442"/>
                    <a:gd name="connsiteX17" fmla="*/ 2946454 w 7960937"/>
                    <a:gd name="connsiteY17" fmla="*/ 899844 h 1284442"/>
                    <a:gd name="connsiteX18" fmla="*/ 2638640 w 7960937"/>
                    <a:gd name="connsiteY18" fmla="*/ 946768 h 1284442"/>
                    <a:gd name="connsiteX19" fmla="*/ 2343249 w 7960937"/>
                    <a:gd name="connsiteY19" fmla="*/ 952875 h 1284442"/>
                    <a:gd name="connsiteX20" fmla="*/ 2065786 w 7960937"/>
                    <a:gd name="connsiteY20" fmla="*/ 981914 h 1284442"/>
                    <a:gd name="connsiteX21" fmla="*/ 1757695 w 7960937"/>
                    <a:gd name="connsiteY21" fmla="*/ 1085039 h 1284442"/>
                    <a:gd name="connsiteX22" fmla="*/ 1477989 w 7960937"/>
                    <a:gd name="connsiteY22" fmla="*/ 1137199 h 1284442"/>
                    <a:gd name="connsiteX23" fmla="*/ 1187827 w 7960937"/>
                    <a:gd name="connsiteY23" fmla="*/ 1157476 h 1284442"/>
                    <a:gd name="connsiteX24" fmla="*/ 875112 w 7960937"/>
                    <a:gd name="connsiteY24" fmla="*/ 1189529 h 1284442"/>
                    <a:gd name="connsiteX25" fmla="*/ 587469 w 7960937"/>
                    <a:gd name="connsiteY25" fmla="*/ 1195410 h 1284442"/>
                    <a:gd name="connsiteX26" fmla="*/ 280172 w 7960937"/>
                    <a:gd name="connsiteY26" fmla="*/ 1241861 h 1284442"/>
                    <a:gd name="connsiteX27" fmla="*/ 0 w 7960937"/>
                    <a:gd name="connsiteY27" fmla="*/ 1284442 h 1284442"/>
                    <a:gd name="connsiteX0" fmla="*/ 7960937 w 7960937"/>
                    <a:gd name="connsiteY0" fmla="*/ 461555 h 1358092"/>
                    <a:gd name="connsiteX1" fmla="*/ 7634728 w 7960937"/>
                    <a:gd name="connsiteY1" fmla="*/ 449187 h 1358092"/>
                    <a:gd name="connsiteX2" fmla="*/ 7346153 w 7960937"/>
                    <a:gd name="connsiteY2" fmla="*/ 430958 h 1358092"/>
                    <a:gd name="connsiteX3" fmla="*/ 7042169 w 7960937"/>
                    <a:gd name="connsiteY3" fmla="*/ 483232 h 1358092"/>
                    <a:gd name="connsiteX4" fmla="*/ 6746865 w 7960937"/>
                    <a:gd name="connsiteY4" fmla="*/ 0 h 1358092"/>
                    <a:gd name="connsiteX5" fmla="*/ 6468660 w 7960937"/>
                    <a:gd name="connsiteY5" fmla="*/ 73650 h 1358092"/>
                    <a:gd name="connsiteX6" fmla="*/ 6162899 w 7960937"/>
                    <a:gd name="connsiteY6" fmla="*/ 166779 h 1358092"/>
                    <a:gd name="connsiteX7" fmla="*/ 5882917 w 7960937"/>
                    <a:gd name="connsiteY7" fmla="*/ 266490 h 1358092"/>
                    <a:gd name="connsiteX8" fmla="*/ 5563058 w 7960937"/>
                    <a:gd name="connsiteY8" fmla="*/ 379154 h 1358092"/>
                    <a:gd name="connsiteX9" fmla="*/ 5264026 w 7960937"/>
                    <a:gd name="connsiteY9" fmla="*/ 495045 h 1358092"/>
                    <a:gd name="connsiteX10" fmla="*/ 4983199 w 7960937"/>
                    <a:gd name="connsiteY10" fmla="*/ 594812 h 1358092"/>
                    <a:gd name="connsiteX11" fmla="*/ 4679215 w 7960937"/>
                    <a:gd name="connsiteY11" fmla="*/ 703534 h 1358092"/>
                    <a:gd name="connsiteX12" fmla="*/ 4409690 w 7960937"/>
                    <a:gd name="connsiteY12" fmla="*/ 792642 h 1358092"/>
                    <a:gd name="connsiteX13" fmla="*/ 4099356 w 7960937"/>
                    <a:gd name="connsiteY13" fmla="*/ 869383 h 1358092"/>
                    <a:gd name="connsiteX14" fmla="*/ 3835389 w 7960937"/>
                    <a:gd name="connsiteY14" fmla="*/ 863654 h 1358092"/>
                    <a:gd name="connsiteX15" fmla="*/ 3527437 w 7960937"/>
                    <a:gd name="connsiteY15" fmla="*/ 886851 h 1358092"/>
                    <a:gd name="connsiteX16" fmla="*/ 3234565 w 7960937"/>
                    <a:gd name="connsiteY16" fmla="*/ 926720 h 1358092"/>
                    <a:gd name="connsiteX17" fmla="*/ 2946454 w 7960937"/>
                    <a:gd name="connsiteY17" fmla="*/ 973494 h 1358092"/>
                    <a:gd name="connsiteX18" fmla="*/ 2638640 w 7960937"/>
                    <a:gd name="connsiteY18" fmla="*/ 1020418 h 1358092"/>
                    <a:gd name="connsiteX19" fmla="*/ 2343249 w 7960937"/>
                    <a:gd name="connsiteY19" fmla="*/ 1026525 h 1358092"/>
                    <a:gd name="connsiteX20" fmla="*/ 2065786 w 7960937"/>
                    <a:gd name="connsiteY20" fmla="*/ 1055564 h 1358092"/>
                    <a:gd name="connsiteX21" fmla="*/ 1757695 w 7960937"/>
                    <a:gd name="connsiteY21" fmla="*/ 1158689 h 1358092"/>
                    <a:gd name="connsiteX22" fmla="*/ 1477989 w 7960937"/>
                    <a:gd name="connsiteY22" fmla="*/ 1210849 h 1358092"/>
                    <a:gd name="connsiteX23" fmla="*/ 1187827 w 7960937"/>
                    <a:gd name="connsiteY23" fmla="*/ 1231126 h 1358092"/>
                    <a:gd name="connsiteX24" fmla="*/ 875112 w 7960937"/>
                    <a:gd name="connsiteY24" fmla="*/ 1263179 h 1358092"/>
                    <a:gd name="connsiteX25" fmla="*/ 587469 w 7960937"/>
                    <a:gd name="connsiteY25" fmla="*/ 1269060 h 1358092"/>
                    <a:gd name="connsiteX26" fmla="*/ 280172 w 7960937"/>
                    <a:gd name="connsiteY26" fmla="*/ 1315511 h 1358092"/>
                    <a:gd name="connsiteX27" fmla="*/ 0 w 7960937"/>
                    <a:gd name="connsiteY27" fmla="*/ 1358092 h 1358092"/>
                    <a:gd name="connsiteX0" fmla="*/ 7960937 w 7960937"/>
                    <a:gd name="connsiteY0" fmla="*/ 545524 h 1442061"/>
                    <a:gd name="connsiteX1" fmla="*/ 7634728 w 7960937"/>
                    <a:gd name="connsiteY1" fmla="*/ 533156 h 1442061"/>
                    <a:gd name="connsiteX2" fmla="*/ 7346153 w 7960937"/>
                    <a:gd name="connsiteY2" fmla="*/ 514927 h 1442061"/>
                    <a:gd name="connsiteX3" fmla="*/ 7061219 w 7960937"/>
                    <a:gd name="connsiteY3" fmla="*/ 0 h 1442061"/>
                    <a:gd name="connsiteX4" fmla="*/ 6746865 w 7960937"/>
                    <a:gd name="connsiteY4" fmla="*/ 83969 h 1442061"/>
                    <a:gd name="connsiteX5" fmla="*/ 6468660 w 7960937"/>
                    <a:gd name="connsiteY5" fmla="*/ 157619 h 1442061"/>
                    <a:gd name="connsiteX6" fmla="*/ 6162899 w 7960937"/>
                    <a:gd name="connsiteY6" fmla="*/ 250748 h 1442061"/>
                    <a:gd name="connsiteX7" fmla="*/ 5882917 w 7960937"/>
                    <a:gd name="connsiteY7" fmla="*/ 350459 h 1442061"/>
                    <a:gd name="connsiteX8" fmla="*/ 5563058 w 7960937"/>
                    <a:gd name="connsiteY8" fmla="*/ 463123 h 1442061"/>
                    <a:gd name="connsiteX9" fmla="*/ 5264026 w 7960937"/>
                    <a:gd name="connsiteY9" fmla="*/ 579014 h 1442061"/>
                    <a:gd name="connsiteX10" fmla="*/ 4983199 w 7960937"/>
                    <a:gd name="connsiteY10" fmla="*/ 678781 h 1442061"/>
                    <a:gd name="connsiteX11" fmla="*/ 4679215 w 7960937"/>
                    <a:gd name="connsiteY11" fmla="*/ 787503 h 1442061"/>
                    <a:gd name="connsiteX12" fmla="*/ 4409690 w 7960937"/>
                    <a:gd name="connsiteY12" fmla="*/ 876611 h 1442061"/>
                    <a:gd name="connsiteX13" fmla="*/ 4099356 w 7960937"/>
                    <a:gd name="connsiteY13" fmla="*/ 953352 h 1442061"/>
                    <a:gd name="connsiteX14" fmla="*/ 3835389 w 7960937"/>
                    <a:gd name="connsiteY14" fmla="*/ 947623 h 1442061"/>
                    <a:gd name="connsiteX15" fmla="*/ 3527437 w 7960937"/>
                    <a:gd name="connsiteY15" fmla="*/ 970820 h 1442061"/>
                    <a:gd name="connsiteX16" fmla="*/ 3234565 w 7960937"/>
                    <a:gd name="connsiteY16" fmla="*/ 1010689 h 1442061"/>
                    <a:gd name="connsiteX17" fmla="*/ 2946454 w 7960937"/>
                    <a:gd name="connsiteY17" fmla="*/ 1057463 h 1442061"/>
                    <a:gd name="connsiteX18" fmla="*/ 2638640 w 7960937"/>
                    <a:gd name="connsiteY18" fmla="*/ 1104387 h 1442061"/>
                    <a:gd name="connsiteX19" fmla="*/ 2343249 w 7960937"/>
                    <a:gd name="connsiteY19" fmla="*/ 1110494 h 1442061"/>
                    <a:gd name="connsiteX20" fmla="*/ 2065786 w 7960937"/>
                    <a:gd name="connsiteY20" fmla="*/ 1139533 h 1442061"/>
                    <a:gd name="connsiteX21" fmla="*/ 1757695 w 7960937"/>
                    <a:gd name="connsiteY21" fmla="*/ 1242658 h 1442061"/>
                    <a:gd name="connsiteX22" fmla="*/ 1477989 w 7960937"/>
                    <a:gd name="connsiteY22" fmla="*/ 1294818 h 1442061"/>
                    <a:gd name="connsiteX23" fmla="*/ 1187827 w 7960937"/>
                    <a:gd name="connsiteY23" fmla="*/ 1315095 h 1442061"/>
                    <a:gd name="connsiteX24" fmla="*/ 875112 w 7960937"/>
                    <a:gd name="connsiteY24" fmla="*/ 1347148 h 1442061"/>
                    <a:gd name="connsiteX25" fmla="*/ 587469 w 7960937"/>
                    <a:gd name="connsiteY25" fmla="*/ 1353029 h 1442061"/>
                    <a:gd name="connsiteX26" fmla="*/ 280172 w 7960937"/>
                    <a:gd name="connsiteY26" fmla="*/ 1399480 h 1442061"/>
                    <a:gd name="connsiteX27" fmla="*/ 0 w 7960937"/>
                    <a:gd name="connsiteY27" fmla="*/ 1442061 h 1442061"/>
                    <a:gd name="connsiteX0" fmla="*/ 7960937 w 7960937"/>
                    <a:gd name="connsiteY0" fmla="*/ 629662 h 1526199"/>
                    <a:gd name="connsiteX1" fmla="*/ 7634728 w 7960937"/>
                    <a:gd name="connsiteY1" fmla="*/ 617294 h 1526199"/>
                    <a:gd name="connsiteX2" fmla="*/ 7342978 w 7960937"/>
                    <a:gd name="connsiteY2" fmla="*/ 0 h 1526199"/>
                    <a:gd name="connsiteX3" fmla="*/ 7061219 w 7960937"/>
                    <a:gd name="connsiteY3" fmla="*/ 84138 h 1526199"/>
                    <a:gd name="connsiteX4" fmla="*/ 6746865 w 7960937"/>
                    <a:gd name="connsiteY4" fmla="*/ 168107 h 1526199"/>
                    <a:gd name="connsiteX5" fmla="*/ 6468660 w 7960937"/>
                    <a:gd name="connsiteY5" fmla="*/ 241757 h 1526199"/>
                    <a:gd name="connsiteX6" fmla="*/ 6162899 w 7960937"/>
                    <a:gd name="connsiteY6" fmla="*/ 334886 h 1526199"/>
                    <a:gd name="connsiteX7" fmla="*/ 5882917 w 7960937"/>
                    <a:gd name="connsiteY7" fmla="*/ 434597 h 1526199"/>
                    <a:gd name="connsiteX8" fmla="*/ 5563058 w 7960937"/>
                    <a:gd name="connsiteY8" fmla="*/ 547261 h 1526199"/>
                    <a:gd name="connsiteX9" fmla="*/ 5264026 w 7960937"/>
                    <a:gd name="connsiteY9" fmla="*/ 663152 h 1526199"/>
                    <a:gd name="connsiteX10" fmla="*/ 4983199 w 7960937"/>
                    <a:gd name="connsiteY10" fmla="*/ 762919 h 1526199"/>
                    <a:gd name="connsiteX11" fmla="*/ 4679215 w 7960937"/>
                    <a:gd name="connsiteY11" fmla="*/ 871641 h 1526199"/>
                    <a:gd name="connsiteX12" fmla="*/ 4409690 w 7960937"/>
                    <a:gd name="connsiteY12" fmla="*/ 960749 h 1526199"/>
                    <a:gd name="connsiteX13" fmla="*/ 4099356 w 7960937"/>
                    <a:gd name="connsiteY13" fmla="*/ 1037490 h 1526199"/>
                    <a:gd name="connsiteX14" fmla="*/ 3835389 w 7960937"/>
                    <a:gd name="connsiteY14" fmla="*/ 1031761 h 1526199"/>
                    <a:gd name="connsiteX15" fmla="*/ 3527437 w 7960937"/>
                    <a:gd name="connsiteY15" fmla="*/ 1054958 h 1526199"/>
                    <a:gd name="connsiteX16" fmla="*/ 3234565 w 7960937"/>
                    <a:gd name="connsiteY16" fmla="*/ 1094827 h 1526199"/>
                    <a:gd name="connsiteX17" fmla="*/ 2946454 w 7960937"/>
                    <a:gd name="connsiteY17" fmla="*/ 1141601 h 1526199"/>
                    <a:gd name="connsiteX18" fmla="*/ 2638640 w 7960937"/>
                    <a:gd name="connsiteY18" fmla="*/ 1188525 h 1526199"/>
                    <a:gd name="connsiteX19" fmla="*/ 2343249 w 7960937"/>
                    <a:gd name="connsiteY19" fmla="*/ 1194632 h 1526199"/>
                    <a:gd name="connsiteX20" fmla="*/ 2065786 w 7960937"/>
                    <a:gd name="connsiteY20" fmla="*/ 1223671 h 1526199"/>
                    <a:gd name="connsiteX21" fmla="*/ 1757695 w 7960937"/>
                    <a:gd name="connsiteY21" fmla="*/ 1326796 h 1526199"/>
                    <a:gd name="connsiteX22" fmla="*/ 1477989 w 7960937"/>
                    <a:gd name="connsiteY22" fmla="*/ 1378956 h 1526199"/>
                    <a:gd name="connsiteX23" fmla="*/ 1187827 w 7960937"/>
                    <a:gd name="connsiteY23" fmla="*/ 1399233 h 1526199"/>
                    <a:gd name="connsiteX24" fmla="*/ 875112 w 7960937"/>
                    <a:gd name="connsiteY24" fmla="*/ 1431286 h 1526199"/>
                    <a:gd name="connsiteX25" fmla="*/ 587469 w 7960937"/>
                    <a:gd name="connsiteY25" fmla="*/ 1437167 h 1526199"/>
                    <a:gd name="connsiteX26" fmla="*/ 280172 w 7960937"/>
                    <a:gd name="connsiteY26" fmla="*/ 1483618 h 1526199"/>
                    <a:gd name="connsiteX27" fmla="*/ 0 w 7960937"/>
                    <a:gd name="connsiteY27" fmla="*/ 1526199 h 1526199"/>
                    <a:gd name="connsiteX0" fmla="*/ 7960937 w 7960937"/>
                    <a:gd name="connsiteY0" fmla="*/ 732521 h 1629058"/>
                    <a:gd name="connsiteX1" fmla="*/ 7631553 w 7960937"/>
                    <a:gd name="connsiteY1" fmla="*/ 0 h 1629058"/>
                    <a:gd name="connsiteX2" fmla="*/ 7342978 w 7960937"/>
                    <a:gd name="connsiteY2" fmla="*/ 102859 h 1629058"/>
                    <a:gd name="connsiteX3" fmla="*/ 7061219 w 7960937"/>
                    <a:gd name="connsiteY3" fmla="*/ 186997 h 1629058"/>
                    <a:gd name="connsiteX4" fmla="*/ 6746865 w 7960937"/>
                    <a:gd name="connsiteY4" fmla="*/ 270966 h 1629058"/>
                    <a:gd name="connsiteX5" fmla="*/ 6468660 w 7960937"/>
                    <a:gd name="connsiteY5" fmla="*/ 344616 h 1629058"/>
                    <a:gd name="connsiteX6" fmla="*/ 6162899 w 7960937"/>
                    <a:gd name="connsiteY6" fmla="*/ 437745 h 1629058"/>
                    <a:gd name="connsiteX7" fmla="*/ 5882917 w 7960937"/>
                    <a:gd name="connsiteY7" fmla="*/ 537456 h 1629058"/>
                    <a:gd name="connsiteX8" fmla="*/ 5563058 w 7960937"/>
                    <a:gd name="connsiteY8" fmla="*/ 650120 h 1629058"/>
                    <a:gd name="connsiteX9" fmla="*/ 5264026 w 7960937"/>
                    <a:gd name="connsiteY9" fmla="*/ 766011 h 1629058"/>
                    <a:gd name="connsiteX10" fmla="*/ 4983199 w 7960937"/>
                    <a:gd name="connsiteY10" fmla="*/ 865778 h 1629058"/>
                    <a:gd name="connsiteX11" fmla="*/ 4679215 w 7960937"/>
                    <a:gd name="connsiteY11" fmla="*/ 974500 h 1629058"/>
                    <a:gd name="connsiteX12" fmla="*/ 4409690 w 7960937"/>
                    <a:gd name="connsiteY12" fmla="*/ 1063608 h 1629058"/>
                    <a:gd name="connsiteX13" fmla="*/ 4099356 w 7960937"/>
                    <a:gd name="connsiteY13" fmla="*/ 1140349 h 1629058"/>
                    <a:gd name="connsiteX14" fmla="*/ 3835389 w 7960937"/>
                    <a:gd name="connsiteY14" fmla="*/ 1134620 h 1629058"/>
                    <a:gd name="connsiteX15" fmla="*/ 3527437 w 7960937"/>
                    <a:gd name="connsiteY15" fmla="*/ 1157817 h 1629058"/>
                    <a:gd name="connsiteX16" fmla="*/ 3234565 w 7960937"/>
                    <a:gd name="connsiteY16" fmla="*/ 1197686 h 1629058"/>
                    <a:gd name="connsiteX17" fmla="*/ 2946454 w 7960937"/>
                    <a:gd name="connsiteY17" fmla="*/ 1244460 h 1629058"/>
                    <a:gd name="connsiteX18" fmla="*/ 2638640 w 7960937"/>
                    <a:gd name="connsiteY18" fmla="*/ 1291384 h 1629058"/>
                    <a:gd name="connsiteX19" fmla="*/ 2343249 w 7960937"/>
                    <a:gd name="connsiteY19" fmla="*/ 1297491 h 1629058"/>
                    <a:gd name="connsiteX20" fmla="*/ 2065786 w 7960937"/>
                    <a:gd name="connsiteY20" fmla="*/ 1326530 h 1629058"/>
                    <a:gd name="connsiteX21" fmla="*/ 1757695 w 7960937"/>
                    <a:gd name="connsiteY21" fmla="*/ 1429655 h 1629058"/>
                    <a:gd name="connsiteX22" fmla="*/ 1477989 w 7960937"/>
                    <a:gd name="connsiteY22" fmla="*/ 1481815 h 1629058"/>
                    <a:gd name="connsiteX23" fmla="*/ 1187827 w 7960937"/>
                    <a:gd name="connsiteY23" fmla="*/ 1502092 h 1629058"/>
                    <a:gd name="connsiteX24" fmla="*/ 875112 w 7960937"/>
                    <a:gd name="connsiteY24" fmla="*/ 1534145 h 1629058"/>
                    <a:gd name="connsiteX25" fmla="*/ 587469 w 7960937"/>
                    <a:gd name="connsiteY25" fmla="*/ 1540026 h 1629058"/>
                    <a:gd name="connsiteX26" fmla="*/ 280172 w 7960937"/>
                    <a:gd name="connsiteY26" fmla="*/ 1586477 h 1629058"/>
                    <a:gd name="connsiteX27" fmla="*/ 0 w 7960937"/>
                    <a:gd name="connsiteY27" fmla="*/ 1629058 h 1629058"/>
                    <a:gd name="connsiteX0" fmla="*/ 7926012 w 7926012"/>
                    <a:gd name="connsiteY0" fmla="*/ 0 h 1712286"/>
                    <a:gd name="connsiteX1" fmla="*/ 7631553 w 7926012"/>
                    <a:gd name="connsiteY1" fmla="*/ 83228 h 1712286"/>
                    <a:gd name="connsiteX2" fmla="*/ 7342978 w 7926012"/>
                    <a:gd name="connsiteY2" fmla="*/ 186087 h 1712286"/>
                    <a:gd name="connsiteX3" fmla="*/ 7061219 w 7926012"/>
                    <a:gd name="connsiteY3" fmla="*/ 270225 h 1712286"/>
                    <a:gd name="connsiteX4" fmla="*/ 6746865 w 7926012"/>
                    <a:gd name="connsiteY4" fmla="*/ 354194 h 1712286"/>
                    <a:gd name="connsiteX5" fmla="*/ 6468660 w 7926012"/>
                    <a:gd name="connsiteY5" fmla="*/ 427844 h 1712286"/>
                    <a:gd name="connsiteX6" fmla="*/ 6162899 w 7926012"/>
                    <a:gd name="connsiteY6" fmla="*/ 520973 h 1712286"/>
                    <a:gd name="connsiteX7" fmla="*/ 5882917 w 7926012"/>
                    <a:gd name="connsiteY7" fmla="*/ 620684 h 1712286"/>
                    <a:gd name="connsiteX8" fmla="*/ 5563058 w 7926012"/>
                    <a:gd name="connsiteY8" fmla="*/ 733348 h 1712286"/>
                    <a:gd name="connsiteX9" fmla="*/ 5264026 w 7926012"/>
                    <a:gd name="connsiteY9" fmla="*/ 849239 h 1712286"/>
                    <a:gd name="connsiteX10" fmla="*/ 4983199 w 7926012"/>
                    <a:gd name="connsiteY10" fmla="*/ 949006 h 1712286"/>
                    <a:gd name="connsiteX11" fmla="*/ 4679215 w 7926012"/>
                    <a:gd name="connsiteY11" fmla="*/ 1057728 h 1712286"/>
                    <a:gd name="connsiteX12" fmla="*/ 4409690 w 7926012"/>
                    <a:gd name="connsiteY12" fmla="*/ 1146836 h 1712286"/>
                    <a:gd name="connsiteX13" fmla="*/ 4099356 w 7926012"/>
                    <a:gd name="connsiteY13" fmla="*/ 1223577 h 1712286"/>
                    <a:gd name="connsiteX14" fmla="*/ 3835389 w 7926012"/>
                    <a:gd name="connsiteY14" fmla="*/ 1217848 h 1712286"/>
                    <a:gd name="connsiteX15" fmla="*/ 3527437 w 7926012"/>
                    <a:gd name="connsiteY15" fmla="*/ 1241045 h 1712286"/>
                    <a:gd name="connsiteX16" fmla="*/ 3234565 w 7926012"/>
                    <a:gd name="connsiteY16" fmla="*/ 1280914 h 1712286"/>
                    <a:gd name="connsiteX17" fmla="*/ 2946454 w 7926012"/>
                    <a:gd name="connsiteY17" fmla="*/ 1327688 h 1712286"/>
                    <a:gd name="connsiteX18" fmla="*/ 2638640 w 7926012"/>
                    <a:gd name="connsiteY18" fmla="*/ 1374612 h 1712286"/>
                    <a:gd name="connsiteX19" fmla="*/ 2343249 w 7926012"/>
                    <a:gd name="connsiteY19" fmla="*/ 1380719 h 1712286"/>
                    <a:gd name="connsiteX20" fmla="*/ 2065786 w 7926012"/>
                    <a:gd name="connsiteY20" fmla="*/ 1409758 h 1712286"/>
                    <a:gd name="connsiteX21" fmla="*/ 1757695 w 7926012"/>
                    <a:gd name="connsiteY21" fmla="*/ 1512883 h 1712286"/>
                    <a:gd name="connsiteX22" fmla="*/ 1477989 w 7926012"/>
                    <a:gd name="connsiteY22" fmla="*/ 1565043 h 1712286"/>
                    <a:gd name="connsiteX23" fmla="*/ 1187827 w 7926012"/>
                    <a:gd name="connsiteY23" fmla="*/ 1585320 h 1712286"/>
                    <a:gd name="connsiteX24" fmla="*/ 875112 w 7926012"/>
                    <a:gd name="connsiteY24" fmla="*/ 1617373 h 1712286"/>
                    <a:gd name="connsiteX25" fmla="*/ 587469 w 7926012"/>
                    <a:gd name="connsiteY25" fmla="*/ 1623254 h 1712286"/>
                    <a:gd name="connsiteX26" fmla="*/ 280172 w 7926012"/>
                    <a:gd name="connsiteY26" fmla="*/ 1669705 h 1712286"/>
                    <a:gd name="connsiteX27" fmla="*/ 0 w 7926012"/>
                    <a:gd name="connsiteY27" fmla="*/ 1712286 h 171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26012" h="1712286">
                      <a:moveTo>
                        <a:pt x="7926012" y="0"/>
                      </a:moveTo>
                      <a:lnTo>
                        <a:pt x="7631553" y="83228"/>
                      </a:lnTo>
                      <a:lnTo>
                        <a:pt x="7342978" y="186087"/>
                      </a:lnTo>
                      <a:lnTo>
                        <a:pt x="7061219" y="270225"/>
                      </a:lnTo>
                      <a:lnTo>
                        <a:pt x="6746865" y="354194"/>
                      </a:lnTo>
                      <a:lnTo>
                        <a:pt x="6468660" y="427844"/>
                      </a:lnTo>
                      <a:lnTo>
                        <a:pt x="6162899" y="520973"/>
                      </a:lnTo>
                      <a:lnTo>
                        <a:pt x="5882917" y="620684"/>
                      </a:lnTo>
                      <a:lnTo>
                        <a:pt x="5563058" y="733348"/>
                      </a:lnTo>
                      <a:lnTo>
                        <a:pt x="5264026" y="849239"/>
                      </a:lnTo>
                      <a:lnTo>
                        <a:pt x="4983199" y="949006"/>
                      </a:lnTo>
                      <a:lnTo>
                        <a:pt x="4679215" y="1057728"/>
                      </a:lnTo>
                      <a:lnTo>
                        <a:pt x="4409690" y="1146836"/>
                      </a:lnTo>
                      <a:lnTo>
                        <a:pt x="4099356" y="1223577"/>
                      </a:lnTo>
                      <a:lnTo>
                        <a:pt x="3835389" y="1217848"/>
                      </a:lnTo>
                      <a:lnTo>
                        <a:pt x="3527437" y="1241045"/>
                      </a:lnTo>
                      <a:lnTo>
                        <a:pt x="3234565" y="1280914"/>
                      </a:lnTo>
                      <a:lnTo>
                        <a:pt x="2946454" y="1327688"/>
                      </a:lnTo>
                      <a:lnTo>
                        <a:pt x="2638640" y="1374612"/>
                      </a:lnTo>
                      <a:lnTo>
                        <a:pt x="2343249" y="1380719"/>
                      </a:lnTo>
                      <a:lnTo>
                        <a:pt x="2065786" y="1409758"/>
                      </a:lnTo>
                      <a:lnTo>
                        <a:pt x="1757695" y="1512883"/>
                      </a:lnTo>
                      <a:lnTo>
                        <a:pt x="1477989" y="1565043"/>
                      </a:lnTo>
                      <a:lnTo>
                        <a:pt x="1187827" y="1585320"/>
                      </a:lnTo>
                      <a:lnTo>
                        <a:pt x="875112" y="1617373"/>
                      </a:lnTo>
                      <a:lnTo>
                        <a:pt x="587469" y="1623254"/>
                      </a:lnTo>
                      <a:lnTo>
                        <a:pt x="280172" y="1669705"/>
                      </a:lnTo>
                      <a:lnTo>
                        <a:pt x="0" y="1712286"/>
                      </a:lnTo>
                    </a:path>
                  </a:pathLst>
                </a:custGeom>
                <a:noFill/>
                <a:ln w="28575" cap="flat">
                  <a:solidFill>
                    <a:srgbClr val="E74A21"/>
                  </a:solidFill>
                  <a:prstDash val="solid"/>
                  <a:miter/>
                </a:ln>
              </p:spPr>
              <p:txBody>
                <a:bodyPr rtlCol="0" anchor="ctr"/>
                <a:lstStyle/>
                <a:p>
                  <a:endParaRPr lang="en-US" sz="633"/>
                </a:p>
              </p:txBody>
            </p:sp>
          </p:grpSp>
          <p:grpSp>
            <p:nvGrpSpPr>
              <p:cNvPr id="843" name="Group 842">
                <a:extLst>
                  <a:ext uri="{FF2B5EF4-FFF2-40B4-BE49-F238E27FC236}">
                    <a16:creationId xmlns:a16="http://schemas.microsoft.com/office/drawing/2014/main" id="{760A2CE8-80F1-453D-B928-CAAC7AE1105C}"/>
                  </a:ext>
                </a:extLst>
              </p:cNvPr>
              <p:cNvGrpSpPr/>
              <p:nvPr/>
            </p:nvGrpSpPr>
            <p:grpSpPr>
              <a:xfrm>
                <a:off x="2501570" y="10193139"/>
                <a:ext cx="8120764" cy="537088"/>
                <a:chOff x="2501570" y="12964914"/>
                <a:chExt cx="8120764" cy="537088"/>
              </a:xfrm>
            </p:grpSpPr>
            <p:sp>
              <p:nvSpPr>
                <p:cNvPr id="965" name="Freeform: Shape 224">
                  <a:extLst>
                    <a:ext uri="{FF2B5EF4-FFF2-40B4-BE49-F238E27FC236}">
                      <a16:creationId xmlns:a16="http://schemas.microsoft.com/office/drawing/2014/main" id="{31F229C7-8D32-4090-8751-F5A9FD134F8C}"/>
                    </a:ext>
                  </a:extLst>
                </p:cNvPr>
                <p:cNvSpPr/>
                <p:nvPr/>
              </p:nvSpPr>
              <p:spPr>
                <a:xfrm>
                  <a:off x="2501570" y="1296491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66" name="Freeform: Shape 226">
                  <a:extLst>
                    <a:ext uri="{FF2B5EF4-FFF2-40B4-BE49-F238E27FC236}">
                      <a16:creationId xmlns:a16="http://schemas.microsoft.com/office/drawing/2014/main" id="{D6AABED3-0063-47D2-93EC-4618E12FD081}"/>
                    </a:ext>
                  </a:extLst>
                </p:cNvPr>
                <p:cNvSpPr/>
                <p:nvPr/>
              </p:nvSpPr>
              <p:spPr>
                <a:xfrm>
                  <a:off x="3088245" y="1299727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67" name="Freeform: Shape 227">
                  <a:extLst>
                    <a:ext uri="{FF2B5EF4-FFF2-40B4-BE49-F238E27FC236}">
                      <a16:creationId xmlns:a16="http://schemas.microsoft.com/office/drawing/2014/main" id="{DD740514-76F6-4D64-BAC9-F80AABD6FE14}"/>
                    </a:ext>
                  </a:extLst>
                </p:cNvPr>
                <p:cNvSpPr/>
                <p:nvPr/>
              </p:nvSpPr>
              <p:spPr>
                <a:xfrm>
                  <a:off x="3391763" y="1300472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68" name="Freeform: Shape 228">
                  <a:extLst>
                    <a:ext uri="{FF2B5EF4-FFF2-40B4-BE49-F238E27FC236}">
                      <a16:creationId xmlns:a16="http://schemas.microsoft.com/office/drawing/2014/main" id="{DF1E5DC9-4E95-4BAD-BA50-B94AEA16BEBD}"/>
                    </a:ext>
                  </a:extLst>
                </p:cNvPr>
                <p:cNvSpPr/>
                <p:nvPr/>
              </p:nvSpPr>
              <p:spPr>
                <a:xfrm>
                  <a:off x="3683047" y="1302982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69" name="Freeform: Shape 229">
                  <a:extLst>
                    <a:ext uri="{FF2B5EF4-FFF2-40B4-BE49-F238E27FC236}">
                      <a16:creationId xmlns:a16="http://schemas.microsoft.com/office/drawing/2014/main" id="{9BC39F5F-62AA-47BE-9715-097D358980BC}"/>
                    </a:ext>
                  </a:extLst>
                </p:cNvPr>
                <p:cNvSpPr/>
                <p:nvPr/>
              </p:nvSpPr>
              <p:spPr>
                <a:xfrm>
                  <a:off x="3977972" y="1303083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0" name="Freeform: Shape 230">
                  <a:extLst>
                    <a:ext uri="{FF2B5EF4-FFF2-40B4-BE49-F238E27FC236}">
                      <a16:creationId xmlns:a16="http://schemas.microsoft.com/office/drawing/2014/main" id="{B4D1FF1A-3AE4-45E1-B207-864F085CACAF}"/>
                    </a:ext>
                  </a:extLst>
                </p:cNvPr>
                <p:cNvSpPr/>
                <p:nvPr/>
              </p:nvSpPr>
              <p:spPr>
                <a:xfrm>
                  <a:off x="4265615" y="1305403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1" name="Freeform: Shape 231">
                  <a:extLst>
                    <a:ext uri="{FF2B5EF4-FFF2-40B4-BE49-F238E27FC236}">
                      <a16:creationId xmlns:a16="http://schemas.microsoft.com/office/drawing/2014/main" id="{5E24F56F-248D-417E-8545-0C386AF4C52C}"/>
                    </a:ext>
                  </a:extLst>
                </p:cNvPr>
                <p:cNvSpPr/>
                <p:nvPr/>
              </p:nvSpPr>
              <p:spPr>
                <a:xfrm>
                  <a:off x="4564181" y="1307726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2" name="Freeform: Shape 232">
                  <a:extLst>
                    <a:ext uri="{FF2B5EF4-FFF2-40B4-BE49-F238E27FC236}">
                      <a16:creationId xmlns:a16="http://schemas.microsoft.com/office/drawing/2014/main" id="{CA09C713-D03E-4C0D-BE42-F5DFB41DF72D}"/>
                    </a:ext>
                  </a:extLst>
                </p:cNvPr>
                <p:cNvSpPr/>
                <p:nvPr/>
              </p:nvSpPr>
              <p:spPr>
                <a:xfrm>
                  <a:off x="4859106" y="1310208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3" name="Freeform: Shape 233">
                  <a:extLst>
                    <a:ext uri="{FF2B5EF4-FFF2-40B4-BE49-F238E27FC236}">
                      <a16:creationId xmlns:a16="http://schemas.microsoft.com/office/drawing/2014/main" id="{7135D067-C3B3-4155-AC68-A40F3D8E36DC}"/>
                    </a:ext>
                  </a:extLst>
                </p:cNvPr>
                <p:cNvSpPr/>
                <p:nvPr/>
              </p:nvSpPr>
              <p:spPr>
                <a:xfrm>
                  <a:off x="5146749" y="1310123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4" name="Freeform: Shape 234">
                  <a:extLst>
                    <a:ext uri="{FF2B5EF4-FFF2-40B4-BE49-F238E27FC236}">
                      <a16:creationId xmlns:a16="http://schemas.microsoft.com/office/drawing/2014/main" id="{5735747F-591D-4000-A8F0-0B21B5046620}"/>
                    </a:ext>
                  </a:extLst>
                </p:cNvPr>
                <p:cNvSpPr/>
                <p:nvPr/>
              </p:nvSpPr>
              <p:spPr>
                <a:xfrm>
                  <a:off x="5441674" y="1313659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5" name="Freeform: Shape 235">
                  <a:extLst>
                    <a:ext uri="{FF2B5EF4-FFF2-40B4-BE49-F238E27FC236}">
                      <a16:creationId xmlns:a16="http://schemas.microsoft.com/office/drawing/2014/main" id="{F998161D-C23D-43CD-A2AA-0E55AE4B71EC}"/>
                    </a:ext>
                  </a:extLst>
                </p:cNvPr>
                <p:cNvSpPr/>
                <p:nvPr/>
              </p:nvSpPr>
              <p:spPr>
                <a:xfrm>
                  <a:off x="5732958" y="1316266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6" name="Freeform: Shape 236">
                  <a:extLst>
                    <a:ext uri="{FF2B5EF4-FFF2-40B4-BE49-F238E27FC236}">
                      <a16:creationId xmlns:a16="http://schemas.microsoft.com/office/drawing/2014/main" id="{C7D879B9-FDB2-479C-94F1-68B03277E58B}"/>
                    </a:ext>
                  </a:extLst>
                </p:cNvPr>
                <p:cNvSpPr/>
                <p:nvPr/>
              </p:nvSpPr>
              <p:spPr>
                <a:xfrm>
                  <a:off x="6024242" y="1317402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7" name="Freeform: Shape 237">
                  <a:extLst>
                    <a:ext uri="{FF2B5EF4-FFF2-40B4-BE49-F238E27FC236}">
                      <a16:creationId xmlns:a16="http://schemas.microsoft.com/office/drawing/2014/main" id="{05B6E2CF-A4BA-40A3-ACF9-E19ED44B6A8D}"/>
                    </a:ext>
                  </a:extLst>
                </p:cNvPr>
                <p:cNvSpPr/>
                <p:nvPr/>
              </p:nvSpPr>
              <p:spPr>
                <a:xfrm>
                  <a:off x="6315526" y="1317100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8" name="Freeform: Shape 238">
                  <a:extLst>
                    <a:ext uri="{FF2B5EF4-FFF2-40B4-BE49-F238E27FC236}">
                      <a16:creationId xmlns:a16="http://schemas.microsoft.com/office/drawing/2014/main" id="{F2DA7F06-D7AF-43BA-96C2-AB35A72137CA}"/>
                    </a:ext>
                  </a:extLst>
                </p:cNvPr>
                <p:cNvSpPr/>
                <p:nvPr/>
              </p:nvSpPr>
              <p:spPr>
                <a:xfrm>
                  <a:off x="6610451" y="1325093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79" name="Freeform: Shape 239">
                  <a:extLst>
                    <a:ext uri="{FF2B5EF4-FFF2-40B4-BE49-F238E27FC236}">
                      <a16:creationId xmlns:a16="http://schemas.microsoft.com/office/drawing/2014/main" id="{8ECE5E24-5A88-4D5B-BF3A-F74CD5A1B0E0}"/>
                    </a:ext>
                  </a:extLst>
                </p:cNvPr>
                <p:cNvSpPr/>
                <p:nvPr/>
              </p:nvSpPr>
              <p:spPr>
                <a:xfrm>
                  <a:off x="6901735" y="1326479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0" name="Freeform: Shape 240">
                  <a:extLst>
                    <a:ext uri="{FF2B5EF4-FFF2-40B4-BE49-F238E27FC236}">
                      <a16:creationId xmlns:a16="http://schemas.microsoft.com/office/drawing/2014/main" id="{CFE01603-22DE-4CE4-BAF0-BF922C1C0D0F}"/>
                    </a:ext>
                  </a:extLst>
                </p:cNvPr>
                <p:cNvSpPr/>
                <p:nvPr/>
              </p:nvSpPr>
              <p:spPr>
                <a:xfrm>
                  <a:off x="7196660" y="1328402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1" name="Freeform: Shape 241">
                  <a:extLst>
                    <a:ext uri="{FF2B5EF4-FFF2-40B4-BE49-F238E27FC236}">
                      <a16:creationId xmlns:a16="http://schemas.microsoft.com/office/drawing/2014/main" id="{4BC1628A-83AA-4DDA-B84A-384D978235E9}"/>
                    </a:ext>
                  </a:extLst>
                </p:cNvPr>
                <p:cNvSpPr/>
                <p:nvPr/>
              </p:nvSpPr>
              <p:spPr>
                <a:xfrm>
                  <a:off x="7487944" y="1328658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2" name="Freeform: Shape 242">
                  <a:extLst>
                    <a:ext uri="{FF2B5EF4-FFF2-40B4-BE49-F238E27FC236}">
                      <a16:creationId xmlns:a16="http://schemas.microsoft.com/office/drawing/2014/main" id="{B51E45B8-645E-4EA7-BB15-53D6C6E80C50}"/>
                    </a:ext>
                  </a:extLst>
                </p:cNvPr>
                <p:cNvSpPr/>
                <p:nvPr/>
              </p:nvSpPr>
              <p:spPr>
                <a:xfrm>
                  <a:off x="7787821" y="1330088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3" name="Freeform: Shape 243">
                  <a:extLst>
                    <a:ext uri="{FF2B5EF4-FFF2-40B4-BE49-F238E27FC236}">
                      <a16:creationId xmlns:a16="http://schemas.microsoft.com/office/drawing/2014/main" id="{3A9D6CEE-87EF-4C3C-A5F4-3677D9CD6FF3}"/>
                    </a:ext>
                  </a:extLst>
                </p:cNvPr>
                <p:cNvSpPr/>
                <p:nvPr/>
              </p:nvSpPr>
              <p:spPr>
                <a:xfrm>
                  <a:off x="8074153" y="1330057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4" name="Freeform: Shape 244">
                  <a:extLst>
                    <a:ext uri="{FF2B5EF4-FFF2-40B4-BE49-F238E27FC236}">
                      <a16:creationId xmlns:a16="http://schemas.microsoft.com/office/drawing/2014/main" id="{490D3341-F158-4EF3-A3B2-A04C90432014}"/>
                    </a:ext>
                  </a:extLst>
                </p:cNvPr>
                <p:cNvSpPr/>
                <p:nvPr/>
              </p:nvSpPr>
              <p:spPr>
                <a:xfrm>
                  <a:off x="8378137" y="1331621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5" name="Freeform: Shape 245">
                  <a:extLst>
                    <a:ext uri="{FF2B5EF4-FFF2-40B4-BE49-F238E27FC236}">
                      <a16:creationId xmlns:a16="http://schemas.microsoft.com/office/drawing/2014/main" id="{9E1726D2-8673-4D10-B10E-F97DB06FDC34}"/>
                    </a:ext>
                  </a:extLst>
                </p:cNvPr>
                <p:cNvSpPr/>
                <p:nvPr/>
              </p:nvSpPr>
              <p:spPr>
                <a:xfrm>
                  <a:off x="8665780" y="1331472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6" name="Freeform: Shape 246">
                  <a:extLst>
                    <a:ext uri="{FF2B5EF4-FFF2-40B4-BE49-F238E27FC236}">
                      <a16:creationId xmlns:a16="http://schemas.microsoft.com/office/drawing/2014/main" id="{5717F31E-6F93-4251-B1ED-AB66FADC0E31}"/>
                    </a:ext>
                  </a:extLst>
                </p:cNvPr>
                <p:cNvSpPr/>
                <p:nvPr/>
              </p:nvSpPr>
              <p:spPr>
                <a:xfrm>
                  <a:off x="8960705" y="1331515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7" name="Freeform: Shape 247">
                  <a:extLst>
                    <a:ext uri="{FF2B5EF4-FFF2-40B4-BE49-F238E27FC236}">
                      <a16:creationId xmlns:a16="http://schemas.microsoft.com/office/drawing/2014/main" id="{88067897-34DE-4744-A3DB-376447252AE4}"/>
                    </a:ext>
                  </a:extLst>
                </p:cNvPr>
                <p:cNvSpPr/>
                <p:nvPr/>
              </p:nvSpPr>
              <p:spPr>
                <a:xfrm>
                  <a:off x="9258805" y="13309809"/>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8" name="Freeform: Shape 248">
                  <a:extLst>
                    <a:ext uri="{FF2B5EF4-FFF2-40B4-BE49-F238E27FC236}">
                      <a16:creationId xmlns:a16="http://schemas.microsoft.com/office/drawing/2014/main" id="{5465A409-B32E-480B-B52A-FECC70A22027}"/>
                    </a:ext>
                  </a:extLst>
                </p:cNvPr>
                <p:cNvSpPr/>
                <p:nvPr/>
              </p:nvSpPr>
              <p:spPr>
                <a:xfrm>
                  <a:off x="9553264" y="13319122"/>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89" name="Freeform: Shape 249">
                  <a:extLst>
                    <a:ext uri="{FF2B5EF4-FFF2-40B4-BE49-F238E27FC236}">
                      <a16:creationId xmlns:a16="http://schemas.microsoft.com/office/drawing/2014/main" id="{378EA27E-7BCF-4D1C-A9B8-FD4DE8B59D85}"/>
                    </a:ext>
                  </a:extLst>
                </p:cNvPr>
                <p:cNvSpPr/>
                <p:nvPr/>
              </p:nvSpPr>
              <p:spPr>
                <a:xfrm>
                  <a:off x="9847723" y="13285301"/>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90" name="Freeform: Shape 250">
                  <a:extLst>
                    <a:ext uri="{FF2B5EF4-FFF2-40B4-BE49-F238E27FC236}">
                      <a16:creationId xmlns:a16="http://schemas.microsoft.com/office/drawing/2014/main" id="{648C322E-31C8-48E8-AABC-4400414C8DC0}"/>
                    </a:ext>
                  </a:extLst>
                </p:cNvPr>
                <p:cNvSpPr/>
                <p:nvPr/>
              </p:nvSpPr>
              <p:spPr>
                <a:xfrm>
                  <a:off x="10139473" y="1325846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91" name="Freeform: Shape 251">
                  <a:extLst>
                    <a:ext uri="{FF2B5EF4-FFF2-40B4-BE49-F238E27FC236}">
                      <a16:creationId xmlns:a16="http://schemas.microsoft.com/office/drawing/2014/main" id="{13A8085B-B76D-40FA-926E-EF07832F276B}"/>
                    </a:ext>
                  </a:extLst>
                </p:cNvPr>
                <p:cNvSpPr/>
                <p:nvPr/>
              </p:nvSpPr>
              <p:spPr>
                <a:xfrm>
                  <a:off x="10440282" y="1325309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992" name="Freeform: Shape 252">
                  <a:extLst>
                    <a:ext uri="{FF2B5EF4-FFF2-40B4-BE49-F238E27FC236}">
                      <a16:creationId xmlns:a16="http://schemas.microsoft.com/office/drawing/2014/main" id="{895779F2-ACD6-40F6-B925-72FA88F9D6F7}"/>
                    </a:ext>
                  </a:extLst>
                </p:cNvPr>
                <p:cNvSpPr/>
                <p:nvPr/>
              </p:nvSpPr>
              <p:spPr>
                <a:xfrm>
                  <a:off x="2601233" y="13067625"/>
                  <a:ext cx="7903788" cy="350676"/>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8747 w 7918075"/>
                    <a:gd name="connsiteY26" fmla="*/ 2686203 h 2979722"/>
                    <a:gd name="connsiteX27" fmla="*/ 0 w 7918075"/>
                    <a:gd name="connsiteY27" fmla="*/ 2979722 h 2979722"/>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3985 w 7918075"/>
                    <a:gd name="connsiteY26" fmla="*/ 2896513 h 2979722"/>
                    <a:gd name="connsiteX27" fmla="*/ 0 w 7918075"/>
                    <a:gd name="connsiteY27" fmla="*/ 2979722 h 2979722"/>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99375 w 7913312"/>
                    <a:gd name="connsiteY25" fmla="*/ 2634971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52108 w 7913312"/>
                    <a:gd name="connsiteY23" fmla="*/ 244169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583928 w 7913312"/>
                    <a:gd name="connsiteY1" fmla="*/ 1644621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824412 w 7824412"/>
                    <a:gd name="connsiteY0" fmla="*/ 285216 h 1607153"/>
                    <a:gd name="connsiteX1" fmla="*/ 7583928 w 7824412"/>
                    <a:gd name="connsiteY1" fmla="*/ 288781 h 1607153"/>
                    <a:gd name="connsiteX2" fmla="*/ 7257253 w 7824412"/>
                    <a:gd name="connsiteY2" fmla="*/ 187703 h 1607153"/>
                    <a:gd name="connsiteX3" fmla="*/ 6991369 w 7824412"/>
                    <a:gd name="connsiteY3" fmla="*/ 217671 h 1607153"/>
                    <a:gd name="connsiteX4" fmla="*/ 6823065 w 7824412"/>
                    <a:gd name="connsiteY4" fmla="*/ 368556 h 1607153"/>
                    <a:gd name="connsiteX5" fmla="*/ 6522635 w 7824412"/>
                    <a:gd name="connsiteY5" fmla="*/ 534615 h 1607153"/>
                    <a:gd name="connsiteX6" fmla="*/ 6239099 w 7824412"/>
                    <a:gd name="connsiteY6" fmla="*/ 0 h 1607153"/>
                    <a:gd name="connsiteX7" fmla="*/ 5876567 w 7824412"/>
                    <a:gd name="connsiteY7" fmla="*/ 1202246 h 1607153"/>
                    <a:gd name="connsiteX8" fmla="*/ 5559883 w 7824412"/>
                    <a:gd name="connsiteY8" fmla="*/ 1181077 h 1607153"/>
                    <a:gd name="connsiteX9" fmla="*/ 5286251 w 7824412"/>
                    <a:gd name="connsiteY9" fmla="*/ 1105776 h 1607153"/>
                    <a:gd name="connsiteX10" fmla="*/ 4970499 w 7824412"/>
                    <a:gd name="connsiteY10" fmla="*/ 1103575 h 1607153"/>
                    <a:gd name="connsiteX11" fmla="*/ 4685565 w 7824412"/>
                    <a:gd name="connsiteY11" fmla="*/ 1049784 h 1607153"/>
                    <a:gd name="connsiteX12" fmla="*/ 4400165 w 7824412"/>
                    <a:gd name="connsiteY12" fmla="*/ 925395 h 1607153"/>
                    <a:gd name="connsiteX13" fmla="*/ 4115231 w 7824412"/>
                    <a:gd name="connsiteY13" fmla="*/ 998950 h 1607153"/>
                    <a:gd name="connsiteX14" fmla="*/ 3813163 w 7824412"/>
                    <a:gd name="connsiteY14" fmla="*/ 980475 h 1607153"/>
                    <a:gd name="connsiteX15" fmla="*/ 3508386 w 7824412"/>
                    <a:gd name="connsiteY15" fmla="*/ 1010045 h 1607153"/>
                    <a:gd name="connsiteX16" fmla="*/ 3218689 w 7824412"/>
                    <a:gd name="connsiteY16" fmla="*/ 1069033 h 1607153"/>
                    <a:gd name="connsiteX17" fmla="*/ 2949629 w 7824412"/>
                    <a:gd name="connsiteY17" fmla="*/ 1090314 h 1607153"/>
                    <a:gd name="connsiteX18" fmla="*/ 2619590 w 7824412"/>
                    <a:gd name="connsiteY18" fmla="*/ 1153171 h 1607153"/>
                    <a:gd name="connsiteX19" fmla="*/ 2330549 w 7824412"/>
                    <a:gd name="connsiteY19" fmla="*/ 1254874 h 1607153"/>
                    <a:gd name="connsiteX20" fmla="*/ 2062611 w 7824412"/>
                    <a:gd name="connsiteY20" fmla="*/ 1216996 h 1607153"/>
                    <a:gd name="connsiteX21" fmla="*/ 1757695 w 7824412"/>
                    <a:gd name="connsiteY21" fmla="*/ 1148049 h 1607153"/>
                    <a:gd name="connsiteX22" fmla="*/ 1468464 w 7824412"/>
                    <a:gd name="connsiteY22" fmla="*/ 1082307 h 1607153"/>
                    <a:gd name="connsiteX23" fmla="*/ 1164015 w 7824412"/>
                    <a:gd name="connsiteY23" fmla="*/ 1083465 h 1607153"/>
                    <a:gd name="connsiteX24" fmla="*/ 879874 w 7824412"/>
                    <a:gd name="connsiteY24" fmla="*/ 1220674 h 1607153"/>
                    <a:gd name="connsiteX25" fmla="*/ 577944 w 7824412"/>
                    <a:gd name="connsiteY25" fmla="*/ 1436865 h 1607153"/>
                    <a:gd name="connsiteX26" fmla="*/ 299222 w 7824412"/>
                    <a:gd name="connsiteY26" fmla="*/ 1540673 h 1607153"/>
                    <a:gd name="connsiteX27" fmla="*/ 0 w 7824412"/>
                    <a:gd name="connsiteY27" fmla="*/ 1607153 h 1607153"/>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522635 w 7824412"/>
                    <a:gd name="connsiteY5" fmla="*/ 346912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7042169 w 7824412"/>
                    <a:gd name="connsiteY3" fmla="*/ 1161182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0 h 1321937"/>
                    <a:gd name="connsiteX1" fmla="*/ 7583928 w 7824412"/>
                    <a:gd name="connsiteY1" fmla="*/ 3565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824412 w 7824412"/>
                    <a:gd name="connsiteY0" fmla="*/ 0 h 1321937"/>
                    <a:gd name="connsiteX1" fmla="*/ 7634728 w 7824412"/>
                    <a:gd name="connsiteY1" fmla="*/ 1029624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960937 w 7960937"/>
                    <a:gd name="connsiteY0" fmla="*/ 401813 h 681758"/>
                    <a:gd name="connsiteX1" fmla="*/ 7634728 w 7960937"/>
                    <a:gd name="connsiteY1" fmla="*/ 389445 h 681758"/>
                    <a:gd name="connsiteX2" fmla="*/ 7346153 w 7960937"/>
                    <a:gd name="connsiteY2" fmla="*/ 371216 h 681758"/>
                    <a:gd name="connsiteX3" fmla="*/ 7042169 w 7960937"/>
                    <a:gd name="connsiteY3" fmla="*/ 423490 h 681758"/>
                    <a:gd name="connsiteX4" fmla="*/ 6759565 w 7960937"/>
                    <a:gd name="connsiteY4" fmla="*/ 408676 h 681758"/>
                    <a:gd name="connsiteX5" fmla="*/ 6459135 w 7960937"/>
                    <a:gd name="connsiteY5" fmla="*/ 389917 h 681758"/>
                    <a:gd name="connsiteX6" fmla="*/ 6150199 w 7960937"/>
                    <a:gd name="connsiteY6" fmla="*/ 352399 h 681758"/>
                    <a:gd name="connsiteX7" fmla="*/ 5876567 w 7960937"/>
                    <a:gd name="connsiteY7" fmla="*/ 276851 h 681758"/>
                    <a:gd name="connsiteX8" fmla="*/ 5559883 w 7960937"/>
                    <a:gd name="connsiteY8" fmla="*/ 255682 h 681758"/>
                    <a:gd name="connsiteX9" fmla="*/ 5286251 w 7960937"/>
                    <a:gd name="connsiteY9" fmla="*/ 180381 h 681758"/>
                    <a:gd name="connsiteX10" fmla="*/ 4970499 w 7960937"/>
                    <a:gd name="connsiteY10" fmla="*/ 178180 h 681758"/>
                    <a:gd name="connsiteX11" fmla="*/ 4685565 w 7960937"/>
                    <a:gd name="connsiteY11" fmla="*/ 124389 h 681758"/>
                    <a:gd name="connsiteX12" fmla="*/ 4400165 w 7960937"/>
                    <a:gd name="connsiteY12" fmla="*/ 0 h 681758"/>
                    <a:gd name="connsiteX13" fmla="*/ 4115231 w 7960937"/>
                    <a:gd name="connsiteY13" fmla="*/ 73555 h 681758"/>
                    <a:gd name="connsiteX14" fmla="*/ 3813163 w 7960937"/>
                    <a:gd name="connsiteY14" fmla="*/ 55080 h 681758"/>
                    <a:gd name="connsiteX15" fmla="*/ 3508386 w 7960937"/>
                    <a:gd name="connsiteY15" fmla="*/ 84650 h 681758"/>
                    <a:gd name="connsiteX16" fmla="*/ 3218689 w 7960937"/>
                    <a:gd name="connsiteY16" fmla="*/ 143638 h 681758"/>
                    <a:gd name="connsiteX17" fmla="*/ 2949629 w 7960937"/>
                    <a:gd name="connsiteY17" fmla="*/ 164919 h 681758"/>
                    <a:gd name="connsiteX18" fmla="*/ 2619590 w 7960937"/>
                    <a:gd name="connsiteY18" fmla="*/ 227776 h 681758"/>
                    <a:gd name="connsiteX19" fmla="*/ 2330549 w 7960937"/>
                    <a:gd name="connsiteY19" fmla="*/ 329479 h 681758"/>
                    <a:gd name="connsiteX20" fmla="*/ 2062611 w 7960937"/>
                    <a:gd name="connsiteY20" fmla="*/ 291601 h 681758"/>
                    <a:gd name="connsiteX21" fmla="*/ 1757695 w 7960937"/>
                    <a:gd name="connsiteY21" fmla="*/ 222654 h 681758"/>
                    <a:gd name="connsiteX22" fmla="*/ 1468464 w 7960937"/>
                    <a:gd name="connsiteY22" fmla="*/ 156912 h 681758"/>
                    <a:gd name="connsiteX23" fmla="*/ 1164015 w 7960937"/>
                    <a:gd name="connsiteY23" fmla="*/ 158070 h 681758"/>
                    <a:gd name="connsiteX24" fmla="*/ 879874 w 7960937"/>
                    <a:gd name="connsiteY24" fmla="*/ 295279 h 681758"/>
                    <a:gd name="connsiteX25" fmla="*/ 577944 w 7960937"/>
                    <a:gd name="connsiteY25" fmla="*/ 511470 h 681758"/>
                    <a:gd name="connsiteX26" fmla="*/ 299222 w 7960937"/>
                    <a:gd name="connsiteY26" fmla="*/ 615278 h 681758"/>
                    <a:gd name="connsiteX27" fmla="*/ 0 w 7960937"/>
                    <a:gd name="connsiteY27" fmla="*/ 681758 h 681758"/>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99222 w 7960937"/>
                    <a:gd name="connsiteY26" fmla="*/ 615278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099356 w 7960937"/>
                    <a:gd name="connsiteY13" fmla="*/ 809641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277424 h 1173961"/>
                    <a:gd name="connsiteX1" fmla="*/ 7634728 w 7960937"/>
                    <a:gd name="connsiteY1" fmla="*/ 265056 h 1173961"/>
                    <a:gd name="connsiteX2" fmla="*/ 7346153 w 7960937"/>
                    <a:gd name="connsiteY2" fmla="*/ 246827 h 1173961"/>
                    <a:gd name="connsiteX3" fmla="*/ 7042169 w 7960937"/>
                    <a:gd name="connsiteY3" fmla="*/ 299101 h 1173961"/>
                    <a:gd name="connsiteX4" fmla="*/ 6759565 w 7960937"/>
                    <a:gd name="connsiteY4" fmla="*/ 284287 h 1173961"/>
                    <a:gd name="connsiteX5" fmla="*/ 6459135 w 7960937"/>
                    <a:gd name="connsiteY5" fmla="*/ 265528 h 1173961"/>
                    <a:gd name="connsiteX6" fmla="*/ 6150199 w 7960937"/>
                    <a:gd name="connsiteY6" fmla="*/ 228010 h 1173961"/>
                    <a:gd name="connsiteX7" fmla="*/ 5876567 w 7960937"/>
                    <a:gd name="connsiteY7" fmla="*/ 152462 h 1173961"/>
                    <a:gd name="connsiteX8" fmla="*/ 5559883 w 7960937"/>
                    <a:gd name="connsiteY8" fmla="*/ 131293 h 1173961"/>
                    <a:gd name="connsiteX9" fmla="*/ 5286251 w 7960937"/>
                    <a:gd name="connsiteY9" fmla="*/ 55992 h 1173961"/>
                    <a:gd name="connsiteX10" fmla="*/ 4970499 w 7960937"/>
                    <a:gd name="connsiteY10" fmla="*/ 53791 h 1173961"/>
                    <a:gd name="connsiteX11" fmla="*/ 4685565 w 7960937"/>
                    <a:gd name="connsiteY11" fmla="*/ 0 h 1173961"/>
                    <a:gd name="connsiteX12" fmla="*/ 4409690 w 7960937"/>
                    <a:gd name="connsiteY12" fmla="*/ 608511 h 1173961"/>
                    <a:gd name="connsiteX13" fmla="*/ 4099356 w 7960937"/>
                    <a:gd name="connsiteY13" fmla="*/ 685252 h 1173961"/>
                    <a:gd name="connsiteX14" fmla="*/ 3835389 w 7960937"/>
                    <a:gd name="connsiteY14" fmla="*/ 679523 h 1173961"/>
                    <a:gd name="connsiteX15" fmla="*/ 3527437 w 7960937"/>
                    <a:gd name="connsiteY15" fmla="*/ 702720 h 1173961"/>
                    <a:gd name="connsiteX16" fmla="*/ 3234565 w 7960937"/>
                    <a:gd name="connsiteY16" fmla="*/ 742589 h 1173961"/>
                    <a:gd name="connsiteX17" fmla="*/ 2946454 w 7960937"/>
                    <a:gd name="connsiteY17" fmla="*/ 789363 h 1173961"/>
                    <a:gd name="connsiteX18" fmla="*/ 2638640 w 7960937"/>
                    <a:gd name="connsiteY18" fmla="*/ 836287 h 1173961"/>
                    <a:gd name="connsiteX19" fmla="*/ 2343249 w 7960937"/>
                    <a:gd name="connsiteY19" fmla="*/ 842394 h 1173961"/>
                    <a:gd name="connsiteX20" fmla="*/ 2065786 w 7960937"/>
                    <a:gd name="connsiteY20" fmla="*/ 871433 h 1173961"/>
                    <a:gd name="connsiteX21" fmla="*/ 1757695 w 7960937"/>
                    <a:gd name="connsiteY21" fmla="*/ 974558 h 1173961"/>
                    <a:gd name="connsiteX22" fmla="*/ 1477989 w 7960937"/>
                    <a:gd name="connsiteY22" fmla="*/ 1026718 h 1173961"/>
                    <a:gd name="connsiteX23" fmla="*/ 1187827 w 7960937"/>
                    <a:gd name="connsiteY23" fmla="*/ 1046995 h 1173961"/>
                    <a:gd name="connsiteX24" fmla="*/ 875112 w 7960937"/>
                    <a:gd name="connsiteY24" fmla="*/ 1079048 h 1173961"/>
                    <a:gd name="connsiteX25" fmla="*/ 587469 w 7960937"/>
                    <a:gd name="connsiteY25" fmla="*/ 1084929 h 1173961"/>
                    <a:gd name="connsiteX26" fmla="*/ 280172 w 7960937"/>
                    <a:gd name="connsiteY26" fmla="*/ 1131380 h 1173961"/>
                    <a:gd name="connsiteX27" fmla="*/ 0 w 7960937"/>
                    <a:gd name="connsiteY27" fmla="*/ 1173961 h 1173961"/>
                    <a:gd name="connsiteX0" fmla="*/ 7960937 w 7960937"/>
                    <a:gd name="connsiteY0" fmla="*/ 223633 h 1120170"/>
                    <a:gd name="connsiteX1" fmla="*/ 7634728 w 7960937"/>
                    <a:gd name="connsiteY1" fmla="*/ 211265 h 1120170"/>
                    <a:gd name="connsiteX2" fmla="*/ 7346153 w 7960937"/>
                    <a:gd name="connsiteY2" fmla="*/ 193036 h 1120170"/>
                    <a:gd name="connsiteX3" fmla="*/ 7042169 w 7960937"/>
                    <a:gd name="connsiteY3" fmla="*/ 245310 h 1120170"/>
                    <a:gd name="connsiteX4" fmla="*/ 6759565 w 7960937"/>
                    <a:gd name="connsiteY4" fmla="*/ 230496 h 1120170"/>
                    <a:gd name="connsiteX5" fmla="*/ 6459135 w 7960937"/>
                    <a:gd name="connsiteY5" fmla="*/ 211737 h 1120170"/>
                    <a:gd name="connsiteX6" fmla="*/ 6150199 w 7960937"/>
                    <a:gd name="connsiteY6" fmla="*/ 174219 h 1120170"/>
                    <a:gd name="connsiteX7" fmla="*/ 5876567 w 7960937"/>
                    <a:gd name="connsiteY7" fmla="*/ 98671 h 1120170"/>
                    <a:gd name="connsiteX8" fmla="*/ 5559883 w 7960937"/>
                    <a:gd name="connsiteY8" fmla="*/ 77502 h 1120170"/>
                    <a:gd name="connsiteX9" fmla="*/ 5286251 w 7960937"/>
                    <a:gd name="connsiteY9" fmla="*/ 2201 h 1120170"/>
                    <a:gd name="connsiteX10" fmla="*/ 4970499 w 7960937"/>
                    <a:gd name="connsiteY10" fmla="*/ 0 h 1120170"/>
                    <a:gd name="connsiteX11" fmla="*/ 4679215 w 7960937"/>
                    <a:gd name="connsiteY11" fmla="*/ 465612 h 1120170"/>
                    <a:gd name="connsiteX12" fmla="*/ 4409690 w 7960937"/>
                    <a:gd name="connsiteY12" fmla="*/ 554720 h 1120170"/>
                    <a:gd name="connsiteX13" fmla="*/ 4099356 w 7960937"/>
                    <a:gd name="connsiteY13" fmla="*/ 631461 h 1120170"/>
                    <a:gd name="connsiteX14" fmla="*/ 3835389 w 7960937"/>
                    <a:gd name="connsiteY14" fmla="*/ 625732 h 1120170"/>
                    <a:gd name="connsiteX15" fmla="*/ 3527437 w 7960937"/>
                    <a:gd name="connsiteY15" fmla="*/ 648929 h 1120170"/>
                    <a:gd name="connsiteX16" fmla="*/ 3234565 w 7960937"/>
                    <a:gd name="connsiteY16" fmla="*/ 688798 h 1120170"/>
                    <a:gd name="connsiteX17" fmla="*/ 2946454 w 7960937"/>
                    <a:gd name="connsiteY17" fmla="*/ 735572 h 1120170"/>
                    <a:gd name="connsiteX18" fmla="*/ 2638640 w 7960937"/>
                    <a:gd name="connsiteY18" fmla="*/ 782496 h 1120170"/>
                    <a:gd name="connsiteX19" fmla="*/ 2343249 w 7960937"/>
                    <a:gd name="connsiteY19" fmla="*/ 788603 h 1120170"/>
                    <a:gd name="connsiteX20" fmla="*/ 2065786 w 7960937"/>
                    <a:gd name="connsiteY20" fmla="*/ 817642 h 1120170"/>
                    <a:gd name="connsiteX21" fmla="*/ 1757695 w 7960937"/>
                    <a:gd name="connsiteY21" fmla="*/ 920767 h 1120170"/>
                    <a:gd name="connsiteX22" fmla="*/ 1477989 w 7960937"/>
                    <a:gd name="connsiteY22" fmla="*/ 972927 h 1120170"/>
                    <a:gd name="connsiteX23" fmla="*/ 1187827 w 7960937"/>
                    <a:gd name="connsiteY23" fmla="*/ 993204 h 1120170"/>
                    <a:gd name="connsiteX24" fmla="*/ 875112 w 7960937"/>
                    <a:gd name="connsiteY24" fmla="*/ 1025257 h 1120170"/>
                    <a:gd name="connsiteX25" fmla="*/ 587469 w 7960937"/>
                    <a:gd name="connsiteY25" fmla="*/ 1031138 h 1120170"/>
                    <a:gd name="connsiteX26" fmla="*/ 280172 w 7960937"/>
                    <a:gd name="connsiteY26" fmla="*/ 1077589 h 1120170"/>
                    <a:gd name="connsiteX27" fmla="*/ 0 w 7960937"/>
                    <a:gd name="connsiteY27" fmla="*/ 1120170 h 1120170"/>
                    <a:gd name="connsiteX0" fmla="*/ 7960937 w 7960937"/>
                    <a:gd name="connsiteY0" fmla="*/ 221432 h 1117969"/>
                    <a:gd name="connsiteX1" fmla="*/ 7634728 w 7960937"/>
                    <a:gd name="connsiteY1" fmla="*/ 209064 h 1117969"/>
                    <a:gd name="connsiteX2" fmla="*/ 7346153 w 7960937"/>
                    <a:gd name="connsiteY2" fmla="*/ 190835 h 1117969"/>
                    <a:gd name="connsiteX3" fmla="*/ 7042169 w 7960937"/>
                    <a:gd name="connsiteY3" fmla="*/ 243109 h 1117969"/>
                    <a:gd name="connsiteX4" fmla="*/ 6759565 w 7960937"/>
                    <a:gd name="connsiteY4" fmla="*/ 228295 h 1117969"/>
                    <a:gd name="connsiteX5" fmla="*/ 6459135 w 7960937"/>
                    <a:gd name="connsiteY5" fmla="*/ 209536 h 1117969"/>
                    <a:gd name="connsiteX6" fmla="*/ 6150199 w 7960937"/>
                    <a:gd name="connsiteY6" fmla="*/ 172018 h 1117969"/>
                    <a:gd name="connsiteX7" fmla="*/ 5876567 w 7960937"/>
                    <a:gd name="connsiteY7" fmla="*/ 96470 h 1117969"/>
                    <a:gd name="connsiteX8" fmla="*/ 5559883 w 7960937"/>
                    <a:gd name="connsiteY8" fmla="*/ 75301 h 1117969"/>
                    <a:gd name="connsiteX9" fmla="*/ 5286251 w 7960937"/>
                    <a:gd name="connsiteY9" fmla="*/ 0 h 1117969"/>
                    <a:gd name="connsiteX10" fmla="*/ 4983199 w 7960937"/>
                    <a:gd name="connsiteY10" fmla="*/ 354689 h 1117969"/>
                    <a:gd name="connsiteX11" fmla="*/ 4679215 w 7960937"/>
                    <a:gd name="connsiteY11" fmla="*/ 463411 h 1117969"/>
                    <a:gd name="connsiteX12" fmla="*/ 4409690 w 7960937"/>
                    <a:gd name="connsiteY12" fmla="*/ 552519 h 1117969"/>
                    <a:gd name="connsiteX13" fmla="*/ 4099356 w 7960937"/>
                    <a:gd name="connsiteY13" fmla="*/ 629260 h 1117969"/>
                    <a:gd name="connsiteX14" fmla="*/ 3835389 w 7960937"/>
                    <a:gd name="connsiteY14" fmla="*/ 623531 h 1117969"/>
                    <a:gd name="connsiteX15" fmla="*/ 3527437 w 7960937"/>
                    <a:gd name="connsiteY15" fmla="*/ 646728 h 1117969"/>
                    <a:gd name="connsiteX16" fmla="*/ 3234565 w 7960937"/>
                    <a:gd name="connsiteY16" fmla="*/ 686597 h 1117969"/>
                    <a:gd name="connsiteX17" fmla="*/ 2946454 w 7960937"/>
                    <a:gd name="connsiteY17" fmla="*/ 733371 h 1117969"/>
                    <a:gd name="connsiteX18" fmla="*/ 2638640 w 7960937"/>
                    <a:gd name="connsiteY18" fmla="*/ 780295 h 1117969"/>
                    <a:gd name="connsiteX19" fmla="*/ 2343249 w 7960937"/>
                    <a:gd name="connsiteY19" fmla="*/ 786402 h 1117969"/>
                    <a:gd name="connsiteX20" fmla="*/ 2065786 w 7960937"/>
                    <a:gd name="connsiteY20" fmla="*/ 815441 h 1117969"/>
                    <a:gd name="connsiteX21" fmla="*/ 1757695 w 7960937"/>
                    <a:gd name="connsiteY21" fmla="*/ 918566 h 1117969"/>
                    <a:gd name="connsiteX22" fmla="*/ 1477989 w 7960937"/>
                    <a:gd name="connsiteY22" fmla="*/ 970726 h 1117969"/>
                    <a:gd name="connsiteX23" fmla="*/ 1187827 w 7960937"/>
                    <a:gd name="connsiteY23" fmla="*/ 991003 h 1117969"/>
                    <a:gd name="connsiteX24" fmla="*/ 875112 w 7960937"/>
                    <a:gd name="connsiteY24" fmla="*/ 1023056 h 1117969"/>
                    <a:gd name="connsiteX25" fmla="*/ 587469 w 7960937"/>
                    <a:gd name="connsiteY25" fmla="*/ 1028937 h 1117969"/>
                    <a:gd name="connsiteX26" fmla="*/ 280172 w 7960937"/>
                    <a:gd name="connsiteY26" fmla="*/ 1075388 h 1117969"/>
                    <a:gd name="connsiteX27" fmla="*/ 0 w 7960937"/>
                    <a:gd name="connsiteY27" fmla="*/ 1117969 h 1117969"/>
                    <a:gd name="connsiteX0" fmla="*/ 7960937 w 7960937"/>
                    <a:gd name="connsiteY0" fmla="*/ 146131 h 1042668"/>
                    <a:gd name="connsiteX1" fmla="*/ 7634728 w 7960937"/>
                    <a:gd name="connsiteY1" fmla="*/ 133763 h 1042668"/>
                    <a:gd name="connsiteX2" fmla="*/ 7346153 w 7960937"/>
                    <a:gd name="connsiteY2" fmla="*/ 115534 h 1042668"/>
                    <a:gd name="connsiteX3" fmla="*/ 7042169 w 7960937"/>
                    <a:gd name="connsiteY3" fmla="*/ 167808 h 1042668"/>
                    <a:gd name="connsiteX4" fmla="*/ 6759565 w 7960937"/>
                    <a:gd name="connsiteY4" fmla="*/ 152994 h 1042668"/>
                    <a:gd name="connsiteX5" fmla="*/ 6459135 w 7960937"/>
                    <a:gd name="connsiteY5" fmla="*/ 134235 h 1042668"/>
                    <a:gd name="connsiteX6" fmla="*/ 6150199 w 7960937"/>
                    <a:gd name="connsiteY6" fmla="*/ 96717 h 1042668"/>
                    <a:gd name="connsiteX7" fmla="*/ 5876567 w 7960937"/>
                    <a:gd name="connsiteY7" fmla="*/ 21169 h 1042668"/>
                    <a:gd name="connsiteX8" fmla="*/ 5559883 w 7960937"/>
                    <a:gd name="connsiteY8" fmla="*/ 0 h 1042668"/>
                    <a:gd name="connsiteX9" fmla="*/ 5264026 w 7960937"/>
                    <a:gd name="connsiteY9" fmla="*/ 179621 h 1042668"/>
                    <a:gd name="connsiteX10" fmla="*/ 4983199 w 7960937"/>
                    <a:gd name="connsiteY10" fmla="*/ 279388 h 1042668"/>
                    <a:gd name="connsiteX11" fmla="*/ 4679215 w 7960937"/>
                    <a:gd name="connsiteY11" fmla="*/ 388110 h 1042668"/>
                    <a:gd name="connsiteX12" fmla="*/ 4409690 w 7960937"/>
                    <a:gd name="connsiteY12" fmla="*/ 477218 h 1042668"/>
                    <a:gd name="connsiteX13" fmla="*/ 4099356 w 7960937"/>
                    <a:gd name="connsiteY13" fmla="*/ 553959 h 1042668"/>
                    <a:gd name="connsiteX14" fmla="*/ 3835389 w 7960937"/>
                    <a:gd name="connsiteY14" fmla="*/ 548230 h 1042668"/>
                    <a:gd name="connsiteX15" fmla="*/ 3527437 w 7960937"/>
                    <a:gd name="connsiteY15" fmla="*/ 571427 h 1042668"/>
                    <a:gd name="connsiteX16" fmla="*/ 3234565 w 7960937"/>
                    <a:gd name="connsiteY16" fmla="*/ 611296 h 1042668"/>
                    <a:gd name="connsiteX17" fmla="*/ 2946454 w 7960937"/>
                    <a:gd name="connsiteY17" fmla="*/ 658070 h 1042668"/>
                    <a:gd name="connsiteX18" fmla="*/ 2638640 w 7960937"/>
                    <a:gd name="connsiteY18" fmla="*/ 704994 h 1042668"/>
                    <a:gd name="connsiteX19" fmla="*/ 2343249 w 7960937"/>
                    <a:gd name="connsiteY19" fmla="*/ 711101 h 1042668"/>
                    <a:gd name="connsiteX20" fmla="*/ 2065786 w 7960937"/>
                    <a:gd name="connsiteY20" fmla="*/ 740140 h 1042668"/>
                    <a:gd name="connsiteX21" fmla="*/ 1757695 w 7960937"/>
                    <a:gd name="connsiteY21" fmla="*/ 843265 h 1042668"/>
                    <a:gd name="connsiteX22" fmla="*/ 1477989 w 7960937"/>
                    <a:gd name="connsiteY22" fmla="*/ 895425 h 1042668"/>
                    <a:gd name="connsiteX23" fmla="*/ 1187827 w 7960937"/>
                    <a:gd name="connsiteY23" fmla="*/ 915702 h 1042668"/>
                    <a:gd name="connsiteX24" fmla="*/ 875112 w 7960937"/>
                    <a:gd name="connsiteY24" fmla="*/ 947755 h 1042668"/>
                    <a:gd name="connsiteX25" fmla="*/ 587469 w 7960937"/>
                    <a:gd name="connsiteY25" fmla="*/ 953636 h 1042668"/>
                    <a:gd name="connsiteX26" fmla="*/ 280172 w 7960937"/>
                    <a:gd name="connsiteY26" fmla="*/ 1000087 h 1042668"/>
                    <a:gd name="connsiteX27" fmla="*/ 0 w 7960937"/>
                    <a:gd name="connsiteY27" fmla="*/ 1042668 h 1042668"/>
                    <a:gd name="connsiteX0" fmla="*/ 7960937 w 7960937"/>
                    <a:gd name="connsiteY0" fmla="*/ 124962 h 1021499"/>
                    <a:gd name="connsiteX1" fmla="*/ 7634728 w 7960937"/>
                    <a:gd name="connsiteY1" fmla="*/ 112594 h 1021499"/>
                    <a:gd name="connsiteX2" fmla="*/ 7346153 w 7960937"/>
                    <a:gd name="connsiteY2" fmla="*/ 94365 h 1021499"/>
                    <a:gd name="connsiteX3" fmla="*/ 7042169 w 7960937"/>
                    <a:gd name="connsiteY3" fmla="*/ 146639 h 1021499"/>
                    <a:gd name="connsiteX4" fmla="*/ 6759565 w 7960937"/>
                    <a:gd name="connsiteY4" fmla="*/ 131825 h 1021499"/>
                    <a:gd name="connsiteX5" fmla="*/ 6459135 w 7960937"/>
                    <a:gd name="connsiteY5" fmla="*/ 113066 h 1021499"/>
                    <a:gd name="connsiteX6" fmla="*/ 6150199 w 7960937"/>
                    <a:gd name="connsiteY6" fmla="*/ 75548 h 1021499"/>
                    <a:gd name="connsiteX7" fmla="*/ 5876567 w 7960937"/>
                    <a:gd name="connsiteY7" fmla="*/ 0 h 1021499"/>
                    <a:gd name="connsiteX8" fmla="*/ 5563058 w 7960937"/>
                    <a:gd name="connsiteY8" fmla="*/ 42561 h 1021499"/>
                    <a:gd name="connsiteX9" fmla="*/ 5264026 w 7960937"/>
                    <a:gd name="connsiteY9" fmla="*/ 158452 h 1021499"/>
                    <a:gd name="connsiteX10" fmla="*/ 4983199 w 7960937"/>
                    <a:gd name="connsiteY10" fmla="*/ 258219 h 1021499"/>
                    <a:gd name="connsiteX11" fmla="*/ 4679215 w 7960937"/>
                    <a:gd name="connsiteY11" fmla="*/ 366941 h 1021499"/>
                    <a:gd name="connsiteX12" fmla="*/ 4409690 w 7960937"/>
                    <a:gd name="connsiteY12" fmla="*/ 456049 h 1021499"/>
                    <a:gd name="connsiteX13" fmla="*/ 4099356 w 7960937"/>
                    <a:gd name="connsiteY13" fmla="*/ 532790 h 1021499"/>
                    <a:gd name="connsiteX14" fmla="*/ 3835389 w 7960937"/>
                    <a:gd name="connsiteY14" fmla="*/ 527061 h 1021499"/>
                    <a:gd name="connsiteX15" fmla="*/ 3527437 w 7960937"/>
                    <a:gd name="connsiteY15" fmla="*/ 550258 h 1021499"/>
                    <a:gd name="connsiteX16" fmla="*/ 3234565 w 7960937"/>
                    <a:gd name="connsiteY16" fmla="*/ 590127 h 1021499"/>
                    <a:gd name="connsiteX17" fmla="*/ 2946454 w 7960937"/>
                    <a:gd name="connsiteY17" fmla="*/ 636901 h 1021499"/>
                    <a:gd name="connsiteX18" fmla="*/ 2638640 w 7960937"/>
                    <a:gd name="connsiteY18" fmla="*/ 683825 h 1021499"/>
                    <a:gd name="connsiteX19" fmla="*/ 2343249 w 7960937"/>
                    <a:gd name="connsiteY19" fmla="*/ 689932 h 1021499"/>
                    <a:gd name="connsiteX20" fmla="*/ 2065786 w 7960937"/>
                    <a:gd name="connsiteY20" fmla="*/ 718971 h 1021499"/>
                    <a:gd name="connsiteX21" fmla="*/ 1757695 w 7960937"/>
                    <a:gd name="connsiteY21" fmla="*/ 822096 h 1021499"/>
                    <a:gd name="connsiteX22" fmla="*/ 1477989 w 7960937"/>
                    <a:gd name="connsiteY22" fmla="*/ 874256 h 1021499"/>
                    <a:gd name="connsiteX23" fmla="*/ 1187827 w 7960937"/>
                    <a:gd name="connsiteY23" fmla="*/ 894533 h 1021499"/>
                    <a:gd name="connsiteX24" fmla="*/ 875112 w 7960937"/>
                    <a:gd name="connsiteY24" fmla="*/ 926586 h 1021499"/>
                    <a:gd name="connsiteX25" fmla="*/ 587469 w 7960937"/>
                    <a:gd name="connsiteY25" fmla="*/ 932467 h 1021499"/>
                    <a:gd name="connsiteX26" fmla="*/ 280172 w 7960937"/>
                    <a:gd name="connsiteY26" fmla="*/ 978918 h 1021499"/>
                    <a:gd name="connsiteX27" fmla="*/ 0 w 7960937"/>
                    <a:gd name="connsiteY27" fmla="*/ 1021499 h 1021499"/>
                    <a:gd name="connsiteX0" fmla="*/ 7960937 w 7960937"/>
                    <a:gd name="connsiteY0" fmla="*/ 195065 h 1091602"/>
                    <a:gd name="connsiteX1" fmla="*/ 7634728 w 7960937"/>
                    <a:gd name="connsiteY1" fmla="*/ 182697 h 1091602"/>
                    <a:gd name="connsiteX2" fmla="*/ 7346153 w 7960937"/>
                    <a:gd name="connsiteY2" fmla="*/ 164468 h 1091602"/>
                    <a:gd name="connsiteX3" fmla="*/ 7042169 w 7960937"/>
                    <a:gd name="connsiteY3" fmla="*/ 216742 h 1091602"/>
                    <a:gd name="connsiteX4" fmla="*/ 6759565 w 7960937"/>
                    <a:gd name="connsiteY4" fmla="*/ 201928 h 1091602"/>
                    <a:gd name="connsiteX5" fmla="*/ 6459135 w 7960937"/>
                    <a:gd name="connsiteY5" fmla="*/ 183169 h 1091602"/>
                    <a:gd name="connsiteX6" fmla="*/ 6150199 w 7960937"/>
                    <a:gd name="connsiteY6" fmla="*/ 145651 h 1091602"/>
                    <a:gd name="connsiteX7" fmla="*/ 5882917 w 7960937"/>
                    <a:gd name="connsiteY7" fmla="*/ 0 h 1091602"/>
                    <a:gd name="connsiteX8" fmla="*/ 5563058 w 7960937"/>
                    <a:gd name="connsiteY8" fmla="*/ 112664 h 1091602"/>
                    <a:gd name="connsiteX9" fmla="*/ 5264026 w 7960937"/>
                    <a:gd name="connsiteY9" fmla="*/ 228555 h 1091602"/>
                    <a:gd name="connsiteX10" fmla="*/ 4983199 w 7960937"/>
                    <a:gd name="connsiteY10" fmla="*/ 328322 h 1091602"/>
                    <a:gd name="connsiteX11" fmla="*/ 4679215 w 7960937"/>
                    <a:gd name="connsiteY11" fmla="*/ 437044 h 1091602"/>
                    <a:gd name="connsiteX12" fmla="*/ 4409690 w 7960937"/>
                    <a:gd name="connsiteY12" fmla="*/ 526152 h 1091602"/>
                    <a:gd name="connsiteX13" fmla="*/ 4099356 w 7960937"/>
                    <a:gd name="connsiteY13" fmla="*/ 602893 h 1091602"/>
                    <a:gd name="connsiteX14" fmla="*/ 3835389 w 7960937"/>
                    <a:gd name="connsiteY14" fmla="*/ 597164 h 1091602"/>
                    <a:gd name="connsiteX15" fmla="*/ 3527437 w 7960937"/>
                    <a:gd name="connsiteY15" fmla="*/ 620361 h 1091602"/>
                    <a:gd name="connsiteX16" fmla="*/ 3234565 w 7960937"/>
                    <a:gd name="connsiteY16" fmla="*/ 660230 h 1091602"/>
                    <a:gd name="connsiteX17" fmla="*/ 2946454 w 7960937"/>
                    <a:gd name="connsiteY17" fmla="*/ 707004 h 1091602"/>
                    <a:gd name="connsiteX18" fmla="*/ 2638640 w 7960937"/>
                    <a:gd name="connsiteY18" fmla="*/ 753928 h 1091602"/>
                    <a:gd name="connsiteX19" fmla="*/ 2343249 w 7960937"/>
                    <a:gd name="connsiteY19" fmla="*/ 760035 h 1091602"/>
                    <a:gd name="connsiteX20" fmla="*/ 2065786 w 7960937"/>
                    <a:gd name="connsiteY20" fmla="*/ 789074 h 1091602"/>
                    <a:gd name="connsiteX21" fmla="*/ 1757695 w 7960937"/>
                    <a:gd name="connsiteY21" fmla="*/ 892199 h 1091602"/>
                    <a:gd name="connsiteX22" fmla="*/ 1477989 w 7960937"/>
                    <a:gd name="connsiteY22" fmla="*/ 944359 h 1091602"/>
                    <a:gd name="connsiteX23" fmla="*/ 1187827 w 7960937"/>
                    <a:gd name="connsiteY23" fmla="*/ 964636 h 1091602"/>
                    <a:gd name="connsiteX24" fmla="*/ 875112 w 7960937"/>
                    <a:gd name="connsiteY24" fmla="*/ 996689 h 1091602"/>
                    <a:gd name="connsiteX25" fmla="*/ 587469 w 7960937"/>
                    <a:gd name="connsiteY25" fmla="*/ 1002570 h 1091602"/>
                    <a:gd name="connsiteX26" fmla="*/ 280172 w 7960937"/>
                    <a:gd name="connsiteY26" fmla="*/ 1049021 h 1091602"/>
                    <a:gd name="connsiteX27" fmla="*/ 0 w 7960937"/>
                    <a:gd name="connsiteY27" fmla="*/ 1091602 h 1091602"/>
                    <a:gd name="connsiteX0" fmla="*/ 7960937 w 7960937"/>
                    <a:gd name="connsiteY0" fmla="*/ 294776 h 1191313"/>
                    <a:gd name="connsiteX1" fmla="*/ 7634728 w 7960937"/>
                    <a:gd name="connsiteY1" fmla="*/ 282408 h 1191313"/>
                    <a:gd name="connsiteX2" fmla="*/ 7346153 w 7960937"/>
                    <a:gd name="connsiteY2" fmla="*/ 264179 h 1191313"/>
                    <a:gd name="connsiteX3" fmla="*/ 7042169 w 7960937"/>
                    <a:gd name="connsiteY3" fmla="*/ 316453 h 1191313"/>
                    <a:gd name="connsiteX4" fmla="*/ 6759565 w 7960937"/>
                    <a:gd name="connsiteY4" fmla="*/ 301639 h 1191313"/>
                    <a:gd name="connsiteX5" fmla="*/ 6459135 w 7960937"/>
                    <a:gd name="connsiteY5" fmla="*/ 282880 h 1191313"/>
                    <a:gd name="connsiteX6" fmla="*/ 6162899 w 7960937"/>
                    <a:gd name="connsiteY6" fmla="*/ 0 h 1191313"/>
                    <a:gd name="connsiteX7" fmla="*/ 5882917 w 7960937"/>
                    <a:gd name="connsiteY7" fmla="*/ 99711 h 1191313"/>
                    <a:gd name="connsiteX8" fmla="*/ 5563058 w 7960937"/>
                    <a:gd name="connsiteY8" fmla="*/ 212375 h 1191313"/>
                    <a:gd name="connsiteX9" fmla="*/ 5264026 w 7960937"/>
                    <a:gd name="connsiteY9" fmla="*/ 328266 h 1191313"/>
                    <a:gd name="connsiteX10" fmla="*/ 4983199 w 7960937"/>
                    <a:gd name="connsiteY10" fmla="*/ 428033 h 1191313"/>
                    <a:gd name="connsiteX11" fmla="*/ 4679215 w 7960937"/>
                    <a:gd name="connsiteY11" fmla="*/ 536755 h 1191313"/>
                    <a:gd name="connsiteX12" fmla="*/ 4409690 w 7960937"/>
                    <a:gd name="connsiteY12" fmla="*/ 625863 h 1191313"/>
                    <a:gd name="connsiteX13" fmla="*/ 4099356 w 7960937"/>
                    <a:gd name="connsiteY13" fmla="*/ 702604 h 1191313"/>
                    <a:gd name="connsiteX14" fmla="*/ 3835389 w 7960937"/>
                    <a:gd name="connsiteY14" fmla="*/ 696875 h 1191313"/>
                    <a:gd name="connsiteX15" fmla="*/ 3527437 w 7960937"/>
                    <a:gd name="connsiteY15" fmla="*/ 720072 h 1191313"/>
                    <a:gd name="connsiteX16" fmla="*/ 3234565 w 7960937"/>
                    <a:gd name="connsiteY16" fmla="*/ 759941 h 1191313"/>
                    <a:gd name="connsiteX17" fmla="*/ 2946454 w 7960937"/>
                    <a:gd name="connsiteY17" fmla="*/ 806715 h 1191313"/>
                    <a:gd name="connsiteX18" fmla="*/ 2638640 w 7960937"/>
                    <a:gd name="connsiteY18" fmla="*/ 853639 h 1191313"/>
                    <a:gd name="connsiteX19" fmla="*/ 2343249 w 7960937"/>
                    <a:gd name="connsiteY19" fmla="*/ 859746 h 1191313"/>
                    <a:gd name="connsiteX20" fmla="*/ 2065786 w 7960937"/>
                    <a:gd name="connsiteY20" fmla="*/ 888785 h 1191313"/>
                    <a:gd name="connsiteX21" fmla="*/ 1757695 w 7960937"/>
                    <a:gd name="connsiteY21" fmla="*/ 991910 h 1191313"/>
                    <a:gd name="connsiteX22" fmla="*/ 1477989 w 7960937"/>
                    <a:gd name="connsiteY22" fmla="*/ 1044070 h 1191313"/>
                    <a:gd name="connsiteX23" fmla="*/ 1187827 w 7960937"/>
                    <a:gd name="connsiteY23" fmla="*/ 1064347 h 1191313"/>
                    <a:gd name="connsiteX24" fmla="*/ 875112 w 7960937"/>
                    <a:gd name="connsiteY24" fmla="*/ 1096400 h 1191313"/>
                    <a:gd name="connsiteX25" fmla="*/ 587469 w 7960937"/>
                    <a:gd name="connsiteY25" fmla="*/ 1102281 h 1191313"/>
                    <a:gd name="connsiteX26" fmla="*/ 280172 w 7960937"/>
                    <a:gd name="connsiteY26" fmla="*/ 1148732 h 1191313"/>
                    <a:gd name="connsiteX27" fmla="*/ 0 w 7960937"/>
                    <a:gd name="connsiteY27" fmla="*/ 1191313 h 1191313"/>
                    <a:gd name="connsiteX0" fmla="*/ 7960937 w 7960937"/>
                    <a:gd name="connsiteY0" fmla="*/ 387905 h 1284442"/>
                    <a:gd name="connsiteX1" fmla="*/ 7634728 w 7960937"/>
                    <a:gd name="connsiteY1" fmla="*/ 375537 h 1284442"/>
                    <a:gd name="connsiteX2" fmla="*/ 7346153 w 7960937"/>
                    <a:gd name="connsiteY2" fmla="*/ 357308 h 1284442"/>
                    <a:gd name="connsiteX3" fmla="*/ 7042169 w 7960937"/>
                    <a:gd name="connsiteY3" fmla="*/ 409582 h 1284442"/>
                    <a:gd name="connsiteX4" fmla="*/ 6759565 w 7960937"/>
                    <a:gd name="connsiteY4" fmla="*/ 394768 h 1284442"/>
                    <a:gd name="connsiteX5" fmla="*/ 6468660 w 7960937"/>
                    <a:gd name="connsiteY5" fmla="*/ 0 h 1284442"/>
                    <a:gd name="connsiteX6" fmla="*/ 6162899 w 7960937"/>
                    <a:gd name="connsiteY6" fmla="*/ 93129 h 1284442"/>
                    <a:gd name="connsiteX7" fmla="*/ 5882917 w 7960937"/>
                    <a:gd name="connsiteY7" fmla="*/ 192840 h 1284442"/>
                    <a:gd name="connsiteX8" fmla="*/ 5563058 w 7960937"/>
                    <a:gd name="connsiteY8" fmla="*/ 305504 h 1284442"/>
                    <a:gd name="connsiteX9" fmla="*/ 5264026 w 7960937"/>
                    <a:gd name="connsiteY9" fmla="*/ 421395 h 1284442"/>
                    <a:gd name="connsiteX10" fmla="*/ 4983199 w 7960937"/>
                    <a:gd name="connsiteY10" fmla="*/ 521162 h 1284442"/>
                    <a:gd name="connsiteX11" fmla="*/ 4679215 w 7960937"/>
                    <a:gd name="connsiteY11" fmla="*/ 629884 h 1284442"/>
                    <a:gd name="connsiteX12" fmla="*/ 4409690 w 7960937"/>
                    <a:gd name="connsiteY12" fmla="*/ 718992 h 1284442"/>
                    <a:gd name="connsiteX13" fmla="*/ 4099356 w 7960937"/>
                    <a:gd name="connsiteY13" fmla="*/ 795733 h 1284442"/>
                    <a:gd name="connsiteX14" fmla="*/ 3835389 w 7960937"/>
                    <a:gd name="connsiteY14" fmla="*/ 790004 h 1284442"/>
                    <a:gd name="connsiteX15" fmla="*/ 3527437 w 7960937"/>
                    <a:gd name="connsiteY15" fmla="*/ 813201 h 1284442"/>
                    <a:gd name="connsiteX16" fmla="*/ 3234565 w 7960937"/>
                    <a:gd name="connsiteY16" fmla="*/ 853070 h 1284442"/>
                    <a:gd name="connsiteX17" fmla="*/ 2946454 w 7960937"/>
                    <a:gd name="connsiteY17" fmla="*/ 899844 h 1284442"/>
                    <a:gd name="connsiteX18" fmla="*/ 2638640 w 7960937"/>
                    <a:gd name="connsiteY18" fmla="*/ 946768 h 1284442"/>
                    <a:gd name="connsiteX19" fmla="*/ 2343249 w 7960937"/>
                    <a:gd name="connsiteY19" fmla="*/ 952875 h 1284442"/>
                    <a:gd name="connsiteX20" fmla="*/ 2065786 w 7960937"/>
                    <a:gd name="connsiteY20" fmla="*/ 981914 h 1284442"/>
                    <a:gd name="connsiteX21" fmla="*/ 1757695 w 7960937"/>
                    <a:gd name="connsiteY21" fmla="*/ 1085039 h 1284442"/>
                    <a:gd name="connsiteX22" fmla="*/ 1477989 w 7960937"/>
                    <a:gd name="connsiteY22" fmla="*/ 1137199 h 1284442"/>
                    <a:gd name="connsiteX23" fmla="*/ 1187827 w 7960937"/>
                    <a:gd name="connsiteY23" fmla="*/ 1157476 h 1284442"/>
                    <a:gd name="connsiteX24" fmla="*/ 875112 w 7960937"/>
                    <a:gd name="connsiteY24" fmla="*/ 1189529 h 1284442"/>
                    <a:gd name="connsiteX25" fmla="*/ 587469 w 7960937"/>
                    <a:gd name="connsiteY25" fmla="*/ 1195410 h 1284442"/>
                    <a:gd name="connsiteX26" fmla="*/ 280172 w 7960937"/>
                    <a:gd name="connsiteY26" fmla="*/ 1241861 h 1284442"/>
                    <a:gd name="connsiteX27" fmla="*/ 0 w 7960937"/>
                    <a:gd name="connsiteY27" fmla="*/ 1284442 h 1284442"/>
                    <a:gd name="connsiteX0" fmla="*/ 7960937 w 7960937"/>
                    <a:gd name="connsiteY0" fmla="*/ 461555 h 1358092"/>
                    <a:gd name="connsiteX1" fmla="*/ 7634728 w 7960937"/>
                    <a:gd name="connsiteY1" fmla="*/ 449187 h 1358092"/>
                    <a:gd name="connsiteX2" fmla="*/ 7346153 w 7960937"/>
                    <a:gd name="connsiteY2" fmla="*/ 430958 h 1358092"/>
                    <a:gd name="connsiteX3" fmla="*/ 7042169 w 7960937"/>
                    <a:gd name="connsiteY3" fmla="*/ 483232 h 1358092"/>
                    <a:gd name="connsiteX4" fmla="*/ 6746865 w 7960937"/>
                    <a:gd name="connsiteY4" fmla="*/ 0 h 1358092"/>
                    <a:gd name="connsiteX5" fmla="*/ 6468660 w 7960937"/>
                    <a:gd name="connsiteY5" fmla="*/ 73650 h 1358092"/>
                    <a:gd name="connsiteX6" fmla="*/ 6162899 w 7960937"/>
                    <a:gd name="connsiteY6" fmla="*/ 166779 h 1358092"/>
                    <a:gd name="connsiteX7" fmla="*/ 5882917 w 7960937"/>
                    <a:gd name="connsiteY7" fmla="*/ 266490 h 1358092"/>
                    <a:gd name="connsiteX8" fmla="*/ 5563058 w 7960937"/>
                    <a:gd name="connsiteY8" fmla="*/ 379154 h 1358092"/>
                    <a:gd name="connsiteX9" fmla="*/ 5264026 w 7960937"/>
                    <a:gd name="connsiteY9" fmla="*/ 495045 h 1358092"/>
                    <a:gd name="connsiteX10" fmla="*/ 4983199 w 7960937"/>
                    <a:gd name="connsiteY10" fmla="*/ 594812 h 1358092"/>
                    <a:gd name="connsiteX11" fmla="*/ 4679215 w 7960937"/>
                    <a:gd name="connsiteY11" fmla="*/ 703534 h 1358092"/>
                    <a:gd name="connsiteX12" fmla="*/ 4409690 w 7960937"/>
                    <a:gd name="connsiteY12" fmla="*/ 792642 h 1358092"/>
                    <a:gd name="connsiteX13" fmla="*/ 4099356 w 7960937"/>
                    <a:gd name="connsiteY13" fmla="*/ 869383 h 1358092"/>
                    <a:gd name="connsiteX14" fmla="*/ 3835389 w 7960937"/>
                    <a:gd name="connsiteY14" fmla="*/ 863654 h 1358092"/>
                    <a:gd name="connsiteX15" fmla="*/ 3527437 w 7960937"/>
                    <a:gd name="connsiteY15" fmla="*/ 886851 h 1358092"/>
                    <a:gd name="connsiteX16" fmla="*/ 3234565 w 7960937"/>
                    <a:gd name="connsiteY16" fmla="*/ 926720 h 1358092"/>
                    <a:gd name="connsiteX17" fmla="*/ 2946454 w 7960937"/>
                    <a:gd name="connsiteY17" fmla="*/ 973494 h 1358092"/>
                    <a:gd name="connsiteX18" fmla="*/ 2638640 w 7960937"/>
                    <a:gd name="connsiteY18" fmla="*/ 1020418 h 1358092"/>
                    <a:gd name="connsiteX19" fmla="*/ 2343249 w 7960937"/>
                    <a:gd name="connsiteY19" fmla="*/ 1026525 h 1358092"/>
                    <a:gd name="connsiteX20" fmla="*/ 2065786 w 7960937"/>
                    <a:gd name="connsiteY20" fmla="*/ 1055564 h 1358092"/>
                    <a:gd name="connsiteX21" fmla="*/ 1757695 w 7960937"/>
                    <a:gd name="connsiteY21" fmla="*/ 1158689 h 1358092"/>
                    <a:gd name="connsiteX22" fmla="*/ 1477989 w 7960937"/>
                    <a:gd name="connsiteY22" fmla="*/ 1210849 h 1358092"/>
                    <a:gd name="connsiteX23" fmla="*/ 1187827 w 7960937"/>
                    <a:gd name="connsiteY23" fmla="*/ 1231126 h 1358092"/>
                    <a:gd name="connsiteX24" fmla="*/ 875112 w 7960937"/>
                    <a:gd name="connsiteY24" fmla="*/ 1263179 h 1358092"/>
                    <a:gd name="connsiteX25" fmla="*/ 587469 w 7960937"/>
                    <a:gd name="connsiteY25" fmla="*/ 1269060 h 1358092"/>
                    <a:gd name="connsiteX26" fmla="*/ 280172 w 7960937"/>
                    <a:gd name="connsiteY26" fmla="*/ 1315511 h 1358092"/>
                    <a:gd name="connsiteX27" fmla="*/ 0 w 7960937"/>
                    <a:gd name="connsiteY27" fmla="*/ 1358092 h 1358092"/>
                    <a:gd name="connsiteX0" fmla="*/ 7960937 w 7960937"/>
                    <a:gd name="connsiteY0" fmla="*/ 545524 h 1442061"/>
                    <a:gd name="connsiteX1" fmla="*/ 7634728 w 7960937"/>
                    <a:gd name="connsiteY1" fmla="*/ 533156 h 1442061"/>
                    <a:gd name="connsiteX2" fmla="*/ 7346153 w 7960937"/>
                    <a:gd name="connsiteY2" fmla="*/ 514927 h 1442061"/>
                    <a:gd name="connsiteX3" fmla="*/ 7061219 w 7960937"/>
                    <a:gd name="connsiteY3" fmla="*/ 0 h 1442061"/>
                    <a:gd name="connsiteX4" fmla="*/ 6746865 w 7960937"/>
                    <a:gd name="connsiteY4" fmla="*/ 83969 h 1442061"/>
                    <a:gd name="connsiteX5" fmla="*/ 6468660 w 7960937"/>
                    <a:gd name="connsiteY5" fmla="*/ 157619 h 1442061"/>
                    <a:gd name="connsiteX6" fmla="*/ 6162899 w 7960937"/>
                    <a:gd name="connsiteY6" fmla="*/ 250748 h 1442061"/>
                    <a:gd name="connsiteX7" fmla="*/ 5882917 w 7960937"/>
                    <a:gd name="connsiteY7" fmla="*/ 350459 h 1442061"/>
                    <a:gd name="connsiteX8" fmla="*/ 5563058 w 7960937"/>
                    <a:gd name="connsiteY8" fmla="*/ 463123 h 1442061"/>
                    <a:gd name="connsiteX9" fmla="*/ 5264026 w 7960937"/>
                    <a:gd name="connsiteY9" fmla="*/ 579014 h 1442061"/>
                    <a:gd name="connsiteX10" fmla="*/ 4983199 w 7960937"/>
                    <a:gd name="connsiteY10" fmla="*/ 678781 h 1442061"/>
                    <a:gd name="connsiteX11" fmla="*/ 4679215 w 7960937"/>
                    <a:gd name="connsiteY11" fmla="*/ 787503 h 1442061"/>
                    <a:gd name="connsiteX12" fmla="*/ 4409690 w 7960937"/>
                    <a:gd name="connsiteY12" fmla="*/ 876611 h 1442061"/>
                    <a:gd name="connsiteX13" fmla="*/ 4099356 w 7960937"/>
                    <a:gd name="connsiteY13" fmla="*/ 953352 h 1442061"/>
                    <a:gd name="connsiteX14" fmla="*/ 3835389 w 7960937"/>
                    <a:gd name="connsiteY14" fmla="*/ 947623 h 1442061"/>
                    <a:gd name="connsiteX15" fmla="*/ 3527437 w 7960937"/>
                    <a:gd name="connsiteY15" fmla="*/ 970820 h 1442061"/>
                    <a:gd name="connsiteX16" fmla="*/ 3234565 w 7960937"/>
                    <a:gd name="connsiteY16" fmla="*/ 1010689 h 1442061"/>
                    <a:gd name="connsiteX17" fmla="*/ 2946454 w 7960937"/>
                    <a:gd name="connsiteY17" fmla="*/ 1057463 h 1442061"/>
                    <a:gd name="connsiteX18" fmla="*/ 2638640 w 7960937"/>
                    <a:gd name="connsiteY18" fmla="*/ 1104387 h 1442061"/>
                    <a:gd name="connsiteX19" fmla="*/ 2343249 w 7960937"/>
                    <a:gd name="connsiteY19" fmla="*/ 1110494 h 1442061"/>
                    <a:gd name="connsiteX20" fmla="*/ 2065786 w 7960937"/>
                    <a:gd name="connsiteY20" fmla="*/ 1139533 h 1442061"/>
                    <a:gd name="connsiteX21" fmla="*/ 1757695 w 7960937"/>
                    <a:gd name="connsiteY21" fmla="*/ 1242658 h 1442061"/>
                    <a:gd name="connsiteX22" fmla="*/ 1477989 w 7960937"/>
                    <a:gd name="connsiteY22" fmla="*/ 1294818 h 1442061"/>
                    <a:gd name="connsiteX23" fmla="*/ 1187827 w 7960937"/>
                    <a:gd name="connsiteY23" fmla="*/ 1315095 h 1442061"/>
                    <a:gd name="connsiteX24" fmla="*/ 875112 w 7960937"/>
                    <a:gd name="connsiteY24" fmla="*/ 1347148 h 1442061"/>
                    <a:gd name="connsiteX25" fmla="*/ 587469 w 7960937"/>
                    <a:gd name="connsiteY25" fmla="*/ 1353029 h 1442061"/>
                    <a:gd name="connsiteX26" fmla="*/ 280172 w 7960937"/>
                    <a:gd name="connsiteY26" fmla="*/ 1399480 h 1442061"/>
                    <a:gd name="connsiteX27" fmla="*/ 0 w 7960937"/>
                    <a:gd name="connsiteY27" fmla="*/ 1442061 h 1442061"/>
                    <a:gd name="connsiteX0" fmla="*/ 7960937 w 7960937"/>
                    <a:gd name="connsiteY0" fmla="*/ 629662 h 1526199"/>
                    <a:gd name="connsiteX1" fmla="*/ 7634728 w 7960937"/>
                    <a:gd name="connsiteY1" fmla="*/ 617294 h 1526199"/>
                    <a:gd name="connsiteX2" fmla="*/ 7342978 w 7960937"/>
                    <a:gd name="connsiteY2" fmla="*/ 0 h 1526199"/>
                    <a:gd name="connsiteX3" fmla="*/ 7061219 w 7960937"/>
                    <a:gd name="connsiteY3" fmla="*/ 84138 h 1526199"/>
                    <a:gd name="connsiteX4" fmla="*/ 6746865 w 7960937"/>
                    <a:gd name="connsiteY4" fmla="*/ 168107 h 1526199"/>
                    <a:gd name="connsiteX5" fmla="*/ 6468660 w 7960937"/>
                    <a:gd name="connsiteY5" fmla="*/ 241757 h 1526199"/>
                    <a:gd name="connsiteX6" fmla="*/ 6162899 w 7960937"/>
                    <a:gd name="connsiteY6" fmla="*/ 334886 h 1526199"/>
                    <a:gd name="connsiteX7" fmla="*/ 5882917 w 7960937"/>
                    <a:gd name="connsiteY7" fmla="*/ 434597 h 1526199"/>
                    <a:gd name="connsiteX8" fmla="*/ 5563058 w 7960937"/>
                    <a:gd name="connsiteY8" fmla="*/ 547261 h 1526199"/>
                    <a:gd name="connsiteX9" fmla="*/ 5264026 w 7960937"/>
                    <a:gd name="connsiteY9" fmla="*/ 663152 h 1526199"/>
                    <a:gd name="connsiteX10" fmla="*/ 4983199 w 7960937"/>
                    <a:gd name="connsiteY10" fmla="*/ 762919 h 1526199"/>
                    <a:gd name="connsiteX11" fmla="*/ 4679215 w 7960937"/>
                    <a:gd name="connsiteY11" fmla="*/ 871641 h 1526199"/>
                    <a:gd name="connsiteX12" fmla="*/ 4409690 w 7960937"/>
                    <a:gd name="connsiteY12" fmla="*/ 960749 h 1526199"/>
                    <a:gd name="connsiteX13" fmla="*/ 4099356 w 7960937"/>
                    <a:gd name="connsiteY13" fmla="*/ 1037490 h 1526199"/>
                    <a:gd name="connsiteX14" fmla="*/ 3835389 w 7960937"/>
                    <a:gd name="connsiteY14" fmla="*/ 1031761 h 1526199"/>
                    <a:gd name="connsiteX15" fmla="*/ 3527437 w 7960937"/>
                    <a:gd name="connsiteY15" fmla="*/ 1054958 h 1526199"/>
                    <a:gd name="connsiteX16" fmla="*/ 3234565 w 7960937"/>
                    <a:gd name="connsiteY16" fmla="*/ 1094827 h 1526199"/>
                    <a:gd name="connsiteX17" fmla="*/ 2946454 w 7960937"/>
                    <a:gd name="connsiteY17" fmla="*/ 1141601 h 1526199"/>
                    <a:gd name="connsiteX18" fmla="*/ 2638640 w 7960937"/>
                    <a:gd name="connsiteY18" fmla="*/ 1188525 h 1526199"/>
                    <a:gd name="connsiteX19" fmla="*/ 2343249 w 7960937"/>
                    <a:gd name="connsiteY19" fmla="*/ 1194632 h 1526199"/>
                    <a:gd name="connsiteX20" fmla="*/ 2065786 w 7960937"/>
                    <a:gd name="connsiteY20" fmla="*/ 1223671 h 1526199"/>
                    <a:gd name="connsiteX21" fmla="*/ 1757695 w 7960937"/>
                    <a:gd name="connsiteY21" fmla="*/ 1326796 h 1526199"/>
                    <a:gd name="connsiteX22" fmla="*/ 1477989 w 7960937"/>
                    <a:gd name="connsiteY22" fmla="*/ 1378956 h 1526199"/>
                    <a:gd name="connsiteX23" fmla="*/ 1187827 w 7960937"/>
                    <a:gd name="connsiteY23" fmla="*/ 1399233 h 1526199"/>
                    <a:gd name="connsiteX24" fmla="*/ 875112 w 7960937"/>
                    <a:gd name="connsiteY24" fmla="*/ 1431286 h 1526199"/>
                    <a:gd name="connsiteX25" fmla="*/ 587469 w 7960937"/>
                    <a:gd name="connsiteY25" fmla="*/ 1437167 h 1526199"/>
                    <a:gd name="connsiteX26" fmla="*/ 280172 w 7960937"/>
                    <a:gd name="connsiteY26" fmla="*/ 1483618 h 1526199"/>
                    <a:gd name="connsiteX27" fmla="*/ 0 w 7960937"/>
                    <a:gd name="connsiteY27" fmla="*/ 1526199 h 1526199"/>
                    <a:gd name="connsiteX0" fmla="*/ 7960937 w 7960937"/>
                    <a:gd name="connsiteY0" fmla="*/ 732521 h 1629058"/>
                    <a:gd name="connsiteX1" fmla="*/ 7631553 w 7960937"/>
                    <a:gd name="connsiteY1" fmla="*/ 0 h 1629058"/>
                    <a:gd name="connsiteX2" fmla="*/ 7342978 w 7960937"/>
                    <a:gd name="connsiteY2" fmla="*/ 102859 h 1629058"/>
                    <a:gd name="connsiteX3" fmla="*/ 7061219 w 7960937"/>
                    <a:gd name="connsiteY3" fmla="*/ 186997 h 1629058"/>
                    <a:gd name="connsiteX4" fmla="*/ 6746865 w 7960937"/>
                    <a:gd name="connsiteY4" fmla="*/ 270966 h 1629058"/>
                    <a:gd name="connsiteX5" fmla="*/ 6468660 w 7960937"/>
                    <a:gd name="connsiteY5" fmla="*/ 344616 h 1629058"/>
                    <a:gd name="connsiteX6" fmla="*/ 6162899 w 7960937"/>
                    <a:gd name="connsiteY6" fmla="*/ 437745 h 1629058"/>
                    <a:gd name="connsiteX7" fmla="*/ 5882917 w 7960937"/>
                    <a:gd name="connsiteY7" fmla="*/ 537456 h 1629058"/>
                    <a:gd name="connsiteX8" fmla="*/ 5563058 w 7960937"/>
                    <a:gd name="connsiteY8" fmla="*/ 650120 h 1629058"/>
                    <a:gd name="connsiteX9" fmla="*/ 5264026 w 7960937"/>
                    <a:gd name="connsiteY9" fmla="*/ 766011 h 1629058"/>
                    <a:gd name="connsiteX10" fmla="*/ 4983199 w 7960937"/>
                    <a:gd name="connsiteY10" fmla="*/ 865778 h 1629058"/>
                    <a:gd name="connsiteX11" fmla="*/ 4679215 w 7960937"/>
                    <a:gd name="connsiteY11" fmla="*/ 974500 h 1629058"/>
                    <a:gd name="connsiteX12" fmla="*/ 4409690 w 7960937"/>
                    <a:gd name="connsiteY12" fmla="*/ 1063608 h 1629058"/>
                    <a:gd name="connsiteX13" fmla="*/ 4099356 w 7960937"/>
                    <a:gd name="connsiteY13" fmla="*/ 1140349 h 1629058"/>
                    <a:gd name="connsiteX14" fmla="*/ 3835389 w 7960937"/>
                    <a:gd name="connsiteY14" fmla="*/ 1134620 h 1629058"/>
                    <a:gd name="connsiteX15" fmla="*/ 3527437 w 7960937"/>
                    <a:gd name="connsiteY15" fmla="*/ 1157817 h 1629058"/>
                    <a:gd name="connsiteX16" fmla="*/ 3234565 w 7960937"/>
                    <a:gd name="connsiteY16" fmla="*/ 1197686 h 1629058"/>
                    <a:gd name="connsiteX17" fmla="*/ 2946454 w 7960937"/>
                    <a:gd name="connsiteY17" fmla="*/ 1244460 h 1629058"/>
                    <a:gd name="connsiteX18" fmla="*/ 2638640 w 7960937"/>
                    <a:gd name="connsiteY18" fmla="*/ 1291384 h 1629058"/>
                    <a:gd name="connsiteX19" fmla="*/ 2343249 w 7960937"/>
                    <a:gd name="connsiteY19" fmla="*/ 1297491 h 1629058"/>
                    <a:gd name="connsiteX20" fmla="*/ 2065786 w 7960937"/>
                    <a:gd name="connsiteY20" fmla="*/ 1326530 h 1629058"/>
                    <a:gd name="connsiteX21" fmla="*/ 1757695 w 7960937"/>
                    <a:gd name="connsiteY21" fmla="*/ 1429655 h 1629058"/>
                    <a:gd name="connsiteX22" fmla="*/ 1477989 w 7960937"/>
                    <a:gd name="connsiteY22" fmla="*/ 1481815 h 1629058"/>
                    <a:gd name="connsiteX23" fmla="*/ 1187827 w 7960937"/>
                    <a:gd name="connsiteY23" fmla="*/ 1502092 h 1629058"/>
                    <a:gd name="connsiteX24" fmla="*/ 875112 w 7960937"/>
                    <a:gd name="connsiteY24" fmla="*/ 1534145 h 1629058"/>
                    <a:gd name="connsiteX25" fmla="*/ 587469 w 7960937"/>
                    <a:gd name="connsiteY25" fmla="*/ 1540026 h 1629058"/>
                    <a:gd name="connsiteX26" fmla="*/ 280172 w 7960937"/>
                    <a:gd name="connsiteY26" fmla="*/ 1586477 h 1629058"/>
                    <a:gd name="connsiteX27" fmla="*/ 0 w 7960937"/>
                    <a:gd name="connsiteY27" fmla="*/ 1629058 h 1629058"/>
                    <a:gd name="connsiteX0" fmla="*/ 7926012 w 7926012"/>
                    <a:gd name="connsiteY0" fmla="*/ 0 h 1712286"/>
                    <a:gd name="connsiteX1" fmla="*/ 7631553 w 7926012"/>
                    <a:gd name="connsiteY1" fmla="*/ 83228 h 1712286"/>
                    <a:gd name="connsiteX2" fmla="*/ 7342978 w 7926012"/>
                    <a:gd name="connsiteY2" fmla="*/ 186087 h 1712286"/>
                    <a:gd name="connsiteX3" fmla="*/ 7061219 w 7926012"/>
                    <a:gd name="connsiteY3" fmla="*/ 270225 h 1712286"/>
                    <a:gd name="connsiteX4" fmla="*/ 6746865 w 7926012"/>
                    <a:gd name="connsiteY4" fmla="*/ 354194 h 1712286"/>
                    <a:gd name="connsiteX5" fmla="*/ 6468660 w 7926012"/>
                    <a:gd name="connsiteY5" fmla="*/ 427844 h 1712286"/>
                    <a:gd name="connsiteX6" fmla="*/ 6162899 w 7926012"/>
                    <a:gd name="connsiteY6" fmla="*/ 520973 h 1712286"/>
                    <a:gd name="connsiteX7" fmla="*/ 5882917 w 7926012"/>
                    <a:gd name="connsiteY7" fmla="*/ 620684 h 1712286"/>
                    <a:gd name="connsiteX8" fmla="*/ 5563058 w 7926012"/>
                    <a:gd name="connsiteY8" fmla="*/ 733348 h 1712286"/>
                    <a:gd name="connsiteX9" fmla="*/ 5264026 w 7926012"/>
                    <a:gd name="connsiteY9" fmla="*/ 849239 h 1712286"/>
                    <a:gd name="connsiteX10" fmla="*/ 4983199 w 7926012"/>
                    <a:gd name="connsiteY10" fmla="*/ 949006 h 1712286"/>
                    <a:gd name="connsiteX11" fmla="*/ 4679215 w 7926012"/>
                    <a:gd name="connsiteY11" fmla="*/ 1057728 h 1712286"/>
                    <a:gd name="connsiteX12" fmla="*/ 4409690 w 7926012"/>
                    <a:gd name="connsiteY12" fmla="*/ 1146836 h 1712286"/>
                    <a:gd name="connsiteX13" fmla="*/ 4099356 w 7926012"/>
                    <a:gd name="connsiteY13" fmla="*/ 1223577 h 1712286"/>
                    <a:gd name="connsiteX14" fmla="*/ 3835389 w 7926012"/>
                    <a:gd name="connsiteY14" fmla="*/ 1217848 h 1712286"/>
                    <a:gd name="connsiteX15" fmla="*/ 3527437 w 7926012"/>
                    <a:gd name="connsiteY15" fmla="*/ 1241045 h 1712286"/>
                    <a:gd name="connsiteX16" fmla="*/ 3234565 w 7926012"/>
                    <a:gd name="connsiteY16" fmla="*/ 1280914 h 1712286"/>
                    <a:gd name="connsiteX17" fmla="*/ 2946454 w 7926012"/>
                    <a:gd name="connsiteY17" fmla="*/ 1327688 h 1712286"/>
                    <a:gd name="connsiteX18" fmla="*/ 2638640 w 7926012"/>
                    <a:gd name="connsiteY18" fmla="*/ 1374612 h 1712286"/>
                    <a:gd name="connsiteX19" fmla="*/ 2343249 w 7926012"/>
                    <a:gd name="connsiteY19" fmla="*/ 1380719 h 1712286"/>
                    <a:gd name="connsiteX20" fmla="*/ 2065786 w 7926012"/>
                    <a:gd name="connsiteY20" fmla="*/ 1409758 h 1712286"/>
                    <a:gd name="connsiteX21" fmla="*/ 1757695 w 7926012"/>
                    <a:gd name="connsiteY21" fmla="*/ 1512883 h 1712286"/>
                    <a:gd name="connsiteX22" fmla="*/ 1477989 w 7926012"/>
                    <a:gd name="connsiteY22" fmla="*/ 1565043 h 1712286"/>
                    <a:gd name="connsiteX23" fmla="*/ 1187827 w 7926012"/>
                    <a:gd name="connsiteY23" fmla="*/ 1585320 h 1712286"/>
                    <a:gd name="connsiteX24" fmla="*/ 875112 w 7926012"/>
                    <a:gd name="connsiteY24" fmla="*/ 1617373 h 1712286"/>
                    <a:gd name="connsiteX25" fmla="*/ 587469 w 7926012"/>
                    <a:gd name="connsiteY25" fmla="*/ 1623254 h 1712286"/>
                    <a:gd name="connsiteX26" fmla="*/ 280172 w 7926012"/>
                    <a:gd name="connsiteY26" fmla="*/ 1669705 h 1712286"/>
                    <a:gd name="connsiteX27" fmla="*/ 0 w 7926012"/>
                    <a:gd name="connsiteY27" fmla="*/ 1712286 h 1712286"/>
                    <a:gd name="connsiteX0" fmla="*/ 7926012 w 7926012"/>
                    <a:gd name="connsiteY0" fmla="*/ 0 h 1714316"/>
                    <a:gd name="connsiteX1" fmla="*/ 7631553 w 7926012"/>
                    <a:gd name="connsiteY1" fmla="*/ 83228 h 1714316"/>
                    <a:gd name="connsiteX2" fmla="*/ 7342978 w 7926012"/>
                    <a:gd name="connsiteY2" fmla="*/ 186087 h 1714316"/>
                    <a:gd name="connsiteX3" fmla="*/ 7061219 w 7926012"/>
                    <a:gd name="connsiteY3" fmla="*/ 270225 h 1714316"/>
                    <a:gd name="connsiteX4" fmla="*/ 6746865 w 7926012"/>
                    <a:gd name="connsiteY4" fmla="*/ 354194 h 1714316"/>
                    <a:gd name="connsiteX5" fmla="*/ 6468660 w 7926012"/>
                    <a:gd name="connsiteY5" fmla="*/ 427844 h 1714316"/>
                    <a:gd name="connsiteX6" fmla="*/ 6162899 w 7926012"/>
                    <a:gd name="connsiteY6" fmla="*/ 520973 h 1714316"/>
                    <a:gd name="connsiteX7" fmla="*/ 5882917 w 7926012"/>
                    <a:gd name="connsiteY7" fmla="*/ 620684 h 1714316"/>
                    <a:gd name="connsiteX8" fmla="*/ 5563058 w 7926012"/>
                    <a:gd name="connsiteY8" fmla="*/ 733348 h 1714316"/>
                    <a:gd name="connsiteX9" fmla="*/ 5264026 w 7926012"/>
                    <a:gd name="connsiteY9" fmla="*/ 849239 h 1714316"/>
                    <a:gd name="connsiteX10" fmla="*/ 4983199 w 7926012"/>
                    <a:gd name="connsiteY10" fmla="*/ 949006 h 1714316"/>
                    <a:gd name="connsiteX11" fmla="*/ 4679215 w 7926012"/>
                    <a:gd name="connsiteY11" fmla="*/ 1057728 h 1714316"/>
                    <a:gd name="connsiteX12" fmla="*/ 4409690 w 7926012"/>
                    <a:gd name="connsiteY12" fmla="*/ 1146836 h 1714316"/>
                    <a:gd name="connsiteX13" fmla="*/ 4099356 w 7926012"/>
                    <a:gd name="connsiteY13" fmla="*/ 1223577 h 1714316"/>
                    <a:gd name="connsiteX14" fmla="*/ 3835389 w 7926012"/>
                    <a:gd name="connsiteY14" fmla="*/ 1217848 h 1714316"/>
                    <a:gd name="connsiteX15" fmla="*/ 3527437 w 7926012"/>
                    <a:gd name="connsiteY15" fmla="*/ 1241045 h 1714316"/>
                    <a:gd name="connsiteX16" fmla="*/ 3234565 w 7926012"/>
                    <a:gd name="connsiteY16" fmla="*/ 1280914 h 1714316"/>
                    <a:gd name="connsiteX17" fmla="*/ 2946454 w 7926012"/>
                    <a:gd name="connsiteY17" fmla="*/ 1327688 h 1714316"/>
                    <a:gd name="connsiteX18" fmla="*/ 2638640 w 7926012"/>
                    <a:gd name="connsiteY18" fmla="*/ 1374612 h 1714316"/>
                    <a:gd name="connsiteX19" fmla="*/ 2343249 w 7926012"/>
                    <a:gd name="connsiteY19" fmla="*/ 1380719 h 1714316"/>
                    <a:gd name="connsiteX20" fmla="*/ 2065786 w 7926012"/>
                    <a:gd name="connsiteY20" fmla="*/ 1409758 h 1714316"/>
                    <a:gd name="connsiteX21" fmla="*/ 1757695 w 7926012"/>
                    <a:gd name="connsiteY21" fmla="*/ 1512883 h 1714316"/>
                    <a:gd name="connsiteX22" fmla="*/ 1477989 w 7926012"/>
                    <a:gd name="connsiteY22" fmla="*/ 1565043 h 1714316"/>
                    <a:gd name="connsiteX23" fmla="*/ 1187827 w 7926012"/>
                    <a:gd name="connsiteY23" fmla="*/ 1585320 h 1714316"/>
                    <a:gd name="connsiteX24" fmla="*/ 875112 w 7926012"/>
                    <a:gd name="connsiteY24" fmla="*/ 1617373 h 1714316"/>
                    <a:gd name="connsiteX25" fmla="*/ 587469 w 7926012"/>
                    <a:gd name="connsiteY25" fmla="*/ 1623254 h 1714316"/>
                    <a:gd name="connsiteX26" fmla="*/ 296047 w 7926012"/>
                    <a:gd name="connsiteY26" fmla="*/ 1714316 h 1714316"/>
                    <a:gd name="connsiteX27" fmla="*/ 0 w 7926012"/>
                    <a:gd name="connsiteY27" fmla="*/ 1712286 h 1714316"/>
                    <a:gd name="connsiteX0" fmla="*/ 7926012 w 7926012"/>
                    <a:gd name="connsiteY0" fmla="*/ 0 h 1747528"/>
                    <a:gd name="connsiteX1" fmla="*/ 7631553 w 7926012"/>
                    <a:gd name="connsiteY1" fmla="*/ 83228 h 1747528"/>
                    <a:gd name="connsiteX2" fmla="*/ 7342978 w 7926012"/>
                    <a:gd name="connsiteY2" fmla="*/ 186087 h 1747528"/>
                    <a:gd name="connsiteX3" fmla="*/ 7061219 w 7926012"/>
                    <a:gd name="connsiteY3" fmla="*/ 270225 h 1747528"/>
                    <a:gd name="connsiteX4" fmla="*/ 6746865 w 7926012"/>
                    <a:gd name="connsiteY4" fmla="*/ 354194 h 1747528"/>
                    <a:gd name="connsiteX5" fmla="*/ 6468660 w 7926012"/>
                    <a:gd name="connsiteY5" fmla="*/ 427844 h 1747528"/>
                    <a:gd name="connsiteX6" fmla="*/ 6162899 w 7926012"/>
                    <a:gd name="connsiteY6" fmla="*/ 520973 h 1747528"/>
                    <a:gd name="connsiteX7" fmla="*/ 5882917 w 7926012"/>
                    <a:gd name="connsiteY7" fmla="*/ 620684 h 1747528"/>
                    <a:gd name="connsiteX8" fmla="*/ 5563058 w 7926012"/>
                    <a:gd name="connsiteY8" fmla="*/ 733348 h 1747528"/>
                    <a:gd name="connsiteX9" fmla="*/ 5264026 w 7926012"/>
                    <a:gd name="connsiteY9" fmla="*/ 849239 h 1747528"/>
                    <a:gd name="connsiteX10" fmla="*/ 4983199 w 7926012"/>
                    <a:gd name="connsiteY10" fmla="*/ 949006 h 1747528"/>
                    <a:gd name="connsiteX11" fmla="*/ 4679215 w 7926012"/>
                    <a:gd name="connsiteY11" fmla="*/ 1057728 h 1747528"/>
                    <a:gd name="connsiteX12" fmla="*/ 4409690 w 7926012"/>
                    <a:gd name="connsiteY12" fmla="*/ 1146836 h 1747528"/>
                    <a:gd name="connsiteX13" fmla="*/ 4099356 w 7926012"/>
                    <a:gd name="connsiteY13" fmla="*/ 1223577 h 1747528"/>
                    <a:gd name="connsiteX14" fmla="*/ 3835389 w 7926012"/>
                    <a:gd name="connsiteY14" fmla="*/ 1217848 h 1747528"/>
                    <a:gd name="connsiteX15" fmla="*/ 3527437 w 7926012"/>
                    <a:gd name="connsiteY15" fmla="*/ 1241045 h 1747528"/>
                    <a:gd name="connsiteX16" fmla="*/ 3234565 w 7926012"/>
                    <a:gd name="connsiteY16" fmla="*/ 1280914 h 1747528"/>
                    <a:gd name="connsiteX17" fmla="*/ 2946454 w 7926012"/>
                    <a:gd name="connsiteY17" fmla="*/ 1327688 h 1747528"/>
                    <a:gd name="connsiteX18" fmla="*/ 2638640 w 7926012"/>
                    <a:gd name="connsiteY18" fmla="*/ 1374612 h 1747528"/>
                    <a:gd name="connsiteX19" fmla="*/ 2343249 w 7926012"/>
                    <a:gd name="connsiteY19" fmla="*/ 1380719 h 1747528"/>
                    <a:gd name="connsiteX20" fmla="*/ 2065786 w 7926012"/>
                    <a:gd name="connsiteY20" fmla="*/ 1409758 h 1747528"/>
                    <a:gd name="connsiteX21" fmla="*/ 1757695 w 7926012"/>
                    <a:gd name="connsiteY21" fmla="*/ 1512883 h 1747528"/>
                    <a:gd name="connsiteX22" fmla="*/ 1477989 w 7926012"/>
                    <a:gd name="connsiteY22" fmla="*/ 1565043 h 1747528"/>
                    <a:gd name="connsiteX23" fmla="*/ 1187827 w 7926012"/>
                    <a:gd name="connsiteY23" fmla="*/ 1585320 h 1747528"/>
                    <a:gd name="connsiteX24" fmla="*/ 875112 w 7926012"/>
                    <a:gd name="connsiteY24" fmla="*/ 1617373 h 1747528"/>
                    <a:gd name="connsiteX25" fmla="*/ 581119 w 7926012"/>
                    <a:gd name="connsiteY25" fmla="*/ 1747528 h 1747528"/>
                    <a:gd name="connsiteX26" fmla="*/ 296047 w 7926012"/>
                    <a:gd name="connsiteY26" fmla="*/ 1714316 h 1747528"/>
                    <a:gd name="connsiteX27" fmla="*/ 0 w 7926012"/>
                    <a:gd name="connsiteY27" fmla="*/ 1712286 h 1747528"/>
                    <a:gd name="connsiteX0" fmla="*/ 7926012 w 7926012"/>
                    <a:gd name="connsiteY0" fmla="*/ 0 h 1751207"/>
                    <a:gd name="connsiteX1" fmla="*/ 7631553 w 7926012"/>
                    <a:gd name="connsiteY1" fmla="*/ 83228 h 1751207"/>
                    <a:gd name="connsiteX2" fmla="*/ 7342978 w 7926012"/>
                    <a:gd name="connsiteY2" fmla="*/ 186087 h 1751207"/>
                    <a:gd name="connsiteX3" fmla="*/ 7061219 w 7926012"/>
                    <a:gd name="connsiteY3" fmla="*/ 270225 h 1751207"/>
                    <a:gd name="connsiteX4" fmla="*/ 6746865 w 7926012"/>
                    <a:gd name="connsiteY4" fmla="*/ 354194 h 1751207"/>
                    <a:gd name="connsiteX5" fmla="*/ 6468660 w 7926012"/>
                    <a:gd name="connsiteY5" fmla="*/ 427844 h 1751207"/>
                    <a:gd name="connsiteX6" fmla="*/ 6162899 w 7926012"/>
                    <a:gd name="connsiteY6" fmla="*/ 520973 h 1751207"/>
                    <a:gd name="connsiteX7" fmla="*/ 5882917 w 7926012"/>
                    <a:gd name="connsiteY7" fmla="*/ 620684 h 1751207"/>
                    <a:gd name="connsiteX8" fmla="*/ 5563058 w 7926012"/>
                    <a:gd name="connsiteY8" fmla="*/ 733348 h 1751207"/>
                    <a:gd name="connsiteX9" fmla="*/ 5264026 w 7926012"/>
                    <a:gd name="connsiteY9" fmla="*/ 849239 h 1751207"/>
                    <a:gd name="connsiteX10" fmla="*/ 4983199 w 7926012"/>
                    <a:gd name="connsiteY10" fmla="*/ 949006 h 1751207"/>
                    <a:gd name="connsiteX11" fmla="*/ 4679215 w 7926012"/>
                    <a:gd name="connsiteY11" fmla="*/ 1057728 h 1751207"/>
                    <a:gd name="connsiteX12" fmla="*/ 4409690 w 7926012"/>
                    <a:gd name="connsiteY12" fmla="*/ 1146836 h 1751207"/>
                    <a:gd name="connsiteX13" fmla="*/ 4099356 w 7926012"/>
                    <a:gd name="connsiteY13" fmla="*/ 1223577 h 1751207"/>
                    <a:gd name="connsiteX14" fmla="*/ 3835389 w 7926012"/>
                    <a:gd name="connsiteY14" fmla="*/ 1217848 h 1751207"/>
                    <a:gd name="connsiteX15" fmla="*/ 3527437 w 7926012"/>
                    <a:gd name="connsiteY15" fmla="*/ 1241045 h 1751207"/>
                    <a:gd name="connsiteX16" fmla="*/ 3234565 w 7926012"/>
                    <a:gd name="connsiteY16" fmla="*/ 1280914 h 1751207"/>
                    <a:gd name="connsiteX17" fmla="*/ 2946454 w 7926012"/>
                    <a:gd name="connsiteY17" fmla="*/ 1327688 h 1751207"/>
                    <a:gd name="connsiteX18" fmla="*/ 2638640 w 7926012"/>
                    <a:gd name="connsiteY18" fmla="*/ 1374612 h 1751207"/>
                    <a:gd name="connsiteX19" fmla="*/ 2343249 w 7926012"/>
                    <a:gd name="connsiteY19" fmla="*/ 1380719 h 1751207"/>
                    <a:gd name="connsiteX20" fmla="*/ 2065786 w 7926012"/>
                    <a:gd name="connsiteY20" fmla="*/ 1409758 h 1751207"/>
                    <a:gd name="connsiteX21" fmla="*/ 1757695 w 7926012"/>
                    <a:gd name="connsiteY21" fmla="*/ 1512883 h 1751207"/>
                    <a:gd name="connsiteX22" fmla="*/ 1477989 w 7926012"/>
                    <a:gd name="connsiteY22" fmla="*/ 1565043 h 1751207"/>
                    <a:gd name="connsiteX23" fmla="*/ 1187827 w 7926012"/>
                    <a:gd name="connsiteY23" fmla="*/ 1585320 h 1751207"/>
                    <a:gd name="connsiteX24" fmla="*/ 878287 w 7926012"/>
                    <a:gd name="connsiteY24" fmla="*/ 1751207 h 1751207"/>
                    <a:gd name="connsiteX25" fmla="*/ 581119 w 7926012"/>
                    <a:gd name="connsiteY25" fmla="*/ 1747528 h 1751207"/>
                    <a:gd name="connsiteX26" fmla="*/ 296047 w 7926012"/>
                    <a:gd name="connsiteY26" fmla="*/ 1714316 h 1751207"/>
                    <a:gd name="connsiteX27" fmla="*/ 0 w 7926012"/>
                    <a:gd name="connsiteY27" fmla="*/ 1712286 h 1751207"/>
                    <a:gd name="connsiteX0" fmla="*/ 7926012 w 7926012"/>
                    <a:gd name="connsiteY0" fmla="*/ 0 h 1773325"/>
                    <a:gd name="connsiteX1" fmla="*/ 7631553 w 7926012"/>
                    <a:gd name="connsiteY1" fmla="*/ 83228 h 1773325"/>
                    <a:gd name="connsiteX2" fmla="*/ 7342978 w 7926012"/>
                    <a:gd name="connsiteY2" fmla="*/ 186087 h 1773325"/>
                    <a:gd name="connsiteX3" fmla="*/ 7061219 w 7926012"/>
                    <a:gd name="connsiteY3" fmla="*/ 270225 h 1773325"/>
                    <a:gd name="connsiteX4" fmla="*/ 6746865 w 7926012"/>
                    <a:gd name="connsiteY4" fmla="*/ 354194 h 1773325"/>
                    <a:gd name="connsiteX5" fmla="*/ 6468660 w 7926012"/>
                    <a:gd name="connsiteY5" fmla="*/ 427844 h 1773325"/>
                    <a:gd name="connsiteX6" fmla="*/ 6162899 w 7926012"/>
                    <a:gd name="connsiteY6" fmla="*/ 520973 h 1773325"/>
                    <a:gd name="connsiteX7" fmla="*/ 5882917 w 7926012"/>
                    <a:gd name="connsiteY7" fmla="*/ 620684 h 1773325"/>
                    <a:gd name="connsiteX8" fmla="*/ 5563058 w 7926012"/>
                    <a:gd name="connsiteY8" fmla="*/ 733348 h 1773325"/>
                    <a:gd name="connsiteX9" fmla="*/ 5264026 w 7926012"/>
                    <a:gd name="connsiteY9" fmla="*/ 849239 h 1773325"/>
                    <a:gd name="connsiteX10" fmla="*/ 4983199 w 7926012"/>
                    <a:gd name="connsiteY10" fmla="*/ 949006 h 1773325"/>
                    <a:gd name="connsiteX11" fmla="*/ 4679215 w 7926012"/>
                    <a:gd name="connsiteY11" fmla="*/ 1057728 h 1773325"/>
                    <a:gd name="connsiteX12" fmla="*/ 4409690 w 7926012"/>
                    <a:gd name="connsiteY12" fmla="*/ 1146836 h 1773325"/>
                    <a:gd name="connsiteX13" fmla="*/ 4099356 w 7926012"/>
                    <a:gd name="connsiteY13" fmla="*/ 1223577 h 1773325"/>
                    <a:gd name="connsiteX14" fmla="*/ 3835389 w 7926012"/>
                    <a:gd name="connsiteY14" fmla="*/ 1217848 h 1773325"/>
                    <a:gd name="connsiteX15" fmla="*/ 3527437 w 7926012"/>
                    <a:gd name="connsiteY15" fmla="*/ 1241045 h 1773325"/>
                    <a:gd name="connsiteX16" fmla="*/ 3234565 w 7926012"/>
                    <a:gd name="connsiteY16" fmla="*/ 1280914 h 1773325"/>
                    <a:gd name="connsiteX17" fmla="*/ 2946454 w 7926012"/>
                    <a:gd name="connsiteY17" fmla="*/ 1327688 h 1773325"/>
                    <a:gd name="connsiteX18" fmla="*/ 2638640 w 7926012"/>
                    <a:gd name="connsiteY18" fmla="*/ 1374612 h 1773325"/>
                    <a:gd name="connsiteX19" fmla="*/ 2343249 w 7926012"/>
                    <a:gd name="connsiteY19" fmla="*/ 1380719 h 1773325"/>
                    <a:gd name="connsiteX20" fmla="*/ 2065786 w 7926012"/>
                    <a:gd name="connsiteY20" fmla="*/ 1409758 h 1773325"/>
                    <a:gd name="connsiteX21" fmla="*/ 1757695 w 7926012"/>
                    <a:gd name="connsiteY21" fmla="*/ 1512883 h 1773325"/>
                    <a:gd name="connsiteX22" fmla="*/ 1477989 w 7926012"/>
                    <a:gd name="connsiteY22" fmla="*/ 1565043 h 1773325"/>
                    <a:gd name="connsiteX23" fmla="*/ 1165602 w 7926012"/>
                    <a:gd name="connsiteY23" fmla="*/ 1773325 h 1773325"/>
                    <a:gd name="connsiteX24" fmla="*/ 878287 w 7926012"/>
                    <a:gd name="connsiteY24" fmla="*/ 1751207 h 1773325"/>
                    <a:gd name="connsiteX25" fmla="*/ 581119 w 7926012"/>
                    <a:gd name="connsiteY25" fmla="*/ 1747528 h 1773325"/>
                    <a:gd name="connsiteX26" fmla="*/ 296047 w 7926012"/>
                    <a:gd name="connsiteY26" fmla="*/ 1714316 h 1773325"/>
                    <a:gd name="connsiteX27" fmla="*/ 0 w 7926012"/>
                    <a:gd name="connsiteY27" fmla="*/ 1712286 h 1773325"/>
                    <a:gd name="connsiteX0" fmla="*/ 7926012 w 7926012"/>
                    <a:gd name="connsiteY0" fmla="*/ 0 h 1778540"/>
                    <a:gd name="connsiteX1" fmla="*/ 7631553 w 7926012"/>
                    <a:gd name="connsiteY1" fmla="*/ 83228 h 1778540"/>
                    <a:gd name="connsiteX2" fmla="*/ 7342978 w 7926012"/>
                    <a:gd name="connsiteY2" fmla="*/ 186087 h 1778540"/>
                    <a:gd name="connsiteX3" fmla="*/ 7061219 w 7926012"/>
                    <a:gd name="connsiteY3" fmla="*/ 270225 h 1778540"/>
                    <a:gd name="connsiteX4" fmla="*/ 6746865 w 7926012"/>
                    <a:gd name="connsiteY4" fmla="*/ 354194 h 1778540"/>
                    <a:gd name="connsiteX5" fmla="*/ 6468660 w 7926012"/>
                    <a:gd name="connsiteY5" fmla="*/ 427844 h 1778540"/>
                    <a:gd name="connsiteX6" fmla="*/ 6162899 w 7926012"/>
                    <a:gd name="connsiteY6" fmla="*/ 520973 h 1778540"/>
                    <a:gd name="connsiteX7" fmla="*/ 5882917 w 7926012"/>
                    <a:gd name="connsiteY7" fmla="*/ 620684 h 1778540"/>
                    <a:gd name="connsiteX8" fmla="*/ 5563058 w 7926012"/>
                    <a:gd name="connsiteY8" fmla="*/ 733348 h 1778540"/>
                    <a:gd name="connsiteX9" fmla="*/ 5264026 w 7926012"/>
                    <a:gd name="connsiteY9" fmla="*/ 849239 h 1778540"/>
                    <a:gd name="connsiteX10" fmla="*/ 4983199 w 7926012"/>
                    <a:gd name="connsiteY10" fmla="*/ 949006 h 1778540"/>
                    <a:gd name="connsiteX11" fmla="*/ 4679215 w 7926012"/>
                    <a:gd name="connsiteY11" fmla="*/ 1057728 h 1778540"/>
                    <a:gd name="connsiteX12" fmla="*/ 4409690 w 7926012"/>
                    <a:gd name="connsiteY12" fmla="*/ 1146836 h 1778540"/>
                    <a:gd name="connsiteX13" fmla="*/ 4099356 w 7926012"/>
                    <a:gd name="connsiteY13" fmla="*/ 1223577 h 1778540"/>
                    <a:gd name="connsiteX14" fmla="*/ 3835389 w 7926012"/>
                    <a:gd name="connsiteY14" fmla="*/ 1217848 h 1778540"/>
                    <a:gd name="connsiteX15" fmla="*/ 3527437 w 7926012"/>
                    <a:gd name="connsiteY15" fmla="*/ 1241045 h 1778540"/>
                    <a:gd name="connsiteX16" fmla="*/ 3234565 w 7926012"/>
                    <a:gd name="connsiteY16" fmla="*/ 1280914 h 1778540"/>
                    <a:gd name="connsiteX17" fmla="*/ 2946454 w 7926012"/>
                    <a:gd name="connsiteY17" fmla="*/ 1327688 h 1778540"/>
                    <a:gd name="connsiteX18" fmla="*/ 2638640 w 7926012"/>
                    <a:gd name="connsiteY18" fmla="*/ 1374612 h 1778540"/>
                    <a:gd name="connsiteX19" fmla="*/ 2343249 w 7926012"/>
                    <a:gd name="connsiteY19" fmla="*/ 1380719 h 1778540"/>
                    <a:gd name="connsiteX20" fmla="*/ 2065786 w 7926012"/>
                    <a:gd name="connsiteY20" fmla="*/ 1409758 h 1778540"/>
                    <a:gd name="connsiteX21" fmla="*/ 1757695 w 7926012"/>
                    <a:gd name="connsiteY21" fmla="*/ 1512883 h 1778540"/>
                    <a:gd name="connsiteX22" fmla="*/ 1468464 w 7926012"/>
                    <a:gd name="connsiteY22" fmla="*/ 1778540 h 1778540"/>
                    <a:gd name="connsiteX23" fmla="*/ 1165602 w 7926012"/>
                    <a:gd name="connsiteY23" fmla="*/ 1773325 h 1778540"/>
                    <a:gd name="connsiteX24" fmla="*/ 878287 w 7926012"/>
                    <a:gd name="connsiteY24" fmla="*/ 1751207 h 1778540"/>
                    <a:gd name="connsiteX25" fmla="*/ 581119 w 7926012"/>
                    <a:gd name="connsiteY25" fmla="*/ 1747528 h 1778540"/>
                    <a:gd name="connsiteX26" fmla="*/ 296047 w 7926012"/>
                    <a:gd name="connsiteY26" fmla="*/ 1714316 h 1778540"/>
                    <a:gd name="connsiteX27" fmla="*/ 0 w 7926012"/>
                    <a:gd name="connsiteY27" fmla="*/ 1712286 h 1778540"/>
                    <a:gd name="connsiteX0" fmla="*/ 7926012 w 7926012"/>
                    <a:gd name="connsiteY0" fmla="*/ 0 h 1799669"/>
                    <a:gd name="connsiteX1" fmla="*/ 7631553 w 7926012"/>
                    <a:gd name="connsiteY1" fmla="*/ 83228 h 1799669"/>
                    <a:gd name="connsiteX2" fmla="*/ 7342978 w 7926012"/>
                    <a:gd name="connsiteY2" fmla="*/ 186087 h 1799669"/>
                    <a:gd name="connsiteX3" fmla="*/ 7061219 w 7926012"/>
                    <a:gd name="connsiteY3" fmla="*/ 270225 h 1799669"/>
                    <a:gd name="connsiteX4" fmla="*/ 6746865 w 7926012"/>
                    <a:gd name="connsiteY4" fmla="*/ 354194 h 1799669"/>
                    <a:gd name="connsiteX5" fmla="*/ 6468660 w 7926012"/>
                    <a:gd name="connsiteY5" fmla="*/ 427844 h 1799669"/>
                    <a:gd name="connsiteX6" fmla="*/ 6162899 w 7926012"/>
                    <a:gd name="connsiteY6" fmla="*/ 520973 h 1799669"/>
                    <a:gd name="connsiteX7" fmla="*/ 5882917 w 7926012"/>
                    <a:gd name="connsiteY7" fmla="*/ 620684 h 1799669"/>
                    <a:gd name="connsiteX8" fmla="*/ 5563058 w 7926012"/>
                    <a:gd name="connsiteY8" fmla="*/ 733348 h 1799669"/>
                    <a:gd name="connsiteX9" fmla="*/ 5264026 w 7926012"/>
                    <a:gd name="connsiteY9" fmla="*/ 849239 h 1799669"/>
                    <a:gd name="connsiteX10" fmla="*/ 4983199 w 7926012"/>
                    <a:gd name="connsiteY10" fmla="*/ 949006 h 1799669"/>
                    <a:gd name="connsiteX11" fmla="*/ 4679215 w 7926012"/>
                    <a:gd name="connsiteY11" fmla="*/ 1057728 h 1799669"/>
                    <a:gd name="connsiteX12" fmla="*/ 4409690 w 7926012"/>
                    <a:gd name="connsiteY12" fmla="*/ 1146836 h 1799669"/>
                    <a:gd name="connsiteX13" fmla="*/ 4099356 w 7926012"/>
                    <a:gd name="connsiteY13" fmla="*/ 1223577 h 1799669"/>
                    <a:gd name="connsiteX14" fmla="*/ 3835389 w 7926012"/>
                    <a:gd name="connsiteY14" fmla="*/ 1217848 h 1799669"/>
                    <a:gd name="connsiteX15" fmla="*/ 3527437 w 7926012"/>
                    <a:gd name="connsiteY15" fmla="*/ 1241045 h 1799669"/>
                    <a:gd name="connsiteX16" fmla="*/ 3234565 w 7926012"/>
                    <a:gd name="connsiteY16" fmla="*/ 1280914 h 1799669"/>
                    <a:gd name="connsiteX17" fmla="*/ 2946454 w 7926012"/>
                    <a:gd name="connsiteY17" fmla="*/ 1327688 h 1799669"/>
                    <a:gd name="connsiteX18" fmla="*/ 2638640 w 7926012"/>
                    <a:gd name="connsiteY18" fmla="*/ 1374612 h 1799669"/>
                    <a:gd name="connsiteX19" fmla="*/ 2343249 w 7926012"/>
                    <a:gd name="connsiteY19" fmla="*/ 1380719 h 1799669"/>
                    <a:gd name="connsiteX20" fmla="*/ 2065786 w 7926012"/>
                    <a:gd name="connsiteY20" fmla="*/ 1409758 h 1799669"/>
                    <a:gd name="connsiteX21" fmla="*/ 1757695 w 7926012"/>
                    <a:gd name="connsiteY21" fmla="*/ 1799669 h 1799669"/>
                    <a:gd name="connsiteX22" fmla="*/ 1468464 w 7926012"/>
                    <a:gd name="connsiteY22" fmla="*/ 1778540 h 1799669"/>
                    <a:gd name="connsiteX23" fmla="*/ 1165602 w 7926012"/>
                    <a:gd name="connsiteY23" fmla="*/ 1773325 h 1799669"/>
                    <a:gd name="connsiteX24" fmla="*/ 878287 w 7926012"/>
                    <a:gd name="connsiteY24" fmla="*/ 1751207 h 1799669"/>
                    <a:gd name="connsiteX25" fmla="*/ 581119 w 7926012"/>
                    <a:gd name="connsiteY25" fmla="*/ 1747528 h 1799669"/>
                    <a:gd name="connsiteX26" fmla="*/ 296047 w 7926012"/>
                    <a:gd name="connsiteY26" fmla="*/ 1714316 h 1799669"/>
                    <a:gd name="connsiteX27" fmla="*/ 0 w 7926012"/>
                    <a:gd name="connsiteY27" fmla="*/ 1712286 h 1799669"/>
                    <a:gd name="connsiteX0" fmla="*/ 7926012 w 7926012"/>
                    <a:gd name="connsiteY0" fmla="*/ 0 h 1820818"/>
                    <a:gd name="connsiteX1" fmla="*/ 7631553 w 7926012"/>
                    <a:gd name="connsiteY1" fmla="*/ 83228 h 1820818"/>
                    <a:gd name="connsiteX2" fmla="*/ 7342978 w 7926012"/>
                    <a:gd name="connsiteY2" fmla="*/ 186087 h 1820818"/>
                    <a:gd name="connsiteX3" fmla="*/ 7061219 w 7926012"/>
                    <a:gd name="connsiteY3" fmla="*/ 270225 h 1820818"/>
                    <a:gd name="connsiteX4" fmla="*/ 6746865 w 7926012"/>
                    <a:gd name="connsiteY4" fmla="*/ 354194 h 1820818"/>
                    <a:gd name="connsiteX5" fmla="*/ 6468660 w 7926012"/>
                    <a:gd name="connsiteY5" fmla="*/ 427844 h 1820818"/>
                    <a:gd name="connsiteX6" fmla="*/ 6162899 w 7926012"/>
                    <a:gd name="connsiteY6" fmla="*/ 520973 h 1820818"/>
                    <a:gd name="connsiteX7" fmla="*/ 5882917 w 7926012"/>
                    <a:gd name="connsiteY7" fmla="*/ 620684 h 1820818"/>
                    <a:gd name="connsiteX8" fmla="*/ 5563058 w 7926012"/>
                    <a:gd name="connsiteY8" fmla="*/ 733348 h 1820818"/>
                    <a:gd name="connsiteX9" fmla="*/ 5264026 w 7926012"/>
                    <a:gd name="connsiteY9" fmla="*/ 849239 h 1820818"/>
                    <a:gd name="connsiteX10" fmla="*/ 4983199 w 7926012"/>
                    <a:gd name="connsiteY10" fmla="*/ 949006 h 1820818"/>
                    <a:gd name="connsiteX11" fmla="*/ 4679215 w 7926012"/>
                    <a:gd name="connsiteY11" fmla="*/ 1057728 h 1820818"/>
                    <a:gd name="connsiteX12" fmla="*/ 4409690 w 7926012"/>
                    <a:gd name="connsiteY12" fmla="*/ 1146836 h 1820818"/>
                    <a:gd name="connsiteX13" fmla="*/ 4099356 w 7926012"/>
                    <a:gd name="connsiteY13" fmla="*/ 1223577 h 1820818"/>
                    <a:gd name="connsiteX14" fmla="*/ 3835389 w 7926012"/>
                    <a:gd name="connsiteY14" fmla="*/ 1217848 h 1820818"/>
                    <a:gd name="connsiteX15" fmla="*/ 3527437 w 7926012"/>
                    <a:gd name="connsiteY15" fmla="*/ 1241045 h 1820818"/>
                    <a:gd name="connsiteX16" fmla="*/ 3234565 w 7926012"/>
                    <a:gd name="connsiteY16" fmla="*/ 1280914 h 1820818"/>
                    <a:gd name="connsiteX17" fmla="*/ 2946454 w 7926012"/>
                    <a:gd name="connsiteY17" fmla="*/ 1327688 h 1820818"/>
                    <a:gd name="connsiteX18" fmla="*/ 2638640 w 7926012"/>
                    <a:gd name="connsiteY18" fmla="*/ 1374612 h 1820818"/>
                    <a:gd name="connsiteX19" fmla="*/ 2343249 w 7926012"/>
                    <a:gd name="connsiteY19" fmla="*/ 1380719 h 1820818"/>
                    <a:gd name="connsiteX20" fmla="*/ 2040386 w 7926012"/>
                    <a:gd name="connsiteY20" fmla="*/ 1820818 h 1820818"/>
                    <a:gd name="connsiteX21" fmla="*/ 1757695 w 7926012"/>
                    <a:gd name="connsiteY21" fmla="*/ 1799669 h 1820818"/>
                    <a:gd name="connsiteX22" fmla="*/ 1468464 w 7926012"/>
                    <a:gd name="connsiteY22" fmla="*/ 1778540 h 1820818"/>
                    <a:gd name="connsiteX23" fmla="*/ 1165602 w 7926012"/>
                    <a:gd name="connsiteY23" fmla="*/ 1773325 h 1820818"/>
                    <a:gd name="connsiteX24" fmla="*/ 878287 w 7926012"/>
                    <a:gd name="connsiteY24" fmla="*/ 1751207 h 1820818"/>
                    <a:gd name="connsiteX25" fmla="*/ 581119 w 7926012"/>
                    <a:gd name="connsiteY25" fmla="*/ 1747528 h 1820818"/>
                    <a:gd name="connsiteX26" fmla="*/ 296047 w 7926012"/>
                    <a:gd name="connsiteY26" fmla="*/ 1714316 h 1820818"/>
                    <a:gd name="connsiteX27" fmla="*/ 0 w 7926012"/>
                    <a:gd name="connsiteY27" fmla="*/ 1712286 h 1820818"/>
                    <a:gd name="connsiteX0" fmla="*/ 7926012 w 7926012"/>
                    <a:gd name="connsiteY0" fmla="*/ 0 h 1839578"/>
                    <a:gd name="connsiteX1" fmla="*/ 7631553 w 7926012"/>
                    <a:gd name="connsiteY1" fmla="*/ 83228 h 1839578"/>
                    <a:gd name="connsiteX2" fmla="*/ 7342978 w 7926012"/>
                    <a:gd name="connsiteY2" fmla="*/ 186087 h 1839578"/>
                    <a:gd name="connsiteX3" fmla="*/ 7061219 w 7926012"/>
                    <a:gd name="connsiteY3" fmla="*/ 270225 h 1839578"/>
                    <a:gd name="connsiteX4" fmla="*/ 6746865 w 7926012"/>
                    <a:gd name="connsiteY4" fmla="*/ 354194 h 1839578"/>
                    <a:gd name="connsiteX5" fmla="*/ 6468660 w 7926012"/>
                    <a:gd name="connsiteY5" fmla="*/ 427844 h 1839578"/>
                    <a:gd name="connsiteX6" fmla="*/ 6162899 w 7926012"/>
                    <a:gd name="connsiteY6" fmla="*/ 520973 h 1839578"/>
                    <a:gd name="connsiteX7" fmla="*/ 5882917 w 7926012"/>
                    <a:gd name="connsiteY7" fmla="*/ 620684 h 1839578"/>
                    <a:gd name="connsiteX8" fmla="*/ 5563058 w 7926012"/>
                    <a:gd name="connsiteY8" fmla="*/ 733348 h 1839578"/>
                    <a:gd name="connsiteX9" fmla="*/ 5264026 w 7926012"/>
                    <a:gd name="connsiteY9" fmla="*/ 849239 h 1839578"/>
                    <a:gd name="connsiteX10" fmla="*/ 4983199 w 7926012"/>
                    <a:gd name="connsiteY10" fmla="*/ 949006 h 1839578"/>
                    <a:gd name="connsiteX11" fmla="*/ 4679215 w 7926012"/>
                    <a:gd name="connsiteY11" fmla="*/ 1057728 h 1839578"/>
                    <a:gd name="connsiteX12" fmla="*/ 4409690 w 7926012"/>
                    <a:gd name="connsiteY12" fmla="*/ 1146836 h 1839578"/>
                    <a:gd name="connsiteX13" fmla="*/ 4099356 w 7926012"/>
                    <a:gd name="connsiteY13" fmla="*/ 1223577 h 1839578"/>
                    <a:gd name="connsiteX14" fmla="*/ 3835389 w 7926012"/>
                    <a:gd name="connsiteY14" fmla="*/ 1217848 h 1839578"/>
                    <a:gd name="connsiteX15" fmla="*/ 3527437 w 7926012"/>
                    <a:gd name="connsiteY15" fmla="*/ 1241045 h 1839578"/>
                    <a:gd name="connsiteX16" fmla="*/ 3234565 w 7926012"/>
                    <a:gd name="connsiteY16" fmla="*/ 1280914 h 1839578"/>
                    <a:gd name="connsiteX17" fmla="*/ 2946454 w 7926012"/>
                    <a:gd name="connsiteY17" fmla="*/ 1327688 h 1839578"/>
                    <a:gd name="connsiteX18" fmla="*/ 2638640 w 7926012"/>
                    <a:gd name="connsiteY18" fmla="*/ 1374612 h 1839578"/>
                    <a:gd name="connsiteX19" fmla="*/ 2343249 w 7926012"/>
                    <a:gd name="connsiteY19" fmla="*/ 1839578 h 1839578"/>
                    <a:gd name="connsiteX20" fmla="*/ 2040386 w 7926012"/>
                    <a:gd name="connsiteY20" fmla="*/ 1820818 h 1839578"/>
                    <a:gd name="connsiteX21" fmla="*/ 1757695 w 7926012"/>
                    <a:gd name="connsiteY21" fmla="*/ 1799669 h 1839578"/>
                    <a:gd name="connsiteX22" fmla="*/ 1468464 w 7926012"/>
                    <a:gd name="connsiteY22" fmla="*/ 1778540 h 1839578"/>
                    <a:gd name="connsiteX23" fmla="*/ 1165602 w 7926012"/>
                    <a:gd name="connsiteY23" fmla="*/ 1773325 h 1839578"/>
                    <a:gd name="connsiteX24" fmla="*/ 878287 w 7926012"/>
                    <a:gd name="connsiteY24" fmla="*/ 1751207 h 1839578"/>
                    <a:gd name="connsiteX25" fmla="*/ 581119 w 7926012"/>
                    <a:gd name="connsiteY25" fmla="*/ 1747528 h 1839578"/>
                    <a:gd name="connsiteX26" fmla="*/ 296047 w 7926012"/>
                    <a:gd name="connsiteY26" fmla="*/ 1714316 h 1839578"/>
                    <a:gd name="connsiteX27" fmla="*/ 0 w 7926012"/>
                    <a:gd name="connsiteY27" fmla="*/ 1712286 h 1839578"/>
                    <a:gd name="connsiteX0" fmla="*/ 7926012 w 7926012"/>
                    <a:gd name="connsiteY0" fmla="*/ 0 h 1849404"/>
                    <a:gd name="connsiteX1" fmla="*/ 7631553 w 7926012"/>
                    <a:gd name="connsiteY1" fmla="*/ 83228 h 1849404"/>
                    <a:gd name="connsiteX2" fmla="*/ 7342978 w 7926012"/>
                    <a:gd name="connsiteY2" fmla="*/ 186087 h 1849404"/>
                    <a:gd name="connsiteX3" fmla="*/ 7061219 w 7926012"/>
                    <a:gd name="connsiteY3" fmla="*/ 270225 h 1849404"/>
                    <a:gd name="connsiteX4" fmla="*/ 6746865 w 7926012"/>
                    <a:gd name="connsiteY4" fmla="*/ 354194 h 1849404"/>
                    <a:gd name="connsiteX5" fmla="*/ 6468660 w 7926012"/>
                    <a:gd name="connsiteY5" fmla="*/ 427844 h 1849404"/>
                    <a:gd name="connsiteX6" fmla="*/ 6162899 w 7926012"/>
                    <a:gd name="connsiteY6" fmla="*/ 520973 h 1849404"/>
                    <a:gd name="connsiteX7" fmla="*/ 5882917 w 7926012"/>
                    <a:gd name="connsiteY7" fmla="*/ 620684 h 1849404"/>
                    <a:gd name="connsiteX8" fmla="*/ 5563058 w 7926012"/>
                    <a:gd name="connsiteY8" fmla="*/ 733348 h 1849404"/>
                    <a:gd name="connsiteX9" fmla="*/ 5264026 w 7926012"/>
                    <a:gd name="connsiteY9" fmla="*/ 849239 h 1849404"/>
                    <a:gd name="connsiteX10" fmla="*/ 4983199 w 7926012"/>
                    <a:gd name="connsiteY10" fmla="*/ 949006 h 1849404"/>
                    <a:gd name="connsiteX11" fmla="*/ 4679215 w 7926012"/>
                    <a:gd name="connsiteY11" fmla="*/ 1057728 h 1849404"/>
                    <a:gd name="connsiteX12" fmla="*/ 4409690 w 7926012"/>
                    <a:gd name="connsiteY12" fmla="*/ 1146836 h 1849404"/>
                    <a:gd name="connsiteX13" fmla="*/ 4099356 w 7926012"/>
                    <a:gd name="connsiteY13" fmla="*/ 1223577 h 1849404"/>
                    <a:gd name="connsiteX14" fmla="*/ 3835389 w 7926012"/>
                    <a:gd name="connsiteY14" fmla="*/ 1217848 h 1849404"/>
                    <a:gd name="connsiteX15" fmla="*/ 3527437 w 7926012"/>
                    <a:gd name="connsiteY15" fmla="*/ 1241045 h 1849404"/>
                    <a:gd name="connsiteX16" fmla="*/ 3234565 w 7926012"/>
                    <a:gd name="connsiteY16" fmla="*/ 1280914 h 1849404"/>
                    <a:gd name="connsiteX17" fmla="*/ 2946454 w 7926012"/>
                    <a:gd name="connsiteY17" fmla="*/ 1327688 h 1849404"/>
                    <a:gd name="connsiteX18" fmla="*/ 2635465 w 7926012"/>
                    <a:gd name="connsiteY18" fmla="*/ 1849404 h 1849404"/>
                    <a:gd name="connsiteX19" fmla="*/ 2343249 w 7926012"/>
                    <a:gd name="connsiteY19" fmla="*/ 1839578 h 1849404"/>
                    <a:gd name="connsiteX20" fmla="*/ 2040386 w 7926012"/>
                    <a:gd name="connsiteY20" fmla="*/ 1820818 h 1849404"/>
                    <a:gd name="connsiteX21" fmla="*/ 1757695 w 7926012"/>
                    <a:gd name="connsiteY21" fmla="*/ 1799669 h 1849404"/>
                    <a:gd name="connsiteX22" fmla="*/ 1468464 w 7926012"/>
                    <a:gd name="connsiteY22" fmla="*/ 1778540 h 1849404"/>
                    <a:gd name="connsiteX23" fmla="*/ 1165602 w 7926012"/>
                    <a:gd name="connsiteY23" fmla="*/ 1773325 h 1849404"/>
                    <a:gd name="connsiteX24" fmla="*/ 878287 w 7926012"/>
                    <a:gd name="connsiteY24" fmla="*/ 1751207 h 1849404"/>
                    <a:gd name="connsiteX25" fmla="*/ 581119 w 7926012"/>
                    <a:gd name="connsiteY25" fmla="*/ 1747528 h 1849404"/>
                    <a:gd name="connsiteX26" fmla="*/ 296047 w 7926012"/>
                    <a:gd name="connsiteY26" fmla="*/ 1714316 h 1849404"/>
                    <a:gd name="connsiteX27" fmla="*/ 0 w 7926012"/>
                    <a:gd name="connsiteY27" fmla="*/ 1712286 h 1849404"/>
                    <a:gd name="connsiteX0" fmla="*/ 7926012 w 7926012"/>
                    <a:gd name="connsiteY0" fmla="*/ 0 h 1875769"/>
                    <a:gd name="connsiteX1" fmla="*/ 7631553 w 7926012"/>
                    <a:gd name="connsiteY1" fmla="*/ 83228 h 1875769"/>
                    <a:gd name="connsiteX2" fmla="*/ 7342978 w 7926012"/>
                    <a:gd name="connsiteY2" fmla="*/ 186087 h 1875769"/>
                    <a:gd name="connsiteX3" fmla="*/ 7061219 w 7926012"/>
                    <a:gd name="connsiteY3" fmla="*/ 270225 h 1875769"/>
                    <a:gd name="connsiteX4" fmla="*/ 6746865 w 7926012"/>
                    <a:gd name="connsiteY4" fmla="*/ 354194 h 1875769"/>
                    <a:gd name="connsiteX5" fmla="*/ 6468660 w 7926012"/>
                    <a:gd name="connsiteY5" fmla="*/ 427844 h 1875769"/>
                    <a:gd name="connsiteX6" fmla="*/ 6162899 w 7926012"/>
                    <a:gd name="connsiteY6" fmla="*/ 520973 h 1875769"/>
                    <a:gd name="connsiteX7" fmla="*/ 5882917 w 7926012"/>
                    <a:gd name="connsiteY7" fmla="*/ 620684 h 1875769"/>
                    <a:gd name="connsiteX8" fmla="*/ 5563058 w 7926012"/>
                    <a:gd name="connsiteY8" fmla="*/ 733348 h 1875769"/>
                    <a:gd name="connsiteX9" fmla="*/ 5264026 w 7926012"/>
                    <a:gd name="connsiteY9" fmla="*/ 849239 h 1875769"/>
                    <a:gd name="connsiteX10" fmla="*/ 4983199 w 7926012"/>
                    <a:gd name="connsiteY10" fmla="*/ 949006 h 1875769"/>
                    <a:gd name="connsiteX11" fmla="*/ 4679215 w 7926012"/>
                    <a:gd name="connsiteY11" fmla="*/ 1057728 h 1875769"/>
                    <a:gd name="connsiteX12" fmla="*/ 4409690 w 7926012"/>
                    <a:gd name="connsiteY12" fmla="*/ 1146836 h 1875769"/>
                    <a:gd name="connsiteX13" fmla="*/ 4099356 w 7926012"/>
                    <a:gd name="connsiteY13" fmla="*/ 1223577 h 1875769"/>
                    <a:gd name="connsiteX14" fmla="*/ 3835389 w 7926012"/>
                    <a:gd name="connsiteY14" fmla="*/ 1217848 h 1875769"/>
                    <a:gd name="connsiteX15" fmla="*/ 3527437 w 7926012"/>
                    <a:gd name="connsiteY15" fmla="*/ 1241045 h 1875769"/>
                    <a:gd name="connsiteX16" fmla="*/ 3234565 w 7926012"/>
                    <a:gd name="connsiteY16" fmla="*/ 1280914 h 1875769"/>
                    <a:gd name="connsiteX17" fmla="*/ 2933754 w 7926012"/>
                    <a:gd name="connsiteY17" fmla="*/ 1875769 h 1875769"/>
                    <a:gd name="connsiteX18" fmla="*/ 2635465 w 7926012"/>
                    <a:gd name="connsiteY18" fmla="*/ 1849404 h 1875769"/>
                    <a:gd name="connsiteX19" fmla="*/ 2343249 w 7926012"/>
                    <a:gd name="connsiteY19" fmla="*/ 1839578 h 1875769"/>
                    <a:gd name="connsiteX20" fmla="*/ 2040386 w 7926012"/>
                    <a:gd name="connsiteY20" fmla="*/ 1820818 h 1875769"/>
                    <a:gd name="connsiteX21" fmla="*/ 1757695 w 7926012"/>
                    <a:gd name="connsiteY21" fmla="*/ 1799669 h 1875769"/>
                    <a:gd name="connsiteX22" fmla="*/ 1468464 w 7926012"/>
                    <a:gd name="connsiteY22" fmla="*/ 1778540 h 1875769"/>
                    <a:gd name="connsiteX23" fmla="*/ 1165602 w 7926012"/>
                    <a:gd name="connsiteY23" fmla="*/ 1773325 h 1875769"/>
                    <a:gd name="connsiteX24" fmla="*/ 878287 w 7926012"/>
                    <a:gd name="connsiteY24" fmla="*/ 1751207 h 1875769"/>
                    <a:gd name="connsiteX25" fmla="*/ 581119 w 7926012"/>
                    <a:gd name="connsiteY25" fmla="*/ 1747528 h 1875769"/>
                    <a:gd name="connsiteX26" fmla="*/ 296047 w 7926012"/>
                    <a:gd name="connsiteY26" fmla="*/ 1714316 h 1875769"/>
                    <a:gd name="connsiteX27" fmla="*/ 0 w 7926012"/>
                    <a:gd name="connsiteY27" fmla="*/ 1712286 h 1875769"/>
                    <a:gd name="connsiteX0" fmla="*/ 7926012 w 7926012"/>
                    <a:gd name="connsiteY0" fmla="*/ 0 h 1899098"/>
                    <a:gd name="connsiteX1" fmla="*/ 7631553 w 7926012"/>
                    <a:gd name="connsiteY1" fmla="*/ 83228 h 1899098"/>
                    <a:gd name="connsiteX2" fmla="*/ 7342978 w 7926012"/>
                    <a:gd name="connsiteY2" fmla="*/ 186087 h 1899098"/>
                    <a:gd name="connsiteX3" fmla="*/ 7061219 w 7926012"/>
                    <a:gd name="connsiteY3" fmla="*/ 270225 h 1899098"/>
                    <a:gd name="connsiteX4" fmla="*/ 6746865 w 7926012"/>
                    <a:gd name="connsiteY4" fmla="*/ 354194 h 1899098"/>
                    <a:gd name="connsiteX5" fmla="*/ 6468660 w 7926012"/>
                    <a:gd name="connsiteY5" fmla="*/ 427844 h 1899098"/>
                    <a:gd name="connsiteX6" fmla="*/ 6162899 w 7926012"/>
                    <a:gd name="connsiteY6" fmla="*/ 520973 h 1899098"/>
                    <a:gd name="connsiteX7" fmla="*/ 5882917 w 7926012"/>
                    <a:gd name="connsiteY7" fmla="*/ 620684 h 1899098"/>
                    <a:gd name="connsiteX8" fmla="*/ 5563058 w 7926012"/>
                    <a:gd name="connsiteY8" fmla="*/ 733348 h 1899098"/>
                    <a:gd name="connsiteX9" fmla="*/ 5264026 w 7926012"/>
                    <a:gd name="connsiteY9" fmla="*/ 849239 h 1899098"/>
                    <a:gd name="connsiteX10" fmla="*/ 4983199 w 7926012"/>
                    <a:gd name="connsiteY10" fmla="*/ 949006 h 1899098"/>
                    <a:gd name="connsiteX11" fmla="*/ 4679215 w 7926012"/>
                    <a:gd name="connsiteY11" fmla="*/ 1057728 h 1899098"/>
                    <a:gd name="connsiteX12" fmla="*/ 4409690 w 7926012"/>
                    <a:gd name="connsiteY12" fmla="*/ 1146836 h 1899098"/>
                    <a:gd name="connsiteX13" fmla="*/ 4099356 w 7926012"/>
                    <a:gd name="connsiteY13" fmla="*/ 1223577 h 1899098"/>
                    <a:gd name="connsiteX14" fmla="*/ 3835389 w 7926012"/>
                    <a:gd name="connsiteY14" fmla="*/ 1217848 h 1899098"/>
                    <a:gd name="connsiteX15" fmla="*/ 3527437 w 7926012"/>
                    <a:gd name="connsiteY15" fmla="*/ 1241045 h 1899098"/>
                    <a:gd name="connsiteX16" fmla="*/ 3228216 w 7926012"/>
                    <a:gd name="connsiteY16" fmla="*/ 1899098 h 1899098"/>
                    <a:gd name="connsiteX17" fmla="*/ 2933754 w 7926012"/>
                    <a:gd name="connsiteY17" fmla="*/ 1875769 h 1899098"/>
                    <a:gd name="connsiteX18" fmla="*/ 2635465 w 7926012"/>
                    <a:gd name="connsiteY18" fmla="*/ 1849404 h 1899098"/>
                    <a:gd name="connsiteX19" fmla="*/ 2343249 w 7926012"/>
                    <a:gd name="connsiteY19" fmla="*/ 1839578 h 1899098"/>
                    <a:gd name="connsiteX20" fmla="*/ 2040386 w 7926012"/>
                    <a:gd name="connsiteY20" fmla="*/ 1820818 h 1899098"/>
                    <a:gd name="connsiteX21" fmla="*/ 1757695 w 7926012"/>
                    <a:gd name="connsiteY21" fmla="*/ 1799669 h 1899098"/>
                    <a:gd name="connsiteX22" fmla="*/ 1468464 w 7926012"/>
                    <a:gd name="connsiteY22" fmla="*/ 1778540 h 1899098"/>
                    <a:gd name="connsiteX23" fmla="*/ 1165602 w 7926012"/>
                    <a:gd name="connsiteY23" fmla="*/ 1773325 h 1899098"/>
                    <a:gd name="connsiteX24" fmla="*/ 878287 w 7926012"/>
                    <a:gd name="connsiteY24" fmla="*/ 1751207 h 1899098"/>
                    <a:gd name="connsiteX25" fmla="*/ 581119 w 7926012"/>
                    <a:gd name="connsiteY25" fmla="*/ 1747528 h 1899098"/>
                    <a:gd name="connsiteX26" fmla="*/ 296047 w 7926012"/>
                    <a:gd name="connsiteY26" fmla="*/ 1714316 h 1899098"/>
                    <a:gd name="connsiteX27" fmla="*/ 0 w 7926012"/>
                    <a:gd name="connsiteY27" fmla="*/ 1712286 h 1899098"/>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835389 w 7926012"/>
                    <a:gd name="connsiteY14" fmla="*/ 1217848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778240 w 7926012"/>
                    <a:gd name="connsiteY14" fmla="*/ 1909322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78781"/>
                    <a:gd name="connsiteX1" fmla="*/ 7631553 w 7926012"/>
                    <a:gd name="connsiteY1" fmla="*/ 83228 h 1978781"/>
                    <a:gd name="connsiteX2" fmla="*/ 7342978 w 7926012"/>
                    <a:gd name="connsiteY2" fmla="*/ 186087 h 1978781"/>
                    <a:gd name="connsiteX3" fmla="*/ 7061219 w 7926012"/>
                    <a:gd name="connsiteY3" fmla="*/ 270225 h 1978781"/>
                    <a:gd name="connsiteX4" fmla="*/ 6746865 w 7926012"/>
                    <a:gd name="connsiteY4" fmla="*/ 354194 h 1978781"/>
                    <a:gd name="connsiteX5" fmla="*/ 6468660 w 7926012"/>
                    <a:gd name="connsiteY5" fmla="*/ 427844 h 1978781"/>
                    <a:gd name="connsiteX6" fmla="*/ 6162899 w 7926012"/>
                    <a:gd name="connsiteY6" fmla="*/ 520973 h 1978781"/>
                    <a:gd name="connsiteX7" fmla="*/ 5882917 w 7926012"/>
                    <a:gd name="connsiteY7" fmla="*/ 620684 h 1978781"/>
                    <a:gd name="connsiteX8" fmla="*/ 5563058 w 7926012"/>
                    <a:gd name="connsiteY8" fmla="*/ 733348 h 1978781"/>
                    <a:gd name="connsiteX9" fmla="*/ 5264026 w 7926012"/>
                    <a:gd name="connsiteY9" fmla="*/ 849239 h 1978781"/>
                    <a:gd name="connsiteX10" fmla="*/ 4983199 w 7926012"/>
                    <a:gd name="connsiteY10" fmla="*/ 949006 h 1978781"/>
                    <a:gd name="connsiteX11" fmla="*/ 4679215 w 7926012"/>
                    <a:gd name="connsiteY11" fmla="*/ 1057728 h 1978781"/>
                    <a:gd name="connsiteX12" fmla="*/ 4409690 w 7926012"/>
                    <a:gd name="connsiteY12" fmla="*/ 1146836 h 1978781"/>
                    <a:gd name="connsiteX13" fmla="*/ 4096181 w 7926012"/>
                    <a:gd name="connsiteY13" fmla="*/ 1978781 h 1978781"/>
                    <a:gd name="connsiteX14" fmla="*/ 3778240 w 7926012"/>
                    <a:gd name="connsiteY14" fmla="*/ 1909322 h 1978781"/>
                    <a:gd name="connsiteX15" fmla="*/ 3517913 w 7926012"/>
                    <a:gd name="connsiteY15" fmla="*/ 1919773 h 1978781"/>
                    <a:gd name="connsiteX16" fmla="*/ 3228216 w 7926012"/>
                    <a:gd name="connsiteY16" fmla="*/ 1899098 h 1978781"/>
                    <a:gd name="connsiteX17" fmla="*/ 2933754 w 7926012"/>
                    <a:gd name="connsiteY17" fmla="*/ 1875769 h 1978781"/>
                    <a:gd name="connsiteX18" fmla="*/ 2635465 w 7926012"/>
                    <a:gd name="connsiteY18" fmla="*/ 1849404 h 1978781"/>
                    <a:gd name="connsiteX19" fmla="*/ 2343249 w 7926012"/>
                    <a:gd name="connsiteY19" fmla="*/ 1839578 h 1978781"/>
                    <a:gd name="connsiteX20" fmla="*/ 2040386 w 7926012"/>
                    <a:gd name="connsiteY20" fmla="*/ 1820818 h 1978781"/>
                    <a:gd name="connsiteX21" fmla="*/ 1757695 w 7926012"/>
                    <a:gd name="connsiteY21" fmla="*/ 1799669 h 1978781"/>
                    <a:gd name="connsiteX22" fmla="*/ 1468464 w 7926012"/>
                    <a:gd name="connsiteY22" fmla="*/ 1778540 h 1978781"/>
                    <a:gd name="connsiteX23" fmla="*/ 1165602 w 7926012"/>
                    <a:gd name="connsiteY23" fmla="*/ 1773325 h 1978781"/>
                    <a:gd name="connsiteX24" fmla="*/ 878287 w 7926012"/>
                    <a:gd name="connsiteY24" fmla="*/ 1751207 h 1978781"/>
                    <a:gd name="connsiteX25" fmla="*/ 581119 w 7926012"/>
                    <a:gd name="connsiteY25" fmla="*/ 1747528 h 1978781"/>
                    <a:gd name="connsiteX26" fmla="*/ 296047 w 7926012"/>
                    <a:gd name="connsiteY26" fmla="*/ 1714316 h 1978781"/>
                    <a:gd name="connsiteX27" fmla="*/ 0 w 7926012"/>
                    <a:gd name="connsiteY27" fmla="*/ 1712286 h 1978781"/>
                    <a:gd name="connsiteX0" fmla="*/ 7926012 w 7926012"/>
                    <a:gd name="connsiteY0" fmla="*/ 0 h 2007196"/>
                    <a:gd name="connsiteX1" fmla="*/ 7631553 w 7926012"/>
                    <a:gd name="connsiteY1" fmla="*/ 83228 h 2007196"/>
                    <a:gd name="connsiteX2" fmla="*/ 7342978 w 7926012"/>
                    <a:gd name="connsiteY2" fmla="*/ 186087 h 2007196"/>
                    <a:gd name="connsiteX3" fmla="*/ 7061219 w 7926012"/>
                    <a:gd name="connsiteY3" fmla="*/ 270225 h 2007196"/>
                    <a:gd name="connsiteX4" fmla="*/ 6746865 w 7926012"/>
                    <a:gd name="connsiteY4" fmla="*/ 354194 h 2007196"/>
                    <a:gd name="connsiteX5" fmla="*/ 6468660 w 7926012"/>
                    <a:gd name="connsiteY5" fmla="*/ 427844 h 2007196"/>
                    <a:gd name="connsiteX6" fmla="*/ 6162899 w 7926012"/>
                    <a:gd name="connsiteY6" fmla="*/ 520973 h 2007196"/>
                    <a:gd name="connsiteX7" fmla="*/ 5882917 w 7926012"/>
                    <a:gd name="connsiteY7" fmla="*/ 620684 h 2007196"/>
                    <a:gd name="connsiteX8" fmla="*/ 5563058 w 7926012"/>
                    <a:gd name="connsiteY8" fmla="*/ 733348 h 2007196"/>
                    <a:gd name="connsiteX9" fmla="*/ 5264026 w 7926012"/>
                    <a:gd name="connsiteY9" fmla="*/ 849239 h 2007196"/>
                    <a:gd name="connsiteX10" fmla="*/ 4983199 w 7926012"/>
                    <a:gd name="connsiteY10" fmla="*/ 949006 h 2007196"/>
                    <a:gd name="connsiteX11" fmla="*/ 4679215 w 7926012"/>
                    <a:gd name="connsiteY11" fmla="*/ 1057728 h 2007196"/>
                    <a:gd name="connsiteX12" fmla="*/ 4387465 w 7926012"/>
                    <a:gd name="connsiteY12" fmla="*/ 2007196 h 2007196"/>
                    <a:gd name="connsiteX13" fmla="*/ 4096181 w 7926012"/>
                    <a:gd name="connsiteY13" fmla="*/ 1978781 h 2007196"/>
                    <a:gd name="connsiteX14" fmla="*/ 3778240 w 7926012"/>
                    <a:gd name="connsiteY14" fmla="*/ 1909322 h 2007196"/>
                    <a:gd name="connsiteX15" fmla="*/ 3517913 w 7926012"/>
                    <a:gd name="connsiteY15" fmla="*/ 1919773 h 2007196"/>
                    <a:gd name="connsiteX16" fmla="*/ 3228216 w 7926012"/>
                    <a:gd name="connsiteY16" fmla="*/ 1899098 h 2007196"/>
                    <a:gd name="connsiteX17" fmla="*/ 2933754 w 7926012"/>
                    <a:gd name="connsiteY17" fmla="*/ 1875769 h 2007196"/>
                    <a:gd name="connsiteX18" fmla="*/ 2635465 w 7926012"/>
                    <a:gd name="connsiteY18" fmla="*/ 1849404 h 2007196"/>
                    <a:gd name="connsiteX19" fmla="*/ 2343249 w 7926012"/>
                    <a:gd name="connsiteY19" fmla="*/ 1839578 h 2007196"/>
                    <a:gd name="connsiteX20" fmla="*/ 2040386 w 7926012"/>
                    <a:gd name="connsiteY20" fmla="*/ 1820818 h 2007196"/>
                    <a:gd name="connsiteX21" fmla="*/ 1757695 w 7926012"/>
                    <a:gd name="connsiteY21" fmla="*/ 1799669 h 2007196"/>
                    <a:gd name="connsiteX22" fmla="*/ 1468464 w 7926012"/>
                    <a:gd name="connsiteY22" fmla="*/ 1778540 h 2007196"/>
                    <a:gd name="connsiteX23" fmla="*/ 1165602 w 7926012"/>
                    <a:gd name="connsiteY23" fmla="*/ 1773325 h 2007196"/>
                    <a:gd name="connsiteX24" fmla="*/ 878287 w 7926012"/>
                    <a:gd name="connsiteY24" fmla="*/ 1751207 h 2007196"/>
                    <a:gd name="connsiteX25" fmla="*/ 581119 w 7926012"/>
                    <a:gd name="connsiteY25" fmla="*/ 1747528 h 2007196"/>
                    <a:gd name="connsiteX26" fmla="*/ 296047 w 7926012"/>
                    <a:gd name="connsiteY26" fmla="*/ 1714316 h 2007196"/>
                    <a:gd name="connsiteX27" fmla="*/ 0 w 7926012"/>
                    <a:gd name="connsiteY27" fmla="*/ 1712286 h 2007196"/>
                    <a:gd name="connsiteX0" fmla="*/ 7926012 w 7926012"/>
                    <a:gd name="connsiteY0" fmla="*/ 0 h 2026430"/>
                    <a:gd name="connsiteX1" fmla="*/ 7631553 w 7926012"/>
                    <a:gd name="connsiteY1" fmla="*/ 83228 h 2026430"/>
                    <a:gd name="connsiteX2" fmla="*/ 7342978 w 7926012"/>
                    <a:gd name="connsiteY2" fmla="*/ 186087 h 2026430"/>
                    <a:gd name="connsiteX3" fmla="*/ 7061219 w 7926012"/>
                    <a:gd name="connsiteY3" fmla="*/ 270225 h 2026430"/>
                    <a:gd name="connsiteX4" fmla="*/ 6746865 w 7926012"/>
                    <a:gd name="connsiteY4" fmla="*/ 354194 h 2026430"/>
                    <a:gd name="connsiteX5" fmla="*/ 6468660 w 7926012"/>
                    <a:gd name="connsiteY5" fmla="*/ 427844 h 2026430"/>
                    <a:gd name="connsiteX6" fmla="*/ 6162899 w 7926012"/>
                    <a:gd name="connsiteY6" fmla="*/ 520973 h 2026430"/>
                    <a:gd name="connsiteX7" fmla="*/ 5882917 w 7926012"/>
                    <a:gd name="connsiteY7" fmla="*/ 620684 h 2026430"/>
                    <a:gd name="connsiteX8" fmla="*/ 5563058 w 7926012"/>
                    <a:gd name="connsiteY8" fmla="*/ 733348 h 2026430"/>
                    <a:gd name="connsiteX9" fmla="*/ 5264026 w 7926012"/>
                    <a:gd name="connsiteY9" fmla="*/ 849239 h 2026430"/>
                    <a:gd name="connsiteX10" fmla="*/ 4983199 w 7926012"/>
                    <a:gd name="connsiteY10" fmla="*/ 949006 h 2026430"/>
                    <a:gd name="connsiteX11" fmla="*/ 4688740 w 7926012"/>
                    <a:gd name="connsiteY11" fmla="*/ 2026430 h 2026430"/>
                    <a:gd name="connsiteX12" fmla="*/ 4387465 w 7926012"/>
                    <a:gd name="connsiteY12" fmla="*/ 2007196 h 2026430"/>
                    <a:gd name="connsiteX13" fmla="*/ 4096181 w 7926012"/>
                    <a:gd name="connsiteY13" fmla="*/ 1978781 h 2026430"/>
                    <a:gd name="connsiteX14" fmla="*/ 3778240 w 7926012"/>
                    <a:gd name="connsiteY14" fmla="*/ 1909322 h 2026430"/>
                    <a:gd name="connsiteX15" fmla="*/ 3517913 w 7926012"/>
                    <a:gd name="connsiteY15" fmla="*/ 1919773 h 2026430"/>
                    <a:gd name="connsiteX16" fmla="*/ 3228216 w 7926012"/>
                    <a:gd name="connsiteY16" fmla="*/ 1899098 h 2026430"/>
                    <a:gd name="connsiteX17" fmla="*/ 2933754 w 7926012"/>
                    <a:gd name="connsiteY17" fmla="*/ 1875769 h 2026430"/>
                    <a:gd name="connsiteX18" fmla="*/ 2635465 w 7926012"/>
                    <a:gd name="connsiteY18" fmla="*/ 1849404 h 2026430"/>
                    <a:gd name="connsiteX19" fmla="*/ 2343249 w 7926012"/>
                    <a:gd name="connsiteY19" fmla="*/ 1839578 h 2026430"/>
                    <a:gd name="connsiteX20" fmla="*/ 2040386 w 7926012"/>
                    <a:gd name="connsiteY20" fmla="*/ 1820818 h 2026430"/>
                    <a:gd name="connsiteX21" fmla="*/ 1757695 w 7926012"/>
                    <a:gd name="connsiteY21" fmla="*/ 1799669 h 2026430"/>
                    <a:gd name="connsiteX22" fmla="*/ 1468464 w 7926012"/>
                    <a:gd name="connsiteY22" fmla="*/ 1778540 h 2026430"/>
                    <a:gd name="connsiteX23" fmla="*/ 1165602 w 7926012"/>
                    <a:gd name="connsiteY23" fmla="*/ 1773325 h 2026430"/>
                    <a:gd name="connsiteX24" fmla="*/ 878287 w 7926012"/>
                    <a:gd name="connsiteY24" fmla="*/ 1751207 h 2026430"/>
                    <a:gd name="connsiteX25" fmla="*/ 581119 w 7926012"/>
                    <a:gd name="connsiteY25" fmla="*/ 1747528 h 2026430"/>
                    <a:gd name="connsiteX26" fmla="*/ 296047 w 7926012"/>
                    <a:gd name="connsiteY26" fmla="*/ 1714316 h 2026430"/>
                    <a:gd name="connsiteX27" fmla="*/ 0 w 7926012"/>
                    <a:gd name="connsiteY27" fmla="*/ 1712286 h 2026430"/>
                    <a:gd name="connsiteX0" fmla="*/ 7926012 w 7926012"/>
                    <a:gd name="connsiteY0" fmla="*/ 0 h 2035609"/>
                    <a:gd name="connsiteX1" fmla="*/ 7631553 w 7926012"/>
                    <a:gd name="connsiteY1" fmla="*/ 83228 h 2035609"/>
                    <a:gd name="connsiteX2" fmla="*/ 7342978 w 7926012"/>
                    <a:gd name="connsiteY2" fmla="*/ 186087 h 2035609"/>
                    <a:gd name="connsiteX3" fmla="*/ 7061219 w 7926012"/>
                    <a:gd name="connsiteY3" fmla="*/ 270225 h 2035609"/>
                    <a:gd name="connsiteX4" fmla="*/ 6746865 w 7926012"/>
                    <a:gd name="connsiteY4" fmla="*/ 354194 h 2035609"/>
                    <a:gd name="connsiteX5" fmla="*/ 6468660 w 7926012"/>
                    <a:gd name="connsiteY5" fmla="*/ 427844 h 2035609"/>
                    <a:gd name="connsiteX6" fmla="*/ 6162899 w 7926012"/>
                    <a:gd name="connsiteY6" fmla="*/ 520973 h 2035609"/>
                    <a:gd name="connsiteX7" fmla="*/ 5882917 w 7926012"/>
                    <a:gd name="connsiteY7" fmla="*/ 620684 h 2035609"/>
                    <a:gd name="connsiteX8" fmla="*/ 5563058 w 7926012"/>
                    <a:gd name="connsiteY8" fmla="*/ 733348 h 2035609"/>
                    <a:gd name="connsiteX9" fmla="*/ 5264026 w 7926012"/>
                    <a:gd name="connsiteY9" fmla="*/ 849239 h 2035609"/>
                    <a:gd name="connsiteX10" fmla="*/ 4995899 w 7926012"/>
                    <a:gd name="connsiteY10" fmla="*/ 2035609 h 2035609"/>
                    <a:gd name="connsiteX11" fmla="*/ 4688740 w 7926012"/>
                    <a:gd name="connsiteY11" fmla="*/ 2026430 h 2035609"/>
                    <a:gd name="connsiteX12" fmla="*/ 4387465 w 7926012"/>
                    <a:gd name="connsiteY12" fmla="*/ 2007196 h 2035609"/>
                    <a:gd name="connsiteX13" fmla="*/ 4096181 w 7926012"/>
                    <a:gd name="connsiteY13" fmla="*/ 1978781 h 2035609"/>
                    <a:gd name="connsiteX14" fmla="*/ 3778240 w 7926012"/>
                    <a:gd name="connsiteY14" fmla="*/ 1909322 h 2035609"/>
                    <a:gd name="connsiteX15" fmla="*/ 3517913 w 7926012"/>
                    <a:gd name="connsiteY15" fmla="*/ 1919773 h 2035609"/>
                    <a:gd name="connsiteX16" fmla="*/ 3228216 w 7926012"/>
                    <a:gd name="connsiteY16" fmla="*/ 1899098 h 2035609"/>
                    <a:gd name="connsiteX17" fmla="*/ 2933754 w 7926012"/>
                    <a:gd name="connsiteY17" fmla="*/ 1875769 h 2035609"/>
                    <a:gd name="connsiteX18" fmla="*/ 2635465 w 7926012"/>
                    <a:gd name="connsiteY18" fmla="*/ 1849404 h 2035609"/>
                    <a:gd name="connsiteX19" fmla="*/ 2343249 w 7926012"/>
                    <a:gd name="connsiteY19" fmla="*/ 1839578 h 2035609"/>
                    <a:gd name="connsiteX20" fmla="*/ 2040386 w 7926012"/>
                    <a:gd name="connsiteY20" fmla="*/ 1820818 h 2035609"/>
                    <a:gd name="connsiteX21" fmla="*/ 1757695 w 7926012"/>
                    <a:gd name="connsiteY21" fmla="*/ 1799669 h 2035609"/>
                    <a:gd name="connsiteX22" fmla="*/ 1468464 w 7926012"/>
                    <a:gd name="connsiteY22" fmla="*/ 1778540 h 2035609"/>
                    <a:gd name="connsiteX23" fmla="*/ 1165602 w 7926012"/>
                    <a:gd name="connsiteY23" fmla="*/ 1773325 h 2035609"/>
                    <a:gd name="connsiteX24" fmla="*/ 878287 w 7926012"/>
                    <a:gd name="connsiteY24" fmla="*/ 1751207 h 2035609"/>
                    <a:gd name="connsiteX25" fmla="*/ 581119 w 7926012"/>
                    <a:gd name="connsiteY25" fmla="*/ 1747528 h 2035609"/>
                    <a:gd name="connsiteX26" fmla="*/ 296047 w 7926012"/>
                    <a:gd name="connsiteY26" fmla="*/ 1714316 h 2035609"/>
                    <a:gd name="connsiteX27" fmla="*/ 0 w 7926012"/>
                    <a:gd name="connsiteY27" fmla="*/ 1712286 h 2035609"/>
                    <a:gd name="connsiteX0" fmla="*/ 7926012 w 7926012"/>
                    <a:gd name="connsiteY0" fmla="*/ 0 h 2037810"/>
                    <a:gd name="connsiteX1" fmla="*/ 7631553 w 7926012"/>
                    <a:gd name="connsiteY1" fmla="*/ 83228 h 2037810"/>
                    <a:gd name="connsiteX2" fmla="*/ 7342978 w 7926012"/>
                    <a:gd name="connsiteY2" fmla="*/ 186087 h 2037810"/>
                    <a:gd name="connsiteX3" fmla="*/ 7061219 w 7926012"/>
                    <a:gd name="connsiteY3" fmla="*/ 270225 h 2037810"/>
                    <a:gd name="connsiteX4" fmla="*/ 6746865 w 7926012"/>
                    <a:gd name="connsiteY4" fmla="*/ 354194 h 2037810"/>
                    <a:gd name="connsiteX5" fmla="*/ 6468660 w 7926012"/>
                    <a:gd name="connsiteY5" fmla="*/ 427844 h 2037810"/>
                    <a:gd name="connsiteX6" fmla="*/ 6162899 w 7926012"/>
                    <a:gd name="connsiteY6" fmla="*/ 520973 h 2037810"/>
                    <a:gd name="connsiteX7" fmla="*/ 5882917 w 7926012"/>
                    <a:gd name="connsiteY7" fmla="*/ 620684 h 2037810"/>
                    <a:gd name="connsiteX8" fmla="*/ 5563058 w 7926012"/>
                    <a:gd name="connsiteY8" fmla="*/ 733348 h 2037810"/>
                    <a:gd name="connsiteX9" fmla="*/ 5283076 w 7926012"/>
                    <a:gd name="connsiteY9" fmla="*/ 2037810 h 2037810"/>
                    <a:gd name="connsiteX10" fmla="*/ 4995899 w 7926012"/>
                    <a:gd name="connsiteY10" fmla="*/ 2035609 h 2037810"/>
                    <a:gd name="connsiteX11" fmla="*/ 4688740 w 7926012"/>
                    <a:gd name="connsiteY11" fmla="*/ 2026430 h 2037810"/>
                    <a:gd name="connsiteX12" fmla="*/ 4387465 w 7926012"/>
                    <a:gd name="connsiteY12" fmla="*/ 2007196 h 2037810"/>
                    <a:gd name="connsiteX13" fmla="*/ 4096181 w 7926012"/>
                    <a:gd name="connsiteY13" fmla="*/ 1978781 h 2037810"/>
                    <a:gd name="connsiteX14" fmla="*/ 3778240 w 7926012"/>
                    <a:gd name="connsiteY14" fmla="*/ 1909322 h 2037810"/>
                    <a:gd name="connsiteX15" fmla="*/ 3517913 w 7926012"/>
                    <a:gd name="connsiteY15" fmla="*/ 1919773 h 2037810"/>
                    <a:gd name="connsiteX16" fmla="*/ 3228216 w 7926012"/>
                    <a:gd name="connsiteY16" fmla="*/ 1899098 h 2037810"/>
                    <a:gd name="connsiteX17" fmla="*/ 2933754 w 7926012"/>
                    <a:gd name="connsiteY17" fmla="*/ 1875769 h 2037810"/>
                    <a:gd name="connsiteX18" fmla="*/ 2635465 w 7926012"/>
                    <a:gd name="connsiteY18" fmla="*/ 1849404 h 2037810"/>
                    <a:gd name="connsiteX19" fmla="*/ 2343249 w 7926012"/>
                    <a:gd name="connsiteY19" fmla="*/ 1839578 h 2037810"/>
                    <a:gd name="connsiteX20" fmla="*/ 2040386 w 7926012"/>
                    <a:gd name="connsiteY20" fmla="*/ 1820818 h 2037810"/>
                    <a:gd name="connsiteX21" fmla="*/ 1757695 w 7926012"/>
                    <a:gd name="connsiteY21" fmla="*/ 1799669 h 2037810"/>
                    <a:gd name="connsiteX22" fmla="*/ 1468464 w 7926012"/>
                    <a:gd name="connsiteY22" fmla="*/ 1778540 h 2037810"/>
                    <a:gd name="connsiteX23" fmla="*/ 1165602 w 7926012"/>
                    <a:gd name="connsiteY23" fmla="*/ 1773325 h 2037810"/>
                    <a:gd name="connsiteX24" fmla="*/ 878287 w 7926012"/>
                    <a:gd name="connsiteY24" fmla="*/ 1751207 h 2037810"/>
                    <a:gd name="connsiteX25" fmla="*/ 581119 w 7926012"/>
                    <a:gd name="connsiteY25" fmla="*/ 1747528 h 2037810"/>
                    <a:gd name="connsiteX26" fmla="*/ 296047 w 7926012"/>
                    <a:gd name="connsiteY26" fmla="*/ 1714316 h 2037810"/>
                    <a:gd name="connsiteX27" fmla="*/ 0 w 7926012"/>
                    <a:gd name="connsiteY27" fmla="*/ 1712286 h 2037810"/>
                    <a:gd name="connsiteX0" fmla="*/ 7926012 w 7926012"/>
                    <a:gd name="connsiteY0" fmla="*/ 0 h 2052566"/>
                    <a:gd name="connsiteX1" fmla="*/ 7631553 w 7926012"/>
                    <a:gd name="connsiteY1" fmla="*/ 83228 h 2052566"/>
                    <a:gd name="connsiteX2" fmla="*/ 7342978 w 7926012"/>
                    <a:gd name="connsiteY2" fmla="*/ 186087 h 2052566"/>
                    <a:gd name="connsiteX3" fmla="*/ 7061219 w 7926012"/>
                    <a:gd name="connsiteY3" fmla="*/ 270225 h 2052566"/>
                    <a:gd name="connsiteX4" fmla="*/ 6746865 w 7926012"/>
                    <a:gd name="connsiteY4" fmla="*/ 354194 h 2052566"/>
                    <a:gd name="connsiteX5" fmla="*/ 6468660 w 7926012"/>
                    <a:gd name="connsiteY5" fmla="*/ 427844 h 2052566"/>
                    <a:gd name="connsiteX6" fmla="*/ 6162899 w 7926012"/>
                    <a:gd name="connsiteY6" fmla="*/ 520973 h 2052566"/>
                    <a:gd name="connsiteX7" fmla="*/ 5882917 w 7926012"/>
                    <a:gd name="connsiteY7" fmla="*/ 620684 h 2052566"/>
                    <a:gd name="connsiteX8" fmla="*/ 5578933 w 7926012"/>
                    <a:gd name="connsiteY8" fmla="*/ 2052566 h 2052566"/>
                    <a:gd name="connsiteX9" fmla="*/ 5283076 w 7926012"/>
                    <a:gd name="connsiteY9" fmla="*/ 2037810 h 2052566"/>
                    <a:gd name="connsiteX10" fmla="*/ 4995899 w 7926012"/>
                    <a:gd name="connsiteY10" fmla="*/ 2035609 h 2052566"/>
                    <a:gd name="connsiteX11" fmla="*/ 4688740 w 7926012"/>
                    <a:gd name="connsiteY11" fmla="*/ 2026430 h 2052566"/>
                    <a:gd name="connsiteX12" fmla="*/ 4387465 w 7926012"/>
                    <a:gd name="connsiteY12" fmla="*/ 2007196 h 2052566"/>
                    <a:gd name="connsiteX13" fmla="*/ 4096181 w 7926012"/>
                    <a:gd name="connsiteY13" fmla="*/ 1978781 h 2052566"/>
                    <a:gd name="connsiteX14" fmla="*/ 3778240 w 7926012"/>
                    <a:gd name="connsiteY14" fmla="*/ 1909322 h 2052566"/>
                    <a:gd name="connsiteX15" fmla="*/ 3517913 w 7926012"/>
                    <a:gd name="connsiteY15" fmla="*/ 1919773 h 2052566"/>
                    <a:gd name="connsiteX16" fmla="*/ 3228216 w 7926012"/>
                    <a:gd name="connsiteY16" fmla="*/ 1899098 h 2052566"/>
                    <a:gd name="connsiteX17" fmla="*/ 2933754 w 7926012"/>
                    <a:gd name="connsiteY17" fmla="*/ 1875769 h 2052566"/>
                    <a:gd name="connsiteX18" fmla="*/ 2635465 w 7926012"/>
                    <a:gd name="connsiteY18" fmla="*/ 1849404 h 2052566"/>
                    <a:gd name="connsiteX19" fmla="*/ 2343249 w 7926012"/>
                    <a:gd name="connsiteY19" fmla="*/ 1839578 h 2052566"/>
                    <a:gd name="connsiteX20" fmla="*/ 2040386 w 7926012"/>
                    <a:gd name="connsiteY20" fmla="*/ 1820818 h 2052566"/>
                    <a:gd name="connsiteX21" fmla="*/ 1757695 w 7926012"/>
                    <a:gd name="connsiteY21" fmla="*/ 1799669 h 2052566"/>
                    <a:gd name="connsiteX22" fmla="*/ 1468464 w 7926012"/>
                    <a:gd name="connsiteY22" fmla="*/ 1778540 h 2052566"/>
                    <a:gd name="connsiteX23" fmla="*/ 1165602 w 7926012"/>
                    <a:gd name="connsiteY23" fmla="*/ 1773325 h 2052566"/>
                    <a:gd name="connsiteX24" fmla="*/ 878287 w 7926012"/>
                    <a:gd name="connsiteY24" fmla="*/ 1751207 h 2052566"/>
                    <a:gd name="connsiteX25" fmla="*/ 581119 w 7926012"/>
                    <a:gd name="connsiteY25" fmla="*/ 1747528 h 2052566"/>
                    <a:gd name="connsiteX26" fmla="*/ 296047 w 7926012"/>
                    <a:gd name="connsiteY26" fmla="*/ 1714316 h 2052566"/>
                    <a:gd name="connsiteX27" fmla="*/ 0 w 7926012"/>
                    <a:gd name="connsiteY27" fmla="*/ 1712286 h 2052566"/>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2899 w 7926012"/>
                    <a:gd name="connsiteY6" fmla="*/ 520973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6074 w 7926012"/>
                    <a:gd name="connsiteY6" fmla="*/ 2053688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46865 w 7926012"/>
                    <a:gd name="connsiteY4" fmla="*/ 354194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56390 w 7926012"/>
                    <a:gd name="connsiteY4" fmla="*/ 2055795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4234"/>
                    <a:gd name="connsiteX1" fmla="*/ 7631553 w 7926012"/>
                    <a:gd name="connsiteY1" fmla="*/ 83228 h 2064234"/>
                    <a:gd name="connsiteX2" fmla="*/ 7342978 w 7926012"/>
                    <a:gd name="connsiteY2" fmla="*/ 18608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31553 w 7926012"/>
                    <a:gd name="connsiteY1" fmla="*/ 8322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41078 w 7926012"/>
                    <a:gd name="connsiteY1" fmla="*/ 200469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03787 w 7903787"/>
                    <a:gd name="connsiteY0" fmla="*/ 282474 h 351948"/>
                    <a:gd name="connsiteX1" fmla="*/ 7641078 w 7903787"/>
                    <a:gd name="connsiteY1" fmla="*/ 292412 h 351948"/>
                    <a:gd name="connsiteX2" fmla="*/ 7339803 w 7903787"/>
                    <a:gd name="connsiteY2" fmla="*/ 312421 h 351948"/>
                    <a:gd name="connsiteX3" fmla="*/ 7042169 w 7903787"/>
                    <a:gd name="connsiteY3" fmla="*/ 351948 h 351948"/>
                    <a:gd name="connsiteX4" fmla="*/ 6756390 w 7903787"/>
                    <a:gd name="connsiteY4" fmla="*/ 343509 h 351948"/>
                    <a:gd name="connsiteX5" fmla="*/ 6449610 w 7903787"/>
                    <a:gd name="connsiteY5" fmla="*/ 350242 h 351948"/>
                    <a:gd name="connsiteX6" fmla="*/ 6166074 w 7903787"/>
                    <a:gd name="connsiteY6" fmla="*/ 341402 h 351948"/>
                    <a:gd name="connsiteX7" fmla="*/ 5879742 w 7903787"/>
                    <a:gd name="connsiteY7" fmla="*/ 345518 h 351948"/>
                    <a:gd name="connsiteX8" fmla="*/ 5578933 w 7903787"/>
                    <a:gd name="connsiteY8" fmla="*/ 340280 h 351948"/>
                    <a:gd name="connsiteX9" fmla="*/ 5283076 w 7903787"/>
                    <a:gd name="connsiteY9" fmla="*/ 325524 h 351948"/>
                    <a:gd name="connsiteX10" fmla="*/ 4995899 w 7903787"/>
                    <a:gd name="connsiteY10" fmla="*/ 323323 h 351948"/>
                    <a:gd name="connsiteX11" fmla="*/ 4688740 w 7903787"/>
                    <a:gd name="connsiteY11" fmla="*/ 314144 h 351948"/>
                    <a:gd name="connsiteX12" fmla="*/ 4387465 w 7903787"/>
                    <a:gd name="connsiteY12" fmla="*/ 294910 h 351948"/>
                    <a:gd name="connsiteX13" fmla="*/ 4096181 w 7903787"/>
                    <a:gd name="connsiteY13" fmla="*/ 266495 h 351948"/>
                    <a:gd name="connsiteX14" fmla="*/ 3778240 w 7903787"/>
                    <a:gd name="connsiteY14" fmla="*/ 197036 h 351948"/>
                    <a:gd name="connsiteX15" fmla="*/ 3517913 w 7903787"/>
                    <a:gd name="connsiteY15" fmla="*/ 207487 h 351948"/>
                    <a:gd name="connsiteX16" fmla="*/ 3228216 w 7903787"/>
                    <a:gd name="connsiteY16" fmla="*/ 186812 h 351948"/>
                    <a:gd name="connsiteX17" fmla="*/ 2933754 w 7903787"/>
                    <a:gd name="connsiteY17" fmla="*/ 163483 h 351948"/>
                    <a:gd name="connsiteX18" fmla="*/ 2635465 w 7903787"/>
                    <a:gd name="connsiteY18" fmla="*/ 137118 h 351948"/>
                    <a:gd name="connsiteX19" fmla="*/ 2343249 w 7903787"/>
                    <a:gd name="connsiteY19" fmla="*/ 127292 h 351948"/>
                    <a:gd name="connsiteX20" fmla="*/ 2040386 w 7903787"/>
                    <a:gd name="connsiteY20" fmla="*/ 108532 h 351948"/>
                    <a:gd name="connsiteX21" fmla="*/ 1757695 w 7903787"/>
                    <a:gd name="connsiteY21" fmla="*/ 87383 h 351948"/>
                    <a:gd name="connsiteX22" fmla="*/ 1468464 w 7903787"/>
                    <a:gd name="connsiteY22" fmla="*/ 66254 h 351948"/>
                    <a:gd name="connsiteX23" fmla="*/ 1165602 w 7903787"/>
                    <a:gd name="connsiteY23" fmla="*/ 61039 h 351948"/>
                    <a:gd name="connsiteX24" fmla="*/ 878287 w 7903787"/>
                    <a:gd name="connsiteY24" fmla="*/ 38921 h 351948"/>
                    <a:gd name="connsiteX25" fmla="*/ 581119 w 7903787"/>
                    <a:gd name="connsiteY25" fmla="*/ 35242 h 351948"/>
                    <a:gd name="connsiteX26" fmla="*/ 296047 w 7903787"/>
                    <a:gd name="connsiteY26" fmla="*/ 2030 h 351948"/>
                    <a:gd name="connsiteX27" fmla="*/ 0 w 7903787"/>
                    <a:gd name="connsiteY27" fmla="*/ 0 h 35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03787" h="351948">
                      <a:moveTo>
                        <a:pt x="7903787" y="282474"/>
                      </a:moveTo>
                      <a:lnTo>
                        <a:pt x="7641078" y="292412"/>
                      </a:lnTo>
                      <a:lnTo>
                        <a:pt x="7339803" y="312421"/>
                      </a:lnTo>
                      <a:lnTo>
                        <a:pt x="7042169" y="351948"/>
                      </a:lnTo>
                      <a:lnTo>
                        <a:pt x="6756390" y="343509"/>
                      </a:lnTo>
                      <a:lnTo>
                        <a:pt x="6449610" y="350242"/>
                      </a:lnTo>
                      <a:lnTo>
                        <a:pt x="6166074" y="341402"/>
                      </a:lnTo>
                      <a:lnTo>
                        <a:pt x="5879742" y="345518"/>
                      </a:lnTo>
                      <a:lnTo>
                        <a:pt x="5578933" y="340280"/>
                      </a:lnTo>
                      <a:lnTo>
                        <a:pt x="5283076" y="325524"/>
                      </a:lnTo>
                      <a:lnTo>
                        <a:pt x="4995899" y="323323"/>
                      </a:lnTo>
                      <a:lnTo>
                        <a:pt x="4688740" y="314144"/>
                      </a:lnTo>
                      <a:lnTo>
                        <a:pt x="4387465" y="294910"/>
                      </a:lnTo>
                      <a:lnTo>
                        <a:pt x="4096181" y="266495"/>
                      </a:lnTo>
                      <a:lnTo>
                        <a:pt x="3778240" y="197036"/>
                      </a:lnTo>
                      <a:lnTo>
                        <a:pt x="3517913" y="207487"/>
                      </a:lnTo>
                      <a:lnTo>
                        <a:pt x="3228216" y="186812"/>
                      </a:lnTo>
                      <a:lnTo>
                        <a:pt x="2933754" y="163483"/>
                      </a:lnTo>
                      <a:lnTo>
                        <a:pt x="2635465" y="137118"/>
                      </a:lnTo>
                      <a:lnTo>
                        <a:pt x="2343249" y="127292"/>
                      </a:lnTo>
                      <a:lnTo>
                        <a:pt x="2040386" y="108532"/>
                      </a:lnTo>
                      <a:lnTo>
                        <a:pt x="1757695" y="87383"/>
                      </a:lnTo>
                      <a:lnTo>
                        <a:pt x="1468464" y="66254"/>
                      </a:lnTo>
                      <a:lnTo>
                        <a:pt x="1165602" y="61039"/>
                      </a:lnTo>
                      <a:lnTo>
                        <a:pt x="878287" y="38921"/>
                      </a:lnTo>
                      <a:lnTo>
                        <a:pt x="581119" y="35242"/>
                      </a:lnTo>
                      <a:lnTo>
                        <a:pt x="296047" y="2030"/>
                      </a:lnTo>
                      <a:lnTo>
                        <a:pt x="0" y="0"/>
                      </a:lnTo>
                    </a:path>
                  </a:pathLst>
                </a:custGeom>
                <a:noFill/>
                <a:ln w="28575" cap="flat">
                  <a:solidFill>
                    <a:srgbClr val="084594"/>
                  </a:solidFill>
                  <a:prstDash val="solid"/>
                  <a:miter/>
                </a:ln>
              </p:spPr>
              <p:txBody>
                <a:bodyPr rtlCol="0" anchor="ctr"/>
                <a:lstStyle/>
                <a:p>
                  <a:endParaRPr lang="en-US" sz="633"/>
                </a:p>
              </p:txBody>
            </p:sp>
          </p:grpSp>
          <p:grpSp>
            <p:nvGrpSpPr>
              <p:cNvPr id="844" name="Group 843">
                <a:extLst>
                  <a:ext uri="{FF2B5EF4-FFF2-40B4-BE49-F238E27FC236}">
                    <a16:creationId xmlns:a16="http://schemas.microsoft.com/office/drawing/2014/main" id="{40D6853F-E3B5-4B0C-98BC-C02B5EEAEBD6}"/>
                  </a:ext>
                </a:extLst>
              </p:cNvPr>
              <p:cNvGrpSpPr/>
              <p:nvPr/>
            </p:nvGrpSpPr>
            <p:grpSpPr>
              <a:xfrm>
                <a:off x="2501963" y="10694167"/>
                <a:ext cx="8120764" cy="590022"/>
                <a:chOff x="2501963" y="12487728"/>
                <a:chExt cx="8120764" cy="590022"/>
              </a:xfrm>
            </p:grpSpPr>
            <p:sp>
              <p:nvSpPr>
                <p:cNvPr id="936" name="Freeform: Shape 314">
                  <a:extLst>
                    <a:ext uri="{FF2B5EF4-FFF2-40B4-BE49-F238E27FC236}">
                      <a16:creationId xmlns:a16="http://schemas.microsoft.com/office/drawing/2014/main" id="{0AAD8203-CC78-4DCB-B4F8-C65171A43C18}"/>
                    </a:ext>
                  </a:extLst>
                </p:cNvPr>
                <p:cNvSpPr/>
                <p:nvPr/>
              </p:nvSpPr>
              <p:spPr>
                <a:xfrm>
                  <a:off x="2501963" y="1289487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37" name="Freeform: Shape 315">
                  <a:extLst>
                    <a:ext uri="{FF2B5EF4-FFF2-40B4-BE49-F238E27FC236}">
                      <a16:creationId xmlns:a16="http://schemas.microsoft.com/office/drawing/2014/main" id="{073A6060-6014-43E9-89F6-639F5F387F2B}"/>
                    </a:ext>
                  </a:extLst>
                </p:cNvPr>
                <p:cNvSpPr/>
                <p:nvPr/>
              </p:nvSpPr>
              <p:spPr>
                <a:xfrm>
                  <a:off x="2805947" y="1287682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38" name="Freeform: Shape 316">
                  <a:extLst>
                    <a:ext uri="{FF2B5EF4-FFF2-40B4-BE49-F238E27FC236}">
                      <a16:creationId xmlns:a16="http://schemas.microsoft.com/office/drawing/2014/main" id="{114C10A2-E3AB-4F94-81EC-3C5EB40259A8}"/>
                    </a:ext>
                  </a:extLst>
                </p:cNvPr>
                <p:cNvSpPr/>
                <p:nvPr/>
              </p:nvSpPr>
              <p:spPr>
                <a:xfrm>
                  <a:off x="3088638" y="1287008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39" name="Freeform: Shape 317">
                  <a:extLst>
                    <a:ext uri="{FF2B5EF4-FFF2-40B4-BE49-F238E27FC236}">
                      <a16:creationId xmlns:a16="http://schemas.microsoft.com/office/drawing/2014/main" id="{169F3323-A3AF-4BFB-944A-BE5A460F547B}"/>
                    </a:ext>
                  </a:extLst>
                </p:cNvPr>
                <p:cNvSpPr/>
                <p:nvPr/>
              </p:nvSpPr>
              <p:spPr>
                <a:xfrm>
                  <a:off x="3392156" y="1285213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0" name="Freeform: Shape 318">
                  <a:extLst>
                    <a:ext uri="{FF2B5EF4-FFF2-40B4-BE49-F238E27FC236}">
                      <a16:creationId xmlns:a16="http://schemas.microsoft.com/office/drawing/2014/main" id="{A762E926-EEE7-4A7C-9153-8F2D36B97059}"/>
                    </a:ext>
                  </a:extLst>
                </p:cNvPr>
                <p:cNvSpPr/>
                <p:nvPr/>
              </p:nvSpPr>
              <p:spPr>
                <a:xfrm>
                  <a:off x="3683440" y="1283277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1" name="Freeform: Shape 319">
                  <a:extLst>
                    <a:ext uri="{FF2B5EF4-FFF2-40B4-BE49-F238E27FC236}">
                      <a16:creationId xmlns:a16="http://schemas.microsoft.com/office/drawing/2014/main" id="{A19FDB1C-D049-459D-8DDD-0616A82A4A6E}"/>
                    </a:ext>
                  </a:extLst>
                </p:cNvPr>
                <p:cNvSpPr/>
                <p:nvPr/>
              </p:nvSpPr>
              <p:spPr>
                <a:xfrm>
                  <a:off x="3978365" y="1282426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2" name="Freeform: Shape 320">
                  <a:extLst>
                    <a:ext uri="{FF2B5EF4-FFF2-40B4-BE49-F238E27FC236}">
                      <a16:creationId xmlns:a16="http://schemas.microsoft.com/office/drawing/2014/main" id="{2E1AADB5-46B8-4843-9743-DE6DF6908CDE}"/>
                    </a:ext>
                  </a:extLst>
                </p:cNvPr>
                <p:cNvSpPr/>
                <p:nvPr/>
              </p:nvSpPr>
              <p:spPr>
                <a:xfrm>
                  <a:off x="4266008" y="1281254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3" name="Freeform: Shape 321">
                  <a:extLst>
                    <a:ext uri="{FF2B5EF4-FFF2-40B4-BE49-F238E27FC236}">
                      <a16:creationId xmlns:a16="http://schemas.microsoft.com/office/drawing/2014/main" id="{33099932-0B9D-4F48-9DAC-A3B41CC6FE21}"/>
                    </a:ext>
                  </a:extLst>
                </p:cNvPr>
                <p:cNvSpPr/>
                <p:nvPr/>
              </p:nvSpPr>
              <p:spPr>
                <a:xfrm>
                  <a:off x="4564574" y="1280402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4" name="Freeform: Shape 322">
                  <a:extLst>
                    <a:ext uri="{FF2B5EF4-FFF2-40B4-BE49-F238E27FC236}">
                      <a16:creationId xmlns:a16="http://schemas.microsoft.com/office/drawing/2014/main" id="{887B26DE-55ED-444B-986E-39DD7C552414}"/>
                    </a:ext>
                  </a:extLst>
                </p:cNvPr>
                <p:cNvSpPr/>
                <p:nvPr/>
              </p:nvSpPr>
              <p:spPr>
                <a:xfrm>
                  <a:off x="4859499" y="1279392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5" name="Freeform: Shape 323">
                  <a:extLst>
                    <a:ext uri="{FF2B5EF4-FFF2-40B4-BE49-F238E27FC236}">
                      <a16:creationId xmlns:a16="http://schemas.microsoft.com/office/drawing/2014/main" id="{4A6B7660-0BF5-4A22-89D7-7DB2A8AEADD3}"/>
                    </a:ext>
                  </a:extLst>
                </p:cNvPr>
                <p:cNvSpPr/>
                <p:nvPr/>
              </p:nvSpPr>
              <p:spPr>
                <a:xfrm>
                  <a:off x="5147142" y="1279306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6" name="Freeform: Shape 324">
                  <a:extLst>
                    <a:ext uri="{FF2B5EF4-FFF2-40B4-BE49-F238E27FC236}">
                      <a16:creationId xmlns:a16="http://schemas.microsoft.com/office/drawing/2014/main" id="{DF6D7BC1-FFCF-4EBF-91B3-8DD0891D078E}"/>
                    </a:ext>
                  </a:extLst>
                </p:cNvPr>
                <p:cNvSpPr/>
                <p:nvPr/>
              </p:nvSpPr>
              <p:spPr>
                <a:xfrm>
                  <a:off x="5442067" y="1280302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7" name="Freeform: Shape 325">
                  <a:extLst>
                    <a:ext uri="{FF2B5EF4-FFF2-40B4-BE49-F238E27FC236}">
                      <a16:creationId xmlns:a16="http://schemas.microsoft.com/office/drawing/2014/main" id="{BBB126D1-C366-4255-AD30-6B6CEE70E1B8}"/>
                    </a:ext>
                  </a:extLst>
                </p:cNvPr>
                <p:cNvSpPr/>
                <p:nvPr/>
              </p:nvSpPr>
              <p:spPr>
                <a:xfrm>
                  <a:off x="5733351" y="1278782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8" name="Freeform: Shape 326">
                  <a:extLst>
                    <a:ext uri="{FF2B5EF4-FFF2-40B4-BE49-F238E27FC236}">
                      <a16:creationId xmlns:a16="http://schemas.microsoft.com/office/drawing/2014/main" id="{C9F1863E-9AFC-4113-9216-1D35719EB6C0}"/>
                    </a:ext>
                  </a:extLst>
                </p:cNvPr>
                <p:cNvSpPr/>
                <p:nvPr/>
              </p:nvSpPr>
              <p:spPr>
                <a:xfrm>
                  <a:off x="6024635" y="1277060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49" name="Freeform: Shape 327">
                  <a:extLst>
                    <a:ext uri="{FF2B5EF4-FFF2-40B4-BE49-F238E27FC236}">
                      <a16:creationId xmlns:a16="http://schemas.microsoft.com/office/drawing/2014/main" id="{67FC5816-0152-4882-B46E-0BC0EA5C36CF}"/>
                    </a:ext>
                  </a:extLst>
                </p:cNvPr>
                <p:cNvSpPr/>
                <p:nvPr/>
              </p:nvSpPr>
              <p:spPr>
                <a:xfrm>
                  <a:off x="6315919" y="1276123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0" name="Freeform: Shape 328">
                  <a:extLst>
                    <a:ext uri="{FF2B5EF4-FFF2-40B4-BE49-F238E27FC236}">
                      <a16:creationId xmlns:a16="http://schemas.microsoft.com/office/drawing/2014/main" id="{17065B5D-1D08-4286-8677-E999D9D6B947}"/>
                    </a:ext>
                  </a:extLst>
                </p:cNvPr>
                <p:cNvSpPr/>
                <p:nvPr/>
              </p:nvSpPr>
              <p:spPr>
                <a:xfrm>
                  <a:off x="6610844" y="1275226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1" name="Freeform: Shape 329">
                  <a:extLst>
                    <a:ext uri="{FF2B5EF4-FFF2-40B4-BE49-F238E27FC236}">
                      <a16:creationId xmlns:a16="http://schemas.microsoft.com/office/drawing/2014/main" id="{113F8D3C-2AB6-4F22-ACBF-2E93F950A200}"/>
                    </a:ext>
                  </a:extLst>
                </p:cNvPr>
                <p:cNvSpPr/>
                <p:nvPr/>
              </p:nvSpPr>
              <p:spPr>
                <a:xfrm>
                  <a:off x="6902128" y="1273437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2" name="Freeform: Shape 330">
                  <a:extLst>
                    <a:ext uri="{FF2B5EF4-FFF2-40B4-BE49-F238E27FC236}">
                      <a16:creationId xmlns:a16="http://schemas.microsoft.com/office/drawing/2014/main" id="{2B8E9DD6-B265-45CB-B723-A2CBB90897BA}"/>
                    </a:ext>
                  </a:extLst>
                </p:cNvPr>
                <p:cNvSpPr/>
                <p:nvPr/>
              </p:nvSpPr>
              <p:spPr>
                <a:xfrm>
                  <a:off x="7197053" y="1272185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3" name="Freeform: Shape 331">
                  <a:extLst>
                    <a:ext uri="{FF2B5EF4-FFF2-40B4-BE49-F238E27FC236}">
                      <a16:creationId xmlns:a16="http://schemas.microsoft.com/office/drawing/2014/main" id="{793CD857-05D3-4C4B-9D59-2981B06CE092}"/>
                    </a:ext>
                  </a:extLst>
                </p:cNvPr>
                <p:cNvSpPr/>
                <p:nvPr/>
              </p:nvSpPr>
              <p:spPr>
                <a:xfrm>
                  <a:off x="7488337" y="1271172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4" name="Freeform: Shape 332">
                  <a:extLst>
                    <a:ext uri="{FF2B5EF4-FFF2-40B4-BE49-F238E27FC236}">
                      <a16:creationId xmlns:a16="http://schemas.microsoft.com/office/drawing/2014/main" id="{AD4BAAFF-F663-4FD4-973B-F8FD34D4DF3A}"/>
                    </a:ext>
                  </a:extLst>
                </p:cNvPr>
                <p:cNvSpPr/>
                <p:nvPr/>
              </p:nvSpPr>
              <p:spPr>
                <a:xfrm>
                  <a:off x="7788214" y="1269743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5" name="Freeform: Shape 333">
                  <a:extLst>
                    <a:ext uri="{FF2B5EF4-FFF2-40B4-BE49-F238E27FC236}">
                      <a16:creationId xmlns:a16="http://schemas.microsoft.com/office/drawing/2014/main" id="{3CEFBF87-3A3A-4746-BD30-6CEA71B58800}"/>
                    </a:ext>
                  </a:extLst>
                </p:cNvPr>
                <p:cNvSpPr/>
                <p:nvPr/>
              </p:nvSpPr>
              <p:spPr>
                <a:xfrm>
                  <a:off x="8074546" y="1266538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6" name="Freeform: Shape 334">
                  <a:extLst>
                    <a:ext uri="{FF2B5EF4-FFF2-40B4-BE49-F238E27FC236}">
                      <a16:creationId xmlns:a16="http://schemas.microsoft.com/office/drawing/2014/main" id="{2C93554A-18B0-4100-BF3A-56913F1B0810}"/>
                    </a:ext>
                  </a:extLst>
                </p:cNvPr>
                <p:cNvSpPr/>
                <p:nvPr/>
              </p:nvSpPr>
              <p:spPr>
                <a:xfrm>
                  <a:off x="8378530" y="1264926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7" name="Freeform: Shape 335">
                  <a:extLst>
                    <a:ext uri="{FF2B5EF4-FFF2-40B4-BE49-F238E27FC236}">
                      <a16:creationId xmlns:a16="http://schemas.microsoft.com/office/drawing/2014/main" id="{7B432E5A-FDDE-4AA1-834C-CCEBDEC8F300}"/>
                    </a:ext>
                  </a:extLst>
                </p:cNvPr>
                <p:cNvSpPr/>
                <p:nvPr/>
              </p:nvSpPr>
              <p:spPr>
                <a:xfrm>
                  <a:off x="8666173" y="1263825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8" name="Freeform: Shape 336">
                  <a:extLst>
                    <a:ext uri="{FF2B5EF4-FFF2-40B4-BE49-F238E27FC236}">
                      <a16:creationId xmlns:a16="http://schemas.microsoft.com/office/drawing/2014/main" id="{F2236AB5-F964-4E5D-9B6F-2E3870F7CFD3}"/>
                    </a:ext>
                  </a:extLst>
                </p:cNvPr>
                <p:cNvSpPr/>
                <p:nvPr/>
              </p:nvSpPr>
              <p:spPr>
                <a:xfrm>
                  <a:off x="8961098" y="1261963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59" name="Freeform: Shape 337">
                  <a:extLst>
                    <a:ext uri="{FF2B5EF4-FFF2-40B4-BE49-F238E27FC236}">
                      <a16:creationId xmlns:a16="http://schemas.microsoft.com/office/drawing/2014/main" id="{DFB5FCFD-5E2B-44FD-B06E-CE507AAC2C54}"/>
                    </a:ext>
                  </a:extLst>
                </p:cNvPr>
                <p:cNvSpPr/>
                <p:nvPr/>
              </p:nvSpPr>
              <p:spPr>
                <a:xfrm>
                  <a:off x="9259198" y="12601590"/>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60" name="Freeform: Shape 338">
                  <a:extLst>
                    <a:ext uri="{FF2B5EF4-FFF2-40B4-BE49-F238E27FC236}">
                      <a16:creationId xmlns:a16="http://schemas.microsoft.com/office/drawing/2014/main" id="{B326D548-6822-4AA2-85E4-5A421DEDB361}"/>
                    </a:ext>
                  </a:extLst>
                </p:cNvPr>
                <p:cNvSpPr/>
                <p:nvPr/>
              </p:nvSpPr>
              <p:spPr>
                <a:xfrm>
                  <a:off x="9553657" y="12569628"/>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61" name="Freeform: Shape 339">
                  <a:extLst>
                    <a:ext uri="{FF2B5EF4-FFF2-40B4-BE49-F238E27FC236}">
                      <a16:creationId xmlns:a16="http://schemas.microsoft.com/office/drawing/2014/main" id="{7A8867B3-946E-400F-82F3-6EF7C888E9BB}"/>
                    </a:ext>
                  </a:extLst>
                </p:cNvPr>
                <p:cNvSpPr/>
                <p:nvPr/>
              </p:nvSpPr>
              <p:spPr>
                <a:xfrm>
                  <a:off x="9848116" y="12545332"/>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62" name="Freeform: Shape 340">
                  <a:extLst>
                    <a:ext uri="{FF2B5EF4-FFF2-40B4-BE49-F238E27FC236}">
                      <a16:creationId xmlns:a16="http://schemas.microsoft.com/office/drawing/2014/main" id="{4364F495-1A10-4DC2-9D91-17BD580478A3}"/>
                    </a:ext>
                  </a:extLst>
                </p:cNvPr>
                <p:cNvSpPr/>
                <p:nvPr/>
              </p:nvSpPr>
              <p:spPr>
                <a:xfrm>
                  <a:off x="10139866" y="1252485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63" name="Freeform: Shape 341">
                  <a:extLst>
                    <a:ext uri="{FF2B5EF4-FFF2-40B4-BE49-F238E27FC236}">
                      <a16:creationId xmlns:a16="http://schemas.microsoft.com/office/drawing/2014/main" id="{489A0520-ABD5-4CB5-A246-AA7FAF3E2AA2}"/>
                    </a:ext>
                  </a:extLst>
                </p:cNvPr>
                <p:cNvSpPr/>
                <p:nvPr/>
              </p:nvSpPr>
              <p:spPr>
                <a:xfrm>
                  <a:off x="10440675" y="1248772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6A51A3"/>
                </a:solidFill>
                <a:ln w="9525" cap="flat">
                  <a:noFill/>
                  <a:prstDash val="solid"/>
                  <a:miter/>
                </a:ln>
              </p:spPr>
              <p:txBody>
                <a:bodyPr rtlCol="0" anchor="ctr"/>
                <a:lstStyle/>
                <a:p>
                  <a:endParaRPr lang="en-US" sz="633"/>
                </a:p>
              </p:txBody>
            </p:sp>
            <p:sp>
              <p:nvSpPr>
                <p:cNvPr id="964" name="Freeform: Shape 342">
                  <a:extLst>
                    <a:ext uri="{FF2B5EF4-FFF2-40B4-BE49-F238E27FC236}">
                      <a16:creationId xmlns:a16="http://schemas.microsoft.com/office/drawing/2014/main" id="{5760A149-B11F-4EE6-A229-EAD1F63EDDD5}"/>
                    </a:ext>
                  </a:extLst>
                </p:cNvPr>
                <p:cNvSpPr/>
                <p:nvPr/>
              </p:nvSpPr>
              <p:spPr>
                <a:xfrm>
                  <a:off x="2588926" y="12590059"/>
                  <a:ext cx="7951413" cy="410697"/>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8747 w 7918075"/>
                    <a:gd name="connsiteY26" fmla="*/ 2686203 h 2979722"/>
                    <a:gd name="connsiteX27" fmla="*/ 0 w 7918075"/>
                    <a:gd name="connsiteY27" fmla="*/ 2979722 h 2979722"/>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3985 w 7918075"/>
                    <a:gd name="connsiteY26" fmla="*/ 2896513 h 2979722"/>
                    <a:gd name="connsiteX27" fmla="*/ 0 w 7918075"/>
                    <a:gd name="connsiteY27" fmla="*/ 2979722 h 2979722"/>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99375 w 7913312"/>
                    <a:gd name="connsiteY25" fmla="*/ 2634971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52108 w 7913312"/>
                    <a:gd name="connsiteY23" fmla="*/ 244169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583928 w 7913312"/>
                    <a:gd name="connsiteY1" fmla="*/ 1644621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824412 w 7824412"/>
                    <a:gd name="connsiteY0" fmla="*/ 285216 h 1607153"/>
                    <a:gd name="connsiteX1" fmla="*/ 7583928 w 7824412"/>
                    <a:gd name="connsiteY1" fmla="*/ 288781 h 1607153"/>
                    <a:gd name="connsiteX2" fmla="*/ 7257253 w 7824412"/>
                    <a:gd name="connsiteY2" fmla="*/ 187703 h 1607153"/>
                    <a:gd name="connsiteX3" fmla="*/ 6991369 w 7824412"/>
                    <a:gd name="connsiteY3" fmla="*/ 217671 h 1607153"/>
                    <a:gd name="connsiteX4" fmla="*/ 6823065 w 7824412"/>
                    <a:gd name="connsiteY4" fmla="*/ 368556 h 1607153"/>
                    <a:gd name="connsiteX5" fmla="*/ 6522635 w 7824412"/>
                    <a:gd name="connsiteY5" fmla="*/ 534615 h 1607153"/>
                    <a:gd name="connsiteX6" fmla="*/ 6239099 w 7824412"/>
                    <a:gd name="connsiteY6" fmla="*/ 0 h 1607153"/>
                    <a:gd name="connsiteX7" fmla="*/ 5876567 w 7824412"/>
                    <a:gd name="connsiteY7" fmla="*/ 1202246 h 1607153"/>
                    <a:gd name="connsiteX8" fmla="*/ 5559883 w 7824412"/>
                    <a:gd name="connsiteY8" fmla="*/ 1181077 h 1607153"/>
                    <a:gd name="connsiteX9" fmla="*/ 5286251 w 7824412"/>
                    <a:gd name="connsiteY9" fmla="*/ 1105776 h 1607153"/>
                    <a:gd name="connsiteX10" fmla="*/ 4970499 w 7824412"/>
                    <a:gd name="connsiteY10" fmla="*/ 1103575 h 1607153"/>
                    <a:gd name="connsiteX11" fmla="*/ 4685565 w 7824412"/>
                    <a:gd name="connsiteY11" fmla="*/ 1049784 h 1607153"/>
                    <a:gd name="connsiteX12" fmla="*/ 4400165 w 7824412"/>
                    <a:gd name="connsiteY12" fmla="*/ 925395 h 1607153"/>
                    <a:gd name="connsiteX13" fmla="*/ 4115231 w 7824412"/>
                    <a:gd name="connsiteY13" fmla="*/ 998950 h 1607153"/>
                    <a:gd name="connsiteX14" fmla="*/ 3813163 w 7824412"/>
                    <a:gd name="connsiteY14" fmla="*/ 980475 h 1607153"/>
                    <a:gd name="connsiteX15" fmla="*/ 3508386 w 7824412"/>
                    <a:gd name="connsiteY15" fmla="*/ 1010045 h 1607153"/>
                    <a:gd name="connsiteX16" fmla="*/ 3218689 w 7824412"/>
                    <a:gd name="connsiteY16" fmla="*/ 1069033 h 1607153"/>
                    <a:gd name="connsiteX17" fmla="*/ 2949629 w 7824412"/>
                    <a:gd name="connsiteY17" fmla="*/ 1090314 h 1607153"/>
                    <a:gd name="connsiteX18" fmla="*/ 2619590 w 7824412"/>
                    <a:gd name="connsiteY18" fmla="*/ 1153171 h 1607153"/>
                    <a:gd name="connsiteX19" fmla="*/ 2330549 w 7824412"/>
                    <a:gd name="connsiteY19" fmla="*/ 1254874 h 1607153"/>
                    <a:gd name="connsiteX20" fmla="*/ 2062611 w 7824412"/>
                    <a:gd name="connsiteY20" fmla="*/ 1216996 h 1607153"/>
                    <a:gd name="connsiteX21" fmla="*/ 1757695 w 7824412"/>
                    <a:gd name="connsiteY21" fmla="*/ 1148049 h 1607153"/>
                    <a:gd name="connsiteX22" fmla="*/ 1468464 w 7824412"/>
                    <a:gd name="connsiteY22" fmla="*/ 1082307 h 1607153"/>
                    <a:gd name="connsiteX23" fmla="*/ 1164015 w 7824412"/>
                    <a:gd name="connsiteY23" fmla="*/ 1083465 h 1607153"/>
                    <a:gd name="connsiteX24" fmla="*/ 879874 w 7824412"/>
                    <a:gd name="connsiteY24" fmla="*/ 1220674 h 1607153"/>
                    <a:gd name="connsiteX25" fmla="*/ 577944 w 7824412"/>
                    <a:gd name="connsiteY25" fmla="*/ 1436865 h 1607153"/>
                    <a:gd name="connsiteX26" fmla="*/ 299222 w 7824412"/>
                    <a:gd name="connsiteY26" fmla="*/ 1540673 h 1607153"/>
                    <a:gd name="connsiteX27" fmla="*/ 0 w 7824412"/>
                    <a:gd name="connsiteY27" fmla="*/ 1607153 h 1607153"/>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522635 w 7824412"/>
                    <a:gd name="connsiteY5" fmla="*/ 346912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7042169 w 7824412"/>
                    <a:gd name="connsiteY3" fmla="*/ 1161182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0 h 1321937"/>
                    <a:gd name="connsiteX1" fmla="*/ 7583928 w 7824412"/>
                    <a:gd name="connsiteY1" fmla="*/ 3565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824412 w 7824412"/>
                    <a:gd name="connsiteY0" fmla="*/ 0 h 1321937"/>
                    <a:gd name="connsiteX1" fmla="*/ 7634728 w 7824412"/>
                    <a:gd name="connsiteY1" fmla="*/ 1029624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960937 w 7960937"/>
                    <a:gd name="connsiteY0" fmla="*/ 401813 h 681758"/>
                    <a:gd name="connsiteX1" fmla="*/ 7634728 w 7960937"/>
                    <a:gd name="connsiteY1" fmla="*/ 389445 h 681758"/>
                    <a:gd name="connsiteX2" fmla="*/ 7346153 w 7960937"/>
                    <a:gd name="connsiteY2" fmla="*/ 371216 h 681758"/>
                    <a:gd name="connsiteX3" fmla="*/ 7042169 w 7960937"/>
                    <a:gd name="connsiteY3" fmla="*/ 423490 h 681758"/>
                    <a:gd name="connsiteX4" fmla="*/ 6759565 w 7960937"/>
                    <a:gd name="connsiteY4" fmla="*/ 408676 h 681758"/>
                    <a:gd name="connsiteX5" fmla="*/ 6459135 w 7960937"/>
                    <a:gd name="connsiteY5" fmla="*/ 389917 h 681758"/>
                    <a:gd name="connsiteX6" fmla="*/ 6150199 w 7960937"/>
                    <a:gd name="connsiteY6" fmla="*/ 352399 h 681758"/>
                    <a:gd name="connsiteX7" fmla="*/ 5876567 w 7960937"/>
                    <a:gd name="connsiteY7" fmla="*/ 276851 h 681758"/>
                    <a:gd name="connsiteX8" fmla="*/ 5559883 w 7960937"/>
                    <a:gd name="connsiteY8" fmla="*/ 255682 h 681758"/>
                    <a:gd name="connsiteX9" fmla="*/ 5286251 w 7960937"/>
                    <a:gd name="connsiteY9" fmla="*/ 180381 h 681758"/>
                    <a:gd name="connsiteX10" fmla="*/ 4970499 w 7960937"/>
                    <a:gd name="connsiteY10" fmla="*/ 178180 h 681758"/>
                    <a:gd name="connsiteX11" fmla="*/ 4685565 w 7960937"/>
                    <a:gd name="connsiteY11" fmla="*/ 124389 h 681758"/>
                    <a:gd name="connsiteX12" fmla="*/ 4400165 w 7960937"/>
                    <a:gd name="connsiteY12" fmla="*/ 0 h 681758"/>
                    <a:gd name="connsiteX13" fmla="*/ 4115231 w 7960937"/>
                    <a:gd name="connsiteY13" fmla="*/ 73555 h 681758"/>
                    <a:gd name="connsiteX14" fmla="*/ 3813163 w 7960937"/>
                    <a:gd name="connsiteY14" fmla="*/ 55080 h 681758"/>
                    <a:gd name="connsiteX15" fmla="*/ 3508386 w 7960937"/>
                    <a:gd name="connsiteY15" fmla="*/ 84650 h 681758"/>
                    <a:gd name="connsiteX16" fmla="*/ 3218689 w 7960937"/>
                    <a:gd name="connsiteY16" fmla="*/ 143638 h 681758"/>
                    <a:gd name="connsiteX17" fmla="*/ 2949629 w 7960937"/>
                    <a:gd name="connsiteY17" fmla="*/ 164919 h 681758"/>
                    <a:gd name="connsiteX18" fmla="*/ 2619590 w 7960937"/>
                    <a:gd name="connsiteY18" fmla="*/ 227776 h 681758"/>
                    <a:gd name="connsiteX19" fmla="*/ 2330549 w 7960937"/>
                    <a:gd name="connsiteY19" fmla="*/ 329479 h 681758"/>
                    <a:gd name="connsiteX20" fmla="*/ 2062611 w 7960937"/>
                    <a:gd name="connsiteY20" fmla="*/ 291601 h 681758"/>
                    <a:gd name="connsiteX21" fmla="*/ 1757695 w 7960937"/>
                    <a:gd name="connsiteY21" fmla="*/ 222654 h 681758"/>
                    <a:gd name="connsiteX22" fmla="*/ 1468464 w 7960937"/>
                    <a:gd name="connsiteY22" fmla="*/ 156912 h 681758"/>
                    <a:gd name="connsiteX23" fmla="*/ 1164015 w 7960937"/>
                    <a:gd name="connsiteY23" fmla="*/ 158070 h 681758"/>
                    <a:gd name="connsiteX24" fmla="*/ 879874 w 7960937"/>
                    <a:gd name="connsiteY24" fmla="*/ 295279 h 681758"/>
                    <a:gd name="connsiteX25" fmla="*/ 577944 w 7960937"/>
                    <a:gd name="connsiteY25" fmla="*/ 511470 h 681758"/>
                    <a:gd name="connsiteX26" fmla="*/ 299222 w 7960937"/>
                    <a:gd name="connsiteY26" fmla="*/ 615278 h 681758"/>
                    <a:gd name="connsiteX27" fmla="*/ 0 w 7960937"/>
                    <a:gd name="connsiteY27" fmla="*/ 681758 h 681758"/>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99222 w 7960937"/>
                    <a:gd name="connsiteY26" fmla="*/ 615278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099356 w 7960937"/>
                    <a:gd name="connsiteY13" fmla="*/ 809641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277424 h 1173961"/>
                    <a:gd name="connsiteX1" fmla="*/ 7634728 w 7960937"/>
                    <a:gd name="connsiteY1" fmla="*/ 265056 h 1173961"/>
                    <a:gd name="connsiteX2" fmla="*/ 7346153 w 7960937"/>
                    <a:gd name="connsiteY2" fmla="*/ 246827 h 1173961"/>
                    <a:gd name="connsiteX3" fmla="*/ 7042169 w 7960937"/>
                    <a:gd name="connsiteY3" fmla="*/ 299101 h 1173961"/>
                    <a:gd name="connsiteX4" fmla="*/ 6759565 w 7960937"/>
                    <a:gd name="connsiteY4" fmla="*/ 284287 h 1173961"/>
                    <a:gd name="connsiteX5" fmla="*/ 6459135 w 7960937"/>
                    <a:gd name="connsiteY5" fmla="*/ 265528 h 1173961"/>
                    <a:gd name="connsiteX6" fmla="*/ 6150199 w 7960937"/>
                    <a:gd name="connsiteY6" fmla="*/ 228010 h 1173961"/>
                    <a:gd name="connsiteX7" fmla="*/ 5876567 w 7960937"/>
                    <a:gd name="connsiteY7" fmla="*/ 152462 h 1173961"/>
                    <a:gd name="connsiteX8" fmla="*/ 5559883 w 7960937"/>
                    <a:gd name="connsiteY8" fmla="*/ 131293 h 1173961"/>
                    <a:gd name="connsiteX9" fmla="*/ 5286251 w 7960937"/>
                    <a:gd name="connsiteY9" fmla="*/ 55992 h 1173961"/>
                    <a:gd name="connsiteX10" fmla="*/ 4970499 w 7960937"/>
                    <a:gd name="connsiteY10" fmla="*/ 53791 h 1173961"/>
                    <a:gd name="connsiteX11" fmla="*/ 4685565 w 7960937"/>
                    <a:gd name="connsiteY11" fmla="*/ 0 h 1173961"/>
                    <a:gd name="connsiteX12" fmla="*/ 4409690 w 7960937"/>
                    <a:gd name="connsiteY12" fmla="*/ 608511 h 1173961"/>
                    <a:gd name="connsiteX13" fmla="*/ 4099356 w 7960937"/>
                    <a:gd name="connsiteY13" fmla="*/ 685252 h 1173961"/>
                    <a:gd name="connsiteX14" fmla="*/ 3835389 w 7960937"/>
                    <a:gd name="connsiteY14" fmla="*/ 679523 h 1173961"/>
                    <a:gd name="connsiteX15" fmla="*/ 3527437 w 7960937"/>
                    <a:gd name="connsiteY15" fmla="*/ 702720 h 1173961"/>
                    <a:gd name="connsiteX16" fmla="*/ 3234565 w 7960937"/>
                    <a:gd name="connsiteY16" fmla="*/ 742589 h 1173961"/>
                    <a:gd name="connsiteX17" fmla="*/ 2946454 w 7960937"/>
                    <a:gd name="connsiteY17" fmla="*/ 789363 h 1173961"/>
                    <a:gd name="connsiteX18" fmla="*/ 2638640 w 7960937"/>
                    <a:gd name="connsiteY18" fmla="*/ 836287 h 1173961"/>
                    <a:gd name="connsiteX19" fmla="*/ 2343249 w 7960937"/>
                    <a:gd name="connsiteY19" fmla="*/ 842394 h 1173961"/>
                    <a:gd name="connsiteX20" fmla="*/ 2065786 w 7960937"/>
                    <a:gd name="connsiteY20" fmla="*/ 871433 h 1173961"/>
                    <a:gd name="connsiteX21" fmla="*/ 1757695 w 7960937"/>
                    <a:gd name="connsiteY21" fmla="*/ 974558 h 1173961"/>
                    <a:gd name="connsiteX22" fmla="*/ 1477989 w 7960937"/>
                    <a:gd name="connsiteY22" fmla="*/ 1026718 h 1173961"/>
                    <a:gd name="connsiteX23" fmla="*/ 1187827 w 7960937"/>
                    <a:gd name="connsiteY23" fmla="*/ 1046995 h 1173961"/>
                    <a:gd name="connsiteX24" fmla="*/ 875112 w 7960937"/>
                    <a:gd name="connsiteY24" fmla="*/ 1079048 h 1173961"/>
                    <a:gd name="connsiteX25" fmla="*/ 587469 w 7960937"/>
                    <a:gd name="connsiteY25" fmla="*/ 1084929 h 1173961"/>
                    <a:gd name="connsiteX26" fmla="*/ 280172 w 7960937"/>
                    <a:gd name="connsiteY26" fmla="*/ 1131380 h 1173961"/>
                    <a:gd name="connsiteX27" fmla="*/ 0 w 7960937"/>
                    <a:gd name="connsiteY27" fmla="*/ 1173961 h 1173961"/>
                    <a:gd name="connsiteX0" fmla="*/ 7960937 w 7960937"/>
                    <a:gd name="connsiteY0" fmla="*/ 223633 h 1120170"/>
                    <a:gd name="connsiteX1" fmla="*/ 7634728 w 7960937"/>
                    <a:gd name="connsiteY1" fmla="*/ 211265 h 1120170"/>
                    <a:gd name="connsiteX2" fmla="*/ 7346153 w 7960937"/>
                    <a:gd name="connsiteY2" fmla="*/ 193036 h 1120170"/>
                    <a:gd name="connsiteX3" fmla="*/ 7042169 w 7960937"/>
                    <a:gd name="connsiteY3" fmla="*/ 245310 h 1120170"/>
                    <a:gd name="connsiteX4" fmla="*/ 6759565 w 7960937"/>
                    <a:gd name="connsiteY4" fmla="*/ 230496 h 1120170"/>
                    <a:gd name="connsiteX5" fmla="*/ 6459135 w 7960937"/>
                    <a:gd name="connsiteY5" fmla="*/ 211737 h 1120170"/>
                    <a:gd name="connsiteX6" fmla="*/ 6150199 w 7960937"/>
                    <a:gd name="connsiteY6" fmla="*/ 174219 h 1120170"/>
                    <a:gd name="connsiteX7" fmla="*/ 5876567 w 7960937"/>
                    <a:gd name="connsiteY7" fmla="*/ 98671 h 1120170"/>
                    <a:gd name="connsiteX8" fmla="*/ 5559883 w 7960937"/>
                    <a:gd name="connsiteY8" fmla="*/ 77502 h 1120170"/>
                    <a:gd name="connsiteX9" fmla="*/ 5286251 w 7960937"/>
                    <a:gd name="connsiteY9" fmla="*/ 2201 h 1120170"/>
                    <a:gd name="connsiteX10" fmla="*/ 4970499 w 7960937"/>
                    <a:gd name="connsiteY10" fmla="*/ 0 h 1120170"/>
                    <a:gd name="connsiteX11" fmla="*/ 4679215 w 7960937"/>
                    <a:gd name="connsiteY11" fmla="*/ 465612 h 1120170"/>
                    <a:gd name="connsiteX12" fmla="*/ 4409690 w 7960937"/>
                    <a:gd name="connsiteY12" fmla="*/ 554720 h 1120170"/>
                    <a:gd name="connsiteX13" fmla="*/ 4099356 w 7960937"/>
                    <a:gd name="connsiteY13" fmla="*/ 631461 h 1120170"/>
                    <a:gd name="connsiteX14" fmla="*/ 3835389 w 7960937"/>
                    <a:gd name="connsiteY14" fmla="*/ 625732 h 1120170"/>
                    <a:gd name="connsiteX15" fmla="*/ 3527437 w 7960937"/>
                    <a:gd name="connsiteY15" fmla="*/ 648929 h 1120170"/>
                    <a:gd name="connsiteX16" fmla="*/ 3234565 w 7960937"/>
                    <a:gd name="connsiteY16" fmla="*/ 688798 h 1120170"/>
                    <a:gd name="connsiteX17" fmla="*/ 2946454 w 7960937"/>
                    <a:gd name="connsiteY17" fmla="*/ 735572 h 1120170"/>
                    <a:gd name="connsiteX18" fmla="*/ 2638640 w 7960937"/>
                    <a:gd name="connsiteY18" fmla="*/ 782496 h 1120170"/>
                    <a:gd name="connsiteX19" fmla="*/ 2343249 w 7960937"/>
                    <a:gd name="connsiteY19" fmla="*/ 788603 h 1120170"/>
                    <a:gd name="connsiteX20" fmla="*/ 2065786 w 7960937"/>
                    <a:gd name="connsiteY20" fmla="*/ 817642 h 1120170"/>
                    <a:gd name="connsiteX21" fmla="*/ 1757695 w 7960937"/>
                    <a:gd name="connsiteY21" fmla="*/ 920767 h 1120170"/>
                    <a:gd name="connsiteX22" fmla="*/ 1477989 w 7960937"/>
                    <a:gd name="connsiteY22" fmla="*/ 972927 h 1120170"/>
                    <a:gd name="connsiteX23" fmla="*/ 1187827 w 7960937"/>
                    <a:gd name="connsiteY23" fmla="*/ 993204 h 1120170"/>
                    <a:gd name="connsiteX24" fmla="*/ 875112 w 7960937"/>
                    <a:gd name="connsiteY24" fmla="*/ 1025257 h 1120170"/>
                    <a:gd name="connsiteX25" fmla="*/ 587469 w 7960937"/>
                    <a:gd name="connsiteY25" fmla="*/ 1031138 h 1120170"/>
                    <a:gd name="connsiteX26" fmla="*/ 280172 w 7960937"/>
                    <a:gd name="connsiteY26" fmla="*/ 1077589 h 1120170"/>
                    <a:gd name="connsiteX27" fmla="*/ 0 w 7960937"/>
                    <a:gd name="connsiteY27" fmla="*/ 1120170 h 1120170"/>
                    <a:gd name="connsiteX0" fmla="*/ 7960937 w 7960937"/>
                    <a:gd name="connsiteY0" fmla="*/ 221432 h 1117969"/>
                    <a:gd name="connsiteX1" fmla="*/ 7634728 w 7960937"/>
                    <a:gd name="connsiteY1" fmla="*/ 209064 h 1117969"/>
                    <a:gd name="connsiteX2" fmla="*/ 7346153 w 7960937"/>
                    <a:gd name="connsiteY2" fmla="*/ 190835 h 1117969"/>
                    <a:gd name="connsiteX3" fmla="*/ 7042169 w 7960937"/>
                    <a:gd name="connsiteY3" fmla="*/ 243109 h 1117969"/>
                    <a:gd name="connsiteX4" fmla="*/ 6759565 w 7960937"/>
                    <a:gd name="connsiteY4" fmla="*/ 228295 h 1117969"/>
                    <a:gd name="connsiteX5" fmla="*/ 6459135 w 7960937"/>
                    <a:gd name="connsiteY5" fmla="*/ 209536 h 1117969"/>
                    <a:gd name="connsiteX6" fmla="*/ 6150199 w 7960937"/>
                    <a:gd name="connsiteY6" fmla="*/ 172018 h 1117969"/>
                    <a:gd name="connsiteX7" fmla="*/ 5876567 w 7960937"/>
                    <a:gd name="connsiteY7" fmla="*/ 96470 h 1117969"/>
                    <a:gd name="connsiteX8" fmla="*/ 5559883 w 7960937"/>
                    <a:gd name="connsiteY8" fmla="*/ 75301 h 1117969"/>
                    <a:gd name="connsiteX9" fmla="*/ 5286251 w 7960937"/>
                    <a:gd name="connsiteY9" fmla="*/ 0 h 1117969"/>
                    <a:gd name="connsiteX10" fmla="*/ 4983199 w 7960937"/>
                    <a:gd name="connsiteY10" fmla="*/ 354689 h 1117969"/>
                    <a:gd name="connsiteX11" fmla="*/ 4679215 w 7960937"/>
                    <a:gd name="connsiteY11" fmla="*/ 463411 h 1117969"/>
                    <a:gd name="connsiteX12" fmla="*/ 4409690 w 7960937"/>
                    <a:gd name="connsiteY12" fmla="*/ 552519 h 1117969"/>
                    <a:gd name="connsiteX13" fmla="*/ 4099356 w 7960937"/>
                    <a:gd name="connsiteY13" fmla="*/ 629260 h 1117969"/>
                    <a:gd name="connsiteX14" fmla="*/ 3835389 w 7960937"/>
                    <a:gd name="connsiteY14" fmla="*/ 623531 h 1117969"/>
                    <a:gd name="connsiteX15" fmla="*/ 3527437 w 7960937"/>
                    <a:gd name="connsiteY15" fmla="*/ 646728 h 1117969"/>
                    <a:gd name="connsiteX16" fmla="*/ 3234565 w 7960937"/>
                    <a:gd name="connsiteY16" fmla="*/ 686597 h 1117969"/>
                    <a:gd name="connsiteX17" fmla="*/ 2946454 w 7960937"/>
                    <a:gd name="connsiteY17" fmla="*/ 733371 h 1117969"/>
                    <a:gd name="connsiteX18" fmla="*/ 2638640 w 7960937"/>
                    <a:gd name="connsiteY18" fmla="*/ 780295 h 1117969"/>
                    <a:gd name="connsiteX19" fmla="*/ 2343249 w 7960937"/>
                    <a:gd name="connsiteY19" fmla="*/ 786402 h 1117969"/>
                    <a:gd name="connsiteX20" fmla="*/ 2065786 w 7960937"/>
                    <a:gd name="connsiteY20" fmla="*/ 815441 h 1117969"/>
                    <a:gd name="connsiteX21" fmla="*/ 1757695 w 7960937"/>
                    <a:gd name="connsiteY21" fmla="*/ 918566 h 1117969"/>
                    <a:gd name="connsiteX22" fmla="*/ 1477989 w 7960937"/>
                    <a:gd name="connsiteY22" fmla="*/ 970726 h 1117969"/>
                    <a:gd name="connsiteX23" fmla="*/ 1187827 w 7960937"/>
                    <a:gd name="connsiteY23" fmla="*/ 991003 h 1117969"/>
                    <a:gd name="connsiteX24" fmla="*/ 875112 w 7960937"/>
                    <a:gd name="connsiteY24" fmla="*/ 1023056 h 1117969"/>
                    <a:gd name="connsiteX25" fmla="*/ 587469 w 7960937"/>
                    <a:gd name="connsiteY25" fmla="*/ 1028937 h 1117969"/>
                    <a:gd name="connsiteX26" fmla="*/ 280172 w 7960937"/>
                    <a:gd name="connsiteY26" fmla="*/ 1075388 h 1117969"/>
                    <a:gd name="connsiteX27" fmla="*/ 0 w 7960937"/>
                    <a:gd name="connsiteY27" fmla="*/ 1117969 h 1117969"/>
                    <a:gd name="connsiteX0" fmla="*/ 7960937 w 7960937"/>
                    <a:gd name="connsiteY0" fmla="*/ 146131 h 1042668"/>
                    <a:gd name="connsiteX1" fmla="*/ 7634728 w 7960937"/>
                    <a:gd name="connsiteY1" fmla="*/ 133763 h 1042668"/>
                    <a:gd name="connsiteX2" fmla="*/ 7346153 w 7960937"/>
                    <a:gd name="connsiteY2" fmla="*/ 115534 h 1042668"/>
                    <a:gd name="connsiteX3" fmla="*/ 7042169 w 7960937"/>
                    <a:gd name="connsiteY3" fmla="*/ 167808 h 1042668"/>
                    <a:gd name="connsiteX4" fmla="*/ 6759565 w 7960937"/>
                    <a:gd name="connsiteY4" fmla="*/ 152994 h 1042668"/>
                    <a:gd name="connsiteX5" fmla="*/ 6459135 w 7960937"/>
                    <a:gd name="connsiteY5" fmla="*/ 134235 h 1042668"/>
                    <a:gd name="connsiteX6" fmla="*/ 6150199 w 7960937"/>
                    <a:gd name="connsiteY6" fmla="*/ 96717 h 1042668"/>
                    <a:gd name="connsiteX7" fmla="*/ 5876567 w 7960937"/>
                    <a:gd name="connsiteY7" fmla="*/ 21169 h 1042668"/>
                    <a:gd name="connsiteX8" fmla="*/ 5559883 w 7960937"/>
                    <a:gd name="connsiteY8" fmla="*/ 0 h 1042668"/>
                    <a:gd name="connsiteX9" fmla="*/ 5264026 w 7960937"/>
                    <a:gd name="connsiteY9" fmla="*/ 179621 h 1042668"/>
                    <a:gd name="connsiteX10" fmla="*/ 4983199 w 7960937"/>
                    <a:gd name="connsiteY10" fmla="*/ 279388 h 1042668"/>
                    <a:gd name="connsiteX11" fmla="*/ 4679215 w 7960937"/>
                    <a:gd name="connsiteY11" fmla="*/ 388110 h 1042668"/>
                    <a:gd name="connsiteX12" fmla="*/ 4409690 w 7960937"/>
                    <a:gd name="connsiteY12" fmla="*/ 477218 h 1042668"/>
                    <a:gd name="connsiteX13" fmla="*/ 4099356 w 7960937"/>
                    <a:gd name="connsiteY13" fmla="*/ 553959 h 1042668"/>
                    <a:gd name="connsiteX14" fmla="*/ 3835389 w 7960937"/>
                    <a:gd name="connsiteY14" fmla="*/ 548230 h 1042668"/>
                    <a:gd name="connsiteX15" fmla="*/ 3527437 w 7960937"/>
                    <a:gd name="connsiteY15" fmla="*/ 571427 h 1042668"/>
                    <a:gd name="connsiteX16" fmla="*/ 3234565 w 7960937"/>
                    <a:gd name="connsiteY16" fmla="*/ 611296 h 1042668"/>
                    <a:gd name="connsiteX17" fmla="*/ 2946454 w 7960937"/>
                    <a:gd name="connsiteY17" fmla="*/ 658070 h 1042668"/>
                    <a:gd name="connsiteX18" fmla="*/ 2638640 w 7960937"/>
                    <a:gd name="connsiteY18" fmla="*/ 704994 h 1042668"/>
                    <a:gd name="connsiteX19" fmla="*/ 2343249 w 7960937"/>
                    <a:gd name="connsiteY19" fmla="*/ 711101 h 1042668"/>
                    <a:gd name="connsiteX20" fmla="*/ 2065786 w 7960937"/>
                    <a:gd name="connsiteY20" fmla="*/ 740140 h 1042668"/>
                    <a:gd name="connsiteX21" fmla="*/ 1757695 w 7960937"/>
                    <a:gd name="connsiteY21" fmla="*/ 843265 h 1042668"/>
                    <a:gd name="connsiteX22" fmla="*/ 1477989 w 7960937"/>
                    <a:gd name="connsiteY22" fmla="*/ 895425 h 1042668"/>
                    <a:gd name="connsiteX23" fmla="*/ 1187827 w 7960937"/>
                    <a:gd name="connsiteY23" fmla="*/ 915702 h 1042668"/>
                    <a:gd name="connsiteX24" fmla="*/ 875112 w 7960937"/>
                    <a:gd name="connsiteY24" fmla="*/ 947755 h 1042668"/>
                    <a:gd name="connsiteX25" fmla="*/ 587469 w 7960937"/>
                    <a:gd name="connsiteY25" fmla="*/ 953636 h 1042668"/>
                    <a:gd name="connsiteX26" fmla="*/ 280172 w 7960937"/>
                    <a:gd name="connsiteY26" fmla="*/ 1000087 h 1042668"/>
                    <a:gd name="connsiteX27" fmla="*/ 0 w 7960937"/>
                    <a:gd name="connsiteY27" fmla="*/ 1042668 h 1042668"/>
                    <a:gd name="connsiteX0" fmla="*/ 7960937 w 7960937"/>
                    <a:gd name="connsiteY0" fmla="*/ 124962 h 1021499"/>
                    <a:gd name="connsiteX1" fmla="*/ 7634728 w 7960937"/>
                    <a:gd name="connsiteY1" fmla="*/ 112594 h 1021499"/>
                    <a:gd name="connsiteX2" fmla="*/ 7346153 w 7960937"/>
                    <a:gd name="connsiteY2" fmla="*/ 94365 h 1021499"/>
                    <a:gd name="connsiteX3" fmla="*/ 7042169 w 7960937"/>
                    <a:gd name="connsiteY3" fmla="*/ 146639 h 1021499"/>
                    <a:gd name="connsiteX4" fmla="*/ 6759565 w 7960937"/>
                    <a:gd name="connsiteY4" fmla="*/ 131825 h 1021499"/>
                    <a:gd name="connsiteX5" fmla="*/ 6459135 w 7960937"/>
                    <a:gd name="connsiteY5" fmla="*/ 113066 h 1021499"/>
                    <a:gd name="connsiteX6" fmla="*/ 6150199 w 7960937"/>
                    <a:gd name="connsiteY6" fmla="*/ 75548 h 1021499"/>
                    <a:gd name="connsiteX7" fmla="*/ 5876567 w 7960937"/>
                    <a:gd name="connsiteY7" fmla="*/ 0 h 1021499"/>
                    <a:gd name="connsiteX8" fmla="*/ 5563058 w 7960937"/>
                    <a:gd name="connsiteY8" fmla="*/ 42561 h 1021499"/>
                    <a:gd name="connsiteX9" fmla="*/ 5264026 w 7960937"/>
                    <a:gd name="connsiteY9" fmla="*/ 158452 h 1021499"/>
                    <a:gd name="connsiteX10" fmla="*/ 4983199 w 7960937"/>
                    <a:gd name="connsiteY10" fmla="*/ 258219 h 1021499"/>
                    <a:gd name="connsiteX11" fmla="*/ 4679215 w 7960937"/>
                    <a:gd name="connsiteY11" fmla="*/ 366941 h 1021499"/>
                    <a:gd name="connsiteX12" fmla="*/ 4409690 w 7960937"/>
                    <a:gd name="connsiteY12" fmla="*/ 456049 h 1021499"/>
                    <a:gd name="connsiteX13" fmla="*/ 4099356 w 7960937"/>
                    <a:gd name="connsiteY13" fmla="*/ 532790 h 1021499"/>
                    <a:gd name="connsiteX14" fmla="*/ 3835389 w 7960937"/>
                    <a:gd name="connsiteY14" fmla="*/ 527061 h 1021499"/>
                    <a:gd name="connsiteX15" fmla="*/ 3527437 w 7960937"/>
                    <a:gd name="connsiteY15" fmla="*/ 550258 h 1021499"/>
                    <a:gd name="connsiteX16" fmla="*/ 3234565 w 7960937"/>
                    <a:gd name="connsiteY16" fmla="*/ 590127 h 1021499"/>
                    <a:gd name="connsiteX17" fmla="*/ 2946454 w 7960937"/>
                    <a:gd name="connsiteY17" fmla="*/ 636901 h 1021499"/>
                    <a:gd name="connsiteX18" fmla="*/ 2638640 w 7960937"/>
                    <a:gd name="connsiteY18" fmla="*/ 683825 h 1021499"/>
                    <a:gd name="connsiteX19" fmla="*/ 2343249 w 7960937"/>
                    <a:gd name="connsiteY19" fmla="*/ 689932 h 1021499"/>
                    <a:gd name="connsiteX20" fmla="*/ 2065786 w 7960937"/>
                    <a:gd name="connsiteY20" fmla="*/ 718971 h 1021499"/>
                    <a:gd name="connsiteX21" fmla="*/ 1757695 w 7960937"/>
                    <a:gd name="connsiteY21" fmla="*/ 822096 h 1021499"/>
                    <a:gd name="connsiteX22" fmla="*/ 1477989 w 7960937"/>
                    <a:gd name="connsiteY22" fmla="*/ 874256 h 1021499"/>
                    <a:gd name="connsiteX23" fmla="*/ 1187827 w 7960937"/>
                    <a:gd name="connsiteY23" fmla="*/ 894533 h 1021499"/>
                    <a:gd name="connsiteX24" fmla="*/ 875112 w 7960937"/>
                    <a:gd name="connsiteY24" fmla="*/ 926586 h 1021499"/>
                    <a:gd name="connsiteX25" fmla="*/ 587469 w 7960937"/>
                    <a:gd name="connsiteY25" fmla="*/ 932467 h 1021499"/>
                    <a:gd name="connsiteX26" fmla="*/ 280172 w 7960937"/>
                    <a:gd name="connsiteY26" fmla="*/ 978918 h 1021499"/>
                    <a:gd name="connsiteX27" fmla="*/ 0 w 7960937"/>
                    <a:gd name="connsiteY27" fmla="*/ 1021499 h 1021499"/>
                    <a:gd name="connsiteX0" fmla="*/ 7960937 w 7960937"/>
                    <a:gd name="connsiteY0" fmla="*/ 195065 h 1091602"/>
                    <a:gd name="connsiteX1" fmla="*/ 7634728 w 7960937"/>
                    <a:gd name="connsiteY1" fmla="*/ 182697 h 1091602"/>
                    <a:gd name="connsiteX2" fmla="*/ 7346153 w 7960937"/>
                    <a:gd name="connsiteY2" fmla="*/ 164468 h 1091602"/>
                    <a:gd name="connsiteX3" fmla="*/ 7042169 w 7960937"/>
                    <a:gd name="connsiteY3" fmla="*/ 216742 h 1091602"/>
                    <a:gd name="connsiteX4" fmla="*/ 6759565 w 7960937"/>
                    <a:gd name="connsiteY4" fmla="*/ 201928 h 1091602"/>
                    <a:gd name="connsiteX5" fmla="*/ 6459135 w 7960937"/>
                    <a:gd name="connsiteY5" fmla="*/ 183169 h 1091602"/>
                    <a:gd name="connsiteX6" fmla="*/ 6150199 w 7960937"/>
                    <a:gd name="connsiteY6" fmla="*/ 145651 h 1091602"/>
                    <a:gd name="connsiteX7" fmla="*/ 5882917 w 7960937"/>
                    <a:gd name="connsiteY7" fmla="*/ 0 h 1091602"/>
                    <a:gd name="connsiteX8" fmla="*/ 5563058 w 7960937"/>
                    <a:gd name="connsiteY8" fmla="*/ 112664 h 1091602"/>
                    <a:gd name="connsiteX9" fmla="*/ 5264026 w 7960937"/>
                    <a:gd name="connsiteY9" fmla="*/ 228555 h 1091602"/>
                    <a:gd name="connsiteX10" fmla="*/ 4983199 w 7960937"/>
                    <a:gd name="connsiteY10" fmla="*/ 328322 h 1091602"/>
                    <a:gd name="connsiteX11" fmla="*/ 4679215 w 7960937"/>
                    <a:gd name="connsiteY11" fmla="*/ 437044 h 1091602"/>
                    <a:gd name="connsiteX12" fmla="*/ 4409690 w 7960937"/>
                    <a:gd name="connsiteY12" fmla="*/ 526152 h 1091602"/>
                    <a:gd name="connsiteX13" fmla="*/ 4099356 w 7960937"/>
                    <a:gd name="connsiteY13" fmla="*/ 602893 h 1091602"/>
                    <a:gd name="connsiteX14" fmla="*/ 3835389 w 7960937"/>
                    <a:gd name="connsiteY14" fmla="*/ 597164 h 1091602"/>
                    <a:gd name="connsiteX15" fmla="*/ 3527437 w 7960937"/>
                    <a:gd name="connsiteY15" fmla="*/ 620361 h 1091602"/>
                    <a:gd name="connsiteX16" fmla="*/ 3234565 w 7960937"/>
                    <a:gd name="connsiteY16" fmla="*/ 660230 h 1091602"/>
                    <a:gd name="connsiteX17" fmla="*/ 2946454 w 7960937"/>
                    <a:gd name="connsiteY17" fmla="*/ 707004 h 1091602"/>
                    <a:gd name="connsiteX18" fmla="*/ 2638640 w 7960937"/>
                    <a:gd name="connsiteY18" fmla="*/ 753928 h 1091602"/>
                    <a:gd name="connsiteX19" fmla="*/ 2343249 w 7960937"/>
                    <a:gd name="connsiteY19" fmla="*/ 760035 h 1091602"/>
                    <a:gd name="connsiteX20" fmla="*/ 2065786 w 7960937"/>
                    <a:gd name="connsiteY20" fmla="*/ 789074 h 1091602"/>
                    <a:gd name="connsiteX21" fmla="*/ 1757695 w 7960937"/>
                    <a:gd name="connsiteY21" fmla="*/ 892199 h 1091602"/>
                    <a:gd name="connsiteX22" fmla="*/ 1477989 w 7960937"/>
                    <a:gd name="connsiteY22" fmla="*/ 944359 h 1091602"/>
                    <a:gd name="connsiteX23" fmla="*/ 1187827 w 7960937"/>
                    <a:gd name="connsiteY23" fmla="*/ 964636 h 1091602"/>
                    <a:gd name="connsiteX24" fmla="*/ 875112 w 7960937"/>
                    <a:gd name="connsiteY24" fmla="*/ 996689 h 1091602"/>
                    <a:gd name="connsiteX25" fmla="*/ 587469 w 7960937"/>
                    <a:gd name="connsiteY25" fmla="*/ 1002570 h 1091602"/>
                    <a:gd name="connsiteX26" fmla="*/ 280172 w 7960937"/>
                    <a:gd name="connsiteY26" fmla="*/ 1049021 h 1091602"/>
                    <a:gd name="connsiteX27" fmla="*/ 0 w 7960937"/>
                    <a:gd name="connsiteY27" fmla="*/ 1091602 h 1091602"/>
                    <a:gd name="connsiteX0" fmla="*/ 7960937 w 7960937"/>
                    <a:gd name="connsiteY0" fmla="*/ 294776 h 1191313"/>
                    <a:gd name="connsiteX1" fmla="*/ 7634728 w 7960937"/>
                    <a:gd name="connsiteY1" fmla="*/ 282408 h 1191313"/>
                    <a:gd name="connsiteX2" fmla="*/ 7346153 w 7960937"/>
                    <a:gd name="connsiteY2" fmla="*/ 264179 h 1191313"/>
                    <a:gd name="connsiteX3" fmla="*/ 7042169 w 7960937"/>
                    <a:gd name="connsiteY3" fmla="*/ 316453 h 1191313"/>
                    <a:gd name="connsiteX4" fmla="*/ 6759565 w 7960937"/>
                    <a:gd name="connsiteY4" fmla="*/ 301639 h 1191313"/>
                    <a:gd name="connsiteX5" fmla="*/ 6459135 w 7960937"/>
                    <a:gd name="connsiteY5" fmla="*/ 282880 h 1191313"/>
                    <a:gd name="connsiteX6" fmla="*/ 6162899 w 7960937"/>
                    <a:gd name="connsiteY6" fmla="*/ 0 h 1191313"/>
                    <a:gd name="connsiteX7" fmla="*/ 5882917 w 7960937"/>
                    <a:gd name="connsiteY7" fmla="*/ 99711 h 1191313"/>
                    <a:gd name="connsiteX8" fmla="*/ 5563058 w 7960937"/>
                    <a:gd name="connsiteY8" fmla="*/ 212375 h 1191313"/>
                    <a:gd name="connsiteX9" fmla="*/ 5264026 w 7960937"/>
                    <a:gd name="connsiteY9" fmla="*/ 328266 h 1191313"/>
                    <a:gd name="connsiteX10" fmla="*/ 4983199 w 7960937"/>
                    <a:gd name="connsiteY10" fmla="*/ 428033 h 1191313"/>
                    <a:gd name="connsiteX11" fmla="*/ 4679215 w 7960937"/>
                    <a:gd name="connsiteY11" fmla="*/ 536755 h 1191313"/>
                    <a:gd name="connsiteX12" fmla="*/ 4409690 w 7960937"/>
                    <a:gd name="connsiteY12" fmla="*/ 625863 h 1191313"/>
                    <a:gd name="connsiteX13" fmla="*/ 4099356 w 7960937"/>
                    <a:gd name="connsiteY13" fmla="*/ 702604 h 1191313"/>
                    <a:gd name="connsiteX14" fmla="*/ 3835389 w 7960937"/>
                    <a:gd name="connsiteY14" fmla="*/ 696875 h 1191313"/>
                    <a:gd name="connsiteX15" fmla="*/ 3527437 w 7960937"/>
                    <a:gd name="connsiteY15" fmla="*/ 720072 h 1191313"/>
                    <a:gd name="connsiteX16" fmla="*/ 3234565 w 7960937"/>
                    <a:gd name="connsiteY16" fmla="*/ 759941 h 1191313"/>
                    <a:gd name="connsiteX17" fmla="*/ 2946454 w 7960937"/>
                    <a:gd name="connsiteY17" fmla="*/ 806715 h 1191313"/>
                    <a:gd name="connsiteX18" fmla="*/ 2638640 w 7960937"/>
                    <a:gd name="connsiteY18" fmla="*/ 853639 h 1191313"/>
                    <a:gd name="connsiteX19" fmla="*/ 2343249 w 7960937"/>
                    <a:gd name="connsiteY19" fmla="*/ 859746 h 1191313"/>
                    <a:gd name="connsiteX20" fmla="*/ 2065786 w 7960937"/>
                    <a:gd name="connsiteY20" fmla="*/ 888785 h 1191313"/>
                    <a:gd name="connsiteX21" fmla="*/ 1757695 w 7960937"/>
                    <a:gd name="connsiteY21" fmla="*/ 991910 h 1191313"/>
                    <a:gd name="connsiteX22" fmla="*/ 1477989 w 7960937"/>
                    <a:gd name="connsiteY22" fmla="*/ 1044070 h 1191313"/>
                    <a:gd name="connsiteX23" fmla="*/ 1187827 w 7960937"/>
                    <a:gd name="connsiteY23" fmla="*/ 1064347 h 1191313"/>
                    <a:gd name="connsiteX24" fmla="*/ 875112 w 7960937"/>
                    <a:gd name="connsiteY24" fmla="*/ 1096400 h 1191313"/>
                    <a:gd name="connsiteX25" fmla="*/ 587469 w 7960937"/>
                    <a:gd name="connsiteY25" fmla="*/ 1102281 h 1191313"/>
                    <a:gd name="connsiteX26" fmla="*/ 280172 w 7960937"/>
                    <a:gd name="connsiteY26" fmla="*/ 1148732 h 1191313"/>
                    <a:gd name="connsiteX27" fmla="*/ 0 w 7960937"/>
                    <a:gd name="connsiteY27" fmla="*/ 1191313 h 1191313"/>
                    <a:gd name="connsiteX0" fmla="*/ 7960937 w 7960937"/>
                    <a:gd name="connsiteY0" fmla="*/ 387905 h 1284442"/>
                    <a:gd name="connsiteX1" fmla="*/ 7634728 w 7960937"/>
                    <a:gd name="connsiteY1" fmla="*/ 375537 h 1284442"/>
                    <a:gd name="connsiteX2" fmla="*/ 7346153 w 7960937"/>
                    <a:gd name="connsiteY2" fmla="*/ 357308 h 1284442"/>
                    <a:gd name="connsiteX3" fmla="*/ 7042169 w 7960937"/>
                    <a:gd name="connsiteY3" fmla="*/ 409582 h 1284442"/>
                    <a:gd name="connsiteX4" fmla="*/ 6759565 w 7960937"/>
                    <a:gd name="connsiteY4" fmla="*/ 394768 h 1284442"/>
                    <a:gd name="connsiteX5" fmla="*/ 6468660 w 7960937"/>
                    <a:gd name="connsiteY5" fmla="*/ 0 h 1284442"/>
                    <a:gd name="connsiteX6" fmla="*/ 6162899 w 7960937"/>
                    <a:gd name="connsiteY6" fmla="*/ 93129 h 1284442"/>
                    <a:gd name="connsiteX7" fmla="*/ 5882917 w 7960937"/>
                    <a:gd name="connsiteY7" fmla="*/ 192840 h 1284442"/>
                    <a:gd name="connsiteX8" fmla="*/ 5563058 w 7960937"/>
                    <a:gd name="connsiteY8" fmla="*/ 305504 h 1284442"/>
                    <a:gd name="connsiteX9" fmla="*/ 5264026 w 7960937"/>
                    <a:gd name="connsiteY9" fmla="*/ 421395 h 1284442"/>
                    <a:gd name="connsiteX10" fmla="*/ 4983199 w 7960937"/>
                    <a:gd name="connsiteY10" fmla="*/ 521162 h 1284442"/>
                    <a:gd name="connsiteX11" fmla="*/ 4679215 w 7960937"/>
                    <a:gd name="connsiteY11" fmla="*/ 629884 h 1284442"/>
                    <a:gd name="connsiteX12" fmla="*/ 4409690 w 7960937"/>
                    <a:gd name="connsiteY12" fmla="*/ 718992 h 1284442"/>
                    <a:gd name="connsiteX13" fmla="*/ 4099356 w 7960937"/>
                    <a:gd name="connsiteY13" fmla="*/ 795733 h 1284442"/>
                    <a:gd name="connsiteX14" fmla="*/ 3835389 w 7960937"/>
                    <a:gd name="connsiteY14" fmla="*/ 790004 h 1284442"/>
                    <a:gd name="connsiteX15" fmla="*/ 3527437 w 7960937"/>
                    <a:gd name="connsiteY15" fmla="*/ 813201 h 1284442"/>
                    <a:gd name="connsiteX16" fmla="*/ 3234565 w 7960937"/>
                    <a:gd name="connsiteY16" fmla="*/ 853070 h 1284442"/>
                    <a:gd name="connsiteX17" fmla="*/ 2946454 w 7960937"/>
                    <a:gd name="connsiteY17" fmla="*/ 899844 h 1284442"/>
                    <a:gd name="connsiteX18" fmla="*/ 2638640 w 7960937"/>
                    <a:gd name="connsiteY18" fmla="*/ 946768 h 1284442"/>
                    <a:gd name="connsiteX19" fmla="*/ 2343249 w 7960937"/>
                    <a:gd name="connsiteY19" fmla="*/ 952875 h 1284442"/>
                    <a:gd name="connsiteX20" fmla="*/ 2065786 w 7960937"/>
                    <a:gd name="connsiteY20" fmla="*/ 981914 h 1284442"/>
                    <a:gd name="connsiteX21" fmla="*/ 1757695 w 7960937"/>
                    <a:gd name="connsiteY21" fmla="*/ 1085039 h 1284442"/>
                    <a:gd name="connsiteX22" fmla="*/ 1477989 w 7960937"/>
                    <a:gd name="connsiteY22" fmla="*/ 1137199 h 1284442"/>
                    <a:gd name="connsiteX23" fmla="*/ 1187827 w 7960937"/>
                    <a:gd name="connsiteY23" fmla="*/ 1157476 h 1284442"/>
                    <a:gd name="connsiteX24" fmla="*/ 875112 w 7960937"/>
                    <a:gd name="connsiteY24" fmla="*/ 1189529 h 1284442"/>
                    <a:gd name="connsiteX25" fmla="*/ 587469 w 7960937"/>
                    <a:gd name="connsiteY25" fmla="*/ 1195410 h 1284442"/>
                    <a:gd name="connsiteX26" fmla="*/ 280172 w 7960937"/>
                    <a:gd name="connsiteY26" fmla="*/ 1241861 h 1284442"/>
                    <a:gd name="connsiteX27" fmla="*/ 0 w 7960937"/>
                    <a:gd name="connsiteY27" fmla="*/ 1284442 h 1284442"/>
                    <a:gd name="connsiteX0" fmla="*/ 7960937 w 7960937"/>
                    <a:gd name="connsiteY0" fmla="*/ 461555 h 1358092"/>
                    <a:gd name="connsiteX1" fmla="*/ 7634728 w 7960937"/>
                    <a:gd name="connsiteY1" fmla="*/ 449187 h 1358092"/>
                    <a:gd name="connsiteX2" fmla="*/ 7346153 w 7960937"/>
                    <a:gd name="connsiteY2" fmla="*/ 430958 h 1358092"/>
                    <a:gd name="connsiteX3" fmla="*/ 7042169 w 7960937"/>
                    <a:gd name="connsiteY3" fmla="*/ 483232 h 1358092"/>
                    <a:gd name="connsiteX4" fmla="*/ 6746865 w 7960937"/>
                    <a:gd name="connsiteY4" fmla="*/ 0 h 1358092"/>
                    <a:gd name="connsiteX5" fmla="*/ 6468660 w 7960937"/>
                    <a:gd name="connsiteY5" fmla="*/ 73650 h 1358092"/>
                    <a:gd name="connsiteX6" fmla="*/ 6162899 w 7960937"/>
                    <a:gd name="connsiteY6" fmla="*/ 166779 h 1358092"/>
                    <a:gd name="connsiteX7" fmla="*/ 5882917 w 7960937"/>
                    <a:gd name="connsiteY7" fmla="*/ 266490 h 1358092"/>
                    <a:gd name="connsiteX8" fmla="*/ 5563058 w 7960937"/>
                    <a:gd name="connsiteY8" fmla="*/ 379154 h 1358092"/>
                    <a:gd name="connsiteX9" fmla="*/ 5264026 w 7960937"/>
                    <a:gd name="connsiteY9" fmla="*/ 495045 h 1358092"/>
                    <a:gd name="connsiteX10" fmla="*/ 4983199 w 7960937"/>
                    <a:gd name="connsiteY10" fmla="*/ 594812 h 1358092"/>
                    <a:gd name="connsiteX11" fmla="*/ 4679215 w 7960937"/>
                    <a:gd name="connsiteY11" fmla="*/ 703534 h 1358092"/>
                    <a:gd name="connsiteX12" fmla="*/ 4409690 w 7960937"/>
                    <a:gd name="connsiteY12" fmla="*/ 792642 h 1358092"/>
                    <a:gd name="connsiteX13" fmla="*/ 4099356 w 7960937"/>
                    <a:gd name="connsiteY13" fmla="*/ 869383 h 1358092"/>
                    <a:gd name="connsiteX14" fmla="*/ 3835389 w 7960937"/>
                    <a:gd name="connsiteY14" fmla="*/ 863654 h 1358092"/>
                    <a:gd name="connsiteX15" fmla="*/ 3527437 w 7960937"/>
                    <a:gd name="connsiteY15" fmla="*/ 886851 h 1358092"/>
                    <a:gd name="connsiteX16" fmla="*/ 3234565 w 7960937"/>
                    <a:gd name="connsiteY16" fmla="*/ 926720 h 1358092"/>
                    <a:gd name="connsiteX17" fmla="*/ 2946454 w 7960937"/>
                    <a:gd name="connsiteY17" fmla="*/ 973494 h 1358092"/>
                    <a:gd name="connsiteX18" fmla="*/ 2638640 w 7960937"/>
                    <a:gd name="connsiteY18" fmla="*/ 1020418 h 1358092"/>
                    <a:gd name="connsiteX19" fmla="*/ 2343249 w 7960937"/>
                    <a:gd name="connsiteY19" fmla="*/ 1026525 h 1358092"/>
                    <a:gd name="connsiteX20" fmla="*/ 2065786 w 7960937"/>
                    <a:gd name="connsiteY20" fmla="*/ 1055564 h 1358092"/>
                    <a:gd name="connsiteX21" fmla="*/ 1757695 w 7960937"/>
                    <a:gd name="connsiteY21" fmla="*/ 1158689 h 1358092"/>
                    <a:gd name="connsiteX22" fmla="*/ 1477989 w 7960937"/>
                    <a:gd name="connsiteY22" fmla="*/ 1210849 h 1358092"/>
                    <a:gd name="connsiteX23" fmla="*/ 1187827 w 7960937"/>
                    <a:gd name="connsiteY23" fmla="*/ 1231126 h 1358092"/>
                    <a:gd name="connsiteX24" fmla="*/ 875112 w 7960937"/>
                    <a:gd name="connsiteY24" fmla="*/ 1263179 h 1358092"/>
                    <a:gd name="connsiteX25" fmla="*/ 587469 w 7960937"/>
                    <a:gd name="connsiteY25" fmla="*/ 1269060 h 1358092"/>
                    <a:gd name="connsiteX26" fmla="*/ 280172 w 7960937"/>
                    <a:gd name="connsiteY26" fmla="*/ 1315511 h 1358092"/>
                    <a:gd name="connsiteX27" fmla="*/ 0 w 7960937"/>
                    <a:gd name="connsiteY27" fmla="*/ 1358092 h 1358092"/>
                    <a:gd name="connsiteX0" fmla="*/ 7960937 w 7960937"/>
                    <a:gd name="connsiteY0" fmla="*/ 545524 h 1442061"/>
                    <a:gd name="connsiteX1" fmla="*/ 7634728 w 7960937"/>
                    <a:gd name="connsiteY1" fmla="*/ 533156 h 1442061"/>
                    <a:gd name="connsiteX2" fmla="*/ 7346153 w 7960937"/>
                    <a:gd name="connsiteY2" fmla="*/ 514927 h 1442061"/>
                    <a:gd name="connsiteX3" fmla="*/ 7061219 w 7960937"/>
                    <a:gd name="connsiteY3" fmla="*/ 0 h 1442061"/>
                    <a:gd name="connsiteX4" fmla="*/ 6746865 w 7960937"/>
                    <a:gd name="connsiteY4" fmla="*/ 83969 h 1442061"/>
                    <a:gd name="connsiteX5" fmla="*/ 6468660 w 7960937"/>
                    <a:gd name="connsiteY5" fmla="*/ 157619 h 1442061"/>
                    <a:gd name="connsiteX6" fmla="*/ 6162899 w 7960937"/>
                    <a:gd name="connsiteY6" fmla="*/ 250748 h 1442061"/>
                    <a:gd name="connsiteX7" fmla="*/ 5882917 w 7960937"/>
                    <a:gd name="connsiteY7" fmla="*/ 350459 h 1442061"/>
                    <a:gd name="connsiteX8" fmla="*/ 5563058 w 7960937"/>
                    <a:gd name="connsiteY8" fmla="*/ 463123 h 1442061"/>
                    <a:gd name="connsiteX9" fmla="*/ 5264026 w 7960937"/>
                    <a:gd name="connsiteY9" fmla="*/ 579014 h 1442061"/>
                    <a:gd name="connsiteX10" fmla="*/ 4983199 w 7960937"/>
                    <a:gd name="connsiteY10" fmla="*/ 678781 h 1442061"/>
                    <a:gd name="connsiteX11" fmla="*/ 4679215 w 7960937"/>
                    <a:gd name="connsiteY11" fmla="*/ 787503 h 1442061"/>
                    <a:gd name="connsiteX12" fmla="*/ 4409690 w 7960937"/>
                    <a:gd name="connsiteY12" fmla="*/ 876611 h 1442061"/>
                    <a:gd name="connsiteX13" fmla="*/ 4099356 w 7960937"/>
                    <a:gd name="connsiteY13" fmla="*/ 953352 h 1442061"/>
                    <a:gd name="connsiteX14" fmla="*/ 3835389 w 7960937"/>
                    <a:gd name="connsiteY14" fmla="*/ 947623 h 1442061"/>
                    <a:gd name="connsiteX15" fmla="*/ 3527437 w 7960937"/>
                    <a:gd name="connsiteY15" fmla="*/ 970820 h 1442061"/>
                    <a:gd name="connsiteX16" fmla="*/ 3234565 w 7960937"/>
                    <a:gd name="connsiteY16" fmla="*/ 1010689 h 1442061"/>
                    <a:gd name="connsiteX17" fmla="*/ 2946454 w 7960937"/>
                    <a:gd name="connsiteY17" fmla="*/ 1057463 h 1442061"/>
                    <a:gd name="connsiteX18" fmla="*/ 2638640 w 7960937"/>
                    <a:gd name="connsiteY18" fmla="*/ 1104387 h 1442061"/>
                    <a:gd name="connsiteX19" fmla="*/ 2343249 w 7960937"/>
                    <a:gd name="connsiteY19" fmla="*/ 1110494 h 1442061"/>
                    <a:gd name="connsiteX20" fmla="*/ 2065786 w 7960937"/>
                    <a:gd name="connsiteY20" fmla="*/ 1139533 h 1442061"/>
                    <a:gd name="connsiteX21" fmla="*/ 1757695 w 7960937"/>
                    <a:gd name="connsiteY21" fmla="*/ 1242658 h 1442061"/>
                    <a:gd name="connsiteX22" fmla="*/ 1477989 w 7960937"/>
                    <a:gd name="connsiteY22" fmla="*/ 1294818 h 1442061"/>
                    <a:gd name="connsiteX23" fmla="*/ 1187827 w 7960937"/>
                    <a:gd name="connsiteY23" fmla="*/ 1315095 h 1442061"/>
                    <a:gd name="connsiteX24" fmla="*/ 875112 w 7960937"/>
                    <a:gd name="connsiteY24" fmla="*/ 1347148 h 1442061"/>
                    <a:gd name="connsiteX25" fmla="*/ 587469 w 7960937"/>
                    <a:gd name="connsiteY25" fmla="*/ 1353029 h 1442061"/>
                    <a:gd name="connsiteX26" fmla="*/ 280172 w 7960937"/>
                    <a:gd name="connsiteY26" fmla="*/ 1399480 h 1442061"/>
                    <a:gd name="connsiteX27" fmla="*/ 0 w 7960937"/>
                    <a:gd name="connsiteY27" fmla="*/ 1442061 h 1442061"/>
                    <a:gd name="connsiteX0" fmla="*/ 7960937 w 7960937"/>
                    <a:gd name="connsiteY0" fmla="*/ 629662 h 1526199"/>
                    <a:gd name="connsiteX1" fmla="*/ 7634728 w 7960937"/>
                    <a:gd name="connsiteY1" fmla="*/ 617294 h 1526199"/>
                    <a:gd name="connsiteX2" fmla="*/ 7342978 w 7960937"/>
                    <a:gd name="connsiteY2" fmla="*/ 0 h 1526199"/>
                    <a:gd name="connsiteX3" fmla="*/ 7061219 w 7960937"/>
                    <a:gd name="connsiteY3" fmla="*/ 84138 h 1526199"/>
                    <a:gd name="connsiteX4" fmla="*/ 6746865 w 7960937"/>
                    <a:gd name="connsiteY4" fmla="*/ 168107 h 1526199"/>
                    <a:gd name="connsiteX5" fmla="*/ 6468660 w 7960937"/>
                    <a:gd name="connsiteY5" fmla="*/ 241757 h 1526199"/>
                    <a:gd name="connsiteX6" fmla="*/ 6162899 w 7960937"/>
                    <a:gd name="connsiteY6" fmla="*/ 334886 h 1526199"/>
                    <a:gd name="connsiteX7" fmla="*/ 5882917 w 7960937"/>
                    <a:gd name="connsiteY7" fmla="*/ 434597 h 1526199"/>
                    <a:gd name="connsiteX8" fmla="*/ 5563058 w 7960937"/>
                    <a:gd name="connsiteY8" fmla="*/ 547261 h 1526199"/>
                    <a:gd name="connsiteX9" fmla="*/ 5264026 w 7960937"/>
                    <a:gd name="connsiteY9" fmla="*/ 663152 h 1526199"/>
                    <a:gd name="connsiteX10" fmla="*/ 4983199 w 7960937"/>
                    <a:gd name="connsiteY10" fmla="*/ 762919 h 1526199"/>
                    <a:gd name="connsiteX11" fmla="*/ 4679215 w 7960937"/>
                    <a:gd name="connsiteY11" fmla="*/ 871641 h 1526199"/>
                    <a:gd name="connsiteX12" fmla="*/ 4409690 w 7960937"/>
                    <a:gd name="connsiteY12" fmla="*/ 960749 h 1526199"/>
                    <a:gd name="connsiteX13" fmla="*/ 4099356 w 7960937"/>
                    <a:gd name="connsiteY13" fmla="*/ 1037490 h 1526199"/>
                    <a:gd name="connsiteX14" fmla="*/ 3835389 w 7960937"/>
                    <a:gd name="connsiteY14" fmla="*/ 1031761 h 1526199"/>
                    <a:gd name="connsiteX15" fmla="*/ 3527437 w 7960937"/>
                    <a:gd name="connsiteY15" fmla="*/ 1054958 h 1526199"/>
                    <a:gd name="connsiteX16" fmla="*/ 3234565 w 7960937"/>
                    <a:gd name="connsiteY16" fmla="*/ 1094827 h 1526199"/>
                    <a:gd name="connsiteX17" fmla="*/ 2946454 w 7960937"/>
                    <a:gd name="connsiteY17" fmla="*/ 1141601 h 1526199"/>
                    <a:gd name="connsiteX18" fmla="*/ 2638640 w 7960937"/>
                    <a:gd name="connsiteY18" fmla="*/ 1188525 h 1526199"/>
                    <a:gd name="connsiteX19" fmla="*/ 2343249 w 7960937"/>
                    <a:gd name="connsiteY19" fmla="*/ 1194632 h 1526199"/>
                    <a:gd name="connsiteX20" fmla="*/ 2065786 w 7960937"/>
                    <a:gd name="connsiteY20" fmla="*/ 1223671 h 1526199"/>
                    <a:gd name="connsiteX21" fmla="*/ 1757695 w 7960937"/>
                    <a:gd name="connsiteY21" fmla="*/ 1326796 h 1526199"/>
                    <a:gd name="connsiteX22" fmla="*/ 1477989 w 7960937"/>
                    <a:gd name="connsiteY22" fmla="*/ 1378956 h 1526199"/>
                    <a:gd name="connsiteX23" fmla="*/ 1187827 w 7960937"/>
                    <a:gd name="connsiteY23" fmla="*/ 1399233 h 1526199"/>
                    <a:gd name="connsiteX24" fmla="*/ 875112 w 7960937"/>
                    <a:gd name="connsiteY24" fmla="*/ 1431286 h 1526199"/>
                    <a:gd name="connsiteX25" fmla="*/ 587469 w 7960937"/>
                    <a:gd name="connsiteY25" fmla="*/ 1437167 h 1526199"/>
                    <a:gd name="connsiteX26" fmla="*/ 280172 w 7960937"/>
                    <a:gd name="connsiteY26" fmla="*/ 1483618 h 1526199"/>
                    <a:gd name="connsiteX27" fmla="*/ 0 w 7960937"/>
                    <a:gd name="connsiteY27" fmla="*/ 1526199 h 1526199"/>
                    <a:gd name="connsiteX0" fmla="*/ 7960937 w 7960937"/>
                    <a:gd name="connsiteY0" fmla="*/ 732521 h 1629058"/>
                    <a:gd name="connsiteX1" fmla="*/ 7631553 w 7960937"/>
                    <a:gd name="connsiteY1" fmla="*/ 0 h 1629058"/>
                    <a:gd name="connsiteX2" fmla="*/ 7342978 w 7960937"/>
                    <a:gd name="connsiteY2" fmla="*/ 102859 h 1629058"/>
                    <a:gd name="connsiteX3" fmla="*/ 7061219 w 7960937"/>
                    <a:gd name="connsiteY3" fmla="*/ 186997 h 1629058"/>
                    <a:gd name="connsiteX4" fmla="*/ 6746865 w 7960937"/>
                    <a:gd name="connsiteY4" fmla="*/ 270966 h 1629058"/>
                    <a:gd name="connsiteX5" fmla="*/ 6468660 w 7960937"/>
                    <a:gd name="connsiteY5" fmla="*/ 344616 h 1629058"/>
                    <a:gd name="connsiteX6" fmla="*/ 6162899 w 7960937"/>
                    <a:gd name="connsiteY6" fmla="*/ 437745 h 1629058"/>
                    <a:gd name="connsiteX7" fmla="*/ 5882917 w 7960937"/>
                    <a:gd name="connsiteY7" fmla="*/ 537456 h 1629058"/>
                    <a:gd name="connsiteX8" fmla="*/ 5563058 w 7960937"/>
                    <a:gd name="connsiteY8" fmla="*/ 650120 h 1629058"/>
                    <a:gd name="connsiteX9" fmla="*/ 5264026 w 7960937"/>
                    <a:gd name="connsiteY9" fmla="*/ 766011 h 1629058"/>
                    <a:gd name="connsiteX10" fmla="*/ 4983199 w 7960937"/>
                    <a:gd name="connsiteY10" fmla="*/ 865778 h 1629058"/>
                    <a:gd name="connsiteX11" fmla="*/ 4679215 w 7960937"/>
                    <a:gd name="connsiteY11" fmla="*/ 974500 h 1629058"/>
                    <a:gd name="connsiteX12" fmla="*/ 4409690 w 7960937"/>
                    <a:gd name="connsiteY12" fmla="*/ 1063608 h 1629058"/>
                    <a:gd name="connsiteX13" fmla="*/ 4099356 w 7960937"/>
                    <a:gd name="connsiteY13" fmla="*/ 1140349 h 1629058"/>
                    <a:gd name="connsiteX14" fmla="*/ 3835389 w 7960937"/>
                    <a:gd name="connsiteY14" fmla="*/ 1134620 h 1629058"/>
                    <a:gd name="connsiteX15" fmla="*/ 3527437 w 7960937"/>
                    <a:gd name="connsiteY15" fmla="*/ 1157817 h 1629058"/>
                    <a:gd name="connsiteX16" fmla="*/ 3234565 w 7960937"/>
                    <a:gd name="connsiteY16" fmla="*/ 1197686 h 1629058"/>
                    <a:gd name="connsiteX17" fmla="*/ 2946454 w 7960937"/>
                    <a:gd name="connsiteY17" fmla="*/ 1244460 h 1629058"/>
                    <a:gd name="connsiteX18" fmla="*/ 2638640 w 7960937"/>
                    <a:gd name="connsiteY18" fmla="*/ 1291384 h 1629058"/>
                    <a:gd name="connsiteX19" fmla="*/ 2343249 w 7960937"/>
                    <a:gd name="connsiteY19" fmla="*/ 1297491 h 1629058"/>
                    <a:gd name="connsiteX20" fmla="*/ 2065786 w 7960937"/>
                    <a:gd name="connsiteY20" fmla="*/ 1326530 h 1629058"/>
                    <a:gd name="connsiteX21" fmla="*/ 1757695 w 7960937"/>
                    <a:gd name="connsiteY21" fmla="*/ 1429655 h 1629058"/>
                    <a:gd name="connsiteX22" fmla="*/ 1477989 w 7960937"/>
                    <a:gd name="connsiteY22" fmla="*/ 1481815 h 1629058"/>
                    <a:gd name="connsiteX23" fmla="*/ 1187827 w 7960937"/>
                    <a:gd name="connsiteY23" fmla="*/ 1502092 h 1629058"/>
                    <a:gd name="connsiteX24" fmla="*/ 875112 w 7960937"/>
                    <a:gd name="connsiteY24" fmla="*/ 1534145 h 1629058"/>
                    <a:gd name="connsiteX25" fmla="*/ 587469 w 7960937"/>
                    <a:gd name="connsiteY25" fmla="*/ 1540026 h 1629058"/>
                    <a:gd name="connsiteX26" fmla="*/ 280172 w 7960937"/>
                    <a:gd name="connsiteY26" fmla="*/ 1586477 h 1629058"/>
                    <a:gd name="connsiteX27" fmla="*/ 0 w 7960937"/>
                    <a:gd name="connsiteY27" fmla="*/ 1629058 h 1629058"/>
                    <a:gd name="connsiteX0" fmla="*/ 7926012 w 7926012"/>
                    <a:gd name="connsiteY0" fmla="*/ 0 h 1712286"/>
                    <a:gd name="connsiteX1" fmla="*/ 7631553 w 7926012"/>
                    <a:gd name="connsiteY1" fmla="*/ 83228 h 1712286"/>
                    <a:gd name="connsiteX2" fmla="*/ 7342978 w 7926012"/>
                    <a:gd name="connsiteY2" fmla="*/ 186087 h 1712286"/>
                    <a:gd name="connsiteX3" fmla="*/ 7061219 w 7926012"/>
                    <a:gd name="connsiteY3" fmla="*/ 270225 h 1712286"/>
                    <a:gd name="connsiteX4" fmla="*/ 6746865 w 7926012"/>
                    <a:gd name="connsiteY4" fmla="*/ 354194 h 1712286"/>
                    <a:gd name="connsiteX5" fmla="*/ 6468660 w 7926012"/>
                    <a:gd name="connsiteY5" fmla="*/ 427844 h 1712286"/>
                    <a:gd name="connsiteX6" fmla="*/ 6162899 w 7926012"/>
                    <a:gd name="connsiteY6" fmla="*/ 520973 h 1712286"/>
                    <a:gd name="connsiteX7" fmla="*/ 5882917 w 7926012"/>
                    <a:gd name="connsiteY7" fmla="*/ 620684 h 1712286"/>
                    <a:gd name="connsiteX8" fmla="*/ 5563058 w 7926012"/>
                    <a:gd name="connsiteY8" fmla="*/ 733348 h 1712286"/>
                    <a:gd name="connsiteX9" fmla="*/ 5264026 w 7926012"/>
                    <a:gd name="connsiteY9" fmla="*/ 849239 h 1712286"/>
                    <a:gd name="connsiteX10" fmla="*/ 4983199 w 7926012"/>
                    <a:gd name="connsiteY10" fmla="*/ 949006 h 1712286"/>
                    <a:gd name="connsiteX11" fmla="*/ 4679215 w 7926012"/>
                    <a:gd name="connsiteY11" fmla="*/ 1057728 h 1712286"/>
                    <a:gd name="connsiteX12" fmla="*/ 4409690 w 7926012"/>
                    <a:gd name="connsiteY12" fmla="*/ 1146836 h 1712286"/>
                    <a:gd name="connsiteX13" fmla="*/ 4099356 w 7926012"/>
                    <a:gd name="connsiteY13" fmla="*/ 1223577 h 1712286"/>
                    <a:gd name="connsiteX14" fmla="*/ 3835389 w 7926012"/>
                    <a:gd name="connsiteY14" fmla="*/ 1217848 h 1712286"/>
                    <a:gd name="connsiteX15" fmla="*/ 3527437 w 7926012"/>
                    <a:gd name="connsiteY15" fmla="*/ 1241045 h 1712286"/>
                    <a:gd name="connsiteX16" fmla="*/ 3234565 w 7926012"/>
                    <a:gd name="connsiteY16" fmla="*/ 1280914 h 1712286"/>
                    <a:gd name="connsiteX17" fmla="*/ 2946454 w 7926012"/>
                    <a:gd name="connsiteY17" fmla="*/ 1327688 h 1712286"/>
                    <a:gd name="connsiteX18" fmla="*/ 2638640 w 7926012"/>
                    <a:gd name="connsiteY18" fmla="*/ 1374612 h 1712286"/>
                    <a:gd name="connsiteX19" fmla="*/ 2343249 w 7926012"/>
                    <a:gd name="connsiteY19" fmla="*/ 1380719 h 1712286"/>
                    <a:gd name="connsiteX20" fmla="*/ 2065786 w 7926012"/>
                    <a:gd name="connsiteY20" fmla="*/ 1409758 h 1712286"/>
                    <a:gd name="connsiteX21" fmla="*/ 1757695 w 7926012"/>
                    <a:gd name="connsiteY21" fmla="*/ 1512883 h 1712286"/>
                    <a:gd name="connsiteX22" fmla="*/ 1477989 w 7926012"/>
                    <a:gd name="connsiteY22" fmla="*/ 1565043 h 1712286"/>
                    <a:gd name="connsiteX23" fmla="*/ 1187827 w 7926012"/>
                    <a:gd name="connsiteY23" fmla="*/ 1585320 h 1712286"/>
                    <a:gd name="connsiteX24" fmla="*/ 875112 w 7926012"/>
                    <a:gd name="connsiteY24" fmla="*/ 1617373 h 1712286"/>
                    <a:gd name="connsiteX25" fmla="*/ 587469 w 7926012"/>
                    <a:gd name="connsiteY25" fmla="*/ 1623254 h 1712286"/>
                    <a:gd name="connsiteX26" fmla="*/ 280172 w 7926012"/>
                    <a:gd name="connsiteY26" fmla="*/ 1669705 h 1712286"/>
                    <a:gd name="connsiteX27" fmla="*/ 0 w 7926012"/>
                    <a:gd name="connsiteY27" fmla="*/ 1712286 h 1712286"/>
                    <a:gd name="connsiteX0" fmla="*/ 7926012 w 7926012"/>
                    <a:gd name="connsiteY0" fmla="*/ 0 h 1714316"/>
                    <a:gd name="connsiteX1" fmla="*/ 7631553 w 7926012"/>
                    <a:gd name="connsiteY1" fmla="*/ 83228 h 1714316"/>
                    <a:gd name="connsiteX2" fmla="*/ 7342978 w 7926012"/>
                    <a:gd name="connsiteY2" fmla="*/ 186087 h 1714316"/>
                    <a:gd name="connsiteX3" fmla="*/ 7061219 w 7926012"/>
                    <a:gd name="connsiteY3" fmla="*/ 270225 h 1714316"/>
                    <a:gd name="connsiteX4" fmla="*/ 6746865 w 7926012"/>
                    <a:gd name="connsiteY4" fmla="*/ 354194 h 1714316"/>
                    <a:gd name="connsiteX5" fmla="*/ 6468660 w 7926012"/>
                    <a:gd name="connsiteY5" fmla="*/ 427844 h 1714316"/>
                    <a:gd name="connsiteX6" fmla="*/ 6162899 w 7926012"/>
                    <a:gd name="connsiteY6" fmla="*/ 520973 h 1714316"/>
                    <a:gd name="connsiteX7" fmla="*/ 5882917 w 7926012"/>
                    <a:gd name="connsiteY7" fmla="*/ 620684 h 1714316"/>
                    <a:gd name="connsiteX8" fmla="*/ 5563058 w 7926012"/>
                    <a:gd name="connsiteY8" fmla="*/ 733348 h 1714316"/>
                    <a:gd name="connsiteX9" fmla="*/ 5264026 w 7926012"/>
                    <a:gd name="connsiteY9" fmla="*/ 849239 h 1714316"/>
                    <a:gd name="connsiteX10" fmla="*/ 4983199 w 7926012"/>
                    <a:gd name="connsiteY10" fmla="*/ 949006 h 1714316"/>
                    <a:gd name="connsiteX11" fmla="*/ 4679215 w 7926012"/>
                    <a:gd name="connsiteY11" fmla="*/ 1057728 h 1714316"/>
                    <a:gd name="connsiteX12" fmla="*/ 4409690 w 7926012"/>
                    <a:gd name="connsiteY12" fmla="*/ 1146836 h 1714316"/>
                    <a:gd name="connsiteX13" fmla="*/ 4099356 w 7926012"/>
                    <a:gd name="connsiteY13" fmla="*/ 1223577 h 1714316"/>
                    <a:gd name="connsiteX14" fmla="*/ 3835389 w 7926012"/>
                    <a:gd name="connsiteY14" fmla="*/ 1217848 h 1714316"/>
                    <a:gd name="connsiteX15" fmla="*/ 3527437 w 7926012"/>
                    <a:gd name="connsiteY15" fmla="*/ 1241045 h 1714316"/>
                    <a:gd name="connsiteX16" fmla="*/ 3234565 w 7926012"/>
                    <a:gd name="connsiteY16" fmla="*/ 1280914 h 1714316"/>
                    <a:gd name="connsiteX17" fmla="*/ 2946454 w 7926012"/>
                    <a:gd name="connsiteY17" fmla="*/ 1327688 h 1714316"/>
                    <a:gd name="connsiteX18" fmla="*/ 2638640 w 7926012"/>
                    <a:gd name="connsiteY18" fmla="*/ 1374612 h 1714316"/>
                    <a:gd name="connsiteX19" fmla="*/ 2343249 w 7926012"/>
                    <a:gd name="connsiteY19" fmla="*/ 1380719 h 1714316"/>
                    <a:gd name="connsiteX20" fmla="*/ 2065786 w 7926012"/>
                    <a:gd name="connsiteY20" fmla="*/ 1409758 h 1714316"/>
                    <a:gd name="connsiteX21" fmla="*/ 1757695 w 7926012"/>
                    <a:gd name="connsiteY21" fmla="*/ 1512883 h 1714316"/>
                    <a:gd name="connsiteX22" fmla="*/ 1477989 w 7926012"/>
                    <a:gd name="connsiteY22" fmla="*/ 1565043 h 1714316"/>
                    <a:gd name="connsiteX23" fmla="*/ 1187827 w 7926012"/>
                    <a:gd name="connsiteY23" fmla="*/ 1585320 h 1714316"/>
                    <a:gd name="connsiteX24" fmla="*/ 875112 w 7926012"/>
                    <a:gd name="connsiteY24" fmla="*/ 1617373 h 1714316"/>
                    <a:gd name="connsiteX25" fmla="*/ 587469 w 7926012"/>
                    <a:gd name="connsiteY25" fmla="*/ 1623254 h 1714316"/>
                    <a:gd name="connsiteX26" fmla="*/ 296047 w 7926012"/>
                    <a:gd name="connsiteY26" fmla="*/ 1714316 h 1714316"/>
                    <a:gd name="connsiteX27" fmla="*/ 0 w 7926012"/>
                    <a:gd name="connsiteY27" fmla="*/ 1712286 h 1714316"/>
                    <a:gd name="connsiteX0" fmla="*/ 7926012 w 7926012"/>
                    <a:gd name="connsiteY0" fmla="*/ 0 h 1747528"/>
                    <a:gd name="connsiteX1" fmla="*/ 7631553 w 7926012"/>
                    <a:gd name="connsiteY1" fmla="*/ 83228 h 1747528"/>
                    <a:gd name="connsiteX2" fmla="*/ 7342978 w 7926012"/>
                    <a:gd name="connsiteY2" fmla="*/ 186087 h 1747528"/>
                    <a:gd name="connsiteX3" fmla="*/ 7061219 w 7926012"/>
                    <a:gd name="connsiteY3" fmla="*/ 270225 h 1747528"/>
                    <a:gd name="connsiteX4" fmla="*/ 6746865 w 7926012"/>
                    <a:gd name="connsiteY4" fmla="*/ 354194 h 1747528"/>
                    <a:gd name="connsiteX5" fmla="*/ 6468660 w 7926012"/>
                    <a:gd name="connsiteY5" fmla="*/ 427844 h 1747528"/>
                    <a:gd name="connsiteX6" fmla="*/ 6162899 w 7926012"/>
                    <a:gd name="connsiteY6" fmla="*/ 520973 h 1747528"/>
                    <a:gd name="connsiteX7" fmla="*/ 5882917 w 7926012"/>
                    <a:gd name="connsiteY7" fmla="*/ 620684 h 1747528"/>
                    <a:gd name="connsiteX8" fmla="*/ 5563058 w 7926012"/>
                    <a:gd name="connsiteY8" fmla="*/ 733348 h 1747528"/>
                    <a:gd name="connsiteX9" fmla="*/ 5264026 w 7926012"/>
                    <a:gd name="connsiteY9" fmla="*/ 849239 h 1747528"/>
                    <a:gd name="connsiteX10" fmla="*/ 4983199 w 7926012"/>
                    <a:gd name="connsiteY10" fmla="*/ 949006 h 1747528"/>
                    <a:gd name="connsiteX11" fmla="*/ 4679215 w 7926012"/>
                    <a:gd name="connsiteY11" fmla="*/ 1057728 h 1747528"/>
                    <a:gd name="connsiteX12" fmla="*/ 4409690 w 7926012"/>
                    <a:gd name="connsiteY12" fmla="*/ 1146836 h 1747528"/>
                    <a:gd name="connsiteX13" fmla="*/ 4099356 w 7926012"/>
                    <a:gd name="connsiteY13" fmla="*/ 1223577 h 1747528"/>
                    <a:gd name="connsiteX14" fmla="*/ 3835389 w 7926012"/>
                    <a:gd name="connsiteY14" fmla="*/ 1217848 h 1747528"/>
                    <a:gd name="connsiteX15" fmla="*/ 3527437 w 7926012"/>
                    <a:gd name="connsiteY15" fmla="*/ 1241045 h 1747528"/>
                    <a:gd name="connsiteX16" fmla="*/ 3234565 w 7926012"/>
                    <a:gd name="connsiteY16" fmla="*/ 1280914 h 1747528"/>
                    <a:gd name="connsiteX17" fmla="*/ 2946454 w 7926012"/>
                    <a:gd name="connsiteY17" fmla="*/ 1327688 h 1747528"/>
                    <a:gd name="connsiteX18" fmla="*/ 2638640 w 7926012"/>
                    <a:gd name="connsiteY18" fmla="*/ 1374612 h 1747528"/>
                    <a:gd name="connsiteX19" fmla="*/ 2343249 w 7926012"/>
                    <a:gd name="connsiteY19" fmla="*/ 1380719 h 1747528"/>
                    <a:gd name="connsiteX20" fmla="*/ 2065786 w 7926012"/>
                    <a:gd name="connsiteY20" fmla="*/ 1409758 h 1747528"/>
                    <a:gd name="connsiteX21" fmla="*/ 1757695 w 7926012"/>
                    <a:gd name="connsiteY21" fmla="*/ 1512883 h 1747528"/>
                    <a:gd name="connsiteX22" fmla="*/ 1477989 w 7926012"/>
                    <a:gd name="connsiteY22" fmla="*/ 1565043 h 1747528"/>
                    <a:gd name="connsiteX23" fmla="*/ 1187827 w 7926012"/>
                    <a:gd name="connsiteY23" fmla="*/ 1585320 h 1747528"/>
                    <a:gd name="connsiteX24" fmla="*/ 875112 w 7926012"/>
                    <a:gd name="connsiteY24" fmla="*/ 1617373 h 1747528"/>
                    <a:gd name="connsiteX25" fmla="*/ 581119 w 7926012"/>
                    <a:gd name="connsiteY25" fmla="*/ 1747528 h 1747528"/>
                    <a:gd name="connsiteX26" fmla="*/ 296047 w 7926012"/>
                    <a:gd name="connsiteY26" fmla="*/ 1714316 h 1747528"/>
                    <a:gd name="connsiteX27" fmla="*/ 0 w 7926012"/>
                    <a:gd name="connsiteY27" fmla="*/ 1712286 h 1747528"/>
                    <a:gd name="connsiteX0" fmla="*/ 7926012 w 7926012"/>
                    <a:gd name="connsiteY0" fmla="*/ 0 h 1751207"/>
                    <a:gd name="connsiteX1" fmla="*/ 7631553 w 7926012"/>
                    <a:gd name="connsiteY1" fmla="*/ 83228 h 1751207"/>
                    <a:gd name="connsiteX2" fmla="*/ 7342978 w 7926012"/>
                    <a:gd name="connsiteY2" fmla="*/ 186087 h 1751207"/>
                    <a:gd name="connsiteX3" fmla="*/ 7061219 w 7926012"/>
                    <a:gd name="connsiteY3" fmla="*/ 270225 h 1751207"/>
                    <a:gd name="connsiteX4" fmla="*/ 6746865 w 7926012"/>
                    <a:gd name="connsiteY4" fmla="*/ 354194 h 1751207"/>
                    <a:gd name="connsiteX5" fmla="*/ 6468660 w 7926012"/>
                    <a:gd name="connsiteY5" fmla="*/ 427844 h 1751207"/>
                    <a:gd name="connsiteX6" fmla="*/ 6162899 w 7926012"/>
                    <a:gd name="connsiteY6" fmla="*/ 520973 h 1751207"/>
                    <a:gd name="connsiteX7" fmla="*/ 5882917 w 7926012"/>
                    <a:gd name="connsiteY7" fmla="*/ 620684 h 1751207"/>
                    <a:gd name="connsiteX8" fmla="*/ 5563058 w 7926012"/>
                    <a:gd name="connsiteY8" fmla="*/ 733348 h 1751207"/>
                    <a:gd name="connsiteX9" fmla="*/ 5264026 w 7926012"/>
                    <a:gd name="connsiteY9" fmla="*/ 849239 h 1751207"/>
                    <a:gd name="connsiteX10" fmla="*/ 4983199 w 7926012"/>
                    <a:gd name="connsiteY10" fmla="*/ 949006 h 1751207"/>
                    <a:gd name="connsiteX11" fmla="*/ 4679215 w 7926012"/>
                    <a:gd name="connsiteY11" fmla="*/ 1057728 h 1751207"/>
                    <a:gd name="connsiteX12" fmla="*/ 4409690 w 7926012"/>
                    <a:gd name="connsiteY12" fmla="*/ 1146836 h 1751207"/>
                    <a:gd name="connsiteX13" fmla="*/ 4099356 w 7926012"/>
                    <a:gd name="connsiteY13" fmla="*/ 1223577 h 1751207"/>
                    <a:gd name="connsiteX14" fmla="*/ 3835389 w 7926012"/>
                    <a:gd name="connsiteY14" fmla="*/ 1217848 h 1751207"/>
                    <a:gd name="connsiteX15" fmla="*/ 3527437 w 7926012"/>
                    <a:gd name="connsiteY15" fmla="*/ 1241045 h 1751207"/>
                    <a:gd name="connsiteX16" fmla="*/ 3234565 w 7926012"/>
                    <a:gd name="connsiteY16" fmla="*/ 1280914 h 1751207"/>
                    <a:gd name="connsiteX17" fmla="*/ 2946454 w 7926012"/>
                    <a:gd name="connsiteY17" fmla="*/ 1327688 h 1751207"/>
                    <a:gd name="connsiteX18" fmla="*/ 2638640 w 7926012"/>
                    <a:gd name="connsiteY18" fmla="*/ 1374612 h 1751207"/>
                    <a:gd name="connsiteX19" fmla="*/ 2343249 w 7926012"/>
                    <a:gd name="connsiteY19" fmla="*/ 1380719 h 1751207"/>
                    <a:gd name="connsiteX20" fmla="*/ 2065786 w 7926012"/>
                    <a:gd name="connsiteY20" fmla="*/ 1409758 h 1751207"/>
                    <a:gd name="connsiteX21" fmla="*/ 1757695 w 7926012"/>
                    <a:gd name="connsiteY21" fmla="*/ 1512883 h 1751207"/>
                    <a:gd name="connsiteX22" fmla="*/ 1477989 w 7926012"/>
                    <a:gd name="connsiteY22" fmla="*/ 1565043 h 1751207"/>
                    <a:gd name="connsiteX23" fmla="*/ 1187827 w 7926012"/>
                    <a:gd name="connsiteY23" fmla="*/ 1585320 h 1751207"/>
                    <a:gd name="connsiteX24" fmla="*/ 878287 w 7926012"/>
                    <a:gd name="connsiteY24" fmla="*/ 1751207 h 1751207"/>
                    <a:gd name="connsiteX25" fmla="*/ 581119 w 7926012"/>
                    <a:gd name="connsiteY25" fmla="*/ 1747528 h 1751207"/>
                    <a:gd name="connsiteX26" fmla="*/ 296047 w 7926012"/>
                    <a:gd name="connsiteY26" fmla="*/ 1714316 h 1751207"/>
                    <a:gd name="connsiteX27" fmla="*/ 0 w 7926012"/>
                    <a:gd name="connsiteY27" fmla="*/ 1712286 h 1751207"/>
                    <a:gd name="connsiteX0" fmla="*/ 7926012 w 7926012"/>
                    <a:gd name="connsiteY0" fmla="*/ 0 h 1773325"/>
                    <a:gd name="connsiteX1" fmla="*/ 7631553 w 7926012"/>
                    <a:gd name="connsiteY1" fmla="*/ 83228 h 1773325"/>
                    <a:gd name="connsiteX2" fmla="*/ 7342978 w 7926012"/>
                    <a:gd name="connsiteY2" fmla="*/ 186087 h 1773325"/>
                    <a:gd name="connsiteX3" fmla="*/ 7061219 w 7926012"/>
                    <a:gd name="connsiteY3" fmla="*/ 270225 h 1773325"/>
                    <a:gd name="connsiteX4" fmla="*/ 6746865 w 7926012"/>
                    <a:gd name="connsiteY4" fmla="*/ 354194 h 1773325"/>
                    <a:gd name="connsiteX5" fmla="*/ 6468660 w 7926012"/>
                    <a:gd name="connsiteY5" fmla="*/ 427844 h 1773325"/>
                    <a:gd name="connsiteX6" fmla="*/ 6162899 w 7926012"/>
                    <a:gd name="connsiteY6" fmla="*/ 520973 h 1773325"/>
                    <a:gd name="connsiteX7" fmla="*/ 5882917 w 7926012"/>
                    <a:gd name="connsiteY7" fmla="*/ 620684 h 1773325"/>
                    <a:gd name="connsiteX8" fmla="*/ 5563058 w 7926012"/>
                    <a:gd name="connsiteY8" fmla="*/ 733348 h 1773325"/>
                    <a:gd name="connsiteX9" fmla="*/ 5264026 w 7926012"/>
                    <a:gd name="connsiteY9" fmla="*/ 849239 h 1773325"/>
                    <a:gd name="connsiteX10" fmla="*/ 4983199 w 7926012"/>
                    <a:gd name="connsiteY10" fmla="*/ 949006 h 1773325"/>
                    <a:gd name="connsiteX11" fmla="*/ 4679215 w 7926012"/>
                    <a:gd name="connsiteY11" fmla="*/ 1057728 h 1773325"/>
                    <a:gd name="connsiteX12" fmla="*/ 4409690 w 7926012"/>
                    <a:gd name="connsiteY12" fmla="*/ 1146836 h 1773325"/>
                    <a:gd name="connsiteX13" fmla="*/ 4099356 w 7926012"/>
                    <a:gd name="connsiteY13" fmla="*/ 1223577 h 1773325"/>
                    <a:gd name="connsiteX14" fmla="*/ 3835389 w 7926012"/>
                    <a:gd name="connsiteY14" fmla="*/ 1217848 h 1773325"/>
                    <a:gd name="connsiteX15" fmla="*/ 3527437 w 7926012"/>
                    <a:gd name="connsiteY15" fmla="*/ 1241045 h 1773325"/>
                    <a:gd name="connsiteX16" fmla="*/ 3234565 w 7926012"/>
                    <a:gd name="connsiteY16" fmla="*/ 1280914 h 1773325"/>
                    <a:gd name="connsiteX17" fmla="*/ 2946454 w 7926012"/>
                    <a:gd name="connsiteY17" fmla="*/ 1327688 h 1773325"/>
                    <a:gd name="connsiteX18" fmla="*/ 2638640 w 7926012"/>
                    <a:gd name="connsiteY18" fmla="*/ 1374612 h 1773325"/>
                    <a:gd name="connsiteX19" fmla="*/ 2343249 w 7926012"/>
                    <a:gd name="connsiteY19" fmla="*/ 1380719 h 1773325"/>
                    <a:gd name="connsiteX20" fmla="*/ 2065786 w 7926012"/>
                    <a:gd name="connsiteY20" fmla="*/ 1409758 h 1773325"/>
                    <a:gd name="connsiteX21" fmla="*/ 1757695 w 7926012"/>
                    <a:gd name="connsiteY21" fmla="*/ 1512883 h 1773325"/>
                    <a:gd name="connsiteX22" fmla="*/ 1477989 w 7926012"/>
                    <a:gd name="connsiteY22" fmla="*/ 1565043 h 1773325"/>
                    <a:gd name="connsiteX23" fmla="*/ 1165602 w 7926012"/>
                    <a:gd name="connsiteY23" fmla="*/ 1773325 h 1773325"/>
                    <a:gd name="connsiteX24" fmla="*/ 878287 w 7926012"/>
                    <a:gd name="connsiteY24" fmla="*/ 1751207 h 1773325"/>
                    <a:gd name="connsiteX25" fmla="*/ 581119 w 7926012"/>
                    <a:gd name="connsiteY25" fmla="*/ 1747528 h 1773325"/>
                    <a:gd name="connsiteX26" fmla="*/ 296047 w 7926012"/>
                    <a:gd name="connsiteY26" fmla="*/ 1714316 h 1773325"/>
                    <a:gd name="connsiteX27" fmla="*/ 0 w 7926012"/>
                    <a:gd name="connsiteY27" fmla="*/ 1712286 h 1773325"/>
                    <a:gd name="connsiteX0" fmla="*/ 7926012 w 7926012"/>
                    <a:gd name="connsiteY0" fmla="*/ 0 h 1778540"/>
                    <a:gd name="connsiteX1" fmla="*/ 7631553 w 7926012"/>
                    <a:gd name="connsiteY1" fmla="*/ 83228 h 1778540"/>
                    <a:gd name="connsiteX2" fmla="*/ 7342978 w 7926012"/>
                    <a:gd name="connsiteY2" fmla="*/ 186087 h 1778540"/>
                    <a:gd name="connsiteX3" fmla="*/ 7061219 w 7926012"/>
                    <a:gd name="connsiteY3" fmla="*/ 270225 h 1778540"/>
                    <a:gd name="connsiteX4" fmla="*/ 6746865 w 7926012"/>
                    <a:gd name="connsiteY4" fmla="*/ 354194 h 1778540"/>
                    <a:gd name="connsiteX5" fmla="*/ 6468660 w 7926012"/>
                    <a:gd name="connsiteY5" fmla="*/ 427844 h 1778540"/>
                    <a:gd name="connsiteX6" fmla="*/ 6162899 w 7926012"/>
                    <a:gd name="connsiteY6" fmla="*/ 520973 h 1778540"/>
                    <a:gd name="connsiteX7" fmla="*/ 5882917 w 7926012"/>
                    <a:gd name="connsiteY7" fmla="*/ 620684 h 1778540"/>
                    <a:gd name="connsiteX8" fmla="*/ 5563058 w 7926012"/>
                    <a:gd name="connsiteY8" fmla="*/ 733348 h 1778540"/>
                    <a:gd name="connsiteX9" fmla="*/ 5264026 w 7926012"/>
                    <a:gd name="connsiteY9" fmla="*/ 849239 h 1778540"/>
                    <a:gd name="connsiteX10" fmla="*/ 4983199 w 7926012"/>
                    <a:gd name="connsiteY10" fmla="*/ 949006 h 1778540"/>
                    <a:gd name="connsiteX11" fmla="*/ 4679215 w 7926012"/>
                    <a:gd name="connsiteY11" fmla="*/ 1057728 h 1778540"/>
                    <a:gd name="connsiteX12" fmla="*/ 4409690 w 7926012"/>
                    <a:gd name="connsiteY12" fmla="*/ 1146836 h 1778540"/>
                    <a:gd name="connsiteX13" fmla="*/ 4099356 w 7926012"/>
                    <a:gd name="connsiteY13" fmla="*/ 1223577 h 1778540"/>
                    <a:gd name="connsiteX14" fmla="*/ 3835389 w 7926012"/>
                    <a:gd name="connsiteY14" fmla="*/ 1217848 h 1778540"/>
                    <a:gd name="connsiteX15" fmla="*/ 3527437 w 7926012"/>
                    <a:gd name="connsiteY15" fmla="*/ 1241045 h 1778540"/>
                    <a:gd name="connsiteX16" fmla="*/ 3234565 w 7926012"/>
                    <a:gd name="connsiteY16" fmla="*/ 1280914 h 1778540"/>
                    <a:gd name="connsiteX17" fmla="*/ 2946454 w 7926012"/>
                    <a:gd name="connsiteY17" fmla="*/ 1327688 h 1778540"/>
                    <a:gd name="connsiteX18" fmla="*/ 2638640 w 7926012"/>
                    <a:gd name="connsiteY18" fmla="*/ 1374612 h 1778540"/>
                    <a:gd name="connsiteX19" fmla="*/ 2343249 w 7926012"/>
                    <a:gd name="connsiteY19" fmla="*/ 1380719 h 1778540"/>
                    <a:gd name="connsiteX20" fmla="*/ 2065786 w 7926012"/>
                    <a:gd name="connsiteY20" fmla="*/ 1409758 h 1778540"/>
                    <a:gd name="connsiteX21" fmla="*/ 1757695 w 7926012"/>
                    <a:gd name="connsiteY21" fmla="*/ 1512883 h 1778540"/>
                    <a:gd name="connsiteX22" fmla="*/ 1468464 w 7926012"/>
                    <a:gd name="connsiteY22" fmla="*/ 1778540 h 1778540"/>
                    <a:gd name="connsiteX23" fmla="*/ 1165602 w 7926012"/>
                    <a:gd name="connsiteY23" fmla="*/ 1773325 h 1778540"/>
                    <a:gd name="connsiteX24" fmla="*/ 878287 w 7926012"/>
                    <a:gd name="connsiteY24" fmla="*/ 1751207 h 1778540"/>
                    <a:gd name="connsiteX25" fmla="*/ 581119 w 7926012"/>
                    <a:gd name="connsiteY25" fmla="*/ 1747528 h 1778540"/>
                    <a:gd name="connsiteX26" fmla="*/ 296047 w 7926012"/>
                    <a:gd name="connsiteY26" fmla="*/ 1714316 h 1778540"/>
                    <a:gd name="connsiteX27" fmla="*/ 0 w 7926012"/>
                    <a:gd name="connsiteY27" fmla="*/ 1712286 h 1778540"/>
                    <a:gd name="connsiteX0" fmla="*/ 7926012 w 7926012"/>
                    <a:gd name="connsiteY0" fmla="*/ 0 h 1799669"/>
                    <a:gd name="connsiteX1" fmla="*/ 7631553 w 7926012"/>
                    <a:gd name="connsiteY1" fmla="*/ 83228 h 1799669"/>
                    <a:gd name="connsiteX2" fmla="*/ 7342978 w 7926012"/>
                    <a:gd name="connsiteY2" fmla="*/ 186087 h 1799669"/>
                    <a:gd name="connsiteX3" fmla="*/ 7061219 w 7926012"/>
                    <a:gd name="connsiteY3" fmla="*/ 270225 h 1799669"/>
                    <a:gd name="connsiteX4" fmla="*/ 6746865 w 7926012"/>
                    <a:gd name="connsiteY4" fmla="*/ 354194 h 1799669"/>
                    <a:gd name="connsiteX5" fmla="*/ 6468660 w 7926012"/>
                    <a:gd name="connsiteY5" fmla="*/ 427844 h 1799669"/>
                    <a:gd name="connsiteX6" fmla="*/ 6162899 w 7926012"/>
                    <a:gd name="connsiteY6" fmla="*/ 520973 h 1799669"/>
                    <a:gd name="connsiteX7" fmla="*/ 5882917 w 7926012"/>
                    <a:gd name="connsiteY7" fmla="*/ 620684 h 1799669"/>
                    <a:gd name="connsiteX8" fmla="*/ 5563058 w 7926012"/>
                    <a:gd name="connsiteY8" fmla="*/ 733348 h 1799669"/>
                    <a:gd name="connsiteX9" fmla="*/ 5264026 w 7926012"/>
                    <a:gd name="connsiteY9" fmla="*/ 849239 h 1799669"/>
                    <a:gd name="connsiteX10" fmla="*/ 4983199 w 7926012"/>
                    <a:gd name="connsiteY10" fmla="*/ 949006 h 1799669"/>
                    <a:gd name="connsiteX11" fmla="*/ 4679215 w 7926012"/>
                    <a:gd name="connsiteY11" fmla="*/ 1057728 h 1799669"/>
                    <a:gd name="connsiteX12" fmla="*/ 4409690 w 7926012"/>
                    <a:gd name="connsiteY12" fmla="*/ 1146836 h 1799669"/>
                    <a:gd name="connsiteX13" fmla="*/ 4099356 w 7926012"/>
                    <a:gd name="connsiteY13" fmla="*/ 1223577 h 1799669"/>
                    <a:gd name="connsiteX14" fmla="*/ 3835389 w 7926012"/>
                    <a:gd name="connsiteY14" fmla="*/ 1217848 h 1799669"/>
                    <a:gd name="connsiteX15" fmla="*/ 3527437 w 7926012"/>
                    <a:gd name="connsiteY15" fmla="*/ 1241045 h 1799669"/>
                    <a:gd name="connsiteX16" fmla="*/ 3234565 w 7926012"/>
                    <a:gd name="connsiteY16" fmla="*/ 1280914 h 1799669"/>
                    <a:gd name="connsiteX17" fmla="*/ 2946454 w 7926012"/>
                    <a:gd name="connsiteY17" fmla="*/ 1327688 h 1799669"/>
                    <a:gd name="connsiteX18" fmla="*/ 2638640 w 7926012"/>
                    <a:gd name="connsiteY18" fmla="*/ 1374612 h 1799669"/>
                    <a:gd name="connsiteX19" fmla="*/ 2343249 w 7926012"/>
                    <a:gd name="connsiteY19" fmla="*/ 1380719 h 1799669"/>
                    <a:gd name="connsiteX20" fmla="*/ 2065786 w 7926012"/>
                    <a:gd name="connsiteY20" fmla="*/ 1409758 h 1799669"/>
                    <a:gd name="connsiteX21" fmla="*/ 1757695 w 7926012"/>
                    <a:gd name="connsiteY21" fmla="*/ 1799669 h 1799669"/>
                    <a:gd name="connsiteX22" fmla="*/ 1468464 w 7926012"/>
                    <a:gd name="connsiteY22" fmla="*/ 1778540 h 1799669"/>
                    <a:gd name="connsiteX23" fmla="*/ 1165602 w 7926012"/>
                    <a:gd name="connsiteY23" fmla="*/ 1773325 h 1799669"/>
                    <a:gd name="connsiteX24" fmla="*/ 878287 w 7926012"/>
                    <a:gd name="connsiteY24" fmla="*/ 1751207 h 1799669"/>
                    <a:gd name="connsiteX25" fmla="*/ 581119 w 7926012"/>
                    <a:gd name="connsiteY25" fmla="*/ 1747528 h 1799669"/>
                    <a:gd name="connsiteX26" fmla="*/ 296047 w 7926012"/>
                    <a:gd name="connsiteY26" fmla="*/ 1714316 h 1799669"/>
                    <a:gd name="connsiteX27" fmla="*/ 0 w 7926012"/>
                    <a:gd name="connsiteY27" fmla="*/ 1712286 h 1799669"/>
                    <a:gd name="connsiteX0" fmla="*/ 7926012 w 7926012"/>
                    <a:gd name="connsiteY0" fmla="*/ 0 h 1820818"/>
                    <a:gd name="connsiteX1" fmla="*/ 7631553 w 7926012"/>
                    <a:gd name="connsiteY1" fmla="*/ 83228 h 1820818"/>
                    <a:gd name="connsiteX2" fmla="*/ 7342978 w 7926012"/>
                    <a:gd name="connsiteY2" fmla="*/ 186087 h 1820818"/>
                    <a:gd name="connsiteX3" fmla="*/ 7061219 w 7926012"/>
                    <a:gd name="connsiteY3" fmla="*/ 270225 h 1820818"/>
                    <a:gd name="connsiteX4" fmla="*/ 6746865 w 7926012"/>
                    <a:gd name="connsiteY4" fmla="*/ 354194 h 1820818"/>
                    <a:gd name="connsiteX5" fmla="*/ 6468660 w 7926012"/>
                    <a:gd name="connsiteY5" fmla="*/ 427844 h 1820818"/>
                    <a:gd name="connsiteX6" fmla="*/ 6162899 w 7926012"/>
                    <a:gd name="connsiteY6" fmla="*/ 520973 h 1820818"/>
                    <a:gd name="connsiteX7" fmla="*/ 5882917 w 7926012"/>
                    <a:gd name="connsiteY7" fmla="*/ 620684 h 1820818"/>
                    <a:gd name="connsiteX8" fmla="*/ 5563058 w 7926012"/>
                    <a:gd name="connsiteY8" fmla="*/ 733348 h 1820818"/>
                    <a:gd name="connsiteX9" fmla="*/ 5264026 w 7926012"/>
                    <a:gd name="connsiteY9" fmla="*/ 849239 h 1820818"/>
                    <a:gd name="connsiteX10" fmla="*/ 4983199 w 7926012"/>
                    <a:gd name="connsiteY10" fmla="*/ 949006 h 1820818"/>
                    <a:gd name="connsiteX11" fmla="*/ 4679215 w 7926012"/>
                    <a:gd name="connsiteY11" fmla="*/ 1057728 h 1820818"/>
                    <a:gd name="connsiteX12" fmla="*/ 4409690 w 7926012"/>
                    <a:gd name="connsiteY12" fmla="*/ 1146836 h 1820818"/>
                    <a:gd name="connsiteX13" fmla="*/ 4099356 w 7926012"/>
                    <a:gd name="connsiteY13" fmla="*/ 1223577 h 1820818"/>
                    <a:gd name="connsiteX14" fmla="*/ 3835389 w 7926012"/>
                    <a:gd name="connsiteY14" fmla="*/ 1217848 h 1820818"/>
                    <a:gd name="connsiteX15" fmla="*/ 3527437 w 7926012"/>
                    <a:gd name="connsiteY15" fmla="*/ 1241045 h 1820818"/>
                    <a:gd name="connsiteX16" fmla="*/ 3234565 w 7926012"/>
                    <a:gd name="connsiteY16" fmla="*/ 1280914 h 1820818"/>
                    <a:gd name="connsiteX17" fmla="*/ 2946454 w 7926012"/>
                    <a:gd name="connsiteY17" fmla="*/ 1327688 h 1820818"/>
                    <a:gd name="connsiteX18" fmla="*/ 2638640 w 7926012"/>
                    <a:gd name="connsiteY18" fmla="*/ 1374612 h 1820818"/>
                    <a:gd name="connsiteX19" fmla="*/ 2343249 w 7926012"/>
                    <a:gd name="connsiteY19" fmla="*/ 1380719 h 1820818"/>
                    <a:gd name="connsiteX20" fmla="*/ 2040386 w 7926012"/>
                    <a:gd name="connsiteY20" fmla="*/ 1820818 h 1820818"/>
                    <a:gd name="connsiteX21" fmla="*/ 1757695 w 7926012"/>
                    <a:gd name="connsiteY21" fmla="*/ 1799669 h 1820818"/>
                    <a:gd name="connsiteX22" fmla="*/ 1468464 w 7926012"/>
                    <a:gd name="connsiteY22" fmla="*/ 1778540 h 1820818"/>
                    <a:gd name="connsiteX23" fmla="*/ 1165602 w 7926012"/>
                    <a:gd name="connsiteY23" fmla="*/ 1773325 h 1820818"/>
                    <a:gd name="connsiteX24" fmla="*/ 878287 w 7926012"/>
                    <a:gd name="connsiteY24" fmla="*/ 1751207 h 1820818"/>
                    <a:gd name="connsiteX25" fmla="*/ 581119 w 7926012"/>
                    <a:gd name="connsiteY25" fmla="*/ 1747528 h 1820818"/>
                    <a:gd name="connsiteX26" fmla="*/ 296047 w 7926012"/>
                    <a:gd name="connsiteY26" fmla="*/ 1714316 h 1820818"/>
                    <a:gd name="connsiteX27" fmla="*/ 0 w 7926012"/>
                    <a:gd name="connsiteY27" fmla="*/ 1712286 h 1820818"/>
                    <a:gd name="connsiteX0" fmla="*/ 7926012 w 7926012"/>
                    <a:gd name="connsiteY0" fmla="*/ 0 h 1839578"/>
                    <a:gd name="connsiteX1" fmla="*/ 7631553 w 7926012"/>
                    <a:gd name="connsiteY1" fmla="*/ 83228 h 1839578"/>
                    <a:gd name="connsiteX2" fmla="*/ 7342978 w 7926012"/>
                    <a:gd name="connsiteY2" fmla="*/ 186087 h 1839578"/>
                    <a:gd name="connsiteX3" fmla="*/ 7061219 w 7926012"/>
                    <a:gd name="connsiteY3" fmla="*/ 270225 h 1839578"/>
                    <a:gd name="connsiteX4" fmla="*/ 6746865 w 7926012"/>
                    <a:gd name="connsiteY4" fmla="*/ 354194 h 1839578"/>
                    <a:gd name="connsiteX5" fmla="*/ 6468660 w 7926012"/>
                    <a:gd name="connsiteY5" fmla="*/ 427844 h 1839578"/>
                    <a:gd name="connsiteX6" fmla="*/ 6162899 w 7926012"/>
                    <a:gd name="connsiteY6" fmla="*/ 520973 h 1839578"/>
                    <a:gd name="connsiteX7" fmla="*/ 5882917 w 7926012"/>
                    <a:gd name="connsiteY7" fmla="*/ 620684 h 1839578"/>
                    <a:gd name="connsiteX8" fmla="*/ 5563058 w 7926012"/>
                    <a:gd name="connsiteY8" fmla="*/ 733348 h 1839578"/>
                    <a:gd name="connsiteX9" fmla="*/ 5264026 w 7926012"/>
                    <a:gd name="connsiteY9" fmla="*/ 849239 h 1839578"/>
                    <a:gd name="connsiteX10" fmla="*/ 4983199 w 7926012"/>
                    <a:gd name="connsiteY10" fmla="*/ 949006 h 1839578"/>
                    <a:gd name="connsiteX11" fmla="*/ 4679215 w 7926012"/>
                    <a:gd name="connsiteY11" fmla="*/ 1057728 h 1839578"/>
                    <a:gd name="connsiteX12" fmla="*/ 4409690 w 7926012"/>
                    <a:gd name="connsiteY12" fmla="*/ 1146836 h 1839578"/>
                    <a:gd name="connsiteX13" fmla="*/ 4099356 w 7926012"/>
                    <a:gd name="connsiteY13" fmla="*/ 1223577 h 1839578"/>
                    <a:gd name="connsiteX14" fmla="*/ 3835389 w 7926012"/>
                    <a:gd name="connsiteY14" fmla="*/ 1217848 h 1839578"/>
                    <a:gd name="connsiteX15" fmla="*/ 3527437 w 7926012"/>
                    <a:gd name="connsiteY15" fmla="*/ 1241045 h 1839578"/>
                    <a:gd name="connsiteX16" fmla="*/ 3234565 w 7926012"/>
                    <a:gd name="connsiteY16" fmla="*/ 1280914 h 1839578"/>
                    <a:gd name="connsiteX17" fmla="*/ 2946454 w 7926012"/>
                    <a:gd name="connsiteY17" fmla="*/ 1327688 h 1839578"/>
                    <a:gd name="connsiteX18" fmla="*/ 2638640 w 7926012"/>
                    <a:gd name="connsiteY18" fmla="*/ 1374612 h 1839578"/>
                    <a:gd name="connsiteX19" fmla="*/ 2343249 w 7926012"/>
                    <a:gd name="connsiteY19" fmla="*/ 1839578 h 1839578"/>
                    <a:gd name="connsiteX20" fmla="*/ 2040386 w 7926012"/>
                    <a:gd name="connsiteY20" fmla="*/ 1820818 h 1839578"/>
                    <a:gd name="connsiteX21" fmla="*/ 1757695 w 7926012"/>
                    <a:gd name="connsiteY21" fmla="*/ 1799669 h 1839578"/>
                    <a:gd name="connsiteX22" fmla="*/ 1468464 w 7926012"/>
                    <a:gd name="connsiteY22" fmla="*/ 1778540 h 1839578"/>
                    <a:gd name="connsiteX23" fmla="*/ 1165602 w 7926012"/>
                    <a:gd name="connsiteY23" fmla="*/ 1773325 h 1839578"/>
                    <a:gd name="connsiteX24" fmla="*/ 878287 w 7926012"/>
                    <a:gd name="connsiteY24" fmla="*/ 1751207 h 1839578"/>
                    <a:gd name="connsiteX25" fmla="*/ 581119 w 7926012"/>
                    <a:gd name="connsiteY25" fmla="*/ 1747528 h 1839578"/>
                    <a:gd name="connsiteX26" fmla="*/ 296047 w 7926012"/>
                    <a:gd name="connsiteY26" fmla="*/ 1714316 h 1839578"/>
                    <a:gd name="connsiteX27" fmla="*/ 0 w 7926012"/>
                    <a:gd name="connsiteY27" fmla="*/ 1712286 h 1839578"/>
                    <a:gd name="connsiteX0" fmla="*/ 7926012 w 7926012"/>
                    <a:gd name="connsiteY0" fmla="*/ 0 h 1849404"/>
                    <a:gd name="connsiteX1" fmla="*/ 7631553 w 7926012"/>
                    <a:gd name="connsiteY1" fmla="*/ 83228 h 1849404"/>
                    <a:gd name="connsiteX2" fmla="*/ 7342978 w 7926012"/>
                    <a:gd name="connsiteY2" fmla="*/ 186087 h 1849404"/>
                    <a:gd name="connsiteX3" fmla="*/ 7061219 w 7926012"/>
                    <a:gd name="connsiteY3" fmla="*/ 270225 h 1849404"/>
                    <a:gd name="connsiteX4" fmla="*/ 6746865 w 7926012"/>
                    <a:gd name="connsiteY4" fmla="*/ 354194 h 1849404"/>
                    <a:gd name="connsiteX5" fmla="*/ 6468660 w 7926012"/>
                    <a:gd name="connsiteY5" fmla="*/ 427844 h 1849404"/>
                    <a:gd name="connsiteX6" fmla="*/ 6162899 w 7926012"/>
                    <a:gd name="connsiteY6" fmla="*/ 520973 h 1849404"/>
                    <a:gd name="connsiteX7" fmla="*/ 5882917 w 7926012"/>
                    <a:gd name="connsiteY7" fmla="*/ 620684 h 1849404"/>
                    <a:gd name="connsiteX8" fmla="*/ 5563058 w 7926012"/>
                    <a:gd name="connsiteY8" fmla="*/ 733348 h 1849404"/>
                    <a:gd name="connsiteX9" fmla="*/ 5264026 w 7926012"/>
                    <a:gd name="connsiteY9" fmla="*/ 849239 h 1849404"/>
                    <a:gd name="connsiteX10" fmla="*/ 4983199 w 7926012"/>
                    <a:gd name="connsiteY10" fmla="*/ 949006 h 1849404"/>
                    <a:gd name="connsiteX11" fmla="*/ 4679215 w 7926012"/>
                    <a:gd name="connsiteY11" fmla="*/ 1057728 h 1849404"/>
                    <a:gd name="connsiteX12" fmla="*/ 4409690 w 7926012"/>
                    <a:gd name="connsiteY12" fmla="*/ 1146836 h 1849404"/>
                    <a:gd name="connsiteX13" fmla="*/ 4099356 w 7926012"/>
                    <a:gd name="connsiteY13" fmla="*/ 1223577 h 1849404"/>
                    <a:gd name="connsiteX14" fmla="*/ 3835389 w 7926012"/>
                    <a:gd name="connsiteY14" fmla="*/ 1217848 h 1849404"/>
                    <a:gd name="connsiteX15" fmla="*/ 3527437 w 7926012"/>
                    <a:gd name="connsiteY15" fmla="*/ 1241045 h 1849404"/>
                    <a:gd name="connsiteX16" fmla="*/ 3234565 w 7926012"/>
                    <a:gd name="connsiteY16" fmla="*/ 1280914 h 1849404"/>
                    <a:gd name="connsiteX17" fmla="*/ 2946454 w 7926012"/>
                    <a:gd name="connsiteY17" fmla="*/ 1327688 h 1849404"/>
                    <a:gd name="connsiteX18" fmla="*/ 2635465 w 7926012"/>
                    <a:gd name="connsiteY18" fmla="*/ 1849404 h 1849404"/>
                    <a:gd name="connsiteX19" fmla="*/ 2343249 w 7926012"/>
                    <a:gd name="connsiteY19" fmla="*/ 1839578 h 1849404"/>
                    <a:gd name="connsiteX20" fmla="*/ 2040386 w 7926012"/>
                    <a:gd name="connsiteY20" fmla="*/ 1820818 h 1849404"/>
                    <a:gd name="connsiteX21" fmla="*/ 1757695 w 7926012"/>
                    <a:gd name="connsiteY21" fmla="*/ 1799669 h 1849404"/>
                    <a:gd name="connsiteX22" fmla="*/ 1468464 w 7926012"/>
                    <a:gd name="connsiteY22" fmla="*/ 1778540 h 1849404"/>
                    <a:gd name="connsiteX23" fmla="*/ 1165602 w 7926012"/>
                    <a:gd name="connsiteY23" fmla="*/ 1773325 h 1849404"/>
                    <a:gd name="connsiteX24" fmla="*/ 878287 w 7926012"/>
                    <a:gd name="connsiteY24" fmla="*/ 1751207 h 1849404"/>
                    <a:gd name="connsiteX25" fmla="*/ 581119 w 7926012"/>
                    <a:gd name="connsiteY25" fmla="*/ 1747528 h 1849404"/>
                    <a:gd name="connsiteX26" fmla="*/ 296047 w 7926012"/>
                    <a:gd name="connsiteY26" fmla="*/ 1714316 h 1849404"/>
                    <a:gd name="connsiteX27" fmla="*/ 0 w 7926012"/>
                    <a:gd name="connsiteY27" fmla="*/ 1712286 h 1849404"/>
                    <a:gd name="connsiteX0" fmla="*/ 7926012 w 7926012"/>
                    <a:gd name="connsiteY0" fmla="*/ 0 h 1875769"/>
                    <a:gd name="connsiteX1" fmla="*/ 7631553 w 7926012"/>
                    <a:gd name="connsiteY1" fmla="*/ 83228 h 1875769"/>
                    <a:gd name="connsiteX2" fmla="*/ 7342978 w 7926012"/>
                    <a:gd name="connsiteY2" fmla="*/ 186087 h 1875769"/>
                    <a:gd name="connsiteX3" fmla="*/ 7061219 w 7926012"/>
                    <a:gd name="connsiteY3" fmla="*/ 270225 h 1875769"/>
                    <a:gd name="connsiteX4" fmla="*/ 6746865 w 7926012"/>
                    <a:gd name="connsiteY4" fmla="*/ 354194 h 1875769"/>
                    <a:gd name="connsiteX5" fmla="*/ 6468660 w 7926012"/>
                    <a:gd name="connsiteY5" fmla="*/ 427844 h 1875769"/>
                    <a:gd name="connsiteX6" fmla="*/ 6162899 w 7926012"/>
                    <a:gd name="connsiteY6" fmla="*/ 520973 h 1875769"/>
                    <a:gd name="connsiteX7" fmla="*/ 5882917 w 7926012"/>
                    <a:gd name="connsiteY7" fmla="*/ 620684 h 1875769"/>
                    <a:gd name="connsiteX8" fmla="*/ 5563058 w 7926012"/>
                    <a:gd name="connsiteY8" fmla="*/ 733348 h 1875769"/>
                    <a:gd name="connsiteX9" fmla="*/ 5264026 w 7926012"/>
                    <a:gd name="connsiteY9" fmla="*/ 849239 h 1875769"/>
                    <a:gd name="connsiteX10" fmla="*/ 4983199 w 7926012"/>
                    <a:gd name="connsiteY10" fmla="*/ 949006 h 1875769"/>
                    <a:gd name="connsiteX11" fmla="*/ 4679215 w 7926012"/>
                    <a:gd name="connsiteY11" fmla="*/ 1057728 h 1875769"/>
                    <a:gd name="connsiteX12" fmla="*/ 4409690 w 7926012"/>
                    <a:gd name="connsiteY12" fmla="*/ 1146836 h 1875769"/>
                    <a:gd name="connsiteX13" fmla="*/ 4099356 w 7926012"/>
                    <a:gd name="connsiteY13" fmla="*/ 1223577 h 1875769"/>
                    <a:gd name="connsiteX14" fmla="*/ 3835389 w 7926012"/>
                    <a:gd name="connsiteY14" fmla="*/ 1217848 h 1875769"/>
                    <a:gd name="connsiteX15" fmla="*/ 3527437 w 7926012"/>
                    <a:gd name="connsiteY15" fmla="*/ 1241045 h 1875769"/>
                    <a:gd name="connsiteX16" fmla="*/ 3234565 w 7926012"/>
                    <a:gd name="connsiteY16" fmla="*/ 1280914 h 1875769"/>
                    <a:gd name="connsiteX17" fmla="*/ 2933754 w 7926012"/>
                    <a:gd name="connsiteY17" fmla="*/ 1875769 h 1875769"/>
                    <a:gd name="connsiteX18" fmla="*/ 2635465 w 7926012"/>
                    <a:gd name="connsiteY18" fmla="*/ 1849404 h 1875769"/>
                    <a:gd name="connsiteX19" fmla="*/ 2343249 w 7926012"/>
                    <a:gd name="connsiteY19" fmla="*/ 1839578 h 1875769"/>
                    <a:gd name="connsiteX20" fmla="*/ 2040386 w 7926012"/>
                    <a:gd name="connsiteY20" fmla="*/ 1820818 h 1875769"/>
                    <a:gd name="connsiteX21" fmla="*/ 1757695 w 7926012"/>
                    <a:gd name="connsiteY21" fmla="*/ 1799669 h 1875769"/>
                    <a:gd name="connsiteX22" fmla="*/ 1468464 w 7926012"/>
                    <a:gd name="connsiteY22" fmla="*/ 1778540 h 1875769"/>
                    <a:gd name="connsiteX23" fmla="*/ 1165602 w 7926012"/>
                    <a:gd name="connsiteY23" fmla="*/ 1773325 h 1875769"/>
                    <a:gd name="connsiteX24" fmla="*/ 878287 w 7926012"/>
                    <a:gd name="connsiteY24" fmla="*/ 1751207 h 1875769"/>
                    <a:gd name="connsiteX25" fmla="*/ 581119 w 7926012"/>
                    <a:gd name="connsiteY25" fmla="*/ 1747528 h 1875769"/>
                    <a:gd name="connsiteX26" fmla="*/ 296047 w 7926012"/>
                    <a:gd name="connsiteY26" fmla="*/ 1714316 h 1875769"/>
                    <a:gd name="connsiteX27" fmla="*/ 0 w 7926012"/>
                    <a:gd name="connsiteY27" fmla="*/ 1712286 h 1875769"/>
                    <a:gd name="connsiteX0" fmla="*/ 7926012 w 7926012"/>
                    <a:gd name="connsiteY0" fmla="*/ 0 h 1899098"/>
                    <a:gd name="connsiteX1" fmla="*/ 7631553 w 7926012"/>
                    <a:gd name="connsiteY1" fmla="*/ 83228 h 1899098"/>
                    <a:gd name="connsiteX2" fmla="*/ 7342978 w 7926012"/>
                    <a:gd name="connsiteY2" fmla="*/ 186087 h 1899098"/>
                    <a:gd name="connsiteX3" fmla="*/ 7061219 w 7926012"/>
                    <a:gd name="connsiteY3" fmla="*/ 270225 h 1899098"/>
                    <a:gd name="connsiteX4" fmla="*/ 6746865 w 7926012"/>
                    <a:gd name="connsiteY4" fmla="*/ 354194 h 1899098"/>
                    <a:gd name="connsiteX5" fmla="*/ 6468660 w 7926012"/>
                    <a:gd name="connsiteY5" fmla="*/ 427844 h 1899098"/>
                    <a:gd name="connsiteX6" fmla="*/ 6162899 w 7926012"/>
                    <a:gd name="connsiteY6" fmla="*/ 520973 h 1899098"/>
                    <a:gd name="connsiteX7" fmla="*/ 5882917 w 7926012"/>
                    <a:gd name="connsiteY7" fmla="*/ 620684 h 1899098"/>
                    <a:gd name="connsiteX8" fmla="*/ 5563058 w 7926012"/>
                    <a:gd name="connsiteY8" fmla="*/ 733348 h 1899098"/>
                    <a:gd name="connsiteX9" fmla="*/ 5264026 w 7926012"/>
                    <a:gd name="connsiteY9" fmla="*/ 849239 h 1899098"/>
                    <a:gd name="connsiteX10" fmla="*/ 4983199 w 7926012"/>
                    <a:gd name="connsiteY10" fmla="*/ 949006 h 1899098"/>
                    <a:gd name="connsiteX11" fmla="*/ 4679215 w 7926012"/>
                    <a:gd name="connsiteY11" fmla="*/ 1057728 h 1899098"/>
                    <a:gd name="connsiteX12" fmla="*/ 4409690 w 7926012"/>
                    <a:gd name="connsiteY12" fmla="*/ 1146836 h 1899098"/>
                    <a:gd name="connsiteX13" fmla="*/ 4099356 w 7926012"/>
                    <a:gd name="connsiteY13" fmla="*/ 1223577 h 1899098"/>
                    <a:gd name="connsiteX14" fmla="*/ 3835389 w 7926012"/>
                    <a:gd name="connsiteY14" fmla="*/ 1217848 h 1899098"/>
                    <a:gd name="connsiteX15" fmla="*/ 3527437 w 7926012"/>
                    <a:gd name="connsiteY15" fmla="*/ 1241045 h 1899098"/>
                    <a:gd name="connsiteX16" fmla="*/ 3228216 w 7926012"/>
                    <a:gd name="connsiteY16" fmla="*/ 1899098 h 1899098"/>
                    <a:gd name="connsiteX17" fmla="*/ 2933754 w 7926012"/>
                    <a:gd name="connsiteY17" fmla="*/ 1875769 h 1899098"/>
                    <a:gd name="connsiteX18" fmla="*/ 2635465 w 7926012"/>
                    <a:gd name="connsiteY18" fmla="*/ 1849404 h 1899098"/>
                    <a:gd name="connsiteX19" fmla="*/ 2343249 w 7926012"/>
                    <a:gd name="connsiteY19" fmla="*/ 1839578 h 1899098"/>
                    <a:gd name="connsiteX20" fmla="*/ 2040386 w 7926012"/>
                    <a:gd name="connsiteY20" fmla="*/ 1820818 h 1899098"/>
                    <a:gd name="connsiteX21" fmla="*/ 1757695 w 7926012"/>
                    <a:gd name="connsiteY21" fmla="*/ 1799669 h 1899098"/>
                    <a:gd name="connsiteX22" fmla="*/ 1468464 w 7926012"/>
                    <a:gd name="connsiteY22" fmla="*/ 1778540 h 1899098"/>
                    <a:gd name="connsiteX23" fmla="*/ 1165602 w 7926012"/>
                    <a:gd name="connsiteY23" fmla="*/ 1773325 h 1899098"/>
                    <a:gd name="connsiteX24" fmla="*/ 878287 w 7926012"/>
                    <a:gd name="connsiteY24" fmla="*/ 1751207 h 1899098"/>
                    <a:gd name="connsiteX25" fmla="*/ 581119 w 7926012"/>
                    <a:gd name="connsiteY25" fmla="*/ 1747528 h 1899098"/>
                    <a:gd name="connsiteX26" fmla="*/ 296047 w 7926012"/>
                    <a:gd name="connsiteY26" fmla="*/ 1714316 h 1899098"/>
                    <a:gd name="connsiteX27" fmla="*/ 0 w 7926012"/>
                    <a:gd name="connsiteY27" fmla="*/ 1712286 h 1899098"/>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835389 w 7926012"/>
                    <a:gd name="connsiteY14" fmla="*/ 1217848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778240 w 7926012"/>
                    <a:gd name="connsiteY14" fmla="*/ 1909322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78781"/>
                    <a:gd name="connsiteX1" fmla="*/ 7631553 w 7926012"/>
                    <a:gd name="connsiteY1" fmla="*/ 83228 h 1978781"/>
                    <a:gd name="connsiteX2" fmla="*/ 7342978 w 7926012"/>
                    <a:gd name="connsiteY2" fmla="*/ 186087 h 1978781"/>
                    <a:gd name="connsiteX3" fmla="*/ 7061219 w 7926012"/>
                    <a:gd name="connsiteY3" fmla="*/ 270225 h 1978781"/>
                    <a:gd name="connsiteX4" fmla="*/ 6746865 w 7926012"/>
                    <a:gd name="connsiteY4" fmla="*/ 354194 h 1978781"/>
                    <a:gd name="connsiteX5" fmla="*/ 6468660 w 7926012"/>
                    <a:gd name="connsiteY5" fmla="*/ 427844 h 1978781"/>
                    <a:gd name="connsiteX6" fmla="*/ 6162899 w 7926012"/>
                    <a:gd name="connsiteY6" fmla="*/ 520973 h 1978781"/>
                    <a:gd name="connsiteX7" fmla="*/ 5882917 w 7926012"/>
                    <a:gd name="connsiteY7" fmla="*/ 620684 h 1978781"/>
                    <a:gd name="connsiteX8" fmla="*/ 5563058 w 7926012"/>
                    <a:gd name="connsiteY8" fmla="*/ 733348 h 1978781"/>
                    <a:gd name="connsiteX9" fmla="*/ 5264026 w 7926012"/>
                    <a:gd name="connsiteY9" fmla="*/ 849239 h 1978781"/>
                    <a:gd name="connsiteX10" fmla="*/ 4983199 w 7926012"/>
                    <a:gd name="connsiteY10" fmla="*/ 949006 h 1978781"/>
                    <a:gd name="connsiteX11" fmla="*/ 4679215 w 7926012"/>
                    <a:gd name="connsiteY11" fmla="*/ 1057728 h 1978781"/>
                    <a:gd name="connsiteX12" fmla="*/ 4409690 w 7926012"/>
                    <a:gd name="connsiteY12" fmla="*/ 1146836 h 1978781"/>
                    <a:gd name="connsiteX13" fmla="*/ 4096181 w 7926012"/>
                    <a:gd name="connsiteY13" fmla="*/ 1978781 h 1978781"/>
                    <a:gd name="connsiteX14" fmla="*/ 3778240 w 7926012"/>
                    <a:gd name="connsiteY14" fmla="*/ 1909322 h 1978781"/>
                    <a:gd name="connsiteX15" fmla="*/ 3517913 w 7926012"/>
                    <a:gd name="connsiteY15" fmla="*/ 1919773 h 1978781"/>
                    <a:gd name="connsiteX16" fmla="*/ 3228216 w 7926012"/>
                    <a:gd name="connsiteY16" fmla="*/ 1899098 h 1978781"/>
                    <a:gd name="connsiteX17" fmla="*/ 2933754 w 7926012"/>
                    <a:gd name="connsiteY17" fmla="*/ 1875769 h 1978781"/>
                    <a:gd name="connsiteX18" fmla="*/ 2635465 w 7926012"/>
                    <a:gd name="connsiteY18" fmla="*/ 1849404 h 1978781"/>
                    <a:gd name="connsiteX19" fmla="*/ 2343249 w 7926012"/>
                    <a:gd name="connsiteY19" fmla="*/ 1839578 h 1978781"/>
                    <a:gd name="connsiteX20" fmla="*/ 2040386 w 7926012"/>
                    <a:gd name="connsiteY20" fmla="*/ 1820818 h 1978781"/>
                    <a:gd name="connsiteX21" fmla="*/ 1757695 w 7926012"/>
                    <a:gd name="connsiteY21" fmla="*/ 1799669 h 1978781"/>
                    <a:gd name="connsiteX22" fmla="*/ 1468464 w 7926012"/>
                    <a:gd name="connsiteY22" fmla="*/ 1778540 h 1978781"/>
                    <a:gd name="connsiteX23" fmla="*/ 1165602 w 7926012"/>
                    <a:gd name="connsiteY23" fmla="*/ 1773325 h 1978781"/>
                    <a:gd name="connsiteX24" fmla="*/ 878287 w 7926012"/>
                    <a:gd name="connsiteY24" fmla="*/ 1751207 h 1978781"/>
                    <a:gd name="connsiteX25" fmla="*/ 581119 w 7926012"/>
                    <a:gd name="connsiteY25" fmla="*/ 1747528 h 1978781"/>
                    <a:gd name="connsiteX26" fmla="*/ 296047 w 7926012"/>
                    <a:gd name="connsiteY26" fmla="*/ 1714316 h 1978781"/>
                    <a:gd name="connsiteX27" fmla="*/ 0 w 7926012"/>
                    <a:gd name="connsiteY27" fmla="*/ 1712286 h 1978781"/>
                    <a:gd name="connsiteX0" fmla="*/ 7926012 w 7926012"/>
                    <a:gd name="connsiteY0" fmla="*/ 0 h 2007196"/>
                    <a:gd name="connsiteX1" fmla="*/ 7631553 w 7926012"/>
                    <a:gd name="connsiteY1" fmla="*/ 83228 h 2007196"/>
                    <a:gd name="connsiteX2" fmla="*/ 7342978 w 7926012"/>
                    <a:gd name="connsiteY2" fmla="*/ 186087 h 2007196"/>
                    <a:gd name="connsiteX3" fmla="*/ 7061219 w 7926012"/>
                    <a:gd name="connsiteY3" fmla="*/ 270225 h 2007196"/>
                    <a:gd name="connsiteX4" fmla="*/ 6746865 w 7926012"/>
                    <a:gd name="connsiteY4" fmla="*/ 354194 h 2007196"/>
                    <a:gd name="connsiteX5" fmla="*/ 6468660 w 7926012"/>
                    <a:gd name="connsiteY5" fmla="*/ 427844 h 2007196"/>
                    <a:gd name="connsiteX6" fmla="*/ 6162899 w 7926012"/>
                    <a:gd name="connsiteY6" fmla="*/ 520973 h 2007196"/>
                    <a:gd name="connsiteX7" fmla="*/ 5882917 w 7926012"/>
                    <a:gd name="connsiteY7" fmla="*/ 620684 h 2007196"/>
                    <a:gd name="connsiteX8" fmla="*/ 5563058 w 7926012"/>
                    <a:gd name="connsiteY8" fmla="*/ 733348 h 2007196"/>
                    <a:gd name="connsiteX9" fmla="*/ 5264026 w 7926012"/>
                    <a:gd name="connsiteY9" fmla="*/ 849239 h 2007196"/>
                    <a:gd name="connsiteX10" fmla="*/ 4983199 w 7926012"/>
                    <a:gd name="connsiteY10" fmla="*/ 949006 h 2007196"/>
                    <a:gd name="connsiteX11" fmla="*/ 4679215 w 7926012"/>
                    <a:gd name="connsiteY11" fmla="*/ 1057728 h 2007196"/>
                    <a:gd name="connsiteX12" fmla="*/ 4387465 w 7926012"/>
                    <a:gd name="connsiteY12" fmla="*/ 2007196 h 2007196"/>
                    <a:gd name="connsiteX13" fmla="*/ 4096181 w 7926012"/>
                    <a:gd name="connsiteY13" fmla="*/ 1978781 h 2007196"/>
                    <a:gd name="connsiteX14" fmla="*/ 3778240 w 7926012"/>
                    <a:gd name="connsiteY14" fmla="*/ 1909322 h 2007196"/>
                    <a:gd name="connsiteX15" fmla="*/ 3517913 w 7926012"/>
                    <a:gd name="connsiteY15" fmla="*/ 1919773 h 2007196"/>
                    <a:gd name="connsiteX16" fmla="*/ 3228216 w 7926012"/>
                    <a:gd name="connsiteY16" fmla="*/ 1899098 h 2007196"/>
                    <a:gd name="connsiteX17" fmla="*/ 2933754 w 7926012"/>
                    <a:gd name="connsiteY17" fmla="*/ 1875769 h 2007196"/>
                    <a:gd name="connsiteX18" fmla="*/ 2635465 w 7926012"/>
                    <a:gd name="connsiteY18" fmla="*/ 1849404 h 2007196"/>
                    <a:gd name="connsiteX19" fmla="*/ 2343249 w 7926012"/>
                    <a:gd name="connsiteY19" fmla="*/ 1839578 h 2007196"/>
                    <a:gd name="connsiteX20" fmla="*/ 2040386 w 7926012"/>
                    <a:gd name="connsiteY20" fmla="*/ 1820818 h 2007196"/>
                    <a:gd name="connsiteX21" fmla="*/ 1757695 w 7926012"/>
                    <a:gd name="connsiteY21" fmla="*/ 1799669 h 2007196"/>
                    <a:gd name="connsiteX22" fmla="*/ 1468464 w 7926012"/>
                    <a:gd name="connsiteY22" fmla="*/ 1778540 h 2007196"/>
                    <a:gd name="connsiteX23" fmla="*/ 1165602 w 7926012"/>
                    <a:gd name="connsiteY23" fmla="*/ 1773325 h 2007196"/>
                    <a:gd name="connsiteX24" fmla="*/ 878287 w 7926012"/>
                    <a:gd name="connsiteY24" fmla="*/ 1751207 h 2007196"/>
                    <a:gd name="connsiteX25" fmla="*/ 581119 w 7926012"/>
                    <a:gd name="connsiteY25" fmla="*/ 1747528 h 2007196"/>
                    <a:gd name="connsiteX26" fmla="*/ 296047 w 7926012"/>
                    <a:gd name="connsiteY26" fmla="*/ 1714316 h 2007196"/>
                    <a:gd name="connsiteX27" fmla="*/ 0 w 7926012"/>
                    <a:gd name="connsiteY27" fmla="*/ 1712286 h 2007196"/>
                    <a:gd name="connsiteX0" fmla="*/ 7926012 w 7926012"/>
                    <a:gd name="connsiteY0" fmla="*/ 0 h 2026430"/>
                    <a:gd name="connsiteX1" fmla="*/ 7631553 w 7926012"/>
                    <a:gd name="connsiteY1" fmla="*/ 83228 h 2026430"/>
                    <a:gd name="connsiteX2" fmla="*/ 7342978 w 7926012"/>
                    <a:gd name="connsiteY2" fmla="*/ 186087 h 2026430"/>
                    <a:gd name="connsiteX3" fmla="*/ 7061219 w 7926012"/>
                    <a:gd name="connsiteY3" fmla="*/ 270225 h 2026430"/>
                    <a:gd name="connsiteX4" fmla="*/ 6746865 w 7926012"/>
                    <a:gd name="connsiteY4" fmla="*/ 354194 h 2026430"/>
                    <a:gd name="connsiteX5" fmla="*/ 6468660 w 7926012"/>
                    <a:gd name="connsiteY5" fmla="*/ 427844 h 2026430"/>
                    <a:gd name="connsiteX6" fmla="*/ 6162899 w 7926012"/>
                    <a:gd name="connsiteY6" fmla="*/ 520973 h 2026430"/>
                    <a:gd name="connsiteX7" fmla="*/ 5882917 w 7926012"/>
                    <a:gd name="connsiteY7" fmla="*/ 620684 h 2026430"/>
                    <a:gd name="connsiteX8" fmla="*/ 5563058 w 7926012"/>
                    <a:gd name="connsiteY8" fmla="*/ 733348 h 2026430"/>
                    <a:gd name="connsiteX9" fmla="*/ 5264026 w 7926012"/>
                    <a:gd name="connsiteY9" fmla="*/ 849239 h 2026430"/>
                    <a:gd name="connsiteX10" fmla="*/ 4983199 w 7926012"/>
                    <a:gd name="connsiteY10" fmla="*/ 949006 h 2026430"/>
                    <a:gd name="connsiteX11" fmla="*/ 4688740 w 7926012"/>
                    <a:gd name="connsiteY11" fmla="*/ 2026430 h 2026430"/>
                    <a:gd name="connsiteX12" fmla="*/ 4387465 w 7926012"/>
                    <a:gd name="connsiteY12" fmla="*/ 2007196 h 2026430"/>
                    <a:gd name="connsiteX13" fmla="*/ 4096181 w 7926012"/>
                    <a:gd name="connsiteY13" fmla="*/ 1978781 h 2026430"/>
                    <a:gd name="connsiteX14" fmla="*/ 3778240 w 7926012"/>
                    <a:gd name="connsiteY14" fmla="*/ 1909322 h 2026430"/>
                    <a:gd name="connsiteX15" fmla="*/ 3517913 w 7926012"/>
                    <a:gd name="connsiteY15" fmla="*/ 1919773 h 2026430"/>
                    <a:gd name="connsiteX16" fmla="*/ 3228216 w 7926012"/>
                    <a:gd name="connsiteY16" fmla="*/ 1899098 h 2026430"/>
                    <a:gd name="connsiteX17" fmla="*/ 2933754 w 7926012"/>
                    <a:gd name="connsiteY17" fmla="*/ 1875769 h 2026430"/>
                    <a:gd name="connsiteX18" fmla="*/ 2635465 w 7926012"/>
                    <a:gd name="connsiteY18" fmla="*/ 1849404 h 2026430"/>
                    <a:gd name="connsiteX19" fmla="*/ 2343249 w 7926012"/>
                    <a:gd name="connsiteY19" fmla="*/ 1839578 h 2026430"/>
                    <a:gd name="connsiteX20" fmla="*/ 2040386 w 7926012"/>
                    <a:gd name="connsiteY20" fmla="*/ 1820818 h 2026430"/>
                    <a:gd name="connsiteX21" fmla="*/ 1757695 w 7926012"/>
                    <a:gd name="connsiteY21" fmla="*/ 1799669 h 2026430"/>
                    <a:gd name="connsiteX22" fmla="*/ 1468464 w 7926012"/>
                    <a:gd name="connsiteY22" fmla="*/ 1778540 h 2026430"/>
                    <a:gd name="connsiteX23" fmla="*/ 1165602 w 7926012"/>
                    <a:gd name="connsiteY23" fmla="*/ 1773325 h 2026430"/>
                    <a:gd name="connsiteX24" fmla="*/ 878287 w 7926012"/>
                    <a:gd name="connsiteY24" fmla="*/ 1751207 h 2026430"/>
                    <a:gd name="connsiteX25" fmla="*/ 581119 w 7926012"/>
                    <a:gd name="connsiteY25" fmla="*/ 1747528 h 2026430"/>
                    <a:gd name="connsiteX26" fmla="*/ 296047 w 7926012"/>
                    <a:gd name="connsiteY26" fmla="*/ 1714316 h 2026430"/>
                    <a:gd name="connsiteX27" fmla="*/ 0 w 7926012"/>
                    <a:gd name="connsiteY27" fmla="*/ 1712286 h 2026430"/>
                    <a:gd name="connsiteX0" fmla="*/ 7926012 w 7926012"/>
                    <a:gd name="connsiteY0" fmla="*/ 0 h 2035609"/>
                    <a:gd name="connsiteX1" fmla="*/ 7631553 w 7926012"/>
                    <a:gd name="connsiteY1" fmla="*/ 83228 h 2035609"/>
                    <a:gd name="connsiteX2" fmla="*/ 7342978 w 7926012"/>
                    <a:gd name="connsiteY2" fmla="*/ 186087 h 2035609"/>
                    <a:gd name="connsiteX3" fmla="*/ 7061219 w 7926012"/>
                    <a:gd name="connsiteY3" fmla="*/ 270225 h 2035609"/>
                    <a:gd name="connsiteX4" fmla="*/ 6746865 w 7926012"/>
                    <a:gd name="connsiteY4" fmla="*/ 354194 h 2035609"/>
                    <a:gd name="connsiteX5" fmla="*/ 6468660 w 7926012"/>
                    <a:gd name="connsiteY5" fmla="*/ 427844 h 2035609"/>
                    <a:gd name="connsiteX6" fmla="*/ 6162899 w 7926012"/>
                    <a:gd name="connsiteY6" fmla="*/ 520973 h 2035609"/>
                    <a:gd name="connsiteX7" fmla="*/ 5882917 w 7926012"/>
                    <a:gd name="connsiteY7" fmla="*/ 620684 h 2035609"/>
                    <a:gd name="connsiteX8" fmla="*/ 5563058 w 7926012"/>
                    <a:gd name="connsiteY8" fmla="*/ 733348 h 2035609"/>
                    <a:gd name="connsiteX9" fmla="*/ 5264026 w 7926012"/>
                    <a:gd name="connsiteY9" fmla="*/ 849239 h 2035609"/>
                    <a:gd name="connsiteX10" fmla="*/ 4995899 w 7926012"/>
                    <a:gd name="connsiteY10" fmla="*/ 2035609 h 2035609"/>
                    <a:gd name="connsiteX11" fmla="*/ 4688740 w 7926012"/>
                    <a:gd name="connsiteY11" fmla="*/ 2026430 h 2035609"/>
                    <a:gd name="connsiteX12" fmla="*/ 4387465 w 7926012"/>
                    <a:gd name="connsiteY12" fmla="*/ 2007196 h 2035609"/>
                    <a:gd name="connsiteX13" fmla="*/ 4096181 w 7926012"/>
                    <a:gd name="connsiteY13" fmla="*/ 1978781 h 2035609"/>
                    <a:gd name="connsiteX14" fmla="*/ 3778240 w 7926012"/>
                    <a:gd name="connsiteY14" fmla="*/ 1909322 h 2035609"/>
                    <a:gd name="connsiteX15" fmla="*/ 3517913 w 7926012"/>
                    <a:gd name="connsiteY15" fmla="*/ 1919773 h 2035609"/>
                    <a:gd name="connsiteX16" fmla="*/ 3228216 w 7926012"/>
                    <a:gd name="connsiteY16" fmla="*/ 1899098 h 2035609"/>
                    <a:gd name="connsiteX17" fmla="*/ 2933754 w 7926012"/>
                    <a:gd name="connsiteY17" fmla="*/ 1875769 h 2035609"/>
                    <a:gd name="connsiteX18" fmla="*/ 2635465 w 7926012"/>
                    <a:gd name="connsiteY18" fmla="*/ 1849404 h 2035609"/>
                    <a:gd name="connsiteX19" fmla="*/ 2343249 w 7926012"/>
                    <a:gd name="connsiteY19" fmla="*/ 1839578 h 2035609"/>
                    <a:gd name="connsiteX20" fmla="*/ 2040386 w 7926012"/>
                    <a:gd name="connsiteY20" fmla="*/ 1820818 h 2035609"/>
                    <a:gd name="connsiteX21" fmla="*/ 1757695 w 7926012"/>
                    <a:gd name="connsiteY21" fmla="*/ 1799669 h 2035609"/>
                    <a:gd name="connsiteX22" fmla="*/ 1468464 w 7926012"/>
                    <a:gd name="connsiteY22" fmla="*/ 1778540 h 2035609"/>
                    <a:gd name="connsiteX23" fmla="*/ 1165602 w 7926012"/>
                    <a:gd name="connsiteY23" fmla="*/ 1773325 h 2035609"/>
                    <a:gd name="connsiteX24" fmla="*/ 878287 w 7926012"/>
                    <a:gd name="connsiteY24" fmla="*/ 1751207 h 2035609"/>
                    <a:gd name="connsiteX25" fmla="*/ 581119 w 7926012"/>
                    <a:gd name="connsiteY25" fmla="*/ 1747528 h 2035609"/>
                    <a:gd name="connsiteX26" fmla="*/ 296047 w 7926012"/>
                    <a:gd name="connsiteY26" fmla="*/ 1714316 h 2035609"/>
                    <a:gd name="connsiteX27" fmla="*/ 0 w 7926012"/>
                    <a:gd name="connsiteY27" fmla="*/ 1712286 h 2035609"/>
                    <a:gd name="connsiteX0" fmla="*/ 7926012 w 7926012"/>
                    <a:gd name="connsiteY0" fmla="*/ 0 h 2037810"/>
                    <a:gd name="connsiteX1" fmla="*/ 7631553 w 7926012"/>
                    <a:gd name="connsiteY1" fmla="*/ 83228 h 2037810"/>
                    <a:gd name="connsiteX2" fmla="*/ 7342978 w 7926012"/>
                    <a:gd name="connsiteY2" fmla="*/ 186087 h 2037810"/>
                    <a:gd name="connsiteX3" fmla="*/ 7061219 w 7926012"/>
                    <a:gd name="connsiteY3" fmla="*/ 270225 h 2037810"/>
                    <a:gd name="connsiteX4" fmla="*/ 6746865 w 7926012"/>
                    <a:gd name="connsiteY4" fmla="*/ 354194 h 2037810"/>
                    <a:gd name="connsiteX5" fmla="*/ 6468660 w 7926012"/>
                    <a:gd name="connsiteY5" fmla="*/ 427844 h 2037810"/>
                    <a:gd name="connsiteX6" fmla="*/ 6162899 w 7926012"/>
                    <a:gd name="connsiteY6" fmla="*/ 520973 h 2037810"/>
                    <a:gd name="connsiteX7" fmla="*/ 5882917 w 7926012"/>
                    <a:gd name="connsiteY7" fmla="*/ 620684 h 2037810"/>
                    <a:gd name="connsiteX8" fmla="*/ 5563058 w 7926012"/>
                    <a:gd name="connsiteY8" fmla="*/ 733348 h 2037810"/>
                    <a:gd name="connsiteX9" fmla="*/ 5283076 w 7926012"/>
                    <a:gd name="connsiteY9" fmla="*/ 2037810 h 2037810"/>
                    <a:gd name="connsiteX10" fmla="*/ 4995899 w 7926012"/>
                    <a:gd name="connsiteY10" fmla="*/ 2035609 h 2037810"/>
                    <a:gd name="connsiteX11" fmla="*/ 4688740 w 7926012"/>
                    <a:gd name="connsiteY11" fmla="*/ 2026430 h 2037810"/>
                    <a:gd name="connsiteX12" fmla="*/ 4387465 w 7926012"/>
                    <a:gd name="connsiteY12" fmla="*/ 2007196 h 2037810"/>
                    <a:gd name="connsiteX13" fmla="*/ 4096181 w 7926012"/>
                    <a:gd name="connsiteY13" fmla="*/ 1978781 h 2037810"/>
                    <a:gd name="connsiteX14" fmla="*/ 3778240 w 7926012"/>
                    <a:gd name="connsiteY14" fmla="*/ 1909322 h 2037810"/>
                    <a:gd name="connsiteX15" fmla="*/ 3517913 w 7926012"/>
                    <a:gd name="connsiteY15" fmla="*/ 1919773 h 2037810"/>
                    <a:gd name="connsiteX16" fmla="*/ 3228216 w 7926012"/>
                    <a:gd name="connsiteY16" fmla="*/ 1899098 h 2037810"/>
                    <a:gd name="connsiteX17" fmla="*/ 2933754 w 7926012"/>
                    <a:gd name="connsiteY17" fmla="*/ 1875769 h 2037810"/>
                    <a:gd name="connsiteX18" fmla="*/ 2635465 w 7926012"/>
                    <a:gd name="connsiteY18" fmla="*/ 1849404 h 2037810"/>
                    <a:gd name="connsiteX19" fmla="*/ 2343249 w 7926012"/>
                    <a:gd name="connsiteY19" fmla="*/ 1839578 h 2037810"/>
                    <a:gd name="connsiteX20" fmla="*/ 2040386 w 7926012"/>
                    <a:gd name="connsiteY20" fmla="*/ 1820818 h 2037810"/>
                    <a:gd name="connsiteX21" fmla="*/ 1757695 w 7926012"/>
                    <a:gd name="connsiteY21" fmla="*/ 1799669 h 2037810"/>
                    <a:gd name="connsiteX22" fmla="*/ 1468464 w 7926012"/>
                    <a:gd name="connsiteY22" fmla="*/ 1778540 h 2037810"/>
                    <a:gd name="connsiteX23" fmla="*/ 1165602 w 7926012"/>
                    <a:gd name="connsiteY23" fmla="*/ 1773325 h 2037810"/>
                    <a:gd name="connsiteX24" fmla="*/ 878287 w 7926012"/>
                    <a:gd name="connsiteY24" fmla="*/ 1751207 h 2037810"/>
                    <a:gd name="connsiteX25" fmla="*/ 581119 w 7926012"/>
                    <a:gd name="connsiteY25" fmla="*/ 1747528 h 2037810"/>
                    <a:gd name="connsiteX26" fmla="*/ 296047 w 7926012"/>
                    <a:gd name="connsiteY26" fmla="*/ 1714316 h 2037810"/>
                    <a:gd name="connsiteX27" fmla="*/ 0 w 7926012"/>
                    <a:gd name="connsiteY27" fmla="*/ 1712286 h 2037810"/>
                    <a:gd name="connsiteX0" fmla="*/ 7926012 w 7926012"/>
                    <a:gd name="connsiteY0" fmla="*/ 0 h 2052566"/>
                    <a:gd name="connsiteX1" fmla="*/ 7631553 w 7926012"/>
                    <a:gd name="connsiteY1" fmla="*/ 83228 h 2052566"/>
                    <a:gd name="connsiteX2" fmla="*/ 7342978 w 7926012"/>
                    <a:gd name="connsiteY2" fmla="*/ 186087 h 2052566"/>
                    <a:gd name="connsiteX3" fmla="*/ 7061219 w 7926012"/>
                    <a:gd name="connsiteY3" fmla="*/ 270225 h 2052566"/>
                    <a:gd name="connsiteX4" fmla="*/ 6746865 w 7926012"/>
                    <a:gd name="connsiteY4" fmla="*/ 354194 h 2052566"/>
                    <a:gd name="connsiteX5" fmla="*/ 6468660 w 7926012"/>
                    <a:gd name="connsiteY5" fmla="*/ 427844 h 2052566"/>
                    <a:gd name="connsiteX6" fmla="*/ 6162899 w 7926012"/>
                    <a:gd name="connsiteY6" fmla="*/ 520973 h 2052566"/>
                    <a:gd name="connsiteX7" fmla="*/ 5882917 w 7926012"/>
                    <a:gd name="connsiteY7" fmla="*/ 620684 h 2052566"/>
                    <a:gd name="connsiteX8" fmla="*/ 5578933 w 7926012"/>
                    <a:gd name="connsiteY8" fmla="*/ 2052566 h 2052566"/>
                    <a:gd name="connsiteX9" fmla="*/ 5283076 w 7926012"/>
                    <a:gd name="connsiteY9" fmla="*/ 2037810 h 2052566"/>
                    <a:gd name="connsiteX10" fmla="*/ 4995899 w 7926012"/>
                    <a:gd name="connsiteY10" fmla="*/ 2035609 h 2052566"/>
                    <a:gd name="connsiteX11" fmla="*/ 4688740 w 7926012"/>
                    <a:gd name="connsiteY11" fmla="*/ 2026430 h 2052566"/>
                    <a:gd name="connsiteX12" fmla="*/ 4387465 w 7926012"/>
                    <a:gd name="connsiteY12" fmla="*/ 2007196 h 2052566"/>
                    <a:gd name="connsiteX13" fmla="*/ 4096181 w 7926012"/>
                    <a:gd name="connsiteY13" fmla="*/ 1978781 h 2052566"/>
                    <a:gd name="connsiteX14" fmla="*/ 3778240 w 7926012"/>
                    <a:gd name="connsiteY14" fmla="*/ 1909322 h 2052566"/>
                    <a:gd name="connsiteX15" fmla="*/ 3517913 w 7926012"/>
                    <a:gd name="connsiteY15" fmla="*/ 1919773 h 2052566"/>
                    <a:gd name="connsiteX16" fmla="*/ 3228216 w 7926012"/>
                    <a:gd name="connsiteY16" fmla="*/ 1899098 h 2052566"/>
                    <a:gd name="connsiteX17" fmla="*/ 2933754 w 7926012"/>
                    <a:gd name="connsiteY17" fmla="*/ 1875769 h 2052566"/>
                    <a:gd name="connsiteX18" fmla="*/ 2635465 w 7926012"/>
                    <a:gd name="connsiteY18" fmla="*/ 1849404 h 2052566"/>
                    <a:gd name="connsiteX19" fmla="*/ 2343249 w 7926012"/>
                    <a:gd name="connsiteY19" fmla="*/ 1839578 h 2052566"/>
                    <a:gd name="connsiteX20" fmla="*/ 2040386 w 7926012"/>
                    <a:gd name="connsiteY20" fmla="*/ 1820818 h 2052566"/>
                    <a:gd name="connsiteX21" fmla="*/ 1757695 w 7926012"/>
                    <a:gd name="connsiteY21" fmla="*/ 1799669 h 2052566"/>
                    <a:gd name="connsiteX22" fmla="*/ 1468464 w 7926012"/>
                    <a:gd name="connsiteY22" fmla="*/ 1778540 h 2052566"/>
                    <a:gd name="connsiteX23" fmla="*/ 1165602 w 7926012"/>
                    <a:gd name="connsiteY23" fmla="*/ 1773325 h 2052566"/>
                    <a:gd name="connsiteX24" fmla="*/ 878287 w 7926012"/>
                    <a:gd name="connsiteY24" fmla="*/ 1751207 h 2052566"/>
                    <a:gd name="connsiteX25" fmla="*/ 581119 w 7926012"/>
                    <a:gd name="connsiteY25" fmla="*/ 1747528 h 2052566"/>
                    <a:gd name="connsiteX26" fmla="*/ 296047 w 7926012"/>
                    <a:gd name="connsiteY26" fmla="*/ 1714316 h 2052566"/>
                    <a:gd name="connsiteX27" fmla="*/ 0 w 7926012"/>
                    <a:gd name="connsiteY27" fmla="*/ 1712286 h 2052566"/>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2899 w 7926012"/>
                    <a:gd name="connsiteY6" fmla="*/ 520973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6074 w 7926012"/>
                    <a:gd name="connsiteY6" fmla="*/ 2053688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46865 w 7926012"/>
                    <a:gd name="connsiteY4" fmla="*/ 354194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56390 w 7926012"/>
                    <a:gd name="connsiteY4" fmla="*/ 2055795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4234"/>
                    <a:gd name="connsiteX1" fmla="*/ 7631553 w 7926012"/>
                    <a:gd name="connsiteY1" fmla="*/ 83228 h 2064234"/>
                    <a:gd name="connsiteX2" fmla="*/ 7342978 w 7926012"/>
                    <a:gd name="connsiteY2" fmla="*/ 18608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31553 w 7926012"/>
                    <a:gd name="connsiteY1" fmla="*/ 8322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41078 w 7926012"/>
                    <a:gd name="connsiteY1" fmla="*/ 200469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03787 w 7903787"/>
                    <a:gd name="connsiteY0" fmla="*/ 282474 h 351948"/>
                    <a:gd name="connsiteX1" fmla="*/ 7641078 w 7903787"/>
                    <a:gd name="connsiteY1" fmla="*/ 292412 h 351948"/>
                    <a:gd name="connsiteX2" fmla="*/ 7339803 w 7903787"/>
                    <a:gd name="connsiteY2" fmla="*/ 312421 h 351948"/>
                    <a:gd name="connsiteX3" fmla="*/ 7042169 w 7903787"/>
                    <a:gd name="connsiteY3" fmla="*/ 351948 h 351948"/>
                    <a:gd name="connsiteX4" fmla="*/ 6756390 w 7903787"/>
                    <a:gd name="connsiteY4" fmla="*/ 343509 h 351948"/>
                    <a:gd name="connsiteX5" fmla="*/ 6449610 w 7903787"/>
                    <a:gd name="connsiteY5" fmla="*/ 350242 h 351948"/>
                    <a:gd name="connsiteX6" fmla="*/ 6166074 w 7903787"/>
                    <a:gd name="connsiteY6" fmla="*/ 341402 h 351948"/>
                    <a:gd name="connsiteX7" fmla="*/ 5879742 w 7903787"/>
                    <a:gd name="connsiteY7" fmla="*/ 345518 h 351948"/>
                    <a:gd name="connsiteX8" fmla="*/ 5578933 w 7903787"/>
                    <a:gd name="connsiteY8" fmla="*/ 340280 h 351948"/>
                    <a:gd name="connsiteX9" fmla="*/ 5283076 w 7903787"/>
                    <a:gd name="connsiteY9" fmla="*/ 325524 h 351948"/>
                    <a:gd name="connsiteX10" fmla="*/ 4995899 w 7903787"/>
                    <a:gd name="connsiteY10" fmla="*/ 323323 h 351948"/>
                    <a:gd name="connsiteX11" fmla="*/ 4688740 w 7903787"/>
                    <a:gd name="connsiteY11" fmla="*/ 314144 h 351948"/>
                    <a:gd name="connsiteX12" fmla="*/ 4387465 w 7903787"/>
                    <a:gd name="connsiteY12" fmla="*/ 294910 h 351948"/>
                    <a:gd name="connsiteX13" fmla="*/ 4096181 w 7903787"/>
                    <a:gd name="connsiteY13" fmla="*/ 266495 h 351948"/>
                    <a:gd name="connsiteX14" fmla="*/ 3778240 w 7903787"/>
                    <a:gd name="connsiteY14" fmla="*/ 197036 h 351948"/>
                    <a:gd name="connsiteX15" fmla="*/ 3517913 w 7903787"/>
                    <a:gd name="connsiteY15" fmla="*/ 207487 h 351948"/>
                    <a:gd name="connsiteX16" fmla="*/ 3228216 w 7903787"/>
                    <a:gd name="connsiteY16" fmla="*/ 186812 h 351948"/>
                    <a:gd name="connsiteX17" fmla="*/ 2933754 w 7903787"/>
                    <a:gd name="connsiteY17" fmla="*/ 163483 h 351948"/>
                    <a:gd name="connsiteX18" fmla="*/ 2635465 w 7903787"/>
                    <a:gd name="connsiteY18" fmla="*/ 137118 h 351948"/>
                    <a:gd name="connsiteX19" fmla="*/ 2343249 w 7903787"/>
                    <a:gd name="connsiteY19" fmla="*/ 127292 h 351948"/>
                    <a:gd name="connsiteX20" fmla="*/ 2040386 w 7903787"/>
                    <a:gd name="connsiteY20" fmla="*/ 108532 h 351948"/>
                    <a:gd name="connsiteX21" fmla="*/ 1757695 w 7903787"/>
                    <a:gd name="connsiteY21" fmla="*/ 87383 h 351948"/>
                    <a:gd name="connsiteX22" fmla="*/ 1468464 w 7903787"/>
                    <a:gd name="connsiteY22" fmla="*/ 66254 h 351948"/>
                    <a:gd name="connsiteX23" fmla="*/ 1165602 w 7903787"/>
                    <a:gd name="connsiteY23" fmla="*/ 61039 h 351948"/>
                    <a:gd name="connsiteX24" fmla="*/ 878287 w 7903787"/>
                    <a:gd name="connsiteY24" fmla="*/ 38921 h 351948"/>
                    <a:gd name="connsiteX25" fmla="*/ 581119 w 7903787"/>
                    <a:gd name="connsiteY25" fmla="*/ 35242 h 351948"/>
                    <a:gd name="connsiteX26" fmla="*/ 296047 w 7903787"/>
                    <a:gd name="connsiteY26" fmla="*/ 2030 h 351948"/>
                    <a:gd name="connsiteX27" fmla="*/ 0 w 7903787"/>
                    <a:gd name="connsiteY27" fmla="*/ 0 h 351948"/>
                    <a:gd name="connsiteX0" fmla="*/ 7932362 w 7932362"/>
                    <a:gd name="connsiteY0" fmla="*/ 719027 h 719027"/>
                    <a:gd name="connsiteX1" fmla="*/ 7641078 w 7932362"/>
                    <a:gd name="connsiteY1" fmla="*/ 292412 h 719027"/>
                    <a:gd name="connsiteX2" fmla="*/ 7339803 w 7932362"/>
                    <a:gd name="connsiteY2" fmla="*/ 312421 h 719027"/>
                    <a:gd name="connsiteX3" fmla="*/ 7042169 w 7932362"/>
                    <a:gd name="connsiteY3" fmla="*/ 351948 h 719027"/>
                    <a:gd name="connsiteX4" fmla="*/ 6756390 w 7932362"/>
                    <a:gd name="connsiteY4" fmla="*/ 343509 h 719027"/>
                    <a:gd name="connsiteX5" fmla="*/ 6449610 w 7932362"/>
                    <a:gd name="connsiteY5" fmla="*/ 350242 h 719027"/>
                    <a:gd name="connsiteX6" fmla="*/ 6166074 w 7932362"/>
                    <a:gd name="connsiteY6" fmla="*/ 341402 h 719027"/>
                    <a:gd name="connsiteX7" fmla="*/ 5879742 w 7932362"/>
                    <a:gd name="connsiteY7" fmla="*/ 345518 h 719027"/>
                    <a:gd name="connsiteX8" fmla="*/ 5578933 w 7932362"/>
                    <a:gd name="connsiteY8" fmla="*/ 340280 h 719027"/>
                    <a:gd name="connsiteX9" fmla="*/ 5283076 w 7932362"/>
                    <a:gd name="connsiteY9" fmla="*/ 325524 h 719027"/>
                    <a:gd name="connsiteX10" fmla="*/ 4995899 w 7932362"/>
                    <a:gd name="connsiteY10" fmla="*/ 323323 h 719027"/>
                    <a:gd name="connsiteX11" fmla="*/ 4688740 w 7932362"/>
                    <a:gd name="connsiteY11" fmla="*/ 314144 h 719027"/>
                    <a:gd name="connsiteX12" fmla="*/ 4387465 w 7932362"/>
                    <a:gd name="connsiteY12" fmla="*/ 294910 h 719027"/>
                    <a:gd name="connsiteX13" fmla="*/ 4096181 w 7932362"/>
                    <a:gd name="connsiteY13" fmla="*/ 266495 h 719027"/>
                    <a:gd name="connsiteX14" fmla="*/ 3778240 w 7932362"/>
                    <a:gd name="connsiteY14" fmla="*/ 197036 h 719027"/>
                    <a:gd name="connsiteX15" fmla="*/ 3517913 w 7932362"/>
                    <a:gd name="connsiteY15" fmla="*/ 207487 h 719027"/>
                    <a:gd name="connsiteX16" fmla="*/ 3228216 w 7932362"/>
                    <a:gd name="connsiteY16" fmla="*/ 186812 h 719027"/>
                    <a:gd name="connsiteX17" fmla="*/ 2933754 w 7932362"/>
                    <a:gd name="connsiteY17" fmla="*/ 163483 h 719027"/>
                    <a:gd name="connsiteX18" fmla="*/ 2635465 w 7932362"/>
                    <a:gd name="connsiteY18" fmla="*/ 137118 h 719027"/>
                    <a:gd name="connsiteX19" fmla="*/ 2343249 w 7932362"/>
                    <a:gd name="connsiteY19" fmla="*/ 127292 h 719027"/>
                    <a:gd name="connsiteX20" fmla="*/ 2040386 w 7932362"/>
                    <a:gd name="connsiteY20" fmla="*/ 108532 h 719027"/>
                    <a:gd name="connsiteX21" fmla="*/ 1757695 w 7932362"/>
                    <a:gd name="connsiteY21" fmla="*/ 87383 h 719027"/>
                    <a:gd name="connsiteX22" fmla="*/ 1468464 w 7932362"/>
                    <a:gd name="connsiteY22" fmla="*/ 66254 h 719027"/>
                    <a:gd name="connsiteX23" fmla="*/ 1165602 w 7932362"/>
                    <a:gd name="connsiteY23" fmla="*/ 61039 h 719027"/>
                    <a:gd name="connsiteX24" fmla="*/ 878287 w 7932362"/>
                    <a:gd name="connsiteY24" fmla="*/ 38921 h 719027"/>
                    <a:gd name="connsiteX25" fmla="*/ 581119 w 7932362"/>
                    <a:gd name="connsiteY25" fmla="*/ 35242 h 719027"/>
                    <a:gd name="connsiteX26" fmla="*/ 296047 w 7932362"/>
                    <a:gd name="connsiteY26" fmla="*/ 2030 h 719027"/>
                    <a:gd name="connsiteX27" fmla="*/ 0 w 7932362"/>
                    <a:gd name="connsiteY27" fmla="*/ 0 h 719027"/>
                    <a:gd name="connsiteX0" fmla="*/ 7932362 w 7932362"/>
                    <a:gd name="connsiteY0" fmla="*/ 719027 h 728965"/>
                    <a:gd name="connsiteX1" fmla="*/ 7625203 w 7932362"/>
                    <a:gd name="connsiteY1" fmla="*/ 728965 h 728965"/>
                    <a:gd name="connsiteX2" fmla="*/ 7339803 w 7932362"/>
                    <a:gd name="connsiteY2" fmla="*/ 312421 h 728965"/>
                    <a:gd name="connsiteX3" fmla="*/ 7042169 w 7932362"/>
                    <a:gd name="connsiteY3" fmla="*/ 351948 h 728965"/>
                    <a:gd name="connsiteX4" fmla="*/ 6756390 w 7932362"/>
                    <a:gd name="connsiteY4" fmla="*/ 343509 h 728965"/>
                    <a:gd name="connsiteX5" fmla="*/ 6449610 w 7932362"/>
                    <a:gd name="connsiteY5" fmla="*/ 350242 h 728965"/>
                    <a:gd name="connsiteX6" fmla="*/ 6166074 w 7932362"/>
                    <a:gd name="connsiteY6" fmla="*/ 341402 h 728965"/>
                    <a:gd name="connsiteX7" fmla="*/ 5879742 w 7932362"/>
                    <a:gd name="connsiteY7" fmla="*/ 345518 h 728965"/>
                    <a:gd name="connsiteX8" fmla="*/ 5578933 w 7932362"/>
                    <a:gd name="connsiteY8" fmla="*/ 340280 h 728965"/>
                    <a:gd name="connsiteX9" fmla="*/ 5283076 w 7932362"/>
                    <a:gd name="connsiteY9" fmla="*/ 325524 h 728965"/>
                    <a:gd name="connsiteX10" fmla="*/ 4995899 w 7932362"/>
                    <a:gd name="connsiteY10" fmla="*/ 323323 h 728965"/>
                    <a:gd name="connsiteX11" fmla="*/ 4688740 w 7932362"/>
                    <a:gd name="connsiteY11" fmla="*/ 314144 h 728965"/>
                    <a:gd name="connsiteX12" fmla="*/ 4387465 w 7932362"/>
                    <a:gd name="connsiteY12" fmla="*/ 294910 h 728965"/>
                    <a:gd name="connsiteX13" fmla="*/ 4096181 w 7932362"/>
                    <a:gd name="connsiteY13" fmla="*/ 266495 h 728965"/>
                    <a:gd name="connsiteX14" fmla="*/ 3778240 w 7932362"/>
                    <a:gd name="connsiteY14" fmla="*/ 197036 h 728965"/>
                    <a:gd name="connsiteX15" fmla="*/ 3517913 w 7932362"/>
                    <a:gd name="connsiteY15" fmla="*/ 207487 h 728965"/>
                    <a:gd name="connsiteX16" fmla="*/ 3228216 w 7932362"/>
                    <a:gd name="connsiteY16" fmla="*/ 186812 h 728965"/>
                    <a:gd name="connsiteX17" fmla="*/ 2933754 w 7932362"/>
                    <a:gd name="connsiteY17" fmla="*/ 163483 h 728965"/>
                    <a:gd name="connsiteX18" fmla="*/ 2635465 w 7932362"/>
                    <a:gd name="connsiteY18" fmla="*/ 137118 h 728965"/>
                    <a:gd name="connsiteX19" fmla="*/ 2343249 w 7932362"/>
                    <a:gd name="connsiteY19" fmla="*/ 127292 h 728965"/>
                    <a:gd name="connsiteX20" fmla="*/ 2040386 w 7932362"/>
                    <a:gd name="connsiteY20" fmla="*/ 108532 h 728965"/>
                    <a:gd name="connsiteX21" fmla="*/ 1757695 w 7932362"/>
                    <a:gd name="connsiteY21" fmla="*/ 87383 h 728965"/>
                    <a:gd name="connsiteX22" fmla="*/ 1468464 w 7932362"/>
                    <a:gd name="connsiteY22" fmla="*/ 66254 h 728965"/>
                    <a:gd name="connsiteX23" fmla="*/ 1165602 w 7932362"/>
                    <a:gd name="connsiteY23" fmla="*/ 61039 h 728965"/>
                    <a:gd name="connsiteX24" fmla="*/ 878287 w 7932362"/>
                    <a:gd name="connsiteY24" fmla="*/ 38921 h 728965"/>
                    <a:gd name="connsiteX25" fmla="*/ 581119 w 7932362"/>
                    <a:gd name="connsiteY25" fmla="*/ 35242 h 728965"/>
                    <a:gd name="connsiteX26" fmla="*/ 296047 w 7932362"/>
                    <a:gd name="connsiteY26" fmla="*/ 2030 h 728965"/>
                    <a:gd name="connsiteX27" fmla="*/ 0 w 7932362"/>
                    <a:gd name="connsiteY27" fmla="*/ 0 h 728965"/>
                    <a:gd name="connsiteX0" fmla="*/ 7932362 w 7932362"/>
                    <a:gd name="connsiteY0" fmla="*/ 719027 h 758534"/>
                    <a:gd name="connsiteX1" fmla="*/ 7625203 w 7932362"/>
                    <a:gd name="connsiteY1" fmla="*/ 728965 h 758534"/>
                    <a:gd name="connsiteX2" fmla="*/ 7339803 w 7932362"/>
                    <a:gd name="connsiteY2" fmla="*/ 758534 h 758534"/>
                    <a:gd name="connsiteX3" fmla="*/ 7042169 w 7932362"/>
                    <a:gd name="connsiteY3" fmla="*/ 351948 h 758534"/>
                    <a:gd name="connsiteX4" fmla="*/ 6756390 w 7932362"/>
                    <a:gd name="connsiteY4" fmla="*/ 343509 h 758534"/>
                    <a:gd name="connsiteX5" fmla="*/ 6449610 w 7932362"/>
                    <a:gd name="connsiteY5" fmla="*/ 350242 h 758534"/>
                    <a:gd name="connsiteX6" fmla="*/ 6166074 w 7932362"/>
                    <a:gd name="connsiteY6" fmla="*/ 341402 h 758534"/>
                    <a:gd name="connsiteX7" fmla="*/ 5879742 w 7932362"/>
                    <a:gd name="connsiteY7" fmla="*/ 345518 h 758534"/>
                    <a:gd name="connsiteX8" fmla="*/ 5578933 w 7932362"/>
                    <a:gd name="connsiteY8" fmla="*/ 340280 h 758534"/>
                    <a:gd name="connsiteX9" fmla="*/ 5283076 w 7932362"/>
                    <a:gd name="connsiteY9" fmla="*/ 325524 h 758534"/>
                    <a:gd name="connsiteX10" fmla="*/ 4995899 w 7932362"/>
                    <a:gd name="connsiteY10" fmla="*/ 323323 h 758534"/>
                    <a:gd name="connsiteX11" fmla="*/ 4688740 w 7932362"/>
                    <a:gd name="connsiteY11" fmla="*/ 314144 h 758534"/>
                    <a:gd name="connsiteX12" fmla="*/ 4387465 w 7932362"/>
                    <a:gd name="connsiteY12" fmla="*/ 294910 h 758534"/>
                    <a:gd name="connsiteX13" fmla="*/ 4096181 w 7932362"/>
                    <a:gd name="connsiteY13" fmla="*/ 266495 h 758534"/>
                    <a:gd name="connsiteX14" fmla="*/ 3778240 w 7932362"/>
                    <a:gd name="connsiteY14" fmla="*/ 197036 h 758534"/>
                    <a:gd name="connsiteX15" fmla="*/ 3517913 w 7932362"/>
                    <a:gd name="connsiteY15" fmla="*/ 207487 h 758534"/>
                    <a:gd name="connsiteX16" fmla="*/ 3228216 w 7932362"/>
                    <a:gd name="connsiteY16" fmla="*/ 186812 h 758534"/>
                    <a:gd name="connsiteX17" fmla="*/ 2933754 w 7932362"/>
                    <a:gd name="connsiteY17" fmla="*/ 163483 h 758534"/>
                    <a:gd name="connsiteX18" fmla="*/ 2635465 w 7932362"/>
                    <a:gd name="connsiteY18" fmla="*/ 137118 h 758534"/>
                    <a:gd name="connsiteX19" fmla="*/ 2343249 w 7932362"/>
                    <a:gd name="connsiteY19" fmla="*/ 127292 h 758534"/>
                    <a:gd name="connsiteX20" fmla="*/ 2040386 w 7932362"/>
                    <a:gd name="connsiteY20" fmla="*/ 108532 h 758534"/>
                    <a:gd name="connsiteX21" fmla="*/ 1757695 w 7932362"/>
                    <a:gd name="connsiteY21" fmla="*/ 87383 h 758534"/>
                    <a:gd name="connsiteX22" fmla="*/ 1468464 w 7932362"/>
                    <a:gd name="connsiteY22" fmla="*/ 66254 h 758534"/>
                    <a:gd name="connsiteX23" fmla="*/ 1165602 w 7932362"/>
                    <a:gd name="connsiteY23" fmla="*/ 61039 h 758534"/>
                    <a:gd name="connsiteX24" fmla="*/ 878287 w 7932362"/>
                    <a:gd name="connsiteY24" fmla="*/ 38921 h 758534"/>
                    <a:gd name="connsiteX25" fmla="*/ 581119 w 7932362"/>
                    <a:gd name="connsiteY25" fmla="*/ 35242 h 758534"/>
                    <a:gd name="connsiteX26" fmla="*/ 296047 w 7932362"/>
                    <a:gd name="connsiteY26" fmla="*/ 2030 h 758534"/>
                    <a:gd name="connsiteX27" fmla="*/ 0 w 7932362"/>
                    <a:gd name="connsiteY27" fmla="*/ 0 h 758534"/>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56390 w 7932362"/>
                    <a:gd name="connsiteY4" fmla="*/ 34350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43690 w 7932362"/>
                    <a:gd name="connsiteY4" fmla="*/ 77368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86795"/>
                    <a:gd name="connsiteX1" fmla="*/ 7625203 w 7932362"/>
                    <a:gd name="connsiteY1" fmla="*/ 728965 h 786795"/>
                    <a:gd name="connsiteX2" fmla="*/ 7339803 w 7932362"/>
                    <a:gd name="connsiteY2" fmla="*/ 758534 h 786795"/>
                    <a:gd name="connsiteX3" fmla="*/ 7048519 w 7932362"/>
                    <a:gd name="connsiteY3" fmla="*/ 775755 h 786795"/>
                    <a:gd name="connsiteX4" fmla="*/ 6743690 w 7932362"/>
                    <a:gd name="connsiteY4" fmla="*/ 773689 h 786795"/>
                    <a:gd name="connsiteX5" fmla="*/ 6446435 w 7932362"/>
                    <a:gd name="connsiteY5" fmla="*/ 786795 h 786795"/>
                    <a:gd name="connsiteX6" fmla="*/ 6166074 w 7932362"/>
                    <a:gd name="connsiteY6" fmla="*/ 341402 h 786795"/>
                    <a:gd name="connsiteX7" fmla="*/ 5879742 w 7932362"/>
                    <a:gd name="connsiteY7" fmla="*/ 345518 h 786795"/>
                    <a:gd name="connsiteX8" fmla="*/ 5578933 w 7932362"/>
                    <a:gd name="connsiteY8" fmla="*/ 340280 h 786795"/>
                    <a:gd name="connsiteX9" fmla="*/ 5283076 w 7932362"/>
                    <a:gd name="connsiteY9" fmla="*/ 325524 h 786795"/>
                    <a:gd name="connsiteX10" fmla="*/ 4995899 w 7932362"/>
                    <a:gd name="connsiteY10" fmla="*/ 323323 h 786795"/>
                    <a:gd name="connsiteX11" fmla="*/ 4688740 w 7932362"/>
                    <a:gd name="connsiteY11" fmla="*/ 314144 h 786795"/>
                    <a:gd name="connsiteX12" fmla="*/ 4387465 w 7932362"/>
                    <a:gd name="connsiteY12" fmla="*/ 294910 h 786795"/>
                    <a:gd name="connsiteX13" fmla="*/ 4096181 w 7932362"/>
                    <a:gd name="connsiteY13" fmla="*/ 266495 h 786795"/>
                    <a:gd name="connsiteX14" fmla="*/ 3778240 w 7932362"/>
                    <a:gd name="connsiteY14" fmla="*/ 197036 h 786795"/>
                    <a:gd name="connsiteX15" fmla="*/ 3517913 w 7932362"/>
                    <a:gd name="connsiteY15" fmla="*/ 207487 h 786795"/>
                    <a:gd name="connsiteX16" fmla="*/ 3228216 w 7932362"/>
                    <a:gd name="connsiteY16" fmla="*/ 186812 h 786795"/>
                    <a:gd name="connsiteX17" fmla="*/ 2933754 w 7932362"/>
                    <a:gd name="connsiteY17" fmla="*/ 163483 h 786795"/>
                    <a:gd name="connsiteX18" fmla="*/ 2635465 w 7932362"/>
                    <a:gd name="connsiteY18" fmla="*/ 137118 h 786795"/>
                    <a:gd name="connsiteX19" fmla="*/ 2343249 w 7932362"/>
                    <a:gd name="connsiteY19" fmla="*/ 127292 h 786795"/>
                    <a:gd name="connsiteX20" fmla="*/ 2040386 w 7932362"/>
                    <a:gd name="connsiteY20" fmla="*/ 108532 h 786795"/>
                    <a:gd name="connsiteX21" fmla="*/ 1757695 w 7932362"/>
                    <a:gd name="connsiteY21" fmla="*/ 87383 h 786795"/>
                    <a:gd name="connsiteX22" fmla="*/ 1468464 w 7932362"/>
                    <a:gd name="connsiteY22" fmla="*/ 66254 h 786795"/>
                    <a:gd name="connsiteX23" fmla="*/ 1165602 w 7932362"/>
                    <a:gd name="connsiteY23" fmla="*/ 61039 h 786795"/>
                    <a:gd name="connsiteX24" fmla="*/ 878287 w 7932362"/>
                    <a:gd name="connsiteY24" fmla="*/ 38921 h 786795"/>
                    <a:gd name="connsiteX25" fmla="*/ 581119 w 7932362"/>
                    <a:gd name="connsiteY25" fmla="*/ 35242 h 786795"/>
                    <a:gd name="connsiteX26" fmla="*/ 296047 w 7932362"/>
                    <a:gd name="connsiteY26" fmla="*/ 2030 h 786795"/>
                    <a:gd name="connsiteX27" fmla="*/ 0 w 7932362"/>
                    <a:gd name="connsiteY27" fmla="*/ 0 h 786795"/>
                    <a:gd name="connsiteX0" fmla="*/ 7932362 w 7932362"/>
                    <a:gd name="connsiteY0" fmla="*/ 719027 h 797074"/>
                    <a:gd name="connsiteX1" fmla="*/ 7625203 w 7932362"/>
                    <a:gd name="connsiteY1" fmla="*/ 728965 h 797074"/>
                    <a:gd name="connsiteX2" fmla="*/ 7339803 w 7932362"/>
                    <a:gd name="connsiteY2" fmla="*/ 758534 h 797074"/>
                    <a:gd name="connsiteX3" fmla="*/ 7048519 w 7932362"/>
                    <a:gd name="connsiteY3" fmla="*/ 775755 h 797074"/>
                    <a:gd name="connsiteX4" fmla="*/ 6743690 w 7932362"/>
                    <a:gd name="connsiteY4" fmla="*/ 773689 h 797074"/>
                    <a:gd name="connsiteX5" fmla="*/ 6446435 w 7932362"/>
                    <a:gd name="connsiteY5" fmla="*/ 786795 h 797074"/>
                    <a:gd name="connsiteX6" fmla="*/ 6156549 w 7932362"/>
                    <a:gd name="connsiteY6" fmla="*/ 797074 h 797074"/>
                    <a:gd name="connsiteX7" fmla="*/ 5879742 w 7932362"/>
                    <a:gd name="connsiteY7" fmla="*/ 345518 h 797074"/>
                    <a:gd name="connsiteX8" fmla="*/ 5578933 w 7932362"/>
                    <a:gd name="connsiteY8" fmla="*/ 340280 h 797074"/>
                    <a:gd name="connsiteX9" fmla="*/ 5283076 w 7932362"/>
                    <a:gd name="connsiteY9" fmla="*/ 325524 h 797074"/>
                    <a:gd name="connsiteX10" fmla="*/ 4995899 w 7932362"/>
                    <a:gd name="connsiteY10" fmla="*/ 323323 h 797074"/>
                    <a:gd name="connsiteX11" fmla="*/ 4688740 w 7932362"/>
                    <a:gd name="connsiteY11" fmla="*/ 314144 h 797074"/>
                    <a:gd name="connsiteX12" fmla="*/ 4387465 w 7932362"/>
                    <a:gd name="connsiteY12" fmla="*/ 294910 h 797074"/>
                    <a:gd name="connsiteX13" fmla="*/ 4096181 w 7932362"/>
                    <a:gd name="connsiteY13" fmla="*/ 266495 h 797074"/>
                    <a:gd name="connsiteX14" fmla="*/ 3778240 w 7932362"/>
                    <a:gd name="connsiteY14" fmla="*/ 197036 h 797074"/>
                    <a:gd name="connsiteX15" fmla="*/ 3517913 w 7932362"/>
                    <a:gd name="connsiteY15" fmla="*/ 207487 h 797074"/>
                    <a:gd name="connsiteX16" fmla="*/ 3228216 w 7932362"/>
                    <a:gd name="connsiteY16" fmla="*/ 186812 h 797074"/>
                    <a:gd name="connsiteX17" fmla="*/ 2933754 w 7932362"/>
                    <a:gd name="connsiteY17" fmla="*/ 163483 h 797074"/>
                    <a:gd name="connsiteX18" fmla="*/ 2635465 w 7932362"/>
                    <a:gd name="connsiteY18" fmla="*/ 137118 h 797074"/>
                    <a:gd name="connsiteX19" fmla="*/ 2343249 w 7932362"/>
                    <a:gd name="connsiteY19" fmla="*/ 127292 h 797074"/>
                    <a:gd name="connsiteX20" fmla="*/ 2040386 w 7932362"/>
                    <a:gd name="connsiteY20" fmla="*/ 108532 h 797074"/>
                    <a:gd name="connsiteX21" fmla="*/ 1757695 w 7932362"/>
                    <a:gd name="connsiteY21" fmla="*/ 87383 h 797074"/>
                    <a:gd name="connsiteX22" fmla="*/ 1468464 w 7932362"/>
                    <a:gd name="connsiteY22" fmla="*/ 66254 h 797074"/>
                    <a:gd name="connsiteX23" fmla="*/ 1165602 w 7932362"/>
                    <a:gd name="connsiteY23" fmla="*/ 61039 h 797074"/>
                    <a:gd name="connsiteX24" fmla="*/ 878287 w 7932362"/>
                    <a:gd name="connsiteY24" fmla="*/ 38921 h 797074"/>
                    <a:gd name="connsiteX25" fmla="*/ 581119 w 7932362"/>
                    <a:gd name="connsiteY25" fmla="*/ 35242 h 797074"/>
                    <a:gd name="connsiteX26" fmla="*/ 296047 w 7932362"/>
                    <a:gd name="connsiteY26" fmla="*/ 2030 h 797074"/>
                    <a:gd name="connsiteX27" fmla="*/ 0 w 7932362"/>
                    <a:gd name="connsiteY27" fmla="*/ 0 h 797074"/>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78933 w 7932362"/>
                    <a:gd name="connsiteY8" fmla="*/ 340280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747676 h 807563"/>
                    <a:gd name="connsiteX27" fmla="*/ 0 w 7932362"/>
                    <a:gd name="connsiteY27" fmla="*/ 0 h 807563"/>
                    <a:gd name="connsiteX0" fmla="*/ 7945062 w 7945062"/>
                    <a:gd name="connsiteY0" fmla="*/ 21082 h 109618"/>
                    <a:gd name="connsiteX1" fmla="*/ 7637903 w 7945062"/>
                    <a:gd name="connsiteY1" fmla="*/ 31020 h 109618"/>
                    <a:gd name="connsiteX2" fmla="*/ 7352503 w 7945062"/>
                    <a:gd name="connsiteY2" fmla="*/ 60589 h 109618"/>
                    <a:gd name="connsiteX3" fmla="*/ 7061219 w 7945062"/>
                    <a:gd name="connsiteY3" fmla="*/ 77810 h 109618"/>
                    <a:gd name="connsiteX4" fmla="*/ 6756390 w 7945062"/>
                    <a:gd name="connsiteY4" fmla="*/ 75744 h 109618"/>
                    <a:gd name="connsiteX5" fmla="*/ 6459135 w 7945062"/>
                    <a:gd name="connsiteY5" fmla="*/ 88850 h 109618"/>
                    <a:gd name="connsiteX6" fmla="*/ 6169249 w 7945062"/>
                    <a:gd name="connsiteY6" fmla="*/ 99129 h 109618"/>
                    <a:gd name="connsiteX7" fmla="*/ 5879742 w 7945062"/>
                    <a:gd name="connsiteY7" fmla="*/ 109618 h 109618"/>
                    <a:gd name="connsiteX8" fmla="*/ 5582108 w 7945062"/>
                    <a:gd name="connsiteY8" fmla="*/ 98007 h 109618"/>
                    <a:gd name="connsiteX9" fmla="*/ 5295776 w 7945062"/>
                    <a:gd name="connsiteY9" fmla="*/ 92810 h 109618"/>
                    <a:gd name="connsiteX10" fmla="*/ 4986374 w 7945062"/>
                    <a:gd name="connsiteY10" fmla="*/ 84236 h 109618"/>
                    <a:gd name="connsiteX11" fmla="*/ 4701440 w 7945062"/>
                    <a:gd name="connsiteY11" fmla="*/ 52752 h 109618"/>
                    <a:gd name="connsiteX12" fmla="*/ 4409690 w 7945062"/>
                    <a:gd name="connsiteY12" fmla="*/ 46264 h 109618"/>
                    <a:gd name="connsiteX13" fmla="*/ 4099356 w 7945062"/>
                    <a:gd name="connsiteY13" fmla="*/ 46528 h 109618"/>
                    <a:gd name="connsiteX14" fmla="*/ 3806816 w 7945062"/>
                    <a:gd name="connsiteY14" fmla="*/ 21680 h 109618"/>
                    <a:gd name="connsiteX15" fmla="*/ 3514739 w 7945062"/>
                    <a:gd name="connsiteY15" fmla="*/ 19385 h 109618"/>
                    <a:gd name="connsiteX16" fmla="*/ 3228217 w 7945062"/>
                    <a:gd name="connsiteY16" fmla="*/ 8270 h 109618"/>
                    <a:gd name="connsiteX17" fmla="*/ 2930579 w 7945062"/>
                    <a:gd name="connsiteY17" fmla="*/ 4059 h 109618"/>
                    <a:gd name="connsiteX18" fmla="*/ 2651340 w 7945062"/>
                    <a:gd name="connsiteY18" fmla="*/ 0 h 109618"/>
                    <a:gd name="connsiteX19" fmla="*/ 2362299 w 7945062"/>
                    <a:gd name="connsiteY19" fmla="*/ 12480 h 109618"/>
                    <a:gd name="connsiteX20" fmla="*/ 2053086 w 7945062"/>
                    <a:gd name="connsiteY20" fmla="*/ 6466 h 109618"/>
                    <a:gd name="connsiteX21" fmla="*/ 1767220 w 7945062"/>
                    <a:gd name="connsiteY21" fmla="*/ 13995 h 109618"/>
                    <a:gd name="connsiteX22" fmla="*/ 1484339 w 7945062"/>
                    <a:gd name="connsiteY22" fmla="*/ 18359 h 109618"/>
                    <a:gd name="connsiteX23" fmla="*/ 1181477 w 7945062"/>
                    <a:gd name="connsiteY23" fmla="*/ 19516 h 109618"/>
                    <a:gd name="connsiteX24" fmla="*/ 894162 w 7945062"/>
                    <a:gd name="connsiteY24" fmla="*/ 26077 h 109618"/>
                    <a:gd name="connsiteX25" fmla="*/ 593819 w 7945062"/>
                    <a:gd name="connsiteY25" fmla="*/ 44704 h 109618"/>
                    <a:gd name="connsiteX26" fmla="*/ 308747 w 7945062"/>
                    <a:gd name="connsiteY26" fmla="*/ 49731 h 109618"/>
                    <a:gd name="connsiteX27" fmla="*/ 0 w 7945062"/>
                    <a:gd name="connsiteY27" fmla="*/ 34954 h 109618"/>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308747 w 7945062"/>
                    <a:gd name="connsiteY26" fmla="*/ 49731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08075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17023 h 212526"/>
                    <a:gd name="connsiteX1" fmla="*/ 7637903 w 7945062"/>
                    <a:gd name="connsiteY1" fmla="*/ 26961 h 212526"/>
                    <a:gd name="connsiteX2" fmla="*/ 7352503 w 7945062"/>
                    <a:gd name="connsiteY2" fmla="*/ 56530 h 212526"/>
                    <a:gd name="connsiteX3" fmla="*/ 7061219 w 7945062"/>
                    <a:gd name="connsiteY3" fmla="*/ 73751 h 212526"/>
                    <a:gd name="connsiteX4" fmla="*/ 6756390 w 7945062"/>
                    <a:gd name="connsiteY4" fmla="*/ 71685 h 212526"/>
                    <a:gd name="connsiteX5" fmla="*/ 6459135 w 7945062"/>
                    <a:gd name="connsiteY5" fmla="*/ 84791 h 212526"/>
                    <a:gd name="connsiteX6" fmla="*/ 6169249 w 7945062"/>
                    <a:gd name="connsiteY6" fmla="*/ 95070 h 212526"/>
                    <a:gd name="connsiteX7" fmla="*/ 5879742 w 7945062"/>
                    <a:gd name="connsiteY7" fmla="*/ 105559 h 212526"/>
                    <a:gd name="connsiteX8" fmla="*/ 5582108 w 7945062"/>
                    <a:gd name="connsiteY8" fmla="*/ 93948 h 212526"/>
                    <a:gd name="connsiteX9" fmla="*/ 5295776 w 7945062"/>
                    <a:gd name="connsiteY9" fmla="*/ 88751 h 212526"/>
                    <a:gd name="connsiteX10" fmla="*/ 4986374 w 7945062"/>
                    <a:gd name="connsiteY10" fmla="*/ 80177 h 212526"/>
                    <a:gd name="connsiteX11" fmla="*/ 4701440 w 7945062"/>
                    <a:gd name="connsiteY11" fmla="*/ 48693 h 212526"/>
                    <a:gd name="connsiteX12" fmla="*/ 4409690 w 7945062"/>
                    <a:gd name="connsiteY12" fmla="*/ 42205 h 212526"/>
                    <a:gd name="connsiteX13" fmla="*/ 4099356 w 7945062"/>
                    <a:gd name="connsiteY13" fmla="*/ 42469 h 212526"/>
                    <a:gd name="connsiteX14" fmla="*/ 3806816 w 7945062"/>
                    <a:gd name="connsiteY14" fmla="*/ 17621 h 212526"/>
                    <a:gd name="connsiteX15" fmla="*/ 3514739 w 7945062"/>
                    <a:gd name="connsiteY15" fmla="*/ 15326 h 212526"/>
                    <a:gd name="connsiteX16" fmla="*/ 3228217 w 7945062"/>
                    <a:gd name="connsiteY16" fmla="*/ 4211 h 212526"/>
                    <a:gd name="connsiteX17" fmla="*/ 2930579 w 7945062"/>
                    <a:gd name="connsiteY17" fmla="*/ 0 h 212526"/>
                    <a:gd name="connsiteX18" fmla="*/ 2641815 w 7945062"/>
                    <a:gd name="connsiteY18" fmla="*/ 94723 h 212526"/>
                    <a:gd name="connsiteX19" fmla="*/ 2362299 w 7945062"/>
                    <a:gd name="connsiteY19" fmla="*/ 104016 h 212526"/>
                    <a:gd name="connsiteX20" fmla="*/ 2046736 w 7945062"/>
                    <a:gd name="connsiteY20" fmla="*/ 107562 h 212526"/>
                    <a:gd name="connsiteX21" fmla="*/ 1764045 w 7945062"/>
                    <a:gd name="connsiteY21" fmla="*/ 131023 h 212526"/>
                    <a:gd name="connsiteX22" fmla="*/ 1452589 w 7945062"/>
                    <a:gd name="connsiteY22" fmla="*/ 138574 h 212526"/>
                    <a:gd name="connsiteX23" fmla="*/ 1175127 w 7945062"/>
                    <a:gd name="connsiteY23" fmla="*/ 149291 h 212526"/>
                    <a:gd name="connsiteX24" fmla="*/ 884637 w 7945062"/>
                    <a:gd name="connsiteY24" fmla="*/ 162224 h 212526"/>
                    <a:gd name="connsiteX25" fmla="*/ 584294 w 7945062"/>
                    <a:gd name="connsiteY25" fmla="*/ 180852 h 212526"/>
                    <a:gd name="connsiteX26" fmla="*/ 296047 w 7945062"/>
                    <a:gd name="connsiteY26" fmla="*/ 195437 h 212526"/>
                    <a:gd name="connsiteX27" fmla="*/ 0 w 7945062"/>
                    <a:gd name="connsiteY27" fmla="*/ 212526 h 212526"/>
                    <a:gd name="connsiteX0" fmla="*/ 7945062 w 7945062"/>
                    <a:gd name="connsiteY0" fmla="*/ 12812 h 208315"/>
                    <a:gd name="connsiteX1" fmla="*/ 7637903 w 7945062"/>
                    <a:gd name="connsiteY1" fmla="*/ 22750 h 208315"/>
                    <a:gd name="connsiteX2" fmla="*/ 7352503 w 7945062"/>
                    <a:gd name="connsiteY2" fmla="*/ 52319 h 208315"/>
                    <a:gd name="connsiteX3" fmla="*/ 7061219 w 7945062"/>
                    <a:gd name="connsiteY3" fmla="*/ 69540 h 208315"/>
                    <a:gd name="connsiteX4" fmla="*/ 6756390 w 7945062"/>
                    <a:gd name="connsiteY4" fmla="*/ 67474 h 208315"/>
                    <a:gd name="connsiteX5" fmla="*/ 6459135 w 7945062"/>
                    <a:gd name="connsiteY5" fmla="*/ 80580 h 208315"/>
                    <a:gd name="connsiteX6" fmla="*/ 6169249 w 7945062"/>
                    <a:gd name="connsiteY6" fmla="*/ 90859 h 208315"/>
                    <a:gd name="connsiteX7" fmla="*/ 5879742 w 7945062"/>
                    <a:gd name="connsiteY7" fmla="*/ 101348 h 208315"/>
                    <a:gd name="connsiteX8" fmla="*/ 5582108 w 7945062"/>
                    <a:gd name="connsiteY8" fmla="*/ 89737 h 208315"/>
                    <a:gd name="connsiteX9" fmla="*/ 5295776 w 7945062"/>
                    <a:gd name="connsiteY9" fmla="*/ 84540 h 208315"/>
                    <a:gd name="connsiteX10" fmla="*/ 4986374 w 7945062"/>
                    <a:gd name="connsiteY10" fmla="*/ 75966 h 208315"/>
                    <a:gd name="connsiteX11" fmla="*/ 4701440 w 7945062"/>
                    <a:gd name="connsiteY11" fmla="*/ 44482 h 208315"/>
                    <a:gd name="connsiteX12" fmla="*/ 4409690 w 7945062"/>
                    <a:gd name="connsiteY12" fmla="*/ 37994 h 208315"/>
                    <a:gd name="connsiteX13" fmla="*/ 4099356 w 7945062"/>
                    <a:gd name="connsiteY13" fmla="*/ 38258 h 208315"/>
                    <a:gd name="connsiteX14" fmla="*/ 3806816 w 7945062"/>
                    <a:gd name="connsiteY14" fmla="*/ 13410 h 208315"/>
                    <a:gd name="connsiteX15" fmla="*/ 3514739 w 7945062"/>
                    <a:gd name="connsiteY15" fmla="*/ 11115 h 208315"/>
                    <a:gd name="connsiteX16" fmla="*/ 3228217 w 7945062"/>
                    <a:gd name="connsiteY16" fmla="*/ 0 h 208315"/>
                    <a:gd name="connsiteX17" fmla="*/ 2924229 w 7945062"/>
                    <a:gd name="connsiteY17" fmla="*/ 97757 h 208315"/>
                    <a:gd name="connsiteX18" fmla="*/ 2641815 w 7945062"/>
                    <a:gd name="connsiteY18" fmla="*/ 90512 h 208315"/>
                    <a:gd name="connsiteX19" fmla="*/ 2362299 w 7945062"/>
                    <a:gd name="connsiteY19" fmla="*/ 99805 h 208315"/>
                    <a:gd name="connsiteX20" fmla="*/ 2046736 w 7945062"/>
                    <a:gd name="connsiteY20" fmla="*/ 103351 h 208315"/>
                    <a:gd name="connsiteX21" fmla="*/ 1764045 w 7945062"/>
                    <a:gd name="connsiteY21" fmla="*/ 126812 h 208315"/>
                    <a:gd name="connsiteX22" fmla="*/ 1452589 w 7945062"/>
                    <a:gd name="connsiteY22" fmla="*/ 134363 h 208315"/>
                    <a:gd name="connsiteX23" fmla="*/ 1175127 w 7945062"/>
                    <a:gd name="connsiteY23" fmla="*/ 145080 h 208315"/>
                    <a:gd name="connsiteX24" fmla="*/ 884637 w 7945062"/>
                    <a:gd name="connsiteY24" fmla="*/ 158013 h 208315"/>
                    <a:gd name="connsiteX25" fmla="*/ 584294 w 7945062"/>
                    <a:gd name="connsiteY25" fmla="*/ 176641 h 208315"/>
                    <a:gd name="connsiteX26" fmla="*/ 296047 w 7945062"/>
                    <a:gd name="connsiteY26" fmla="*/ 191226 h 208315"/>
                    <a:gd name="connsiteX27" fmla="*/ 0 w 7945062"/>
                    <a:gd name="connsiteY27" fmla="*/ 208315 h 208315"/>
                    <a:gd name="connsiteX0" fmla="*/ 7945062 w 7945062"/>
                    <a:gd name="connsiteY0" fmla="*/ 1697 h 197200"/>
                    <a:gd name="connsiteX1" fmla="*/ 7637903 w 7945062"/>
                    <a:gd name="connsiteY1" fmla="*/ 11635 h 197200"/>
                    <a:gd name="connsiteX2" fmla="*/ 7352503 w 7945062"/>
                    <a:gd name="connsiteY2" fmla="*/ 41204 h 197200"/>
                    <a:gd name="connsiteX3" fmla="*/ 7061219 w 7945062"/>
                    <a:gd name="connsiteY3" fmla="*/ 58425 h 197200"/>
                    <a:gd name="connsiteX4" fmla="*/ 6756390 w 7945062"/>
                    <a:gd name="connsiteY4" fmla="*/ 56359 h 197200"/>
                    <a:gd name="connsiteX5" fmla="*/ 6459135 w 7945062"/>
                    <a:gd name="connsiteY5" fmla="*/ 69465 h 197200"/>
                    <a:gd name="connsiteX6" fmla="*/ 6169249 w 7945062"/>
                    <a:gd name="connsiteY6" fmla="*/ 79744 h 197200"/>
                    <a:gd name="connsiteX7" fmla="*/ 5879742 w 7945062"/>
                    <a:gd name="connsiteY7" fmla="*/ 90233 h 197200"/>
                    <a:gd name="connsiteX8" fmla="*/ 5582108 w 7945062"/>
                    <a:gd name="connsiteY8" fmla="*/ 78622 h 197200"/>
                    <a:gd name="connsiteX9" fmla="*/ 5295776 w 7945062"/>
                    <a:gd name="connsiteY9" fmla="*/ 73425 h 197200"/>
                    <a:gd name="connsiteX10" fmla="*/ 4986374 w 7945062"/>
                    <a:gd name="connsiteY10" fmla="*/ 64851 h 197200"/>
                    <a:gd name="connsiteX11" fmla="*/ 4701440 w 7945062"/>
                    <a:gd name="connsiteY11" fmla="*/ 33367 h 197200"/>
                    <a:gd name="connsiteX12" fmla="*/ 4409690 w 7945062"/>
                    <a:gd name="connsiteY12" fmla="*/ 26879 h 197200"/>
                    <a:gd name="connsiteX13" fmla="*/ 4099356 w 7945062"/>
                    <a:gd name="connsiteY13" fmla="*/ 27143 h 197200"/>
                    <a:gd name="connsiteX14" fmla="*/ 3806816 w 7945062"/>
                    <a:gd name="connsiteY14" fmla="*/ 2295 h 197200"/>
                    <a:gd name="connsiteX15" fmla="*/ 3514739 w 7945062"/>
                    <a:gd name="connsiteY15" fmla="*/ 0 h 197200"/>
                    <a:gd name="connsiteX16" fmla="*/ 3225043 w 7945062"/>
                    <a:gd name="connsiteY16" fmla="*/ 68548 h 197200"/>
                    <a:gd name="connsiteX17" fmla="*/ 2924229 w 7945062"/>
                    <a:gd name="connsiteY17" fmla="*/ 86642 h 197200"/>
                    <a:gd name="connsiteX18" fmla="*/ 2641815 w 7945062"/>
                    <a:gd name="connsiteY18" fmla="*/ 79397 h 197200"/>
                    <a:gd name="connsiteX19" fmla="*/ 2362299 w 7945062"/>
                    <a:gd name="connsiteY19" fmla="*/ 88690 h 197200"/>
                    <a:gd name="connsiteX20" fmla="*/ 2046736 w 7945062"/>
                    <a:gd name="connsiteY20" fmla="*/ 92236 h 197200"/>
                    <a:gd name="connsiteX21" fmla="*/ 1764045 w 7945062"/>
                    <a:gd name="connsiteY21" fmla="*/ 115697 h 197200"/>
                    <a:gd name="connsiteX22" fmla="*/ 1452589 w 7945062"/>
                    <a:gd name="connsiteY22" fmla="*/ 123248 h 197200"/>
                    <a:gd name="connsiteX23" fmla="*/ 1175127 w 7945062"/>
                    <a:gd name="connsiteY23" fmla="*/ 133965 h 197200"/>
                    <a:gd name="connsiteX24" fmla="*/ 884637 w 7945062"/>
                    <a:gd name="connsiteY24" fmla="*/ 146898 h 197200"/>
                    <a:gd name="connsiteX25" fmla="*/ 584294 w 7945062"/>
                    <a:gd name="connsiteY25" fmla="*/ 165526 h 197200"/>
                    <a:gd name="connsiteX26" fmla="*/ 296047 w 7945062"/>
                    <a:gd name="connsiteY26" fmla="*/ 180111 h 197200"/>
                    <a:gd name="connsiteX27" fmla="*/ 0 w 7945062"/>
                    <a:gd name="connsiteY27" fmla="*/ 197200 h 197200"/>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06816 w 7945062"/>
                    <a:gd name="connsiteY14" fmla="*/ 598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5098 h 230601"/>
                    <a:gd name="connsiteX1" fmla="*/ 7637903 w 7945062"/>
                    <a:gd name="connsiteY1" fmla="*/ 45036 h 230601"/>
                    <a:gd name="connsiteX2" fmla="*/ 7352503 w 7945062"/>
                    <a:gd name="connsiteY2" fmla="*/ 74605 h 230601"/>
                    <a:gd name="connsiteX3" fmla="*/ 7061219 w 7945062"/>
                    <a:gd name="connsiteY3" fmla="*/ 91826 h 230601"/>
                    <a:gd name="connsiteX4" fmla="*/ 6756390 w 7945062"/>
                    <a:gd name="connsiteY4" fmla="*/ 89760 h 230601"/>
                    <a:gd name="connsiteX5" fmla="*/ 6459135 w 7945062"/>
                    <a:gd name="connsiteY5" fmla="*/ 102866 h 230601"/>
                    <a:gd name="connsiteX6" fmla="*/ 6169249 w 7945062"/>
                    <a:gd name="connsiteY6" fmla="*/ 113145 h 230601"/>
                    <a:gd name="connsiteX7" fmla="*/ 5879742 w 7945062"/>
                    <a:gd name="connsiteY7" fmla="*/ 123634 h 230601"/>
                    <a:gd name="connsiteX8" fmla="*/ 5582108 w 7945062"/>
                    <a:gd name="connsiteY8" fmla="*/ 112023 h 230601"/>
                    <a:gd name="connsiteX9" fmla="*/ 5295776 w 7945062"/>
                    <a:gd name="connsiteY9" fmla="*/ 106826 h 230601"/>
                    <a:gd name="connsiteX10" fmla="*/ 4986374 w 7945062"/>
                    <a:gd name="connsiteY10" fmla="*/ 98252 h 230601"/>
                    <a:gd name="connsiteX11" fmla="*/ 4701440 w 7945062"/>
                    <a:gd name="connsiteY11" fmla="*/ 66768 h 230601"/>
                    <a:gd name="connsiteX12" fmla="*/ 4409690 w 7945062"/>
                    <a:gd name="connsiteY12" fmla="*/ 60280 h 230601"/>
                    <a:gd name="connsiteX13" fmla="*/ 4105706 w 7945062"/>
                    <a:gd name="connsiteY13" fmla="*/ 0 h 230601"/>
                    <a:gd name="connsiteX14" fmla="*/ 3825867 w 7945062"/>
                    <a:gd name="connsiteY14" fmla="*/ 73934 h 230601"/>
                    <a:gd name="connsiteX15" fmla="*/ 3514740 w 7945062"/>
                    <a:gd name="connsiteY15" fmla="*/ 81199 h 230601"/>
                    <a:gd name="connsiteX16" fmla="*/ 3225043 w 7945062"/>
                    <a:gd name="connsiteY16" fmla="*/ 101949 h 230601"/>
                    <a:gd name="connsiteX17" fmla="*/ 2924229 w 7945062"/>
                    <a:gd name="connsiteY17" fmla="*/ 120043 h 230601"/>
                    <a:gd name="connsiteX18" fmla="*/ 2641815 w 7945062"/>
                    <a:gd name="connsiteY18" fmla="*/ 112798 h 230601"/>
                    <a:gd name="connsiteX19" fmla="*/ 2362299 w 7945062"/>
                    <a:gd name="connsiteY19" fmla="*/ 122091 h 230601"/>
                    <a:gd name="connsiteX20" fmla="*/ 2046736 w 7945062"/>
                    <a:gd name="connsiteY20" fmla="*/ 125637 h 230601"/>
                    <a:gd name="connsiteX21" fmla="*/ 1764045 w 7945062"/>
                    <a:gd name="connsiteY21" fmla="*/ 149098 h 230601"/>
                    <a:gd name="connsiteX22" fmla="*/ 1452589 w 7945062"/>
                    <a:gd name="connsiteY22" fmla="*/ 156649 h 230601"/>
                    <a:gd name="connsiteX23" fmla="*/ 1175127 w 7945062"/>
                    <a:gd name="connsiteY23" fmla="*/ 167366 h 230601"/>
                    <a:gd name="connsiteX24" fmla="*/ 884637 w 7945062"/>
                    <a:gd name="connsiteY24" fmla="*/ 180299 h 230601"/>
                    <a:gd name="connsiteX25" fmla="*/ 584294 w 7945062"/>
                    <a:gd name="connsiteY25" fmla="*/ 198927 h 230601"/>
                    <a:gd name="connsiteX26" fmla="*/ 296047 w 7945062"/>
                    <a:gd name="connsiteY26" fmla="*/ 213512 h 230601"/>
                    <a:gd name="connsiteX27" fmla="*/ 0 w 7945062"/>
                    <a:gd name="connsiteY27" fmla="*/ 230601 h 230601"/>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64040 h 259543"/>
                    <a:gd name="connsiteX1" fmla="*/ 7637903 w 7945062"/>
                    <a:gd name="connsiteY1" fmla="*/ 73978 h 259543"/>
                    <a:gd name="connsiteX2" fmla="*/ 7352503 w 7945062"/>
                    <a:gd name="connsiteY2" fmla="*/ 103547 h 259543"/>
                    <a:gd name="connsiteX3" fmla="*/ 7061219 w 7945062"/>
                    <a:gd name="connsiteY3" fmla="*/ 120768 h 259543"/>
                    <a:gd name="connsiteX4" fmla="*/ 6756390 w 7945062"/>
                    <a:gd name="connsiteY4" fmla="*/ 118702 h 259543"/>
                    <a:gd name="connsiteX5" fmla="*/ 6459135 w 7945062"/>
                    <a:gd name="connsiteY5" fmla="*/ 131808 h 259543"/>
                    <a:gd name="connsiteX6" fmla="*/ 6169249 w 7945062"/>
                    <a:gd name="connsiteY6" fmla="*/ 142087 h 259543"/>
                    <a:gd name="connsiteX7" fmla="*/ 5879742 w 7945062"/>
                    <a:gd name="connsiteY7" fmla="*/ 152576 h 259543"/>
                    <a:gd name="connsiteX8" fmla="*/ 5582108 w 7945062"/>
                    <a:gd name="connsiteY8" fmla="*/ 140965 h 259543"/>
                    <a:gd name="connsiteX9" fmla="*/ 5295776 w 7945062"/>
                    <a:gd name="connsiteY9" fmla="*/ 135768 h 259543"/>
                    <a:gd name="connsiteX10" fmla="*/ 4986374 w 7945062"/>
                    <a:gd name="connsiteY10" fmla="*/ 127194 h 259543"/>
                    <a:gd name="connsiteX11" fmla="*/ 4701440 w 7945062"/>
                    <a:gd name="connsiteY11" fmla="*/ 95710 h 259543"/>
                    <a:gd name="connsiteX12" fmla="*/ 4419215 w 7945062"/>
                    <a:gd name="connsiteY12" fmla="*/ 0 h 259543"/>
                    <a:gd name="connsiteX13" fmla="*/ 4115231 w 7945062"/>
                    <a:gd name="connsiteY13" fmla="*/ 92672 h 259543"/>
                    <a:gd name="connsiteX14" fmla="*/ 3825867 w 7945062"/>
                    <a:gd name="connsiteY14" fmla="*/ 102876 h 259543"/>
                    <a:gd name="connsiteX15" fmla="*/ 3514740 w 7945062"/>
                    <a:gd name="connsiteY15" fmla="*/ 110141 h 259543"/>
                    <a:gd name="connsiteX16" fmla="*/ 3225043 w 7945062"/>
                    <a:gd name="connsiteY16" fmla="*/ 130891 h 259543"/>
                    <a:gd name="connsiteX17" fmla="*/ 2924229 w 7945062"/>
                    <a:gd name="connsiteY17" fmla="*/ 148985 h 259543"/>
                    <a:gd name="connsiteX18" fmla="*/ 2641815 w 7945062"/>
                    <a:gd name="connsiteY18" fmla="*/ 141740 h 259543"/>
                    <a:gd name="connsiteX19" fmla="*/ 2362299 w 7945062"/>
                    <a:gd name="connsiteY19" fmla="*/ 151033 h 259543"/>
                    <a:gd name="connsiteX20" fmla="*/ 2046736 w 7945062"/>
                    <a:gd name="connsiteY20" fmla="*/ 154579 h 259543"/>
                    <a:gd name="connsiteX21" fmla="*/ 1764045 w 7945062"/>
                    <a:gd name="connsiteY21" fmla="*/ 178040 h 259543"/>
                    <a:gd name="connsiteX22" fmla="*/ 1452589 w 7945062"/>
                    <a:gd name="connsiteY22" fmla="*/ 185591 h 259543"/>
                    <a:gd name="connsiteX23" fmla="*/ 1175127 w 7945062"/>
                    <a:gd name="connsiteY23" fmla="*/ 196308 h 259543"/>
                    <a:gd name="connsiteX24" fmla="*/ 884637 w 7945062"/>
                    <a:gd name="connsiteY24" fmla="*/ 209241 h 259543"/>
                    <a:gd name="connsiteX25" fmla="*/ 584294 w 7945062"/>
                    <a:gd name="connsiteY25" fmla="*/ 227869 h 259543"/>
                    <a:gd name="connsiteX26" fmla="*/ 296047 w 7945062"/>
                    <a:gd name="connsiteY26" fmla="*/ 242454 h 259543"/>
                    <a:gd name="connsiteX27" fmla="*/ 0 w 7945062"/>
                    <a:gd name="connsiteY27" fmla="*/ 259543 h 25954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10965 w 7945062"/>
                    <a:gd name="connsiteY11" fmla="*/ 9365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763 h 199266"/>
                    <a:gd name="connsiteX1" fmla="*/ 7637903 w 7945062"/>
                    <a:gd name="connsiteY1" fmla="*/ 13701 h 199266"/>
                    <a:gd name="connsiteX2" fmla="*/ 7352503 w 7945062"/>
                    <a:gd name="connsiteY2" fmla="*/ 43270 h 199266"/>
                    <a:gd name="connsiteX3" fmla="*/ 7061219 w 7945062"/>
                    <a:gd name="connsiteY3" fmla="*/ 60491 h 199266"/>
                    <a:gd name="connsiteX4" fmla="*/ 6756390 w 7945062"/>
                    <a:gd name="connsiteY4" fmla="*/ 58425 h 199266"/>
                    <a:gd name="connsiteX5" fmla="*/ 6459135 w 7945062"/>
                    <a:gd name="connsiteY5" fmla="*/ 71531 h 199266"/>
                    <a:gd name="connsiteX6" fmla="*/ 6169249 w 7945062"/>
                    <a:gd name="connsiteY6" fmla="*/ 81810 h 199266"/>
                    <a:gd name="connsiteX7" fmla="*/ 5879742 w 7945062"/>
                    <a:gd name="connsiteY7" fmla="*/ 92299 h 199266"/>
                    <a:gd name="connsiteX8" fmla="*/ 5582108 w 7945062"/>
                    <a:gd name="connsiteY8" fmla="*/ 80688 h 199266"/>
                    <a:gd name="connsiteX9" fmla="*/ 5295776 w 7945062"/>
                    <a:gd name="connsiteY9" fmla="*/ 75491 h 199266"/>
                    <a:gd name="connsiteX10" fmla="*/ 4983199 w 7945062"/>
                    <a:gd name="connsiteY10" fmla="*/ 0 h 199266"/>
                    <a:gd name="connsiteX11" fmla="*/ 4710965 w 7945062"/>
                    <a:gd name="connsiteY11" fmla="*/ 13128 h 199266"/>
                    <a:gd name="connsiteX12" fmla="*/ 4403340 w 7945062"/>
                    <a:gd name="connsiteY12" fmla="*/ 19386 h 199266"/>
                    <a:gd name="connsiteX13" fmla="*/ 4115231 w 7945062"/>
                    <a:gd name="connsiteY13" fmla="*/ 32395 h 199266"/>
                    <a:gd name="connsiteX14" fmla="*/ 3825867 w 7945062"/>
                    <a:gd name="connsiteY14" fmla="*/ 42599 h 199266"/>
                    <a:gd name="connsiteX15" fmla="*/ 3514740 w 7945062"/>
                    <a:gd name="connsiteY15" fmla="*/ 49864 h 199266"/>
                    <a:gd name="connsiteX16" fmla="*/ 3225043 w 7945062"/>
                    <a:gd name="connsiteY16" fmla="*/ 70614 h 199266"/>
                    <a:gd name="connsiteX17" fmla="*/ 2924229 w 7945062"/>
                    <a:gd name="connsiteY17" fmla="*/ 88708 h 199266"/>
                    <a:gd name="connsiteX18" fmla="*/ 2641815 w 7945062"/>
                    <a:gd name="connsiteY18" fmla="*/ 81463 h 199266"/>
                    <a:gd name="connsiteX19" fmla="*/ 2362299 w 7945062"/>
                    <a:gd name="connsiteY19" fmla="*/ 90756 h 199266"/>
                    <a:gd name="connsiteX20" fmla="*/ 2046736 w 7945062"/>
                    <a:gd name="connsiteY20" fmla="*/ 94302 h 199266"/>
                    <a:gd name="connsiteX21" fmla="*/ 1764045 w 7945062"/>
                    <a:gd name="connsiteY21" fmla="*/ 117763 h 199266"/>
                    <a:gd name="connsiteX22" fmla="*/ 1452589 w 7945062"/>
                    <a:gd name="connsiteY22" fmla="*/ 125314 h 199266"/>
                    <a:gd name="connsiteX23" fmla="*/ 1175127 w 7945062"/>
                    <a:gd name="connsiteY23" fmla="*/ 136031 h 199266"/>
                    <a:gd name="connsiteX24" fmla="*/ 884637 w 7945062"/>
                    <a:gd name="connsiteY24" fmla="*/ 148964 h 199266"/>
                    <a:gd name="connsiteX25" fmla="*/ 584294 w 7945062"/>
                    <a:gd name="connsiteY25" fmla="*/ 167592 h 199266"/>
                    <a:gd name="connsiteX26" fmla="*/ 296047 w 7945062"/>
                    <a:gd name="connsiteY26" fmla="*/ 182177 h 199266"/>
                    <a:gd name="connsiteX27" fmla="*/ 0 w 7945062"/>
                    <a:gd name="connsiteY27" fmla="*/ 199266 h 199266"/>
                    <a:gd name="connsiteX0" fmla="*/ 7945062 w 7945062"/>
                    <a:gd name="connsiteY0" fmla="*/ 23868 h 219371"/>
                    <a:gd name="connsiteX1" fmla="*/ 7637903 w 7945062"/>
                    <a:gd name="connsiteY1" fmla="*/ 33806 h 219371"/>
                    <a:gd name="connsiteX2" fmla="*/ 7352503 w 7945062"/>
                    <a:gd name="connsiteY2" fmla="*/ 63375 h 219371"/>
                    <a:gd name="connsiteX3" fmla="*/ 7061219 w 7945062"/>
                    <a:gd name="connsiteY3" fmla="*/ 80596 h 219371"/>
                    <a:gd name="connsiteX4" fmla="*/ 6756390 w 7945062"/>
                    <a:gd name="connsiteY4" fmla="*/ 78530 h 219371"/>
                    <a:gd name="connsiteX5" fmla="*/ 6459135 w 7945062"/>
                    <a:gd name="connsiteY5" fmla="*/ 91636 h 219371"/>
                    <a:gd name="connsiteX6" fmla="*/ 6169249 w 7945062"/>
                    <a:gd name="connsiteY6" fmla="*/ 101915 h 219371"/>
                    <a:gd name="connsiteX7" fmla="*/ 5879742 w 7945062"/>
                    <a:gd name="connsiteY7" fmla="*/ 112404 h 219371"/>
                    <a:gd name="connsiteX8" fmla="*/ 5582108 w 7945062"/>
                    <a:gd name="connsiteY8" fmla="*/ 100793 h 219371"/>
                    <a:gd name="connsiteX9" fmla="*/ 5311651 w 7945062"/>
                    <a:gd name="connsiteY9" fmla="*/ 0 h 219371"/>
                    <a:gd name="connsiteX10" fmla="*/ 4983199 w 7945062"/>
                    <a:gd name="connsiteY10" fmla="*/ 20105 h 219371"/>
                    <a:gd name="connsiteX11" fmla="*/ 4710965 w 7945062"/>
                    <a:gd name="connsiteY11" fmla="*/ 33233 h 219371"/>
                    <a:gd name="connsiteX12" fmla="*/ 4403340 w 7945062"/>
                    <a:gd name="connsiteY12" fmla="*/ 39491 h 219371"/>
                    <a:gd name="connsiteX13" fmla="*/ 4115231 w 7945062"/>
                    <a:gd name="connsiteY13" fmla="*/ 52500 h 219371"/>
                    <a:gd name="connsiteX14" fmla="*/ 3825867 w 7945062"/>
                    <a:gd name="connsiteY14" fmla="*/ 62704 h 219371"/>
                    <a:gd name="connsiteX15" fmla="*/ 3514740 w 7945062"/>
                    <a:gd name="connsiteY15" fmla="*/ 69969 h 219371"/>
                    <a:gd name="connsiteX16" fmla="*/ 3225043 w 7945062"/>
                    <a:gd name="connsiteY16" fmla="*/ 90719 h 219371"/>
                    <a:gd name="connsiteX17" fmla="*/ 2924229 w 7945062"/>
                    <a:gd name="connsiteY17" fmla="*/ 108813 h 219371"/>
                    <a:gd name="connsiteX18" fmla="*/ 2641815 w 7945062"/>
                    <a:gd name="connsiteY18" fmla="*/ 101568 h 219371"/>
                    <a:gd name="connsiteX19" fmla="*/ 2362299 w 7945062"/>
                    <a:gd name="connsiteY19" fmla="*/ 110861 h 219371"/>
                    <a:gd name="connsiteX20" fmla="*/ 2046736 w 7945062"/>
                    <a:gd name="connsiteY20" fmla="*/ 114407 h 219371"/>
                    <a:gd name="connsiteX21" fmla="*/ 1764045 w 7945062"/>
                    <a:gd name="connsiteY21" fmla="*/ 137868 h 219371"/>
                    <a:gd name="connsiteX22" fmla="*/ 1452589 w 7945062"/>
                    <a:gd name="connsiteY22" fmla="*/ 145419 h 219371"/>
                    <a:gd name="connsiteX23" fmla="*/ 1175127 w 7945062"/>
                    <a:gd name="connsiteY23" fmla="*/ 156136 h 219371"/>
                    <a:gd name="connsiteX24" fmla="*/ 884637 w 7945062"/>
                    <a:gd name="connsiteY24" fmla="*/ 169069 h 219371"/>
                    <a:gd name="connsiteX25" fmla="*/ 584294 w 7945062"/>
                    <a:gd name="connsiteY25" fmla="*/ 187697 h 219371"/>
                    <a:gd name="connsiteX26" fmla="*/ 296047 w 7945062"/>
                    <a:gd name="connsiteY26" fmla="*/ 202282 h 219371"/>
                    <a:gd name="connsiteX27" fmla="*/ 0 w 7945062"/>
                    <a:gd name="connsiteY27" fmla="*/ 219371 h 219371"/>
                    <a:gd name="connsiteX0" fmla="*/ 7945062 w 7945062"/>
                    <a:gd name="connsiteY0" fmla="*/ 47349 h 242852"/>
                    <a:gd name="connsiteX1" fmla="*/ 7637903 w 7945062"/>
                    <a:gd name="connsiteY1" fmla="*/ 57287 h 242852"/>
                    <a:gd name="connsiteX2" fmla="*/ 7352503 w 7945062"/>
                    <a:gd name="connsiteY2" fmla="*/ 86856 h 242852"/>
                    <a:gd name="connsiteX3" fmla="*/ 7061219 w 7945062"/>
                    <a:gd name="connsiteY3" fmla="*/ 104077 h 242852"/>
                    <a:gd name="connsiteX4" fmla="*/ 6756390 w 7945062"/>
                    <a:gd name="connsiteY4" fmla="*/ 102011 h 242852"/>
                    <a:gd name="connsiteX5" fmla="*/ 6459135 w 7945062"/>
                    <a:gd name="connsiteY5" fmla="*/ 115117 h 242852"/>
                    <a:gd name="connsiteX6" fmla="*/ 6169249 w 7945062"/>
                    <a:gd name="connsiteY6" fmla="*/ 125396 h 242852"/>
                    <a:gd name="connsiteX7" fmla="*/ 5879742 w 7945062"/>
                    <a:gd name="connsiteY7" fmla="*/ 135885 h 242852"/>
                    <a:gd name="connsiteX8" fmla="*/ 5597983 w 7945062"/>
                    <a:gd name="connsiteY8" fmla="*/ 0 h 242852"/>
                    <a:gd name="connsiteX9" fmla="*/ 5311651 w 7945062"/>
                    <a:gd name="connsiteY9" fmla="*/ 23481 h 242852"/>
                    <a:gd name="connsiteX10" fmla="*/ 4983199 w 7945062"/>
                    <a:gd name="connsiteY10" fmla="*/ 43586 h 242852"/>
                    <a:gd name="connsiteX11" fmla="*/ 4710965 w 7945062"/>
                    <a:gd name="connsiteY11" fmla="*/ 56714 h 242852"/>
                    <a:gd name="connsiteX12" fmla="*/ 4403340 w 7945062"/>
                    <a:gd name="connsiteY12" fmla="*/ 62972 h 242852"/>
                    <a:gd name="connsiteX13" fmla="*/ 4115231 w 7945062"/>
                    <a:gd name="connsiteY13" fmla="*/ 75981 h 242852"/>
                    <a:gd name="connsiteX14" fmla="*/ 3825867 w 7945062"/>
                    <a:gd name="connsiteY14" fmla="*/ 86185 h 242852"/>
                    <a:gd name="connsiteX15" fmla="*/ 3514740 w 7945062"/>
                    <a:gd name="connsiteY15" fmla="*/ 93450 h 242852"/>
                    <a:gd name="connsiteX16" fmla="*/ 3225043 w 7945062"/>
                    <a:gd name="connsiteY16" fmla="*/ 114200 h 242852"/>
                    <a:gd name="connsiteX17" fmla="*/ 2924229 w 7945062"/>
                    <a:gd name="connsiteY17" fmla="*/ 132294 h 242852"/>
                    <a:gd name="connsiteX18" fmla="*/ 2641815 w 7945062"/>
                    <a:gd name="connsiteY18" fmla="*/ 125049 h 242852"/>
                    <a:gd name="connsiteX19" fmla="*/ 2362299 w 7945062"/>
                    <a:gd name="connsiteY19" fmla="*/ 134342 h 242852"/>
                    <a:gd name="connsiteX20" fmla="*/ 2046736 w 7945062"/>
                    <a:gd name="connsiteY20" fmla="*/ 137888 h 242852"/>
                    <a:gd name="connsiteX21" fmla="*/ 1764045 w 7945062"/>
                    <a:gd name="connsiteY21" fmla="*/ 161349 h 242852"/>
                    <a:gd name="connsiteX22" fmla="*/ 1452589 w 7945062"/>
                    <a:gd name="connsiteY22" fmla="*/ 168900 h 242852"/>
                    <a:gd name="connsiteX23" fmla="*/ 1175127 w 7945062"/>
                    <a:gd name="connsiteY23" fmla="*/ 179617 h 242852"/>
                    <a:gd name="connsiteX24" fmla="*/ 884637 w 7945062"/>
                    <a:gd name="connsiteY24" fmla="*/ 192550 h 242852"/>
                    <a:gd name="connsiteX25" fmla="*/ 584294 w 7945062"/>
                    <a:gd name="connsiteY25" fmla="*/ 211178 h 242852"/>
                    <a:gd name="connsiteX26" fmla="*/ 296047 w 7945062"/>
                    <a:gd name="connsiteY26" fmla="*/ 225763 h 242852"/>
                    <a:gd name="connsiteX27" fmla="*/ 0 w 7945062"/>
                    <a:gd name="connsiteY27" fmla="*/ 242852 h 242852"/>
                    <a:gd name="connsiteX0" fmla="*/ 7945062 w 7945062"/>
                    <a:gd name="connsiteY0" fmla="*/ 61230 h 256733"/>
                    <a:gd name="connsiteX1" fmla="*/ 7637903 w 7945062"/>
                    <a:gd name="connsiteY1" fmla="*/ 71168 h 256733"/>
                    <a:gd name="connsiteX2" fmla="*/ 7352503 w 7945062"/>
                    <a:gd name="connsiteY2" fmla="*/ 100737 h 256733"/>
                    <a:gd name="connsiteX3" fmla="*/ 7061219 w 7945062"/>
                    <a:gd name="connsiteY3" fmla="*/ 117958 h 256733"/>
                    <a:gd name="connsiteX4" fmla="*/ 6756390 w 7945062"/>
                    <a:gd name="connsiteY4" fmla="*/ 115892 h 256733"/>
                    <a:gd name="connsiteX5" fmla="*/ 6459135 w 7945062"/>
                    <a:gd name="connsiteY5" fmla="*/ 128998 h 256733"/>
                    <a:gd name="connsiteX6" fmla="*/ 6169249 w 7945062"/>
                    <a:gd name="connsiteY6" fmla="*/ 139277 h 256733"/>
                    <a:gd name="connsiteX7" fmla="*/ 5876567 w 7945062"/>
                    <a:gd name="connsiteY7" fmla="*/ 0 h 256733"/>
                    <a:gd name="connsiteX8" fmla="*/ 5597983 w 7945062"/>
                    <a:gd name="connsiteY8" fmla="*/ 13881 h 256733"/>
                    <a:gd name="connsiteX9" fmla="*/ 5311651 w 7945062"/>
                    <a:gd name="connsiteY9" fmla="*/ 37362 h 256733"/>
                    <a:gd name="connsiteX10" fmla="*/ 4983199 w 7945062"/>
                    <a:gd name="connsiteY10" fmla="*/ 57467 h 256733"/>
                    <a:gd name="connsiteX11" fmla="*/ 4710965 w 7945062"/>
                    <a:gd name="connsiteY11" fmla="*/ 70595 h 256733"/>
                    <a:gd name="connsiteX12" fmla="*/ 4403340 w 7945062"/>
                    <a:gd name="connsiteY12" fmla="*/ 76853 h 256733"/>
                    <a:gd name="connsiteX13" fmla="*/ 4115231 w 7945062"/>
                    <a:gd name="connsiteY13" fmla="*/ 89862 h 256733"/>
                    <a:gd name="connsiteX14" fmla="*/ 3825867 w 7945062"/>
                    <a:gd name="connsiteY14" fmla="*/ 100066 h 256733"/>
                    <a:gd name="connsiteX15" fmla="*/ 3514740 w 7945062"/>
                    <a:gd name="connsiteY15" fmla="*/ 107331 h 256733"/>
                    <a:gd name="connsiteX16" fmla="*/ 3225043 w 7945062"/>
                    <a:gd name="connsiteY16" fmla="*/ 128081 h 256733"/>
                    <a:gd name="connsiteX17" fmla="*/ 2924229 w 7945062"/>
                    <a:gd name="connsiteY17" fmla="*/ 146175 h 256733"/>
                    <a:gd name="connsiteX18" fmla="*/ 2641815 w 7945062"/>
                    <a:gd name="connsiteY18" fmla="*/ 138930 h 256733"/>
                    <a:gd name="connsiteX19" fmla="*/ 2362299 w 7945062"/>
                    <a:gd name="connsiteY19" fmla="*/ 148223 h 256733"/>
                    <a:gd name="connsiteX20" fmla="*/ 2046736 w 7945062"/>
                    <a:gd name="connsiteY20" fmla="*/ 151769 h 256733"/>
                    <a:gd name="connsiteX21" fmla="*/ 1764045 w 7945062"/>
                    <a:gd name="connsiteY21" fmla="*/ 175230 h 256733"/>
                    <a:gd name="connsiteX22" fmla="*/ 1452589 w 7945062"/>
                    <a:gd name="connsiteY22" fmla="*/ 182781 h 256733"/>
                    <a:gd name="connsiteX23" fmla="*/ 1175127 w 7945062"/>
                    <a:gd name="connsiteY23" fmla="*/ 193498 h 256733"/>
                    <a:gd name="connsiteX24" fmla="*/ 884637 w 7945062"/>
                    <a:gd name="connsiteY24" fmla="*/ 206431 h 256733"/>
                    <a:gd name="connsiteX25" fmla="*/ 584294 w 7945062"/>
                    <a:gd name="connsiteY25" fmla="*/ 225059 h 256733"/>
                    <a:gd name="connsiteX26" fmla="*/ 296047 w 7945062"/>
                    <a:gd name="connsiteY26" fmla="*/ 239644 h 256733"/>
                    <a:gd name="connsiteX27" fmla="*/ 0 w 7945062"/>
                    <a:gd name="connsiteY27" fmla="*/ 256733 h 256733"/>
                    <a:gd name="connsiteX0" fmla="*/ 7945062 w 7945062"/>
                    <a:gd name="connsiteY0" fmla="*/ 74905 h 270408"/>
                    <a:gd name="connsiteX1" fmla="*/ 7637903 w 7945062"/>
                    <a:gd name="connsiteY1" fmla="*/ 84843 h 270408"/>
                    <a:gd name="connsiteX2" fmla="*/ 7352503 w 7945062"/>
                    <a:gd name="connsiteY2" fmla="*/ 114412 h 270408"/>
                    <a:gd name="connsiteX3" fmla="*/ 7061219 w 7945062"/>
                    <a:gd name="connsiteY3" fmla="*/ 131633 h 270408"/>
                    <a:gd name="connsiteX4" fmla="*/ 6756390 w 7945062"/>
                    <a:gd name="connsiteY4" fmla="*/ 129567 h 270408"/>
                    <a:gd name="connsiteX5" fmla="*/ 6459135 w 7945062"/>
                    <a:gd name="connsiteY5" fmla="*/ 142673 h 270408"/>
                    <a:gd name="connsiteX6" fmla="*/ 6185124 w 7945062"/>
                    <a:gd name="connsiteY6" fmla="*/ 0 h 270408"/>
                    <a:gd name="connsiteX7" fmla="*/ 5876567 w 7945062"/>
                    <a:gd name="connsiteY7" fmla="*/ 13675 h 270408"/>
                    <a:gd name="connsiteX8" fmla="*/ 5597983 w 7945062"/>
                    <a:gd name="connsiteY8" fmla="*/ 27556 h 270408"/>
                    <a:gd name="connsiteX9" fmla="*/ 5311651 w 7945062"/>
                    <a:gd name="connsiteY9" fmla="*/ 51037 h 270408"/>
                    <a:gd name="connsiteX10" fmla="*/ 4983199 w 7945062"/>
                    <a:gd name="connsiteY10" fmla="*/ 71142 h 270408"/>
                    <a:gd name="connsiteX11" fmla="*/ 4710965 w 7945062"/>
                    <a:gd name="connsiteY11" fmla="*/ 84270 h 270408"/>
                    <a:gd name="connsiteX12" fmla="*/ 4403340 w 7945062"/>
                    <a:gd name="connsiteY12" fmla="*/ 90528 h 270408"/>
                    <a:gd name="connsiteX13" fmla="*/ 4115231 w 7945062"/>
                    <a:gd name="connsiteY13" fmla="*/ 103537 h 270408"/>
                    <a:gd name="connsiteX14" fmla="*/ 3825867 w 7945062"/>
                    <a:gd name="connsiteY14" fmla="*/ 113741 h 270408"/>
                    <a:gd name="connsiteX15" fmla="*/ 3514740 w 7945062"/>
                    <a:gd name="connsiteY15" fmla="*/ 121006 h 270408"/>
                    <a:gd name="connsiteX16" fmla="*/ 3225043 w 7945062"/>
                    <a:gd name="connsiteY16" fmla="*/ 141756 h 270408"/>
                    <a:gd name="connsiteX17" fmla="*/ 2924229 w 7945062"/>
                    <a:gd name="connsiteY17" fmla="*/ 159850 h 270408"/>
                    <a:gd name="connsiteX18" fmla="*/ 2641815 w 7945062"/>
                    <a:gd name="connsiteY18" fmla="*/ 152605 h 270408"/>
                    <a:gd name="connsiteX19" fmla="*/ 2362299 w 7945062"/>
                    <a:gd name="connsiteY19" fmla="*/ 161898 h 270408"/>
                    <a:gd name="connsiteX20" fmla="*/ 2046736 w 7945062"/>
                    <a:gd name="connsiteY20" fmla="*/ 165444 h 270408"/>
                    <a:gd name="connsiteX21" fmla="*/ 1764045 w 7945062"/>
                    <a:gd name="connsiteY21" fmla="*/ 188905 h 270408"/>
                    <a:gd name="connsiteX22" fmla="*/ 1452589 w 7945062"/>
                    <a:gd name="connsiteY22" fmla="*/ 196456 h 270408"/>
                    <a:gd name="connsiteX23" fmla="*/ 1175127 w 7945062"/>
                    <a:gd name="connsiteY23" fmla="*/ 207173 h 270408"/>
                    <a:gd name="connsiteX24" fmla="*/ 884637 w 7945062"/>
                    <a:gd name="connsiteY24" fmla="*/ 220106 h 270408"/>
                    <a:gd name="connsiteX25" fmla="*/ 584294 w 7945062"/>
                    <a:gd name="connsiteY25" fmla="*/ 238734 h 270408"/>
                    <a:gd name="connsiteX26" fmla="*/ 296047 w 7945062"/>
                    <a:gd name="connsiteY26" fmla="*/ 253319 h 270408"/>
                    <a:gd name="connsiteX27" fmla="*/ 0 w 7945062"/>
                    <a:gd name="connsiteY27" fmla="*/ 270408 h 270408"/>
                    <a:gd name="connsiteX0" fmla="*/ 7945062 w 7945062"/>
                    <a:gd name="connsiteY0" fmla="*/ 97930 h 293433"/>
                    <a:gd name="connsiteX1" fmla="*/ 7637903 w 7945062"/>
                    <a:gd name="connsiteY1" fmla="*/ 107868 h 293433"/>
                    <a:gd name="connsiteX2" fmla="*/ 7352503 w 7945062"/>
                    <a:gd name="connsiteY2" fmla="*/ 137437 h 293433"/>
                    <a:gd name="connsiteX3" fmla="*/ 7061219 w 7945062"/>
                    <a:gd name="connsiteY3" fmla="*/ 154658 h 293433"/>
                    <a:gd name="connsiteX4" fmla="*/ 6756390 w 7945062"/>
                    <a:gd name="connsiteY4" fmla="*/ 152592 h 293433"/>
                    <a:gd name="connsiteX5" fmla="*/ 6465485 w 7945062"/>
                    <a:gd name="connsiteY5" fmla="*/ 0 h 293433"/>
                    <a:gd name="connsiteX6" fmla="*/ 6185124 w 7945062"/>
                    <a:gd name="connsiteY6" fmla="*/ 23025 h 293433"/>
                    <a:gd name="connsiteX7" fmla="*/ 5876567 w 7945062"/>
                    <a:gd name="connsiteY7" fmla="*/ 36700 h 293433"/>
                    <a:gd name="connsiteX8" fmla="*/ 5597983 w 7945062"/>
                    <a:gd name="connsiteY8" fmla="*/ 50581 h 293433"/>
                    <a:gd name="connsiteX9" fmla="*/ 5311651 w 7945062"/>
                    <a:gd name="connsiteY9" fmla="*/ 74062 h 293433"/>
                    <a:gd name="connsiteX10" fmla="*/ 4983199 w 7945062"/>
                    <a:gd name="connsiteY10" fmla="*/ 94167 h 293433"/>
                    <a:gd name="connsiteX11" fmla="*/ 4710965 w 7945062"/>
                    <a:gd name="connsiteY11" fmla="*/ 107295 h 293433"/>
                    <a:gd name="connsiteX12" fmla="*/ 4403340 w 7945062"/>
                    <a:gd name="connsiteY12" fmla="*/ 113553 h 293433"/>
                    <a:gd name="connsiteX13" fmla="*/ 4115231 w 7945062"/>
                    <a:gd name="connsiteY13" fmla="*/ 126562 h 293433"/>
                    <a:gd name="connsiteX14" fmla="*/ 3825867 w 7945062"/>
                    <a:gd name="connsiteY14" fmla="*/ 136766 h 293433"/>
                    <a:gd name="connsiteX15" fmla="*/ 3514740 w 7945062"/>
                    <a:gd name="connsiteY15" fmla="*/ 144031 h 293433"/>
                    <a:gd name="connsiteX16" fmla="*/ 3225043 w 7945062"/>
                    <a:gd name="connsiteY16" fmla="*/ 164781 h 293433"/>
                    <a:gd name="connsiteX17" fmla="*/ 2924229 w 7945062"/>
                    <a:gd name="connsiteY17" fmla="*/ 182875 h 293433"/>
                    <a:gd name="connsiteX18" fmla="*/ 2641815 w 7945062"/>
                    <a:gd name="connsiteY18" fmla="*/ 175630 h 293433"/>
                    <a:gd name="connsiteX19" fmla="*/ 2362299 w 7945062"/>
                    <a:gd name="connsiteY19" fmla="*/ 184923 h 293433"/>
                    <a:gd name="connsiteX20" fmla="*/ 2046736 w 7945062"/>
                    <a:gd name="connsiteY20" fmla="*/ 188469 h 293433"/>
                    <a:gd name="connsiteX21" fmla="*/ 1764045 w 7945062"/>
                    <a:gd name="connsiteY21" fmla="*/ 211930 h 293433"/>
                    <a:gd name="connsiteX22" fmla="*/ 1452589 w 7945062"/>
                    <a:gd name="connsiteY22" fmla="*/ 219481 h 293433"/>
                    <a:gd name="connsiteX23" fmla="*/ 1175127 w 7945062"/>
                    <a:gd name="connsiteY23" fmla="*/ 230198 h 293433"/>
                    <a:gd name="connsiteX24" fmla="*/ 884637 w 7945062"/>
                    <a:gd name="connsiteY24" fmla="*/ 243131 h 293433"/>
                    <a:gd name="connsiteX25" fmla="*/ 584294 w 7945062"/>
                    <a:gd name="connsiteY25" fmla="*/ 261759 h 293433"/>
                    <a:gd name="connsiteX26" fmla="*/ 296047 w 7945062"/>
                    <a:gd name="connsiteY26" fmla="*/ 276344 h 293433"/>
                    <a:gd name="connsiteX27" fmla="*/ 0 w 7945062"/>
                    <a:gd name="connsiteY27" fmla="*/ 293433 h 293433"/>
                    <a:gd name="connsiteX0" fmla="*/ 7945062 w 7945062"/>
                    <a:gd name="connsiteY0" fmla="*/ 111036 h 306539"/>
                    <a:gd name="connsiteX1" fmla="*/ 7637903 w 7945062"/>
                    <a:gd name="connsiteY1" fmla="*/ 120974 h 306539"/>
                    <a:gd name="connsiteX2" fmla="*/ 7352503 w 7945062"/>
                    <a:gd name="connsiteY2" fmla="*/ 150543 h 306539"/>
                    <a:gd name="connsiteX3" fmla="*/ 7061219 w 7945062"/>
                    <a:gd name="connsiteY3" fmla="*/ 167764 h 306539"/>
                    <a:gd name="connsiteX4" fmla="*/ 6765915 w 7945062"/>
                    <a:gd name="connsiteY4" fmla="*/ 0 h 306539"/>
                    <a:gd name="connsiteX5" fmla="*/ 6465485 w 7945062"/>
                    <a:gd name="connsiteY5" fmla="*/ 13106 h 306539"/>
                    <a:gd name="connsiteX6" fmla="*/ 6185124 w 7945062"/>
                    <a:gd name="connsiteY6" fmla="*/ 36131 h 306539"/>
                    <a:gd name="connsiteX7" fmla="*/ 5876567 w 7945062"/>
                    <a:gd name="connsiteY7" fmla="*/ 49806 h 306539"/>
                    <a:gd name="connsiteX8" fmla="*/ 5597983 w 7945062"/>
                    <a:gd name="connsiteY8" fmla="*/ 63687 h 306539"/>
                    <a:gd name="connsiteX9" fmla="*/ 5311651 w 7945062"/>
                    <a:gd name="connsiteY9" fmla="*/ 87168 h 306539"/>
                    <a:gd name="connsiteX10" fmla="*/ 4983199 w 7945062"/>
                    <a:gd name="connsiteY10" fmla="*/ 107273 h 306539"/>
                    <a:gd name="connsiteX11" fmla="*/ 4710965 w 7945062"/>
                    <a:gd name="connsiteY11" fmla="*/ 120401 h 306539"/>
                    <a:gd name="connsiteX12" fmla="*/ 4403340 w 7945062"/>
                    <a:gd name="connsiteY12" fmla="*/ 126659 h 306539"/>
                    <a:gd name="connsiteX13" fmla="*/ 4115231 w 7945062"/>
                    <a:gd name="connsiteY13" fmla="*/ 139668 h 306539"/>
                    <a:gd name="connsiteX14" fmla="*/ 3825867 w 7945062"/>
                    <a:gd name="connsiteY14" fmla="*/ 149872 h 306539"/>
                    <a:gd name="connsiteX15" fmla="*/ 3514740 w 7945062"/>
                    <a:gd name="connsiteY15" fmla="*/ 157137 h 306539"/>
                    <a:gd name="connsiteX16" fmla="*/ 3225043 w 7945062"/>
                    <a:gd name="connsiteY16" fmla="*/ 177887 h 306539"/>
                    <a:gd name="connsiteX17" fmla="*/ 2924229 w 7945062"/>
                    <a:gd name="connsiteY17" fmla="*/ 195981 h 306539"/>
                    <a:gd name="connsiteX18" fmla="*/ 2641815 w 7945062"/>
                    <a:gd name="connsiteY18" fmla="*/ 188736 h 306539"/>
                    <a:gd name="connsiteX19" fmla="*/ 2362299 w 7945062"/>
                    <a:gd name="connsiteY19" fmla="*/ 198029 h 306539"/>
                    <a:gd name="connsiteX20" fmla="*/ 2046736 w 7945062"/>
                    <a:gd name="connsiteY20" fmla="*/ 201575 h 306539"/>
                    <a:gd name="connsiteX21" fmla="*/ 1764045 w 7945062"/>
                    <a:gd name="connsiteY21" fmla="*/ 225036 h 306539"/>
                    <a:gd name="connsiteX22" fmla="*/ 1452589 w 7945062"/>
                    <a:gd name="connsiteY22" fmla="*/ 232587 h 306539"/>
                    <a:gd name="connsiteX23" fmla="*/ 1175127 w 7945062"/>
                    <a:gd name="connsiteY23" fmla="*/ 243304 h 306539"/>
                    <a:gd name="connsiteX24" fmla="*/ 884637 w 7945062"/>
                    <a:gd name="connsiteY24" fmla="*/ 256237 h 306539"/>
                    <a:gd name="connsiteX25" fmla="*/ 584294 w 7945062"/>
                    <a:gd name="connsiteY25" fmla="*/ 274865 h 306539"/>
                    <a:gd name="connsiteX26" fmla="*/ 296047 w 7945062"/>
                    <a:gd name="connsiteY26" fmla="*/ 289450 h 306539"/>
                    <a:gd name="connsiteX27" fmla="*/ 0 w 7945062"/>
                    <a:gd name="connsiteY27" fmla="*/ 306539 h 306539"/>
                    <a:gd name="connsiteX0" fmla="*/ 7945062 w 7945062"/>
                    <a:gd name="connsiteY0" fmla="*/ 140836 h 336339"/>
                    <a:gd name="connsiteX1" fmla="*/ 7637903 w 7945062"/>
                    <a:gd name="connsiteY1" fmla="*/ 150774 h 336339"/>
                    <a:gd name="connsiteX2" fmla="*/ 7352503 w 7945062"/>
                    <a:gd name="connsiteY2" fmla="*/ 180343 h 336339"/>
                    <a:gd name="connsiteX3" fmla="*/ 7070744 w 7945062"/>
                    <a:gd name="connsiteY3" fmla="*/ 0 h 336339"/>
                    <a:gd name="connsiteX4" fmla="*/ 6765915 w 7945062"/>
                    <a:gd name="connsiteY4" fmla="*/ 29800 h 336339"/>
                    <a:gd name="connsiteX5" fmla="*/ 6465485 w 7945062"/>
                    <a:gd name="connsiteY5" fmla="*/ 42906 h 336339"/>
                    <a:gd name="connsiteX6" fmla="*/ 6185124 w 7945062"/>
                    <a:gd name="connsiteY6" fmla="*/ 65931 h 336339"/>
                    <a:gd name="connsiteX7" fmla="*/ 5876567 w 7945062"/>
                    <a:gd name="connsiteY7" fmla="*/ 79606 h 336339"/>
                    <a:gd name="connsiteX8" fmla="*/ 5597983 w 7945062"/>
                    <a:gd name="connsiteY8" fmla="*/ 93487 h 336339"/>
                    <a:gd name="connsiteX9" fmla="*/ 5311651 w 7945062"/>
                    <a:gd name="connsiteY9" fmla="*/ 116968 h 336339"/>
                    <a:gd name="connsiteX10" fmla="*/ 4983199 w 7945062"/>
                    <a:gd name="connsiteY10" fmla="*/ 137073 h 336339"/>
                    <a:gd name="connsiteX11" fmla="*/ 4710965 w 7945062"/>
                    <a:gd name="connsiteY11" fmla="*/ 150201 h 336339"/>
                    <a:gd name="connsiteX12" fmla="*/ 4403340 w 7945062"/>
                    <a:gd name="connsiteY12" fmla="*/ 156459 h 336339"/>
                    <a:gd name="connsiteX13" fmla="*/ 4115231 w 7945062"/>
                    <a:gd name="connsiteY13" fmla="*/ 169468 h 336339"/>
                    <a:gd name="connsiteX14" fmla="*/ 3825867 w 7945062"/>
                    <a:gd name="connsiteY14" fmla="*/ 179672 h 336339"/>
                    <a:gd name="connsiteX15" fmla="*/ 3514740 w 7945062"/>
                    <a:gd name="connsiteY15" fmla="*/ 186937 h 336339"/>
                    <a:gd name="connsiteX16" fmla="*/ 3225043 w 7945062"/>
                    <a:gd name="connsiteY16" fmla="*/ 207687 h 336339"/>
                    <a:gd name="connsiteX17" fmla="*/ 2924229 w 7945062"/>
                    <a:gd name="connsiteY17" fmla="*/ 225781 h 336339"/>
                    <a:gd name="connsiteX18" fmla="*/ 2641815 w 7945062"/>
                    <a:gd name="connsiteY18" fmla="*/ 218536 h 336339"/>
                    <a:gd name="connsiteX19" fmla="*/ 2362299 w 7945062"/>
                    <a:gd name="connsiteY19" fmla="*/ 227829 h 336339"/>
                    <a:gd name="connsiteX20" fmla="*/ 2046736 w 7945062"/>
                    <a:gd name="connsiteY20" fmla="*/ 231375 h 336339"/>
                    <a:gd name="connsiteX21" fmla="*/ 1764045 w 7945062"/>
                    <a:gd name="connsiteY21" fmla="*/ 254836 h 336339"/>
                    <a:gd name="connsiteX22" fmla="*/ 1452589 w 7945062"/>
                    <a:gd name="connsiteY22" fmla="*/ 262387 h 336339"/>
                    <a:gd name="connsiteX23" fmla="*/ 1175127 w 7945062"/>
                    <a:gd name="connsiteY23" fmla="*/ 273104 h 336339"/>
                    <a:gd name="connsiteX24" fmla="*/ 884637 w 7945062"/>
                    <a:gd name="connsiteY24" fmla="*/ 286037 h 336339"/>
                    <a:gd name="connsiteX25" fmla="*/ 584294 w 7945062"/>
                    <a:gd name="connsiteY25" fmla="*/ 304665 h 336339"/>
                    <a:gd name="connsiteX26" fmla="*/ 296047 w 7945062"/>
                    <a:gd name="connsiteY26" fmla="*/ 319250 h 336339"/>
                    <a:gd name="connsiteX27" fmla="*/ 0 w 7945062"/>
                    <a:gd name="connsiteY27" fmla="*/ 336339 h 336339"/>
                    <a:gd name="connsiteX0" fmla="*/ 7945062 w 7945062"/>
                    <a:gd name="connsiteY0" fmla="*/ 170802 h 366305"/>
                    <a:gd name="connsiteX1" fmla="*/ 7637903 w 7945062"/>
                    <a:gd name="connsiteY1" fmla="*/ 180740 h 366305"/>
                    <a:gd name="connsiteX2" fmla="*/ 7362028 w 7945062"/>
                    <a:gd name="connsiteY2" fmla="*/ 0 h 366305"/>
                    <a:gd name="connsiteX3" fmla="*/ 7070744 w 7945062"/>
                    <a:gd name="connsiteY3" fmla="*/ 29966 h 366305"/>
                    <a:gd name="connsiteX4" fmla="*/ 6765915 w 7945062"/>
                    <a:gd name="connsiteY4" fmla="*/ 59766 h 366305"/>
                    <a:gd name="connsiteX5" fmla="*/ 6465485 w 7945062"/>
                    <a:gd name="connsiteY5" fmla="*/ 72872 h 366305"/>
                    <a:gd name="connsiteX6" fmla="*/ 6185124 w 7945062"/>
                    <a:gd name="connsiteY6" fmla="*/ 95897 h 366305"/>
                    <a:gd name="connsiteX7" fmla="*/ 5876567 w 7945062"/>
                    <a:gd name="connsiteY7" fmla="*/ 109572 h 366305"/>
                    <a:gd name="connsiteX8" fmla="*/ 5597983 w 7945062"/>
                    <a:gd name="connsiteY8" fmla="*/ 123453 h 366305"/>
                    <a:gd name="connsiteX9" fmla="*/ 5311651 w 7945062"/>
                    <a:gd name="connsiteY9" fmla="*/ 146934 h 366305"/>
                    <a:gd name="connsiteX10" fmla="*/ 4983199 w 7945062"/>
                    <a:gd name="connsiteY10" fmla="*/ 167039 h 366305"/>
                    <a:gd name="connsiteX11" fmla="*/ 4710965 w 7945062"/>
                    <a:gd name="connsiteY11" fmla="*/ 180167 h 366305"/>
                    <a:gd name="connsiteX12" fmla="*/ 4403340 w 7945062"/>
                    <a:gd name="connsiteY12" fmla="*/ 186425 h 366305"/>
                    <a:gd name="connsiteX13" fmla="*/ 4115231 w 7945062"/>
                    <a:gd name="connsiteY13" fmla="*/ 199434 h 366305"/>
                    <a:gd name="connsiteX14" fmla="*/ 3825867 w 7945062"/>
                    <a:gd name="connsiteY14" fmla="*/ 209638 h 366305"/>
                    <a:gd name="connsiteX15" fmla="*/ 3514740 w 7945062"/>
                    <a:gd name="connsiteY15" fmla="*/ 216903 h 366305"/>
                    <a:gd name="connsiteX16" fmla="*/ 3225043 w 7945062"/>
                    <a:gd name="connsiteY16" fmla="*/ 237653 h 366305"/>
                    <a:gd name="connsiteX17" fmla="*/ 2924229 w 7945062"/>
                    <a:gd name="connsiteY17" fmla="*/ 255747 h 366305"/>
                    <a:gd name="connsiteX18" fmla="*/ 2641815 w 7945062"/>
                    <a:gd name="connsiteY18" fmla="*/ 248502 h 366305"/>
                    <a:gd name="connsiteX19" fmla="*/ 2362299 w 7945062"/>
                    <a:gd name="connsiteY19" fmla="*/ 257795 h 366305"/>
                    <a:gd name="connsiteX20" fmla="*/ 2046736 w 7945062"/>
                    <a:gd name="connsiteY20" fmla="*/ 261341 h 366305"/>
                    <a:gd name="connsiteX21" fmla="*/ 1764045 w 7945062"/>
                    <a:gd name="connsiteY21" fmla="*/ 284802 h 366305"/>
                    <a:gd name="connsiteX22" fmla="*/ 1452589 w 7945062"/>
                    <a:gd name="connsiteY22" fmla="*/ 292353 h 366305"/>
                    <a:gd name="connsiteX23" fmla="*/ 1175127 w 7945062"/>
                    <a:gd name="connsiteY23" fmla="*/ 303070 h 366305"/>
                    <a:gd name="connsiteX24" fmla="*/ 884637 w 7945062"/>
                    <a:gd name="connsiteY24" fmla="*/ 316003 h 366305"/>
                    <a:gd name="connsiteX25" fmla="*/ 584294 w 7945062"/>
                    <a:gd name="connsiteY25" fmla="*/ 334631 h 366305"/>
                    <a:gd name="connsiteX26" fmla="*/ 296047 w 7945062"/>
                    <a:gd name="connsiteY26" fmla="*/ 349216 h 366305"/>
                    <a:gd name="connsiteX27" fmla="*/ 0 w 7945062"/>
                    <a:gd name="connsiteY27" fmla="*/ 366305 h 366305"/>
                    <a:gd name="connsiteX0" fmla="*/ 7945062 w 7945062"/>
                    <a:gd name="connsiteY0" fmla="*/ 187626 h 383129"/>
                    <a:gd name="connsiteX1" fmla="*/ 7647428 w 7945062"/>
                    <a:gd name="connsiteY1" fmla="*/ 0 h 383129"/>
                    <a:gd name="connsiteX2" fmla="*/ 7362028 w 7945062"/>
                    <a:gd name="connsiteY2" fmla="*/ 16824 h 383129"/>
                    <a:gd name="connsiteX3" fmla="*/ 7070744 w 7945062"/>
                    <a:gd name="connsiteY3" fmla="*/ 46790 h 383129"/>
                    <a:gd name="connsiteX4" fmla="*/ 6765915 w 7945062"/>
                    <a:gd name="connsiteY4" fmla="*/ 76590 h 383129"/>
                    <a:gd name="connsiteX5" fmla="*/ 6465485 w 7945062"/>
                    <a:gd name="connsiteY5" fmla="*/ 89696 h 383129"/>
                    <a:gd name="connsiteX6" fmla="*/ 6185124 w 7945062"/>
                    <a:gd name="connsiteY6" fmla="*/ 112721 h 383129"/>
                    <a:gd name="connsiteX7" fmla="*/ 5876567 w 7945062"/>
                    <a:gd name="connsiteY7" fmla="*/ 126396 h 383129"/>
                    <a:gd name="connsiteX8" fmla="*/ 5597983 w 7945062"/>
                    <a:gd name="connsiteY8" fmla="*/ 140277 h 383129"/>
                    <a:gd name="connsiteX9" fmla="*/ 5311651 w 7945062"/>
                    <a:gd name="connsiteY9" fmla="*/ 163758 h 383129"/>
                    <a:gd name="connsiteX10" fmla="*/ 4983199 w 7945062"/>
                    <a:gd name="connsiteY10" fmla="*/ 183863 h 383129"/>
                    <a:gd name="connsiteX11" fmla="*/ 4710965 w 7945062"/>
                    <a:gd name="connsiteY11" fmla="*/ 196991 h 383129"/>
                    <a:gd name="connsiteX12" fmla="*/ 4403340 w 7945062"/>
                    <a:gd name="connsiteY12" fmla="*/ 203249 h 383129"/>
                    <a:gd name="connsiteX13" fmla="*/ 4115231 w 7945062"/>
                    <a:gd name="connsiteY13" fmla="*/ 216258 h 383129"/>
                    <a:gd name="connsiteX14" fmla="*/ 3825867 w 7945062"/>
                    <a:gd name="connsiteY14" fmla="*/ 226462 h 383129"/>
                    <a:gd name="connsiteX15" fmla="*/ 3514740 w 7945062"/>
                    <a:gd name="connsiteY15" fmla="*/ 233727 h 383129"/>
                    <a:gd name="connsiteX16" fmla="*/ 3225043 w 7945062"/>
                    <a:gd name="connsiteY16" fmla="*/ 254477 h 383129"/>
                    <a:gd name="connsiteX17" fmla="*/ 2924229 w 7945062"/>
                    <a:gd name="connsiteY17" fmla="*/ 272571 h 383129"/>
                    <a:gd name="connsiteX18" fmla="*/ 2641815 w 7945062"/>
                    <a:gd name="connsiteY18" fmla="*/ 265326 h 383129"/>
                    <a:gd name="connsiteX19" fmla="*/ 2362299 w 7945062"/>
                    <a:gd name="connsiteY19" fmla="*/ 274619 h 383129"/>
                    <a:gd name="connsiteX20" fmla="*/ 2046736 w 7945062"/>
                    <a:gd name="connsiteY20" fmla="*/ 278165 h 383129"/>
                    <a:gd name="connsiteX21" fmla="*/ 1764045 w 7945062"/>
                    <a:gd name="connsiteY21" fmla="*/ 301626 h 383129"/>
                    <a:gd name="connsiteX22" fmla="*/ 1452589 w 7945062"/>
                    <a:gd name="connsiteY22" fmla="*/ 309177 h 383129"/>
                    <a:gd name="connsiteX23" fmla="*/ 1175127 w 7945062"/>
                    <a:gd name="connsiteY23" fmla="*/ 319894 h 383129"/>
                    <a:gd name="connsiteX24" fmla="*/ 884637 w 7945062"/>
                    <a:gd name="connsiteY24" fmla="*/ 332827 h 383129"/>
                    <a:gd name="connsiteX25" fmla="*/ 584294 w 7945062"/>
                    <a:gd name="connsiteY25" fmla="*/ 351455 h 383129"/>
                    <a:gd name="connsiteX26" fmla="*/ 296047 w 7945062"/>
                    <a:gd name="connsiteY26" fmla="*/ 366040 h 383129"/>
                    <a:gd name="connsiteX27" fmla="*/ 0 w 7945062"/>
                    <a:gd name="connsiteY27" fmla="*/ 383129 h 383129"/>
                    <a:gd name="connsiteX0" fmla="*/ 7951412 w 7951412"/>
                    <a:gd name="connsiteY0" fmla="*/ 0 h 412186"/>
                    <a:gd name="connsiteX1" fmla="*/ 7647428 w 7951412"/>
                    <a:gd name="connsiteY1" fmla="*/ 29057 h 412186"/>
                    <a:gd name="connsiteX2" fmla="*/ 7362028 w 7951412"/>
                    <a:gd name="connsiteY2" fmla="*/ 45881 h 412186"/>
                    <a:gd name="connsiteX3" fmla="*/ 7070744 w 7951412"/>
                    <a:gd name="connsiteY3" fmla="*/ 75847 h 412186"/>
                    <a:gd name="connsiteX4" fmla="*/ 6765915 w 7951412"/>
                    <a:gd name="connsiteY4" fmla="*/ 105647 h 412186"/>
                    <a:gd name="connsiteX5" fmla="*/ 6465485 w 7951412"/>
                    <a:gd name="connsiteY5" fmla="*/ 118753 h 412186"/>
                    <a:gd name="connsiteX6" fmla="*/ 6185124 w 7951412"/>
                    <a:gd name="connsiteY6" fmla="*/ 141778 h 412186"/>
                    <a:gd name="connsiteX7" fmla="*/ 5876567 w 7951412"/>
                    <a:gd name="connsiteY7" fmla="*/ 155453 h 412186"/>
                    <a:gd name="connsiteX8" fmla="*/ 5597983 w 7951412"/>
                    <a:gd name="connsiteY8" fmla="*/ 169334 h 412186"/>
                    <a:gd name="connsiteX9" fmla="*/ 5311651 w 7951412"/>
                    <a:gd name="connsiteY9" fmla="*/ 192815 h 412186"/>
                    <a:gd name="connsiteX10" fmla="*/ 4983199 w 7951412"/>
                    <a:gd name="connsiteY10" fmla="*/ 212920 h 412186"/>
                    <a:gd name="connsiteX11" fmla="*/ 4710965 w 7951412"/>
                    <a:gd name="connsiteY11" fmla="*/ 226048 h 412186"/>
                    <a:gd name="connsiteX12" fmla="*/ 4403340 w 7951412"/>
                    <a:gd name="connsiteY12" fmla="*/ 232306 h 412186"/>
                    <a:gd name="connsiteX13" fmla="*/ 4115231 w 7951412"/>
                    <a:gd name="connsiteY13" fmla="*/ 245315 h 412186"/>
                    <a:gd name="connsiteX14" fmla="*/ 3825867 w 7951412"/>
                    <a:gd name="connsiteY14" fmla="*/ 255519 h 412186"/>
                    <a:gd name="connsiteX15" fmla="*/ 3514740 w 7951412"/>
                    <a:gd name="connsiteY15" fmla="*/ 262784 h 412186"/>
                    <a:gd name="connsiteX16" fmla="*/ 3225043 w 7951412"/>
                    <a:gd name="connsiteY16" fmla="*/ 283534 h 412186"/>
                    <a:gd name="connsiteX17" fmla="*/ 2924229 w 7951412"/>
                    <a:gd name="connsiteY17" fmla="*/ 301628 h 412186"/>
                    <a:gd name="connsiteX18" fmla="*/ 2641815 w 7951412"/>
                    <a:gd name="connsiteY18" fmla="*/ 294383 h 412186"/>
                    <a:gd name="connsiteX19" fmla="*/ 2362299 w 7951412"/>
                    <a:gd name="connsiteY19" fmla="*/ 303676 h 412186"/>
                    <a:gd name="connsiteX20" fmla="*/ 2046736 w 7951412"/>
                    <a:gd name="connsiteY20" fmla="*/ 307222 h 412186"/>
                    <a:gd name="connsiteX21" fmla="*/ 1764045 w 7951412"/>
                    <a:gd name="connsiteY21" fmla="*/ 330683 h 412186"/>
                    <a:gd name="connsiteX22" fmla="*/ 1452589 w 7951412"/>
                    <a:gd name="connsiteY22" fmla="*/ 338234 h 412186"/>
                    <a:gd name="connsiteX23" fmla="*/ 1175127 w 7951412"/>
                    <a:gd name="connsiteY23" fmla="*/ 348951 h 412186"/>
                    <a:gd name="connsiteX24" fmla="*/ 884637 w 7951412"/>
                    <a:gd name="connsiteY24" fmla="*/ 361884 h 412186"/>
                    <a:gd name="connsiteX25" fmla="*/ 584294 w 7951412"/>
                    <a:gd name="connsiteY25" fmla="*/ 380512 h 412186"/>
                    <a:gd name="connsiteX26" fmla="*/ 296047 w 7951412"/>
                    <a:gd name="connsiteY26" fmla="*/ 395097 h 412186"/>
                    <a:gd name="connsiteX27" fmla="*/ 0 w 7951412"/>
                    <a:gd name="connsiteY27" fmla="*/ 412186 h 41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51412" h="412186">
                      <a:moveTo>
                        <a:pt x="7951412" y="0"/>
                      </a:moveTo>
                      <a:lnTo>
                        <a:pt x="7647428" y="29057"/>
                      </a:lnTo>
                      <a:lnTo>
                        <a:pt x="7362028" y="45881"/>
                      </a:lnTo>
                      <a:lnTo>
                        <a:pt x="7070744" y="75847"/>
                      </a:lnTo>
                      <a:lnTo>
                        <a:pt x="6765915" y="105647"/>
                      </a:lnTo>
                      <a:lnTo>
                        <a:pt x="6465485" y="118753"/>
                      </a:lnTo>
                      <a:lnTo>
                        <a:pt x="6185124" y="141778"/>
                      </a:lnTo>
                      <a:lnTo>
                        <a:pt x="5876567" y="155453"/>
                      </a:lnTo>
                      <a:lnTo>
                        <a:pt x="5597983" y="169334"/>
                      </a:lnTo>
                      <a:lnTo>
                        <a:pt x="5311651" y="192815"/>
                      </a:lnTo>
                      <a:lnTo>
                        <a:pt x="4983199" y="212920"/>
                      </a:lnTo>
                      <a:lnTo>
                        <a:pt x="4710965" y="226048"/>
                      </a:lnTo>
                      <a:lnTo>
                        <a:pt x="4403340" y="232306"/>
                      </a:lnTo>
                      <a:lnTo>
                        <a:pt x="4115231" y="245315"/>
                      </a:lnTo>
                      <a:lnTo>
                        <a:pt x="3825867" y="255519"/>
                      </a:lnTo>
                      <a:lnTo>
                        <a:pt x="3514740" y="262784"/>
                      </a:lnTo>
                      <a:lnTo>
                        <a:pt x="3225043" y="283534"/>
                      </a:lnTo>
                      <a:lnTo>
                        <a:pt x="2924229" y="301628"/>
                      </a:lnTo>
                      <a:lnTo>
                        <a:pt x="2641815" y="294383"/>
                      </a:lnTo>
                      <a:lnTo>
                        <a:pt x="2362299" y="303676"/>
                      </a:lnTo>
                      <a:lnTo>
                        <a:pt x="2046736" y="307222"/>
                      </a:lnTo>
                      <a:lnTo>
                        <a:pt x="1764045" y="330683"/>
                      </a:lnTo>
                      <a:lnTo>
                        <a:pt x="1452589" y="338234"/>
                      </a:lnTo>
                      <a:lnTo>
                        <a:pt x="1175127" y="348951"/>
                      </a:lnTo>
                      <a:lnTo>
                        <a:pt x="884637" y="361884"/>
                      </a:lnTo>
                      <a:lnTo>
                        <a:pt x="584294" y="380512"/>
                      </a:lnTo>
                      <a:lnTo>
                        <a:pt x="296047" y="395097"/>
                      </a:lnTo>
                      <a:lnTo>
                        <a:pt x="0" y="412186"/>
                      </a:lnTo>
                    </a:path>
                  </a:pathLst>
                </a:custGeom>
                <a:noFill/>
                <a:ln w="28575" cap="flat">
                  <a:solidFill>
                    <a:srgbClr val="6A51A3"/>
                  </a:solidFill>
                  <a:prstDash val="solid"/>
                  <a:miter/>
                </a:ln>
              </p:spPr>
              <p:txBody>
                <a:bodyPr rtlCol="0" anchor="ctr"/>
                <a:lstStyle/>
                <a:p>
                  <a:endParaRPr lang="en-US" sz="633"/>
                </a:p>
              </p:txBody>
            </p:sp>
          </p:grpSp>
          <p:grpSp>
            <p:nvGrpSpPr>
              <p:cNvPr id="845" name="Group 844">
                <a:extLst>
                  <a:ext uri="{FF2B5EF4-FFF2-40B4-BE49-F238E27FC236}">
                    <a16:creationId xmlns:a16="http://schemas.microsoft.com/office/drawing/2014/main" id="{A1B31302-2E22-42A7-BDB8-A84CBCC30636}"/>
                  </a:ext>
                </a:extLst>
              </p:cNvPr>
              <p:cNvGrpSpPr/>
              <p:nvPr/>
            </p:nvGrpSpPr>
            <p:grpSpPr>
              <a:xfrm>
                <a:off x="2501963" y="10906431"/>
                <a:ext cx="8120764" cy="506678"/>
                <a:chOff x="2501963" y="12462181"/>
                <a:chExt cx="8120764" cy="506678"/>
              </a:xfrm>
            </p:grpSpPr>
            <p:sp>
              <p:nvSpPr>
                <p:cNvPr id="907" name="Freeform: Shape 375">
                  <a:extLst>
                    <a:ext uri="{FF2B5EF4-FFF2-40B4-BE49-F238E27FC236}">
                      <a16:creationId xmlns:a16="http://schemas.microsoft.com/office/drawing/2014/main" id="{90FD24F4-6AA6-47E2-953C-DDDFA622CDD1}"/>
                    </a:ext>
                  </a:extLst>
                </p:cNvPr>
                <p:cNvSpPr/>
                <p:nvPr/>
              </p:nvSpPr>
              <p:spPr>
                <a:xfrm>
                  <a:off x="2501963" y="1278597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08" name="Freeform: Shape 376">
                  <a:extLst>
                    <a:ext uri="{FF2B5EF4-FFF2-40B4-BE49-F238E27FC236}">
                      <a16:creationId xmlns:a16="http://schemas.microsoft.com/office/drawing/2014/main" id="{CC628317-2299-44AE-B698-8F492EE0EEAB}"/>
                    </a:ext>
                  </a:extLst>
                </p:cNvPr>
                <p:cNvSpPr/>
                <p:nvPr/>
              </p:nvSpPr>
              <p:spPr>
                <a:xfrm>
                  <a:off x="2805947" y="1277270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09" name="Freeform: Shape 377">
                  <a:extLst>
                    <a:ext uri="{FF2B5EF4-FFF2-40B4-BE49-F238E27FC236}">
                      <a16:creationId xmlns:a16="http://schemas.microsoft.com/office/drawing/2014/main" id="{C19E99CC-17A3-4BE0-A286-6B5C97C49E13}"/>
                    </a:ext>
                  </a:extLst>
                </p:cNvPr>
                <p:cNvSpPr/>
                <p:nvPr/>
              </p:nvSpPr>
              <p:spPr>
                <a:xfrm>
                  <a:off x="3088638" y="1276119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0" name="Freeform: Shape 378">
                  <a:extLst>
                    <a:ext uri="{FF2B5EF4-FFF2-40B4-BE49-F238E27FC236}">
                      <a16:creationId xmlns:a16="http://schemas.microsoft.com/office/drawing/2014/main" id="{B5C59273-432B-4B4F-8F95-78DB45597AF5}"/>
                    </a:ext>
                  </a:extLst>
                </p:cNvPr>
                <p:cNvSpPr/>
                <p:nvPr/>
              </p:nvSpPr>
              <p:spPr>
                <a:xfrm>
                  <a:off x="3392156" y="1274562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1" name="Freeform: Shape 379">
                  <a:extLst>
                    <a:ext uri="{FF2B5EF4-FFF2-40B4-BE49-F238E27FC236}">
                      <a16:creationId xmlns:a16="http://schemas.microsoft.com/office/drawing/2014/main" id="{C0D62657-0766-4B83-BEAA-568241B26D19}"/>
                    </a:ext>
                  </a:extLst>
                </p:cNvPr>
                <p:cNvSpPr/>
                <p:nvPr/>
              </p:nvSpPr>
              <p:spPr>
                <a:xfrm>
                  <a:off x="3683440" y="1272388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2" name="Freeform: Shape 380">
                  <a:extLst>
                    <a:ext uri="{FF2B5EF4-FFF2-40B4-BE49-F238E27FC236}">
                      <a16:creationId xmlns:a16="http://schemas.microsoft.com/office/drawing/2014/main" id="{657F5A0C-738C-43C1-9D1B-B9EBB4BFE0D8}"/>
                    </a:ext>
                  </a:extLst>
                </p:cNvPr>
                <p:cNvSpPr/>
                <p:nvPr/>
              </p:nvSpPr>
              <p:spPr>
                <a:xfrm>
                  <a:off x="3978365" y="1272251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3" name="Freeform: Shape 381">
                  <a:extLst>
                    <a:ext uri="{FF2B5EF4-FFF2-40B4-BE49-F238E27FC236}">
                      <a16:creationId xmlns:a16="http://schemas.microsoft.com/office/drawing/2014/main" id="{56107E50-E4F2-4496-AFDD-FBE25981C3DE}"/>
                    </a:ext>
                  </a:extLst>
                </p:cNvPr>
                <p:cNvSpPr/>
                <p:nvPr/>
              </p:nvSpPr>
              <p:spPr>
                <a:xfrm>
                  <a:off x="4266008" y="1272031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4" name="Freeform: Shape 382">
                  <a:extLst>
                    <a:ext uri="{FF2B5EF4-FFF2-40B4-BE49-F238E27FC236}">
                      <a16:creationId xmlns:a16="http://schemas.microsoft.com/office/drawing/2014/main" id="{62D0DA7E-AEBD-4D08-BF9E-6CCFBD3D175F}"/>
                    </a:ext>
                  </a:extLst>
                </p:cNvPr>
                <p:cNvSpPr/>
                <p:nvPr/>
              </p:nvSpPr>
              <p:spPr>
                <a:xfrm>
                  <a:off x="4564574" y="1271656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5" name="Freeform: Shape 383">
                  <a:extLst>
                    <a:ext uri="{FF2B5EF4-FFF2-40B4-BE49-F238E27FC236}">
                      <a16:creationId xmlns:a16="http://schemas.microsoft.com/office/drawing/2014/main" id="{219D523B-2AB8-4570-A897-7ABA7A698E33}"/>
                    </a:ext>
                  </a:extLst>
                </p:cNvPr>
                <p:cNvSpPr/>
                <p:nvPr/>
              </p:nvSpPr>
              <p:spPr>
                <a:xfrm>
                  <a:off x="4859499" y="1271122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6" name="Freeform: Shape 384">
                  <a:extLst>
                    <a:ext uri="{FF2B5EF4-FFF2-40B4-BE49-F238E27FC236}">
                      <a16:creationId xmlns:a16="http://schemas.microsoft.com/office/drawing/2014/main" id="{DA249E7D-CED4-4778-8607-CD94E96BF03E}"/>
                    </a:ext>
                  </a:extLst>
                </p:cNvPr>
                <p:cNvSpPr/>
                <p:nvPr/>
              </p:nvSpPr>
              <p:spPr>
                <a:xfrm>
                  <a:off x="5147142" y="1271275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7" name="Freeform: Shape 385">
                  <a:extLst>
                    <a:ext uri="{FF2B5EF4-FFF2-40B4-BE49-F238E27FC236}">
                      <a16:creationId xmlns:a16="http://schemas.microsoft.com/office/drawing/2014/main" id="{821DC4D9-618F-4BAC-B3BE-C63F321CB654}"/>
                    </a:ext>
                  </a:extLst>
                </p:cNvPr>
                <p:cNvSpPr/>
                <p:nvPr/>
              </p:nvSpPr>
              <p:spPr>
                <a:xfrm>
                  <a:off x="5442067" y="1270841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8" name="Freeform: Shape 386">
                  <a:extLst>
                    <a:ext uri="{FF2B5EF4-FFF2-40B4-BE49-F238E27FC236}">
                      <a16:creationId xmlns:a16="http://schemas.microsoft.com/office/drawing/2014/main" id="{749C7D0F-0347-4BAF-8164-FE62BA7FED7C}"/>
                    </a:ext>
                  </a:extLst>
                </p:cNvPr>
                <p:cNvSpPr/>
                <p:nvPr/>
              </p:nvSpPr>
              <p:spPr>
                <a:xfrm>
                  <a:off x="5733351" y="1270274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19" name="Freeform: Shape 387">
                  <a:extLst>
                    <a:ext uri="{FF2B5EF4-FFF2-40B4-BE49-F238E27FC236}">
                      <a16:creationId xmlns:a16="http://schemas.microsoft.com/office/drawing/2014/main" id="{2F4A3AB4-8C3E-41AC-8FC4-854FAB0EB67B}"/>
                    </a:ext>
                  </a:extLst>
                </p:cNvPr>
                <p:cNvSpPr/>
                <p:nvPr/>
              </p:nvSpPr>
              <p:spPr>
                <a:xfrm>
                  <a:off x="6024635" y="1269267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0" name="Freeform: Shape 388">
                  <a:extLst>
                    <a:ext uri="{FF2B5EF4-FFF2-40B4-BE49-F238E27FC236}">
                      <a16:creationId xmlns:a16="http://schemas.microsoft.com/office/drawing/2014/main" id="{89D42867-F4F5-425E-8E00-4B584E01F188}"/>
                    </a:ext>
                  </a:extLst>
                </p:cNvPr>
                <p:cNvSpPr/>
                <p:nvPr/>
              </p:nvSpPr>
              <p:spPr>
                <a:xfrm>
                  <a:off x="6315919" y="1267377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1" name="Freeform: Shape 389">
                  <a:extLst>
                    <a:ext uri="{FF2B5EF4-FFF2-40B4-BE49-F238E27FC236}">
                      <a16:creationId xmlns:a16="http://schemas.microsoft.com/office/drawing/2014/main" id="{8F3E21A3-816C-41DC-8494-36587D914E11}"/>
                    </a:ext>
                  </a:extLst>
                </p:cNvPr>
                <p:cNvSpPr/>
                <p:nvPr/>
              </p:nvSpPr>
              <p:spPr>
                <a:xfrm>
                  <a:off x="6610844" y="1266718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2" name="Freeform: Shape 390">
                  <a:extLst>
                    <a:ext uri="{FF2B5EF4-FFF2-40B4-BE49-F238E27FC236}">
                      <a16:creationId xmlns:a16="http://schemas.microsoft.com/office/drawing/2014/main" id="{55224ED5-8CBD-468F-9AC8-569ABF5C460B}"/>
                    </a:ext>
                  </a:extLst>
                </p:cNvPr>
                <p:cNvSpPr/>
                <p:nvPr/>
              </p:nvSpPr>
              <p:spPr>
                <a:xfrm>
                  <a:off x="6902128" y="1266358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3" name="Freeform: Shape 391">
                  <a:extLst>
                    <a:ext uri="{FF2B5EF4-FFF2-40B4-BE49-F238E27FC236}">
                      <a16:creationId xmlns:a16="http://schemas.microsoft.com/office/drawing/2014/main" id="{20108AE0-11E3-44CD-ABD9-EE9C2F7B5D32}"/>
                    </a:ext>
                  </a:extLst>
                </p:cNvPr>
                <p:cNvSpPr/>
                <p:nvPr/>
              </p:nvSpPr>
              <p:spPr>
                <a:xfrm>
                  <a:off x="7197053" y="1265344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4" name="Freeform: Shape 392">
                  <a:extLst>
                    <a:ext uri="{FF2B5EF4-FFF2-40B4-BE49-F238E27FC236}">
                      <a16:creationId xmlns:a16="http://schemas.microsoft.com/office/drawing/2014/main" id="{EE59913E-EE9E-48E6-B74B-C949BEAE458D}"/>
                    </a:ext>
                  </a:extLst>
                </p:cNvPr>
                <p:cNvSpPr/>
                <p:nvPr/>
              </p:nvSpPr>
              <p:spPr>
                <a:xfrm>
                  <a:off x="7488337" y="1264092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5" name="Freeform: Shape 393">
                  <a:extLst>
                    <a:ext uri="{FF2B5EF4-FFF2-40B4-BE49-F238E27FC236}">
                      <a16:creationId xmlns:a16="http://schemas.microsoft.com/office/drawing/2014/main" id="{BB0BE531-3788-4B5A-BAA9-C8BCC5570927}"/>
                    </a:ext>
                  </a:extLst>
                </p:cNvPr>
                <p:cNvSpPr/>
                <p:nvPr/>
              </p:nvSpPr>
              <p:spPr>
                <a:xfrm>
                  <a:off x="7788214" y="1262188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6" name="Freeform: Shape 394">
                  <a:extLst>
                    <a:ext uri="{FF2B5EF4-FFF2-40B4-BE49-F238E27FC236}">
                      <a16:creationId xmlns:a16="http://schemas.microsoft.com/office/drawing/2014/main" id="{15515522-DB89-46E0-9238-8C33C41E14B6}"/>
                    </a:ext>
                  </a:extLst>
                </p:cNvPr>
                <p:cNvSpPr/>
                <p:nvPr/>
              </p:nvSpPr>
              <p:spPr>
                <a:xfrm>
                  <a:off x="8074546" y="1260650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7" name="Freeform: Shape 395">
                  <a:extLst>
                    <a:ext uri="{FF2B5EF4-FFF2-40B4-BE49-F238E27FC236}">
                      <a16:creationId xmlns:a16="http://schemas.microsoft.com/office/drawing/2014/main" id="{3D014A2F-744D-4796-871A-E306E10FB3F6}"/>
                    </a:ext>
                  </a:extLst>
                </p:cNvPr>
                <p:cNvSpPr/>
                <p:nvPr/>
              </p:nvSpPr>
              <p:spPr>
                <a:xfrm>
                  <a:off x="8378530" y="1258562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8" name="Freeform: Shape 396">
                  <a:extLst>
                    <a:ext uri="{FF2B5EF4-FFF2-40B4-BE49-F238E27FC236}">
                      <a16:creationId xmlns:a16="http://schemas.microsoft.com/office/drawing/2014/main" id="{AFFE9641-5D12-48E8-9474-D0FA5AC5AB7A}"/>
                    </a:ext>
                  </a:extLst>
                </p:cNvPr>
                <p:cNvSpPr/>
                <p:nvPr/>
              </p:nvSpPr>
              <p:spPr>
                <a:xfrm>
                  <a:off x="8666173" y="1257698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29" name="Freeform: Shape 397">
                  <a:extLst>
                    <a:ext uri="{FF2B5EF4-FFF2-40B4-BE49-F238E27FC236}">
                      <a16:creationId xmlns:a16="http://schemas.microsoft.com/office/drawing/2014/main" id="{CF5F2F95-7358-4516-AE58-8FC2ACEB046D}"/>
                    </a:ext>
                  </a:extLst>
                </p:cNvPr>
                <p:cNvSpPr/>
                <p:nvPr/>
              </p:nvSpPr>
              <p:spPr>
                <a:xfrm>
                  <a:off x="8961098" y="1256789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30" name="Freeform: Shape 398">
                  <a:extLst>
                    <a:ext uri="{FF2B5EF4-FFF2-40B4-BE49-F238E27FC236}">
                      <a16:creationId xmlns:a16="http://schemas.microsoft.com/office/drawing/2014/main" id="{4DFA0992-60DC-4026-933F-2CC4894C4655}"/>
                    </a:ext>
                  </a:extLst>
                </p:cNvPr>
                <p:cNvSpPr/>
                <p:nvPr/>
              </p:nvSpPr>
              <p:spPr>
                <a:xfrm>
                  <a:off x="9259198" y="12552230"/>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31" name="Freeform: Shape 399">
                  <a:extLst>
                    <a:ext uri="{FF2B5EF4-FFF2-40B4-BE49-F238E27FC236}">
                      <a16:creationId xmlns:a16="http://schemas.microsoft.com/office/drawing/2014/main" id="{4EA1A767-E41F-4F3A-B2BE-E1A5E830DF4C}"/>
                    </a:ext>
                  </a:extLst>
                </p:cNvPr>
                <p:cNvSpPr/>
                <p:nvPr/>
              </p:nvSpPr>
              <p:spPr>
                <a:xfrm>
                  <a:off x="9553657" y="12544081"/>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32" name="Freeform: Shape 400">
                  <a:extLst>
                    <a:ext uri="{FF2B5EF4-FFF2-40B4-BE49-F238E27FC236}">
                      <a16:creationId xmlns:a16="http://schemas.microsoft.com/office/drawing/2014/main" id="{5DA57068-7CD9-45A0-A6A3-39955EC4C3CA}"/>
                    </a:ext>
                  </a:extLst>
                </p:cNvPr>
                <p:cNvSpPr/>
                <p:nvPr/>
              </p:nvSpPr>
              <p:spPr>
                <a:xfrm>
                  <a:off x="9848116" y="12519785"/>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33" name="Freeform: Shape 401">
                  <a:extLst>
                    <a:ext uri="{FF2B5EF4-FFF2-40B4-BE49-F238E27FC236}">
                      <a16:creationId xmlns:a16="http://schemas.microsoft.com/office/drawing/2014/main" id="{C6BEB2EB-3BC3-4FF5-9E3C-295F2692545E}"/>
                    </a:ext>
                  </a:extLst>
                </p:cNvPr>
                <p:cNvSpPr/>
                <p:nvPr/>
              </p:nvSpPr>
              <p:spPr>
                <a:xfrm>
                  <a:off x="10139866" y="1249692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34" name="Freeform: Shape 402">
                  <a:extLst>
                    <a:ext uri="{FF2B5EF4-FFF2-40B4-BE49-F238E27FC236}">
                      <a16:creationId xmlns:a16="http://schemas.microsoft.com/office/drawing/2014/main" id="{BF3EC2D6-1227-4AA5-9B7C-C7932A694AFD}"/>
                    </a:ext>
                  </a:extLst>
                </p:cNvPr>
                <p:cNvSpPr/>
                <p:nvPr/>
              </p:nvSpPr>
              <p:spPr>
                <a:xfrm>
                  <a:off x="10440675" y="1246218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4A1486"/>
                </a:solidFill>
                <a:ln w="9525" cap="flat">
                  <a:noFill/>
                  <a:prstDash val="solid"/>
                  <a:miter/>
                </a:ln>
              </p:spPr>
              <p:txBody>
                <a:bodyPr rtlCol="0" anchor="ctr"/>
                <a:lstStyle/>
                <a:p>
                  <a:endParaRPr lang="en-US" sz="633"/>
                </a:p>
              </p:txBody>
            </p:sp>
            <p:sp>
              <p:nvSpPr>
                <p:cNvPr id="935" name="Freeform: Shape 403">
                  <a:extLst>
                    <a:ext uri="{FF2B5EF4-FFF2-40B4-BE49-F238E27FC236}">
                      <a16:creationId xmlns:a16="http://schemas.microsoft.com/office/drawing/2014/main" id="{D7BB6193-06B1-419B-AB04-20EC3C2A609E}"/>
                    </a:ext>
                  </a:extLst>
                </p:cNvPr>
                <p:cNvSpPr/>
                <p:nvPr/>
              </p:nvSpPr>
              <p:spPr>
                <a:xfrm>
                  <a:off x="2603215" y="12545463"/>
                  <a:ext cx="7941888" cy="334497"/>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8747 w 7918075"/>
                    <a:gd name="connsiteY26" fmla="*/ 2686203 h 2979722"/>
                    <a:gd name="connsiteX27" fmla="*/ 0 w 7918075"/>
                    <a:gd name="connsiteY27" fmla="*/ 2979722 h 2979722"/>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3985 w 7918075"/>
                    <a:gd name="connsiteY26" fmla="*/ 2896513 h 2979722"/>
                    <a:gd name="connsiteX27" fmla="*/ 0 w 7918075"/>
                    <a:gd name="connsiteY27" fmla="*/ 2979722 h 2979722"/>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99375 w 7913312"/>
                    <a:gd name="connsiteY25" fmla="*/ 2634971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52108 w 7913312"/>
                    <a:gd name="connsiteY23" fmla="*/ 244169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583928 w 7913312"/>
                    <a:gd name="connsiteY1" fmla="*/ 1644621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824412 w 7824412"/>
                    <a:gd name="connsiteY0" fmla="*/ 285216 h 1607153"/>
                    <a:gd name="connsiteX1" fmla="*/ 7583928 w 7824412"/>
                    <a:gd name="connsiteY1" fmla="*/ 288781 h 1607153"/>
                    <a:gd name="connsiteX2" fmla="*/ 7257253 w 7824412"/>
                    <a:gd name="connsiteY2" fmla="*/ 187703 h 1607153"/>
                    <a:gd name="connsiteX3" fmla="*/ 6991369 w 7824412"/>
                    <a:gd name="connsiteY3" fmla="*/ 217671 h 1607153"/>
                    <a:gd name="connsiteX4" fmla="*/ 6823065 w 7824412"/>
                    <a:gd name="connsiteY4" fmla="*/ 368556 h 1607153"/>
                    <a:gd name="connsiteX5" fmla="*/ 6522635 w 7824412"/>
                    <a:gd name="connsiteY5" fmla="*/ 534615 h 1607153"/>
                    <a:gd name="connsiteX6" fmla="*/ 6239099 w 7824412"/>
                    <a:gd name="connsiteY6" fmla="*/ 0 h 1607153"/>
                    <a:gd name="connsiteX7" fmla="*/ 5876567 w 7824412"/>
                    <a:gd name="connsiteY7" fmla="*/ 1202246 h 1607153"/>
                    <a:gd name="connsiteX8" fmla="*/ 5559883 w 7824412"/>
                    <a:gd name="connsiteY8" fmla="*/ 1181077 h 1607153"/>
                    <a:gd name="connsiteX9" fmla="*/ 5286251 w 7824412"/>
                    <a:gd name="connsiteY9" fmla="*/ 1105776 h 1607153"/>
                    <a:gd name="connsiteX10" fmla="*/ 4970499 w 7824412"/>
                    <a:gd name="connsiteY10" fmla="*/ 1103575 h 1607153"/>
                    <a:gd name="connsiteX11" fmla="*/ 4685565 w 7824412"/>
                    <a:gd name="connsiteY11" fmla="*/ 1049784 h 1607153"/>
                    <a:gd name="connsiteX12" fmla="*/ 4400165 w 7824412"/>
                    <a:gd name="connsiteY12" fmla="*/ 925395 h 1607153"/>
                    <a:gd name="connsiteX13" fmla="*/ 4115231 w 7824412"/>
                    <a:gd name="connsiteY13" fmla="*/ 998950 h 1607153"/>
                    <a:gd name="connsiteX14" fmla="*/ 3813163 w 7824412"/>
                    <a:gd name="connsiteY14" fmla="*/ 980475 h 1607153"/>
                    <a:gd name="connsiteX15" fmla="*/ 3508386 w 7824412"/>
                    <a:gd name="connsiteY15" fmla="*/ 1010045 h 1607153"/>
                    <a:gd name="connsiteX16" fmla="*/ 3218689 w 7824412"/>
                    <a:gd name="connsiteY16" fmla="*/ 1069033 h 1607153"/>
                    <a:gd name="connsiteX17" fmla="*/ 2949629 w 7824412"/>
                    <a:gd name="connsiteY17" fmla="*/ 1090314 h 1607153"/>
                    <a:gd name="connsiteX18" fmla="*/ 2619590 w 7824412"/>
                    <a:gd name="connsiteY18" fmla="*/ 1153171 h 1607153"/>
                    <a:gd name="connsiteX19" fmla="*/ 2330549 w 7824412"/>
                    <a:gd name="connsiteY19" fmla="*/ 1254874 h 1607153"/>
                    <a:gd name="connsiteX20" fmla="*/ 2062611 w 7824412"/>
                    <a:gd name="connsiteY20" fmla="*/ 1216996 h 1607153"/>
                    <a:gd name="connsiteX21" fmla="*/ 1757695 w 7824412"/>
                    <a:gd name="connsiteY21" fmla="*/ 1148049 h 1607153"/>
                    <a:gd name="connsiteX22" fmla="*/ 1468464 w 7824412"/>
                    <a:gd name="connsiteY22" fmla="*/ 1082307 h 1607153"/>
                    <a:gd name="connsiteX23" fmla="*/ 1164015 w 7824412"/>
                    <a:gd name="connsiteY23" fmla="*/ 1083465 h 1607153"/>
                    <a:gd name="connsiteX24" fmla="*/ 879874 w 7824412"/>
                    <a:gd name="connsiteY24" fmla="*/ 1220674 h 1607153"/>
                    <a:gd name="connsiteX25" fmla="*/ 577944 w 7824412"/>
                    <a:gd name="connsiteY25" fmla="*/ 1436865 h 1607153"/>
                    <a:gd name="connsiteX26" fmla="*/ 299222 w 7824412"/>
                    <a:gd name="connsiteY26" fmla="*/ 1540673 h 1607153"/>
                    <a:gd name="connsiteX27" fmla="*/ 0 w 7824412"/>
                    <a:gd name="connsiteY27" fmla="*/ 1607153 h 1607153"/>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522635 w 7824412"/>
                    <a:gd name="connsiteY5" fmla="*/ 346912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7042169 w 7824412"/>
                    <a:gd name="connsiteY3" fmla="*/ 1161182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0 h 1321937"/>
                    <a:gd name="connsiteX1" fmla="*/ 7583928 w 7824412"/>
                    <a:gd name="connsiteY1" fmla="*/ 3565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824412 w 7824412"/>
                    <a:gd name="connsiteY0" fmla="*/ 0 h 1321937"/>
                    <a:gd name="connsiteX1" fmla="*/ 7634728 w 7824412"/>
                    <a:gd name="connsiteY1" fmla="*/ 1029624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960937 w 7960937"/>
                    <a:gd name="connsiteY0" fmla="*/ 401813 h 681758"/>
                    <a:gd name="connsiteX1" fmla="*/ 7634728 w 7960937"/>
                    <a:gd name="connsiteY1" fmla="*/ 389445 h 681758"/>
                    <a:gd name="connsiteX2" fmla="*/ 7346153 w 7960937"/>
                    <a:gd name="connsiteY2" fmla="*/ 371216 h 681758"/>
                    <a:gd name="connsiteX3" fmla="*/ 7042169 w 7960937"/>
                    <a:gd name="connsiteY3" fmla="*/ 423490 h 681758"/>
                    <a:gd name="connsiteX4" fmla="*/ 6759565 w 7960937"/>
                    <a:gd name="connsiteY4" fmla="*/ 408676 h 681758"/>
                    <a:gd name="connsiteX5" fmla="*/ 6459135 w 7960937"/>
                    <a:gd name="connsiteY5" fmla="*/ 389917 h 681758"/>
                    <a:gd name="connsiteX6" fmla="*/ 6150199 w 7960937"/>
                    <a:gd name="connsiteY6" fmla="*/ 352399 h 681758"/>
                    <a:gd name="connsiteX7" fmla="*/ 5876567 w 7960937"/>
                    <a:gd name="connsiteY7" fmla="*/ 276851 h 681758"/>
                    <a:gd name="connsiteX8" fmla="*/ 5559883 w 7960937"/>
                    <a:gd name="connsiteY8" fmla="*/ 255682 h 681758"/>
                    <a:gd name="connsiteX9" fmla="*/ 5286251 w 7960937"/>
                    <a:gd name="connsiteY9" fmla="*/ 180381 h 681758"/>
                    <a:gd name="connsiteX10" fmla="*/ 4970499 w 7960937"/>
                    <a:gd name="connsiteY10" fmla="*/ 178180 h 681758"/>
                    <a:gd name="connsiteX11" fmla="*/ 4685565 w 7960937"/>
                    <a:gd name="connsiteY11" fmla="*/ 124389 h 681758"/>
                    <a:gd name="connsiteX12" fmla="*/ 4400165 w 7960937"/>
                    <a:gd name="connsiteY12" fmla="*/ 0 h 681758"/>
                    <a:gd name="connsiteX13" fmla="*/ 4115231 w 7960937"/>
                    <a:gd name="connsiteY13" fmla="*/ 73555 h 681758"/>
                    <a:gd name="connsiteX14" fmla="*/ 3813163 w 7960937"/>
                    <a:gd name="connsiteY14" fmla="*/ 55080 h 681758"/>
                    <a:gd name="connsiteX15" fmla="*/ 3508386 w 7960937"/>
                    <a:gd name="connsiteY15" fmla="*/ 84650 h 681758"/>
                    <a:gd name="connsiteX16" fmla="*/ 3218689 w 7960937"/>
                    <a:gd name="connsiteY16" fmla="*/ 143638 h 681758"/>
                    <a:gd name="connsiteX17" fmla="*/ 2949629 w 7960937"/>
                    <a:gd name="connsiteY17" fmla="*/ 164919 h 681758"/>
                    <a:gd name="connsiteX18" fmla="*/ 2619590 w 7960937"/>
                    <a:gd name="connsiteY18" fmla="*/ 227776 h 681758"/>
                    <a:gd name="connsiteX19" fmla="*/ 2330549 w 7960937"/>
                    <a:gd name="connsiteY19" fmla="*/ 329479 h 681758"/>
                    <a:gd name="connsiteX20" fmla="*/ 2062611 w 7960937"/>
                    <a:gd name="connsiteY20" fmla="*/ 291601 h 681758"/>
                    <a:gd name="connsiteX21" fmla="*/ 1757695 w 7960937"/>
                    <a:gd name="connsiteY21" fmla="*/ 222654 h 681758"/>
                    <a:gd name="connsiteX22" fmla="*/ 1468464 w 7960937"/>
                    <a:gd name="connsiteY22" fmla="*/ 156912 h 681758"/>
                    <a:gd name="connsiteX23" fmla="*/ 1164015 w 7960937"/>
                    <a:gd name="connsiteY23" fmla="*/ 158070 h 681758"/>
                    <a:gd name="connsiteX24" fmla="*/ 879874 w 7960937"/>
                    <a:gd name="connsiteY24" fmla="*/ 295279 h 681758"/>
                    <a:gd name="connsiteX25" fmla="*/ 577944 w 7960937"/>
                    <a:gd name="connsiteY25" fmla="*/ 511470 h 681758"/>
                    <a:gd name="connsiteX26" fmla="*/ 299222 w 7960937"/>
                    <a:gd name="connsiteY26" fmla="*/ 615278 h 681758"/>
                    <a:gd name="connsiteX27" fmla="*/ 0 w 7960937"/>
                    <a:gd name="connsiteY27" fmla="*/ 681758 h 681758"/>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99222 w 7960937"/>
                    <a:gd name="connsiteY26" fmla="*/ 615278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099356 w 7960937"/>
                    <a:gd name="connsiteY13" fmla="*/ 809641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277424 h 1173961"/>
                    <a:gd name="connsiteX1" fmla="*/ 7634728 w 7960937"/>
                    <a:gd name="connsiteY1" fmla="*/ 265056 h 1173961"/>
                    <a:gd name="connsiteX2" fmla="*/ 7346153 w 7960937"/>
                    <a:gd name="connsiteY2" fmla="*/ 246827 h 1173961"/>
                    <a:gd name="connsiteX3" fmla="*/ 7042169 w 7960937"/>
                    <a:gd name="connsiteY3" fmla="*/ 299101 h 1173961"/>
                    <a:gd name="connsiteX4" fmla="*/ 6759565 w 7960937"/>
                    <a:gd name="connsiteY4" fmla="*/ 284287 h 1173961"/>
                    <a:gd name="connsiteX5" fmla="*/ 6459135 w 7960937"/>
                    <a:gd name="connsiteY5" fmla="*/ 265528 h 1173961"/>
                    <a:gd name="connsiteX6" fmla="*/ 6150199 w 7960937"/>
                    <a:gd name="connsiteY6" fmla="*/ 228010 h 1173961"/>
                    <a:gd name="connsiteX7" fmla="*/ 5876567 w 7960937"/>
                    <a:gd name="connsiteY7" fmla="*/ 152462 h 1173961"/>
                    <a:gd name="connsiteX8" fmla="*/ 5559883 w 7960937"/>
                    <a:gd name="connsiteY8" fmla="*/ 131293 h 1173961"/>
                    <a:gd name="connsiteX9" fmla="*/ 5286251 w 7960937"/>
                    <a:gd name="connsiteY9" fmla="*/ 55992 h 1173961"/>
                    <a:gd name="connsiteX10" fmla="*/ 4970499 w 7960937"/>
                    <a:gd name="connsiteY10" fmla="*/ 53791 h 1173961"/>
                    <a:gd name="connsiteX11" fmla="*/ 4685565 w 7960937"/>
                    <a:gd name="connsiteY11" fmla="*/ 0 h 1173961"/>
                    <a:gd name="connsiteX12" fmla="*/ 4409690 w 7960937"/>
                    <a:gd name="connsiteY12" fmla="*/ 608511 h 1173961"/>
                    <a:gd name="connsiteX13" fmla="*/ 4099356 w 7960937"/>
                    <a:gd name="connsiteY13" fmla="*/ 685252 h 1173961"/>
                    <a:gd name="connsiteX14" fmla="*/ 3835389 w 7960937"/>
                    <a:gd name="connsiteY14" fmla="*/ 679523 h 1173961"/>
                    <a:gd name="connsiteX15" fmla="*/ 3527437 w 7960937"/>
                    <a:gd name="connsiteY15" fmla="*/ 702720 h 1173961"/>
                    <a:gd name="connsiteX16" fmla="*/ 3234565 w 7960937"/>
                    <a:gd name="connsiteY16" fmla="*/ 742589 h 1173961"/>
                    <a:gd name="connsiteX17" fmla="*/ 2946454 w 7960937"/>
                    <a:gd name="connsiteY17" fmla="*/ 789363 h 1173961"/>
                    <a:gd name="connsiteX18" fmla="*/ 2638640 w 7960937"/>
                    <a:gd name="connsiteY18" fmla="*/ 836287 h 1173961"/>
                    <a:gd name="connsiteX19" fmla="*/ 2343249 w 7960937"/>
                    <a:gd name="connsiteY19" fmla="*/ 842394 h 1173961"/>
                    <a:gd name="connsiteX20" fmla="*/ 2065786 w 7960937"/>
                    <a:gd name="connsiteY20" fmla="*/ 871433 h 1173961"/>
                    <a:gd name="connsiteX21" fmla="*/ 1757695 w 7960937"/>
                    <a:gd name="connsiteY21" fmla="*/ 974558 h 1173961"/>
                    <a:gd name="connsiteX22" fmla="*/ 1477989 w 7960937"/>
                    <a:gd name="connsiteY22" fmla="*/ 1026718 h 1173961"/>
                    <a:gd name="connsiteX23" fmla="*/ 1187827 w 7960937"/>
                    <a:gd name="connsiteY23" fmla="*/ 1046995 h 1173961"/>
                    <a:gd name="connsiteX24" fmla="*/ 875112 w 7960937"/>
                    <a:gd name="connsiteY24" fmla="*/ 1079048 h 1173961"/>
                    <a:gd name="connsiteX25" fmla="*/ 587469 w 7960937"/>
                    <a:gd name="connsiteY25" fmla="*/ 1084929 h 1173961"/>
                    <a:gd name="connsiteX26" fmla="*/ 280172 w 7960937"/>
                    <a:gd name="connsiteY26" fmla="*/ 1131380 h 1173961"/>
                    <a:gd name="connsiteX27" fmla="*/ 0 w 7960937"/>
                    <a:gd name="connsiteY27" fmla="*/ 1173961 h 1173961"/>
                    <a:gd name="connsiteX0" fmla="*/ 7960937 w 7960937"/>
                    <a:gd name="connsiteY0" fmla="*/ 223633 h 1120170"/>
                    <a:gd name="connsiteX1" fmla="*/ 7634728 w 7960937"/>
                    <a:gd name="connsiteY1" fmla="*/ 211265 h 1120170"/>
                    <a:gd name="connsiteX2" fmla="*/ 7346153 w 7960937"/>
                    <a:gd name="connsiteY2" fmla="*/ 193036 h 1120170"/>
                    <a:gd name="connsiteX3" fmla="*/ 7042169 w 7960937"/>
                    <a:gd name="connsiteY3" fmla="*/ 245310 h 1120170"/>
                    <a:gd name="connsiteX4" fmla="*/ 6759565 w 7960937"/>
                    <a:gd name="connsiteY4" fmla="*/ 230496 h 1120170"/>
                    <a:gd name="connsiteX5" fmla="*/ 6459135 w 7960937"/>
                    <a:gd name="connsiteY5" fmla="*/ 211737 h 1120170"/>
                    <a:gd name="connsiteX6" fmla="*/ 6150199 w 7960937"/>
                    <a:gd name="connsiteY6" fmla="*/ 174219 h 1120170"/>
                    <a:gd name="connsiteX7" fmla="*/ 5876567 w 7960937"/>
                    <a:gd name="connsiteY7" fmla="*/ 98671 h 1120170"/>
                    <a:gd name="connsiteX8" fmla="*/ 5559883 w 7960937"/>
                    <a:gd name="connsiteY8" fmla="*/ 77502 h 1120170"/>
                    <a:gd name="connsiteX9" fmla="*/ 5286251 w 7960937"/>
                    <a:gd name="connsiteY9" fmla="*/ 2201 h 1120170"/>
                    <a:gd name="connsiteX10" fmla="*/ 4970499 w 7960937"/>
                    <a:gd name="connsiteY10" fmla="*/ 0 h 1120170"/>
                    <a:gd name="connsiteX11" fmla="*/ 4679215 w 7960937"/>
                    <a:gd name="connsiteY11" fmla="*/ 465612 h 1120170"/>
                    <a:gd name="connsiteX12" fmla="*/ 4409690 w 7960937"/>
                    <a:gd name="connsiteY12" fmla="*/ 554720 h 1120170"/>
                    <a:gd name="connsiteX13" fmla="*/ 4099356 w 7960937"/>
                    <a:gd name="connsiteY13" fmla="*/ 631461 h 1120170"/>
                    <a:gd name="connsiteX14" fmla="*/ 3835389 w 7960937"/>
                    <a:gd name="connsiteY14" fmla="*/ 625732 h 1120170"/>
                    <a:gd name="connsiteX15" fmla="*/ 3527437 w 7960937"/>
                    <a:gd name="connsiteY15" fmla="*/ 648929 h 1120170"/>
                    <a:gd name="connsiteX16" fmla="*/ 3234565 w 7960937"/>
                    <a:gd name="connsiteY16" fmla="*/ 688798 h 1120170"/>
                    <a:gd name="connsiteX17" fmla="*/ 2946454 w 7960937"/>
                    <a:gd name="connsiteY17" fmla="*/ 735572 h 1120170"/>
                    <a:gd name="connsiteX18" fmla="*/ 2638640 w 7960937"/>
                    <a:gd name="connsiteY18" fmla="*/ 782496 h 1120170"/>
                    <a:gd name="connsiteX19" fmla="*/ 2343249 w 7960937"/>
                    <a:gd name="connsiteY19" fmla="*/ 788603 h 1120170"/>
                    <a:gd name="connsiteX20" fmla="*/ 2065786 w 7960937"/>
                    <a:gd name="connsiteY20" fmla="*/ 817642 h 1120170"/>
                    <a:gd name="connsiteX21" fmla="*/ 1757695 w 7960937"/>
                    <a:gd name="connsiteY21" fmla="*/ 920767 h 1120170"/>
                    <a:gd name="connsiteX22" fmla="*/ 1477989 w 7960937"/>
                    <a:gd name="connsiteY22" fmla="*/ 972927 h 1120170"/>
                    <a:gd name="connsiteX23" fmla="*/ 1187827 w 7960937"/>
                    <a:gd name="connsiteY23" fmla="*/ 993204 h 1120170"/>
                    <a:gd name="connsiteX24" fmla="*/ 875112 w 7960937"/>
                    <a:gd name="connsiteY24" fmla="*/ 1025257 h 1120170"/>
                    <a:gd name="connsiteX25" fmla="*/ 587469 w 7960937"/>
                    <a:gd name="connsiteY25" fmla="*/ 1031138 h 1120170"/>
                    <a:gd name="connsiteX26" fmla="*/ 280172 w 7960937"/>
                    <a:gd name="connsiteY26" fmla="*/ 1077589 h 1120170"/>
                    <a:gd name="connsiteX27" fmla="*/ 0 w 7960937"/>
                    <a:gd name="connsiteY27" fmla="*/ 1120170 h 1120170"/>
                    <a:gd name="connsiteX0" fmla="*/ 7960937 w 7960937"/>
                    <a:gd name="connsiteY0" fmla="*/ 221432 h 1117969"/>
                    <a:gd name="connsiteX1" fmla="*/ 7634728 w 7960937"/>
                    <a:gd name="connsiteY1" fmla="*/ 209064 h 1117969"/>
                    <a:gd name="connsiteX2" fmla="*/ 7346153 w 7960937"/>
                    <a:gd name="connsiteY2" fmla="*/ 190835 h 1117969"/>
                    <a:gd name="connsiteX3" fmla="*/ 7042169 w 7960937"/>
                    <a:gd name="connsiteY3" fmla="*/ 243109 h 1117969"/>
                    <a:gd name="connsiteX4" fmla="*/ 6759565 w 7960937"/>
                    <a:gd name="connsiteY4" fmla="*/ 228295 h 1117969"/>
                    <a:gd name="connsiteX5" fmla="*/ 6459135 w 7960937"/>
                    <a:gd name="connsiteY5" fmla="*/ 209536 h 1117969"/>
                    <a:gd name="connsiteX6" fmla="*/ 6150199 w 7960937"/>
                    <a:gd name="connsiteY6" fmla="*/ 172018 h 1117969"/>
                    <a:gd name="connsiteX7" fmla="*/ 5876567 w 7960937"/>
                    <a:gd name="connsiteY7" fmla="*/ 96470 h 1117969"/>
                    <a:gd name="connsiteX8" fmla="*/ 5559883 w 7960937"/>
                    <a:gd name="connsiteY8" fmla="*/ 75301 h 1117969"/>
                    <a:gd name="connsiteX9" fmla="*/ 5286251 w 7960937"/>
                    <a:gd name="connsiteY9" fmla="*/ 0 h 1117969"/>
                    <a:gd name="connsiteX10" fmla="*/ 4983199 w 7960937"/>
                    <a:gd name="connsiteY10" fmla="*/ 354689 h 1117969"/>
                    <a:gd name="connsiteX11" fmla="*/ 4679215 w 7960937"/>
                    <a:gd name="connsiteY11" fmla="*/ 463411 h 1117969"/>
                    <a:gd name="connsiteX12" fmla="*/ 4409690 w 7960937"/>
                    <a:gd name="connsiteY12" fmla="*/ 552519 h 1117969"/>
                    <a:gd name="connsiteX13" fmla="*/ 4099356 w 7960937"/>
                    <a:gd name="connsiteY13" fmla="*/ 629260 h 1117969"/>
                    <a:gd name="connsiteX14" fmla="*/ 3835389 w 7960937"/>
                    <a:gd name="connsiteY14" fmla="*/ 623531 h 1117969"/>
                    <a:gd name="connsiteX15" fmla="*/ 3527437 w 7960937"/>
                    <a:gd name="connsiteY15" fmla="*/ 646728 h 1117969"/>
                    <a:gd name="connsiteX16" fmla="*/ 3234565 w 7960937"/>
                    <a:gd name="connsiteY16" fmla="*/ 686597 h 1117969"/>
                    <a:gd name="connsiteX17" fmla="*/ 2946454 w 7960937"/>
                    <a:gd name="connsiteY17" fmla="*/ 733371 h 1117969"/>
                    <a:gd name="connsiteX18" fmla="*/ 2638640 w 7960937"/>
                    <a:gd name="connsiteY18" fmla="*/ 780295 h 1117969"/>
                    <a:gd name="connsiteX19" fmla="*/ 2343249 w 7960937"/>
                    <a:gd name="connsiteY19" fmla="*/ 786402 h 1117969"/>
                    <a:gd name="connsiteX20" fmla="*/ 2065786 w 7960937"/>
                    <a:gd name="connsiteY20" fmla="*/ 815441 h 1117969"/>
                    <a:gd name="connsiteX21" fmla="*/ 1757695 w 7960937"/>
                    <a:gd name="connsiteY21" fmla="*/ 918566 h 1117969"/>
                    <a:gd name="connsiteX22" fmla="*/ 1477989 w 7960937"/>
                    <a:gd name="connsiteY22" fmla="*/ 970726 h 1117969"/>
                    <a:gd name="connsiteX23" fmla="*/ 1187827 w 7960937"/>
                    <a:gd name="connsiteY23" fmla="*/ 991003 h 1117969"/>
                    <a:gd name="connsiteX24" fmla="*/ 875112 w 7960937"/>
                    <a:gd name="connsiteY24" fmla="*/ 1023056 h 1117969"/>
                    <a:gd name="connsiteX25" fmla="*/ 587469 w 7960937"/>
                    <a:gd name="connsiteY25" fmla="*/ 1028937 h 1117969"/>
                    <a:gd name="connsiteX26" fmla="*/ 280172 w 7960937"/>
                    <a:gd name="connsiteY26" fmla="*/ 1075388 h 1117969"/>
                    <a:gd name="connsiteX27" fmla="*/ 0 w 7960937"/>
                    <a:gd name="connsiteY27" fmla="*/ 1117969 h 1117969"/>
                    <a:gd name="connsiteX0" fmla="*/ 7960937 w 7960937"/>
                    <a:gd name="connsiteY0" fmla="*/ 146131 h 1042668"/>
                    <a:gd name="connsiteX1" fmla="*/ 7634728 w 7960937"/>
                    <a:gd name="connsiteY1" fmla="*/ 133763 h 1042668"/>
                    <a:gd name="connsiteX2" fmla="*/ 7346153 w 7960937"/>
                    <a:gd name="connsiteY2" fmla="*/ 115534 h 1042668"/>
                    <a:gd name="connsiteX3" fmla="*/ 7042169 w 7960937"/>
                    <a:gd name="connsiteY3" fmla="*/ 167808 h 1042668"/>
                    <a:gd name="connsiteX4" fmla="*/ 6759565 w 7960937"/>
                    <a:gd name="connsiteY4" fmla="*/ 152994 h 1042668"/>
                    <a:gd name="connsiteX5" fmla="*/ 6459135 w 7960937"/>
                    <a:gd name="connsiteY5" fmla="*/ 134235 h 1042668"/>
                    <a:gd name="connsiteX6" fmla="*/ 6150199 w 7960937"/>
                    <a:gd name="connsiteY6" fmla="*/ 96717 h 1042668"/>
                    <a:gd name="connsiteX7" fmla="*/ 5876567 w 7960937"/>
                    <a:gd name="connsiteY7" fmla="*/ 21169 h 1042668"/>
                    <a:gd name="connsiteX8" fmla="*/ 5559883 w 7960937"/>
                    <a:gd name="connsiteY8" fmla="*/ 0 h 1042668"/>
                    <a:gd name="connsiteX9" fmla="*/ 5264026 w 7960937"/>
                    <a:gd name="connsiteY9" fmla="*/ 179621 h 1042668"/>
                    <a:gd name="connsiteX10" fmla="*/ 4983199 w 7960937"/>
                    <a:gd name="connsiteY10" fmla="*/ 279388 h 1042668"/>
                    <a:gd name="connsiteX11" fmla="*/ 4679215 w 7960937"/>
                    <a:gd name="connsiteY11" fmla="*/ 388110 h 1042668"/>
                    <a:gd name="connsiteX12" fmla="*/ 4409690 w 7960937"/>
                    <a:gd name="connsiteY12" fmla="*/ 477218 h 1042668"/>
                    <a:gd name="connsiteX13" fmla="*/ 4099356 w 7960937"/>
                    <a:gd name="connsiteY13" fmla="*/ 553959 h 1042668"/>
                    <a:gd name="connsiteX14" fmla="*/ 3835389 w 7960937"/>
                    <a:gd name="connsiteY14" fmla="*/ 548230 h 1042668"/>
                    <a:gd name="connsiteX15" fmla="*/ 3527437 w 7960937"/>
                    <a:gd name="connsiteY15" fmla="*/ 571427 h 1042668"/>
                    <a:gd name="connsiteX16" fmla="*/ 3234565 w 7960937"/>
                    <a:gd name="connsiteY16" fmla="*/ 611296 h 1042668"/>
                    <a:gd name="connsiteX17" fmla="*/ 2946454 w 7960937"/>
                    <a:gd name="connsiteY17" fmla="*/ 658070 h 1042668"/>
                    <a:gd name="connsiteX18" fmla="*/ 2638640 w 7960937"/>
                    <a:gd name="connsiteY18" fmla="*/ 704994 h 1042668"/>
                    <a:gd name="connsiteX19" fmla="*/ 2343249 w 7960937"/>
                    <a:gd name="connsiteY19" fmla="*/ 711101 h 1042668"/>
                    <a:gd name="connsiteX20" fmla="*/ 2065786 w 7960937"/>
                    <a:gd name="connsiteY20" fmla="*/ 740140 h 1042668"/>
                    <a:gd name="connsiteX21" fmla="*/ 1757695 w 7960937"/>
                    <a:gd name="connsiteY21" fmla="*/ 843265 h 1042668"/>
                    <a:gd name="connsiteX22" fmla="*/ 1477989 w 7960937"/>
                    <a:gd name="connsiteY22" fmla="*/ 895425 h 1042668"/>
                    <a:gd name="connsiteX23" fmla="*/ 1187827 w 7960937"/>
                    <a:gd name="connsiteY23" fmla="*/ 915702 h 1042668"/>
                    <a:gd name="connsiteX24" fmla="*/ 875112 w 7960937"/>
                    <a:gd name="connsiteY24" fmla="*/ 947755 h 1042668"/>
                    <a:gd name="connsiteX25" fmla="*/ 587469 w 7960937"/>
                    <a:gd name="connsiteY25" fmla="*/ 953636 h 1042668"/>
                    <a:gd name="connsiteX26" fmla="*/ 280172 w 7960937"/>
                    <a:gd name="connsiteY26" fmla="*/ 1000087 h 1042668"/>
                    <a:gd name="connsiteX27" fmla="*/ 0 w 7960937"/>
                    <a:gd name="connsiteY27" fmla="*/ 1042668 h 1042668"/>
                    <a:gd name="connsiteX0" fmla="*/ 7960937 w 7960937"/>
                    <a:gd name="connsiteY0" fmla="*/ 124962 h 1021499"/>
                    <a:gd name="connsiteX1" fmla="*/ 7634728 w 7960937"/>
                    <a:gd name="connsiteY1" fmla="*/ 112594 h 1021499"/>
                    <a:gd name="connsiteX2" fmla="*/ 7346153 w 7960937"/>
                    <a:gd name="connsiteY2" fmla="*/ 94365 h 1021499"/>
                    <a:gd name="connsiteX3" fmla="*/ 7042169 w 7960937"/>
                    <a:gd name="connsiteY3" fmla="*/ 146639 h 1021499"/>
                    <a:gd name="connsiteX4" fmla="*/ 6759565 w 7960937"/>
                    <a:gd name="connsiteY4" fmla="*/ 131825 h 1021499"/>
                    <a:gd name="connsiteX5" fmla="*/ 6459135 w 7960937"/>
                    <a:gd name="connsiteY5" fmla="*/ 113066 h 1021499"/>
                    <a:gd name="connsiteX6" fmla="*/ 6150199 w 7960937"/>
                    <a:gd name="connsiteY6" fmla="*/ 75548 h 1021499"/>
                    <a:gd name="connsiteX7" fmla="*/ 5876567 w 7960937"/>
                    <a:gd name="connsiteY7" fmla="*/ 0 h 1021499"/>
                    <a:gd name="connsiteX8" fmla="*/ 5563058 w 7960937"/>
                    <a:gd name="connsiteY8" fmla="*/ 42561 h 1021499"/>
                    <a:gd name="connsiteX9" fmla="*/ 5264026 w 7960937"/>
                    <a:gd name="connsiteY9" fmla="*/ 158452 h 1021499"/>
                    <a:gd name="connsiteX10" fmla="*/ 4983199 w 7960937"/>
                    <a:gd name="connsiteY10" fmla="*/ 258219 h 1021499"/>
                    <a:gd name="connsiteX11" fmla="*/ 4679215 w 7960937"/>
                    <a:gd name="connsiteY11" fmla="*/ 366941 h 1021499"/>
                    <a:gd name="connsiteX12" fmla="*/ 4409690 w 7960937"/>
                    <a:gd name="connsiteY12" fmla="*/ 456049 h 1021499"/>
                    <a:gd name="connsiteX13" fmla="*/ 4099356 w 7960937"/>
                    <a:gd name="connsiteY13" fmla="*/ 532790 h 1021499"/>
                    <a:gd name="connsiteX14" fmla="*/ 3835389 w 7960937"/>
                    <a:gd name="connsiteY14" fmla="*/ 527061 h 1021499"/>
                    <a:gd name="connsiteX15" fmla="*/ 3527437 w 7960937"/>
                    <a:gd name="connsiteY15" fmla="*/ 550258 h 1021499"/>
                    <a:gd name="connsiteX16" fmla="*/ 3234565 w 7960937"/>
                    <a:gd name="connsiteY16" fmla="*/ 590127 h 1021499"/>
                    <a:gd name="connsiteX17" fmla="*/ 2946454 w 7960937"/>
                    <a:gd name="connsiteY17" fmla="*/ 636901 h 1021499"/>
                    <a:gd name="connsiteX18" fmla="*/ 2638640 w 7960937"/>
                    <a:gd name="connsiteY18" fmla="*/ 683825 h 1021499"/>
                    <a:gd name="connsiteX19" fmla="*/ 2343249 w 7960937"/>
                    <a:gd name="connsiteY19" fmla="*/ 689932 h 1021499"/>
                    <a:gd name="connsiteX20" fmla="*/ 2065786 w 7960937"/>
                    <a:gd name="connsiteY20" fmla="*/ 718971 h 1021499"/>
                    <a:gd name="connsiteX21" fmla="*/ 1757695 w 7960937"/>
                    <a:gd name="connsiteY21" fmla="*/ 822096 h 1021499"/>
                    <a:gd name="connsiteX22" fmla="*/ 1477989 w 7960937"/>
                    <a:gd name="connsiteY22" fmla="*/ 874256 h 1021499"/>
                    <a:gd name="connsiteX23" fmla="*/ 1187827 w 7960937"/>
                    <a:gd name="connsiteY23" fmla="*/ 894533 h 1021499"/>
                    <a:gd name="connsiteX24" fmla="*/ 875112 w 7960937"/>
                    <a:gd name="connsiteY24" fmla="*/ 926586 h 1021499"/>
                    <a:gd name="connsiteX25" fmla="*/ 587469 w 7960937"/>
                    <a:gd name="connsiteY25" fmla="*/ 932467 h 1021499"/>
                    <a:gd name="connsiteX26" fmla="*/ 280172 w 7960937"/>
                    <a:gd name="connsiteY26" fmla="*/ 978918 h 1021499"/>
                    <a:gd name="connsiteX27" fmla="*/ 0 w 7960937"/>
                    <a:gd name="connsiteY27" fmla="*/ 1021499 h 1021499"/>
                    <a:gd name="connsiteX0" fmla="*/ 7960937 w 7960937"/>
                    <a:gd name="connsiteY0" fmla="*/ 195065 h 1091602"/>
                    <a:gd name="connsiteX1" fmla="*/ 7634728 w 7960937"/>
                    <a:gd name="connsiteY1" fmla="*/ 182697 h 1091602"/>
                    <a:gd name="connsiteX2" fmla="*/ 7346153 w 7960937"/>
                    <a:gd name="connsiteY2" fmla="*/ 164468 h 1091602"/>
                    <a:gd name="connsiteX3" fmla="*/ 7042169 w 7960937"/>
                    <a:gd name="connsiteY3" fmla="*/ 216742 h 1091602"/>
                    <a:gd name="connsiteX4" fmla="*/ 6759565 w 7960937"/>
                    <a:gd name="connsiteY4" fmla="*/ 201928 h 1091602"/>
                    <a:gd name="connsiteX5" fmla="*/ 6459135 w 7960937"/>
                    <a:gd name="connsiteY5" fmla="*/ 183169 h 1091602"/>
                    <a:gd name="connsiteX6" fmla="*/ 6150199 w 7960937"/>
                    <a:gd name="connsiteY6" fmla="*/ 145651 h 1091602"/>
                    <a:gd name="connsiteX7" fmla="*/ 5882917 w 7960937"/>
                    <a:gd name="connsiteY7" fmla="*/ 0 h 1091602"/>
                    <a:gd name="connsiteX8" fmla="*/ 5563058 w 7960937"/>
                    <a:gd name="connsiteY8" fmla="*/ 112664 h 1091602"/>
                    <a:gd name="connsiteX9" fmla="*/ 5264026 w 7960937"/>
                    <a:gd name="connsiteY9" fmla="*/ 228555 h 1091602"/>
                    <a:gd name="connsiteX10" fmla="*/ 4983199 w 7960937"/>
                    <a:gd name="connsiteY10" fmla="*/ 328322 h 1091602"/>
                    <a:gd name="connsiteX11" fmla="*/ 4679215 w 7960937"/>
                    <a:gd name="connsiteY11" fmla="*/ 437044 h 1091602"/>
                    <a:gd name="connsiteX12" fmla="*/ 4409690 w 7960937"/>
                    <a:gd name="connsiteY12" fmla="*/ 526152 h 1091602"/>
                    <a:gd name="connsiteX13" fmla="*/ 4099356 w 7960937"/>
                    <a:gd name="connsiteY13" fmla="*/ 602893 h 1091602"/>
                    <a:gd name="connsiteX14" fmla="*/ 3835389 w 7960937"/>
                    <a:gd name="connsiteY14" fmla="*/ 597164 h 1091602"/>
                    <a:gd name="connsiteX15" fmla="*/ 3527437 w 7960937"/>
                    <a:gd name="connsiteY15" fmla="*/ 620361 h 1091602"/>
                    <a:gd name="connsiteX16" fmla="*/ 3234565 w 7960937"/>
                    <a:gd name="connsiteY16" fmla="*/ 660230 h 1091602"/>
                    <a:gd name="connsiteX17" fmla="*/ 2946454 w 7960937"/>
                    <a:gd name="connsiteY17" fmla="*/ 707004 h 1091602"/>
                    <a:gd name="connsiteX18" fmla="*/ 2638640 w 7960937"/>
                    <a:gd name="connsiteY18" fmla="*/ 753928 h 1091602"/>
                    <a:gd name="connsiteX19" fmla="*/ 2343249 w 7960937"/>
                    <a:gd name="connsiteY19" fmla="*/ 760035 h 1091602"/>
                    <a:gd name="connsiteX20" fmla="*/ 2065786 w 7960937"/>
                    <a:gd name="connsiteY20" fmla="*/ 789074 h 1091602"/>
                    <a:gd name="connsiteX21" fmla="*/ 1757695 w 7960937"/>
                    <a:gd name="connsiteY21" fmla="*/ 892199 h 1091602"/>
                    <a:gd name="connsiteX22" fmla="*/ 1477989 w 7960937"/>
                    <a:gd name="connsiteY22" fmla="*/ 944359 h 1091602"/>
                    <a:gd name="connsiteX23" fmla="*/ 1187827 w 7960937"/>
                    <a:gd name="connsiteY23" fmla="*/ 964636 h 1091602"/>
                    <a:gd name="connsiteX24" fmla="*/ 875112 w 7960937"/>
                    <a:gd name="connsiteY24" fmla="*/ 996689 h 1091602"/>
                    <a:gd name="connsiteX25" fmla="*/ 587469 w 7960937"/>
                    <a:gd name="connsiteY25" fmla="*/ 1002570 h 1091602"/>
                    <a:gd name="connsiteX26" fmla="*/ 280172 w 7960937"/>
                    <a:gd name="connsiteY26" fmla="*/ 1049021 h 1091602"/>
                    <a:gd name="connsiteX27" fmla="*/ 0 w 7960937"/>
                    <a:gd name="connsiteY27" fmla="*/ 1091602 h 1091602"/>
                    <a:gd name="connsiteX0" fmla="*/ 7960937 w 7960937"/>
                    <a:gd name="connsiteY0" fmla="*/ 294776 h 1191313"/>
                    <a:gd name="connsiteX1" fmla="*/ 7634728 w 7960937"/>
                    <a:gd name="connsiteY1" fmla="*/ 282408 h 1191313"/>
                    <a:gd name="connsiteX2" fmla="*/ 7346153 w 7960937"/>
                    <a:gd name="connsiteY2" fmla="*/ 264179 h 1191313"/>
                    <a:gd name="connsiteX3" fmla="*/ 7042169 w 7960937"/>
                    <a:gd name="connsiteY3" fmla="*/ 316453 h 1191313"/>
                    <a:gd name="connsiteX4" fmla="*/ 6759565 w 7960937"/>
                    <a:gd name="connsiteY4" fmla="*/ 301639 h 1191313"/>
                    <a:gd name="connsiteX5" fmla="*/ 6459135 w 7960937"/>
                    <a:gd name="connsiteY5" fmla="*/ 282880 h 1191313"/>
                    <a:gd name="connsiteX6" fmla="*/ 6162899 w 7960937"/>
                    <a:gd name="connsiteY6" fmla="*/ 0 h 1191313"/>
                    <a:gd name="connsiteX7" fmla="*/ 5882917 w 7960937"/>
                    <a:gd name="connsiteY7" fmla="*/ 99711 h 1191313"/>
                    <a:gd name="connsiteX8" fmla="*/ 5563058 w 7960937"/>
                    <a:gd name="connsiteY8" fmla="*/ 212375 h 1191313"/>
                    <a:gd name="connsiteX9" fmla="*/ 5264026 w 7960937"/>
                    <a:gd name="connsiteY9" fmla="*/ 328266 h 1191313"/>
                    <a:gd name="connsiteX10" fmla="*/ 4983199 w 7960937"/>
                    <a:gd name="connsiteY10" fmla="*/ 428033 h 1191313"/>
                    <a:gd name="connsiteX11" fmla="*/ 4679215 w 7960937"/>
                    <a:gd name="connsiteY11" fmla="*/ 536755 h 1191313"/>
                    <a:gd name="connsiteX12" fmla="*/ 4409690 w 7960937"/>
                    <a:gd name="connsiteY12" fmla="*/ 625863 h 1191313"/>
                    <a:gd name="connsiteX13" fmla="*/ 4099356 w 7960937"/>
                    <a:gd name="connsiteY13" fmla="*/ 702604 h 1191313"/>
                    <a:gd name="connsiteX14" fmla="*/ 3835389 w 7960937"/>
                    <a:gd name="connsiteY14" fmla="*/ 696875 h 1191313"/>
                    <a:gd name="connsiteX15" fmla="*/ 3527437 w 7960937"/>
                    <a:gd name="connsiteY15" fmla="*/ 720072 h 1191313"/>
                    <a:gd name="connsiteX16" fmla="*/ 3234565 w 7960937"/>
                    <a:gd name="connsiteY16" fmla="*/ 759941 h 1191313"/>
                    <a:gd name="connsiteX17" fmla="*/ 2946454 w 7960937"/>
                    <a:gd name="connsiteY17" fmla="*/ 806715 h 1191313"/>
                    <a:gd name="connsiteX18" fmla="*/ 2638640 w 7960937"/>
                    <a:gd name="connsiteY18" fmla="*/ 853639 h 1191313"/>
                    <a:gd name="connsiteX19" fmla="*/ 2343249 w 7960937"/>
                    <a:gd name="connsiteY19" fmla="*/ 859746 h 1191313"/>
                    <a:gd name="connsiteX20" fmla="*/ 2065786 w 7960937"/>
                    <a:gd name="connsiteY20" fmla="*/ 888785 h 1191313"/>
                    <a:gd name="connsiteX21" fmla="*/ 1757695 w 7960937"/>
                    <a:gd name="connsiteY21" fmla="*/ 991910 h 1191313"/>
                    <a:gd name="connsiteX22" fmla="*/ 1477989 w 7960937"/>
                    <a:gd name="connsiteY22" fmla="*/ 1044070 h 1191313"/>
                    <a:gd name="connsiteX23" fmla="*/ 1187827 w 7960937"/>
                    <a:gd name="connsiteY23" fmla="*/ 1064347 h 1191313"/>
                    <a:gd name="connsiteX24" fmla="*/ 875112 w 7960937"/>
                    <a:gd name="connsiteY24" fmla="*/ 1096400 h 1191313"/>
                    <a:gd name="connsiteX25" fmla="*/ 587469 w 7960937"/>
                    <a:gd name="connsiteY25" fmla="*/ 1102281 h 1191313"/>
                    <a:gd name="connsiteX26" fmla="*/ 280172 w 7960937"/>
                    <a:gd name="connsiteY26" fmla="*/ 1148732 h 1191313"/>
                    <a:gd name="connsiteX27" fmla="*/ 0 w 7960937"/>
                    <a:gd name="connsiteY27" fmla="*/ 1191313 h 1191313"/>
                    <a:gd name="connsiteX0" fmla="*/ 7960937 w 7960937"/>
                    <a:gd name="connsiteY0" fmla="*/ 387905 h 1284442"/>
                    <a:gd name="connsiteX1" fmla="*/ 7634728 w 7960937"/>
                    <a:gd name="connsiteY1" fmla="*/ 375537 h 1284442"/>
                    <a:gd name="connsiteX2" fmla="*/ 7346153 w 7960937"/>
                    <a:gd name="connsiteY2" fmla="*/ 357308 h 1284442"/>
                    <a:gd name="connsiteX3" fmla="*/ 7042169 w 7960937"/>
                    <a:gd name="connsiteY3" fmla="*/ 409582 h 1284442"/>
                    <a:gd name="connsiteX4" fmla="*/ 6759565 w 7960937"/>
                    <a:gd name="connsiteY4" fmla="*/ 394768 h 1284442"/>
                    <a:gd name="connsiteX5" fmla="*/ 6468660 w 7960937"/>
                    <a:gd name="connsiteY5" fmla="*/ 0 h 1284442"/>
                    <a:gd name="connsiteX6" fmla="*/ 6162899 w 7960937"/>
                    <a:gd name="connsiteY6" fmla="*/ 93129 h 1284442"/>
                    <a:gd name="connsiteX7" fmla="*/ 5882917 w 7960937"/>
                    <a:gd name="connsiteY7" fmla="*/ 192840 h 1284442"/>
                    <a:gd name="connsiteX8" fmla="*/ 5563058 w 7960937"/>
                    <a:gd name="connsiteY8" fmla="*/ 305504 h 1284442"/>
                    <a:gd name="connsiteX9" fmla="*/ 5264026 w 7960937"/>
                    <a:gd name="connsiteY9" fmla="*/ 421395 h 1284442"/>
                    <a:gd name="connsiteX10" fmla="*/ 4983199 w 7960937"/>
                    <a:gd name="connsiteY10" fmla="*/ 521162 h 1284442"/>
                    <a:gd name="connsiteX11" fmla="*/ 4679215 w 7960937"/>
                    <a:gd name="connsiteY11" fmla="*/ 629884 h 1284442"/>
                    <a:gd name="connsiteX12" fmla="*/ 4409690 w 7960937"/>
                    <a:gd name="connsiteY12" fmla="*/ 718992 h 1284442"/>
                    <a:gd name="connsiteX13" fmla="*/ 4099356 w 7960937"/>
                    <a:gd name="connsiteY13" fmla="*/ 795733 h 1284442"/>
                    <a:gd name="connsiteX14" fmla="*/ 3835389 w 7960937"/>
                    <a:gd name="connsiteY14" fmla="*/ 790004 h 1284442"/>
                    <a:gd name="connsiteX15" fmla="*/ 3527437 w 7960937"/>
                    <a:gd name="connsiteY15" fmla="*/ 813201 h 1284442"/>
                    <a:gd name="connsiteX16" fmla="*/ 3234565 w 7960937"/>
                    <a:gd name="connsiteY16" fmla="*/ 853070 h 1284442"/>
                    <a:gd name="connsiteX17" fmla="*/ 2946454 w 7960937"/>
                    <a:gd name="connsiteY17" fmla="*/ 899844 h 1284442"/>
                    <a:gd name="connsiteX18" fmla="*/ 2638640 w 7960937"/>
                    <a:gd name="connsiteY18" fmla="*/ 946768 h 1284442"/>
                    <a:gd name="connsiteX19" fmla="*/ 2343249 w 7960937"/>
                    <a:gd name="connsiteY19" fmla="*/ 952875 h 1284442"/>
                    <a:gd name="connsiteX20" fmla="*/ 2065786 w 7960937"/>
                    <a:gd name="connsiteY20" fmla="*/ 981914 h 1284442"/>
                    <a:gd name="connsiteX21" fmla="*/ 1757695 w 7960937"/>
                    <a:gd name="connsiteY21" fmla="*/ 1085039 h 1284442"/>
                    <a:gd name="connsiteX22" fmla="*/ 1477989 w 7960937"/>
                    <a:gd name="connsiteY22" fmla="*/ 1137199 h 1284442"/>
                    <a:gd name="connsiteX23" fmla="*/ 1187827 w 7960937"/>
                    <a:gd name="connsiteY23" fmla="*/ 1157476 h 1284442"/>
                    <a:gd name="connsiteX24" fmla="*/ 875112 w 7960937"/>
                    <a:gd name="connsiteY24" fmla="*/ 1189529 h 1284442"/>
                    <a:gd name="connsiteX25" fmla="*/ 587469 w 7960937"/>
                    <a:gd name="connsiteY25" fmla="*/ 1195410 h 1284442"/>
                    <a:gd name="connsiteX26" fmla="*/ 280172 w 7960937"/>
                    <a:gd name="connsiteY26" fmla="*/ 1241861 h 1284442"/>
                    <a:gd name="connsiteX27" fmla="*/ 0 w 7960937"/>
                    <a:gd name="connsiteY27" fmla="*/ 1284442 h 1284442"/>
                    <a:gd name="connsiteX0" fmla="*/ 7960937 w 7960937"/>
                    <a:gd name="connsiteY0" fmla="*/ 461555 h 1358092"/>
                    <a:gd name="connsiteX1" fmla="*/ 7634728 w 7960937"/>
                    <a:gd name="connsiteY1" fmla="*/ 449187 h 1358092"/>
                    <a:gd name="connsiteX2" fmla="*/ 7346153 w 7960937"/>
                    <a:gd name="connsiteY2" fmla="*/ 430958 h 1358092"/>
                    <a:gd name="connsiteX3" fmla="*/ 7042169 w 7960937"/>
                    <a:gd name="connsiteY3" fmla="*/ 483232 h 1358092"/>
                    <a:gd name="connsiteX4" fmla="*/ 6746865 w 7960937"/>
                    <a:gd name="connsiteY4" fmla="*/ 0 h 1358092"/>
                    <a:gd name="connsiteX5" fmla="*/ 6468660 w 7960937"/>
                    <a:gd name="connsiteY5" fmla="*/ 73650 h 1358092"/>
                    <a:gd name="connsiteX6" fmla="*/ 6162899 w 7960937"/>
                    <a:gd name="connsiteY6" fmla="*/ 166779 h 1358092"/>
                    <a:gd name="connsiteX7" fmla="*/ 5882917 w 7960937"/>
                    <a:gd name="connsiteY7" fmla="*/ 266490 h 1358092"/>
                    <a:gd name="connsiteX8" fmla="*/ 5563058 w 7960937"/>
                    <a:gd name="connsiteY8" fmla="*/ 379154 h 1358092"/>
                    <a:gd name="connsiteX9" fmla="*/ 5264026 w 7960937"/>
                    <a:gd name="connsiteY9" fmla="*/ 495045 h 1358092"/>
                    <a:gd name="connsiteX10" fmla="*/ 4983199 w 7960937"/>
                    <a:gd name="connsiteY10" fmla="*/ 594812 h 1358092"/>
                    <a:gd name="connsiteX11" fmla="*/ 4679215 w 7960937"/>
                    <a:gd name="connsiteY11" fmla="*/ 703534 h 1358092"/>
                    <a:gd name="connsiteX12" fmla="*/ 4409690 w 7960937"/>
                    <a:gd name="connsiteY12" fmla="*/ 792642 h 1358092"/>
                    <a:gd name="connsiteX13" fmla="*/ 4099356 w 7960937"/>
                    <a:gd name="connsiteY13" fmla="*/ 869383 h 1358092"/>
                    <a:gd name="connsiteX14" fmla="*/ 3835389 w 7960937"/>
                    <a:gd name="connsiteY14" fmla="*/ 863654 h 1358092"/>
                    <a:gd name="connsiteX15" fmla="*/ 3527437 w 7960937"/>
                    <a:gd name="connsiteY15" fmla="*/ 886851 h 1358092"/>
                    <a:gd name="connsiteX16" fmla="*/ 3234565 w 7960937"/>
                    <a:gd name="connsiteY16" fmla="*/ 926720 h 1358092"/>
                    <a:gd name="connsiteX17" fmla="*/ 2946454 w 7960937"/>
                    <a:gd name="connsiteY17" fmla="*/ 973494 h 1358092"/>
                    <a:gd name="connsiteX18" fmla="*/ 2638640 w 7960937"/>
                    <a:gd name="connsiteY18" fmla="*/ 1020418 h 1358092"/>
                    <a:gd name="connsiteX19" fmla="*/ 2343249 w 7960937"/>
                    <a:gd name="connsiteY19" fmla="*/ 1026525 h 1358092"/>
                    <a:gd name="connsiteX20" fmla="*/ 2065786 w 7960937"/>
                    <a:gd name="connsiteY20" fmla="*/ 1055564 h 1358092"/>
                    <a:gd name="connsiteX21" fmla="*/ 1757695 w 7960937"/>
                    <a:gd name="connsiteY21" fmla="*/ 1158689 h 1358092"/>
                    <a:gd name="connsiteX22" fmla="*/ 1477989 w 7960937"/>
                    <a:gd name="connsiteY22" fmla="*/ 1210849 h 1358092"/>
                    <a:gd name="connsiteX23" fmla="*/ 1187827 w 7960937"/>
                    <a:gd name="connsiteY23" fmla="*/ 1231126 h 1358092"/>
                    <a:gd name="connsiteX24" fmla="*/ 875112 w 7960937"/>
                    <a:gd name="connsiteY24" fmla="*/ 1263179 h 1358092"/>
                    <a:gd name="connsiteX25" fmla="*/ 587469 w 7960937"/>
                    <a:gd name="connsiteY25" fmla="*/ 1269060 h 1358092"/>
                    <a:gd name="connsiteX26" fmla="*/ 280172 w 7960937"/>
                    <a:gd name="connsiteY26" fmla="*/ 1315511 h 1358092"/>
                    <a:gd name="connsiteX27" fmla="*/ 0 w 7960937"/>
                    <a:gd name="connsiteY27" fmla="*/ 1358092 h 1358092"/>
                    <a:gd name="connsiteX0" fmla="*/ 7960937 w 7960937"/>
                    <a:gd name="connsiteY0" fmla="*/ 545524 h 1442061"/>
                    <a:gd name="connsiteX1" fmla="*/ 7634728 w 7960937"/>
                    <a:gd name="connsiteY1" fmla="*/ 533156 h 1442061"/>
                    <a:gd name="connsiteX2" fmla="*/ 7346153 w 7960937"/>
                    <a:gd name="connsiteY2" fmla="*/ 514927 h 1442061"/>
                    <a:gd name="connsiteX3" fmla="*/ 7061219 w 7960937"/>
                    <a:gd name="connsiteY3" fmla="*/ 0 h 1442061"/>
                    <a:gd name="connsiteX4" fmla="*/ 6746865 w 7960937"/>
                    <a:gd name="connsiteY4" fmla="*/ 83969 h 1442061"/>
                    <a:gd name="connsiteX5" fmla="*/ 6468660 w 7960937"/>
                    <a:gd name="connsiteY5" fmla="*/ 157619 h 1442061"/>
                    <a:gd name="connsiteX6" fmla="*/ 6162899 w 7960937"/>
                    <a:gd name="connsiteY6" fmla="*/ 250748 h 1442061"/>
                    <a:gd name="connsiteX7" fmla="*/ 5882917 w 7960937"/>
                    <a:gd name="connsiteY7" fmla="*/ 350459 h 1442061"/>
                    <a:gd name="connsiteX8" fmla="*/ 5563058 w 7960937"/>
                    <a:gd name="connsiteY8" fmla="*/ 463123 h 1442061"/>
                    <a:gd name="connsiteX9" fmla="*/ 5264026 w 7960937"/>
                    <a:gd name="connsiteY9" fmla="*/ 579014 h 1442061"/>
                    <a:gd name="connsiteX10" fmla="*/ 4983199 w 7960937"/>
                    <a:gd name="connsiteY10" fmla="*/ 678781 h 1442061"/>
                    <a:gd name="connsiteX11" fmla="*/ 4679215 w 7960937"/>
                    <a:gd name="connsiteY11" fmla="*/ 787503 h 1442061"/>
                    <a:gd name="connsiteX12" fmla="*/ 4409690 w 7960937"/>
                    <a:gd name="connsiteY12" fmla="*/ 876611 h 1442061"/>
                    <a:gd name="connsiteX13" fmla="*/ 4099356 w 7960937"/>
                    <a:gd name="connsiteY13" fmla="*/ 953352 h 1442061"/>
                    <a:gd name="connsiteX14" fmla="*/ 3835389 w 7960937"/>
                    <a:gd name="connsiteY14" fmla="*/ 947623 h 1442061"/>
                    <a:gd name="connsiteX15" fmla="*/ 3527437 w 7960937"/>
                    <a:gd name="connsiteY15" fmla="*/ 970820 h 1442061"/>
                    <a:gd name="connsiteX16" fmla="*/ 3234565 w 7960937"/>
                    <a:gd name="connsiteY16" fmla="*/ 1010689 h 1442061"/>
                    <a:gd name="connsiteX17" fmla="*/ 2946454 w 7960937"/>
                    <a:gd name="connsiteY17" fmla="*/ 1057463 h 1442061"/>
                    <a:gd name="connsiteX18" fmla="*/ 2638640 w 7960937"/>
                    <a:gd name="connsiteY18" fmla="*/ 1104387 h 1442061"/>
                    <a:gd name="connsiteX19" fmla="*/ 2343249 w 7960937"/>
                    <a:gd name="connsiteY19" fmla="*/ 1110494 h 1442061"/>
                    <a:gd name="connsiteX20" fmla="*/ 2065786 w 7960937"/>
                    <a:gd name="connsiteY20" fmla="*/ 1139533 h 1442061"/>
                    <a:gd name="connsiteX21" fmla="*/ 1757695 w 7960937"/>
                    <a:gd name="connsiteY21" fmla="*/ 1242658 h 1442061"/>
                    <a:gd name="connsiteX22" fmla="*/ 1477989 w 7960937"/>
                    <a:gd name="connsiteY22" fmla="*/ 1294818 h 1442061"/>
                    <a:gd name="connsiteX23" fmla="*/ 1187827 w 7960937"/>
                    <a:gd name="connsiteY23" fmla="*/ 1315095 h 1442061"/>
                    <a:gd name="connsiteX24" fmla="*/ 875112 w 7960937"/>
                    <a:gd name="connsiteY24" fmla="*/ 1347148 h 1442061"/>
                    <a:gd name="connsiteX25" fmla="*/ 587469 w 7960937"/>
                    <a:gd name="connsiteY25" fmla="*/ 1353029 h 1442061"/>
                    <a:gd name="connsiteX26" fmla="*/ 280172 w 7960937"/>
                    <a:gd name="connsiteY26" fmla="*/ 1399480 h 1442061"/>
                    <a:gd name="connsiteX27" fmla="*/ 0 w 7960937"/>
                    <a:gd name="connsiteY27" fmla="*/ 1442061 h 1442061"/>
                    <a:gd name="connsiteX0" fmla="*/ 7960937 w 7960937"/>
                    <a:gd name="connsiteY0" fmla="*/ 629662 h 1526199"/>
                    <a:gd name="connsiteX1" fmla="*/ 7634728 w 7960937"/>
                    <a:gd name="connsiteY1" fmla="*/ 617294 h 1526199"/>
                    <a:gd name="connsiteX2" fmla="*/ 7342978 w 7960937"/>
                    <a:gd name="connsiteY2" fmla="*/ 0 h 1526199"/>
                    <a:gd name="connsiteX3" fmla="*/ 7061219 w 7960937"/>
                    <a:gd name="connsiteY3" fmla="*/ 84138 h 1526199"/>
                    <a:gd name="connsiteX4" fmla="*/ 6746865 w 7960937"/>
                    <a:gd name="connsiteY4" fmla="*/ 168107 h 1526199"/>
                    <a:gd name="connsiteX5" fmla="*/ 6468660 w 7960937"/>
                    <a:gd name="connsiteY5" fmla="*/ 241757 h 1526199"/>
                    <a:gd name="connsiteX6" fmla="*/ 6162899 w 7960937"/>
                    <a:gd name="connsiteY6" fmla="*/ 334886 h 1526199"/>
                    <a:gd name="connsiteX7" fmla="*/ 5882917 w 7960937"/>
                    <a:gd name="connsiteY7" fmla="*/ 434597 h 1526199"/>
                    <a:gd name="connsiteX8" fmla="*/ 5563058 w 7960937"/>
                    <a:gd name="connsiteY8" fmla="*/ 547261 h 1526199"/>
                    <a:gd name="connsiteX9" fmla="*/ 5264026 w 7960937"/>
                    <a:gd name="connsiteY9" fmla="*/ 663152 h 1526199"/>
                    <a:gd name="connsiteX10" fmla="*/ 4983199 w 7960937"/>
                    <a:gd name="connsiteY10" fmla="*/ 762919 h 1526199"/>
                    <a:gd name="connsiteX11" fmla="*/ 4679215 w 7960937"/>
                    <a:gd name="connsiteY11" fmla="*/ 871641 h 1526199"/>
                    <a:gd name="connsiteX12" fmla="*/ 4409690 w 7960937"/>
                    <a:gd name="connsiteY12" fmla="*/ 960749 h 1526199"/>
                    <a:gd name="connsiteX13" fmla="*/ 4099356 w 7960937"/>
                    <a:gd name="connsiteY13" fmla="*/ 1037490 h 1526199"/>
                    <a:gd name="connsiteX14" fmla="*/ 3835389 w 7960937"/>
                    <a:gd name="connsiteY14" fmla="*/ 1031761 h 1526199"/>
                    <a:gd name="connsiteX15" fmla="*/ 3527437 w 7960937"/>
                    <a:gd name="connsiteY15" fmla="*/ 1054958 h 1526199"/>
                    <a:gd name="connsiteX16" fmla="*/ 3234565 w 7960937"/>
                    <a:gd name="connsiteY16" fmla="*/ 1094827 h 1526199"/>
                    <a:gd name="connsiteX17" fmla="*/ 2946454 w 7960937"/>
                    <a:gd name="connsiteY17" fmla="*/ 1141601 h 1526199"/>
                    <a:gd name="connsiteX18" fmla="*/ 2638640 w 7960937"/>
                    <a:gd name="connsiteY18" fmla="*/ 1188525 h 1526199"/>
                    <a:gd name="connsiteX19" fmla="*/ 2343249 w 7960937"/>
                    <a:gd name="connsiteY19" fmla="*/ 1194632 h 1526199"/>
                    <a:gd name="connsiteX20" fmla="*/ 2065786 w 7960937"/>
                    <a:gd name="connsiteY20" fmla="*/ 1223671 h 1526199"/>
                    <a:gd name="connsiteX21" fmla="*/ 1757695 w 7960937"/>
                    <a:gd name="connsiteY21" fmla="*/ 1326796 h 1526199"/>
                    <a:gd name="connsiteX22" fmla="*/ 1477989 w 7960937"/>
                    <a:gd name="connsiteY22" fmla="*/ 1378956 h 1526199"/>
                    <a:gd name="connsiteX23" fmla="*/ 1187827 w 7960937"/>
                    <a:gd name="connsiteY23" fmla="*/ 1399233 h 1526199"/>
                    <a:gd name="connsiteX24" fmla="*/ 875112 w 7960937"/>
                    <a:gd name="connsiteY24" fmla="*/ 1431286 h 1526199"/>
                    <a:gd name="connsiteX25" fmla="*/ 587469 w 7960937"/>
                    <a:gd name="connsiteY25" fmla="*/ 1437167 h 1526199"/>
                    <a:gd name="connsiteX26" fmla="*/ 280172 w 7960937"/>
                    <a:gd name="connsiteY26" fmla="*/ 1483618 h 1526199"/>
                    <a:gd name="connsiteX27" fmla="*/ 0 w 7960937"/>
                    <a:gd name="connsiteY27" fmla="*/ 1526199 h 1526199"/>
                    <a:gd name="connsiteX0" fmla="*/ 7960937 w 7960937"/>
                    <a:gd name="connsiteY0" fmla="*/ 732521 h 1629058"/>
                    <a:gd name="connsiteX1" fmla="*/ 7631553 w 7960937"/>
                    <a:gd name="connsiteY1" fmla="*/ 0 h 1629058"/>
                    <a:gd name="connsiteX2" fmla="*/ 7342978 w 7960937"/>
                    <a:gd name="connsiteY2" fmla="*/ 102859 h 1629058"/>
                    <a:gd name="connsiteX3" fmla="*/ 7061219 w 7960937"/>
                    <a:gd name="connsiteY3" fmla="*/ 186997 h 1629058"/>
                    <a:gd name="connsiteX4" fmla="*/ 6746865 w 7960937"/>
                    <a:gd name="connsiteY4" fmla="*/ 270966 h 1629058"/>
                    <a:gd name="connsiteX5" fmla="*/ 6468660 w 7960937"/>
                    <a:gd name="connsiteY5" fmla="*/ 344616 h 1629058"/>
                    <a:gd name="connsiteX6" fmla="*/ 6162899 w 7960937"/>
                    <a:gd name="connsiteY6" fmla="*/ 437745 h 1629058"/>
                    <a:gd name="connsiteX7" fmla="*/ 5882917 w 7960937"/>
                    <a:gd name="connsiteY7" fmla="*/ 537456 h 1629058"/>
                    <a:gd name="connsiteX8" fmla="*/ 5563058 w 7960937"/>
                    <a:gd name="connsiteY8" fmla="*/ 650120 h 1629058"/>
                    <a:gd name="connsiteX9" fmla="*/ 5264026 w 7960937"/>
                    <a:gd name="connsiteY9" fmla="*/ 766011 h 1629058"/>
                    <a:gd name="connsiteX10" fmla="*/ 4983199 w 7960937"/>
                    <a:gd name="connsiteY10" fmla="*/ 865778 h 1629058"/>
                    <a:gd name="connsiteX11" fmla="*/ 4679215 w 7960937"/>
                    <a:gd name="connsiteY11" fmla="*/ 974500 h 1629058"/>
                    <a:gd name="connsiteX12" fmla="*/ 4409690 w 7960937"/>
                    <a:gd name="connsiteY12" fmla="*/ 1063608 h 1629058"/>
                    <a:gd name="connsiteX13" fmla="*/ 4099356 w 7960937"/>
                    <a:gd name="connsiteY13" fmla="*/ 1140349 h 1629058"/>
                    <a:gd name="connsiteX14" fmla="*/ 3835389 w 7960937"/>
                    <a:gd name="connsiteY14" fmla="*/ 1134620 h 1629058"/>
                    <a:gd name="connsiteX15" fmla="*/ 3527437 w 7960937"/>
                    <a:gd name="connsiteY15" fmla="*/ 1157817 h 1629058"/>
                    <a:gd name="connsiteX16" fmla="*/ 3234565 w 7960937"/>
                    <a:gd name="connsiteY16" fmla="*/ 1197686 h 1629058"/>
                    <a:gd name="connsiteX17" fmla="*/ 2946454 w 7960937"/>
                    <a:gd name="connsiteY17" fmla="*/ 1244460 h 1629058"/>
                    <a:gd name="connsiteX18" fmla="*/ 2638640 w 7960937"/>
                    <a:gd name="connsiteY18" fmla="*/ 1291384 h 1629058"/>
                    <a:gd name="connsiteX19" fmla="*/ 2343249 w 7960937"/>
                    <a:gd name="connsiteY19" fmla="*/ 1297491 h 1629058"/>
                    <a:gd name="connsiteX20" fmla="*/ 2065786 w 7960937"/>
                    <a:gd name="connsiteY20" fmla="*/ 1326530 h 1629058"/>
                    <a:gd name="connsiteX21" fmla="*/ 1757695 w 7960937"/>
                    <a:gd name="connsiteY21" fmla="*/ 1429655 h 1629058"/>
                    <a:gd name="connsiteX22" fmla="*/ 1477989 w 7960937"/>
                    <a:gd name="connsiteY22" fmla="*/ 1481815 h 1629058"/>
                    <a:gd name="connsiteX23" fmla="*/ 1187827 w 7960937"/>
                    <a:gd name="connsiteY23" fmla="*/ 1502092 h 1629058"/>
                    <a:gd name="connsiteX24" fmla="*/ 875112 w 7960937"/>
                    <a:gd name="connsiteY24" fmla="*/ 1534145 h 1629058"/>
                    <a:gd name="connsiteX25" fmla="*/ 587469 w 7960937"/>
                    <a:gd name="connsiteY25" fmla="*/ 1540026 h 1629058"/>
                    <a:gd name="connsiteX26" fmla="*/ 280172 w 7960937"/>
                    <a:gd name="connsiteY26" fmla="*/ 1586477 h 1629058"/>
                    <a:gd name="connsiteX27" fmla="*/ 0 w 7960937"/>
                    <a:gd name="connsiteY27" fmla="*/ 1629058 h 1629058"/>
                    <a:gd name="connsiteX0" fmla="*/ 7926012 w 7926012"/>
                    <a:gd name="connsiteY0" fmla="*/ 0 h 1712286"/>
                    <a:gd name="connsiteX1" fmla="*/ 7631553 w 7926012"/>
                    <a:gd name="connsiteY1" fmla="*/ 83228 h 1712286"/>
                    <a:gd name="connsiteX2" fmla="*/ 7342978 w 7926012"/>
                    <a:gd name="connsiteY2" fmla="*/ 186087 h 1712286"/>
                    <a:gd name="connsiteX3" fmla="*/ 7061219 w 7926012"/>
                    <a:gd name="connsiteY3" fmla="*/ 270225 h 1712286"/>
                    <a:gd name="connsiteX4" fmla="*/ 6746865 w 7926012"/>
                    <a:gd name="connsiteY4" fmla="*/ 354194 h 1712286"/>
                    <a:gd name="connsiteX5" fmla="*/ 6468660 w 7926012"/>
                    <a:gd name="connsiteY5" fmla="*/ 427844 h 1712286"/>
                    <a:gd name="connsiteX6" fmla="*/ 6162899 w 7926012"/>
                    <a:gd name="connsiteY6" fmla="*/ 520973 h 1712286"/>
                    <a:gd name="connsiteX7" fmla="*/ 5882917 w 7926012"/>
                    <a:gd name="connsiteY7" fmla="*/ 620684 h 1712286"/>
                    <a:gd name="connsiteX8" fmla="*/ 5563058 w 7926012"/>
                    <a:gd name="connsiteY8" fmla="*/ 733348 h 1712286"/>
                    <a:gd name="connsiteX9" fmla="*/ 5264026 w 7926012"/>
                    <a:gd name="connsiteY9" fmla="*/ 849239 h 1712286"/>
                    <a:gd name="connsiteX10" fmla="*/ 4983199 w 7926012"/>
                    <a:gd name="connsiteY10" fmla="*/ 949006 h 1712286"/>
                    <a:gd name="connsiteX11" fmla="*/ 4679215 w 7926012"/>
                    <a:gd name="connsiteY11" fmla="*/ 1057728 h 1712286"/>
                    <a:gd name="connsiteX12" fmla="*/ 4409690 w 7926012"/>
                    <a:gd name="connsiteY12" fmla="*/ 1146836 h 1712286"/>
                    <a:gd name="connsiteX13" fmla="*/ 4099356 w 7926012"/>
                    <a:gd name="connsiteY13" fmla="*/ 1223577 h 1712286"/>
                    <a:gd name="connsiteX14" fmla="*/ 3835389 w 7926012"/>
                    <a:gd name="connsiteY14" fmla="*/ 1217848 h 1712286"/>
                    <a:gd name="connsiteX15" fmla="*/ 3527437 w 7926012"/>
                    <a:gd name="connsiteY15" fmla="*/ 1241045 h 1712286"/>
                    <a:gd name="connsiteX16" fmla="*/ 3234565 w 7926012"/>
                    <a:gd name="connsiteY16" fmla="*/ 1280914 h 1712286"/>
                    <a:gd name="connsiteX17" fmla="*/ 2946454 w 7926012"/>
                    <a:gd name="connsiteY17" fmla="*/ 1327688 h 1712286"/>
                    <a:gd name="connsiteX18" fmla="*/ 2638640 w 7926012"/>
                    <a:gd name="connsiteY18" fmla="*/ 1374612 h 1712286"/>
                    <a:gd name="connsiteX19" fmla="*/ 2343249 w 7926012"/>
                    <a:gd name="connsiteY19" fmla="*/ 1380719 h 1712286"/>
                    <a:gd name="connsiteX20" fmla="*/ 2065786 w 7926012"/>
                    <a:gd name="connsiteY20" fmla="*/ 1409758 h 1712286"/>
                    <a:gd name="connsiteX21" fmla="*/ 1757695 w 7926012"/>
                    <a:gd name="connsiteY21" fmla="*/ 1512883 h 1712286"/>
                    <a:gd name="connsiteX22" fmla="*/ 1477989 w 7926012"/>
                    <a:gd name="connsiteY22" fmla="*/ 1565043 h 1712286"/>
                    <a:gd name="connsiteX23" fmla="*/ 1187827 w 7926012"/>
                    <a:gd name="connsiteY23" fmla="*/ 1585320 h 1712286"/>
                    <a:gd name="connsiteX24" fmla="*/ 875112 w 7926012"/>
                    <a:gd name="connsiteY24" fmla="*/ 1617373 h 1712286"/>
                    <a:gd name="connsiteX25" fmla="*/ 587469 w 7926012"/>
                    <a:gd name="connsiteY25" fmla="*/ 1623254 h 1712286"/>
                    <a:gd name="connsiteX26" fmla="*/ 280172 w 7926012"/>
                    <a:gd name="connsiteY26" fmla="*/ 1669705 h 1712286"/>
                    <a:gd name="connsiteX27" fmla="*/ 0 w 7926012"/>
                    <a:gd name="connsiteY27" fmla="*/ 1712286 h 1712286"/>
                    <a:gd name="connsiteX0" fmla="*/ 7926012 w 7926012"/>
                    <a:gd name="connsiteY0" fmla="*/ 0 h 1714316"/>
                    <a:gd name="connsiteX1" fmla="*/ 7631553 w 7926012"/>
                    <a:gd name="connsiteY1" fmla="*/ 83228 h 1714316"/>
                    <a:gd name="connsiteX2" fmla="*/ 7342978 w 7926012"/>
                    <a:gd name="connsiteY2" fmla="*/ 186087 h 1714316"/>
                    <a:gd name="connsiteX3" fmla="*/ 7061219 w 7926012"/>
                    <a:gd name="connsiteY3" fmla="*/ 270225 h 1714316"/>
                    <a:gd name="connsiteX4" fmla="*/ 6746865 w 7926012"/>
                    <a:gd name="connsiteY4" fmla="*/ 354194 h 1714316"/>
                    <a:gd name="connsiteX5" fmla="*/ 6468660 w 7926012"/>
                    <a:gd name="connsiteY5" fmla="*/ 427844 h 1714316"/>
                    <a:gd name="connsiteX6" fmla="*/ 6162899 w 7926012"/>
                    <a:gd name="connsiteY6" fmla="*/ 520973 h 1714316"/>
                    <a:gd name="connsiteX7" fmla="*/ 5882917 w 7926012"/>
                    <a:gd name="connsiteY7" fmla="*/ 620684 h 1714316"/>
                    <a:gd name="connsiteX8" fmla="*/ 5563058 w 7926012"/>
                    <a:gd name="connsiteY8" fmla="*/ 733348 h 1714316"/>
                    <a:gd name="connsiteX9" fmla="*/ 5264026 w 7926012"/>
                    <a:gd name="connsiteY9" fmla="*/ 849239 h 1714316"/>
                    <a:gd name="connsiteX10" fmla="*/ 4983199 w 7926012"/>
                    <a:gd name="connsiteY10" fmla="*/ 949006 h 1714316"/>
                    <a:gd name="connsiteX11" fmla="*/ 4679215 w 7926012"/>
                    <a:gd name="connsiteY11" fmla="*/ 1057728 h 1714316"/>
                    <a:gd name="connsiteX12" fmla="*/ 4409690 w 7926012"/>
                    <a:gd name="connsiteY12" fmla="*/ 1146836 h 1714316"/>
                    <a:gd name="connsiteX13" fmla="*/ 4099356 w 7926012"/>
                    <a:gd name="connsiteY13" fmla="*/ 1223577 h 1714316"/>
                    <a:gd name="connsiteX14" fmla="*/ 3835389 w 7926012"/>
                    <a:gd name="connsiteY14" fmla="*/ 1217848 h 1714316"/>
                    <a:gd name="connsiteX15" fmla="*/ 3527437 w 7926012"/>
                    <a:gd name="connsiteY15" fmla="*/ 1241045 h 1714316"/>
                    <a:gd name="connsiteX16" fmla="*/ 3234565 w 7926012"/>
                    <a:gd name="connsiteY16" fmla="*/ 1280914 h 1714316"/>
                    <a:gd name="connsiteX17" fmla="*/ 2946454 w 7926012"/>
                    <a:gd name="connsiteY17" fmla="*/ 1327688 h 1714316"/>
                    <a:gd name="connsiteX18" fmla="*/ 2638640 w 7926012"/>
                    <a:gd name="connsiteY18" fmla="*/ 1374612 h 1714316"/>
                    <a:gd name="connsiteX19" fmla="*/ 2343249 w 7926012"/>
                    <a:gd name="connsiteY19" fmla="*/ 1380719 h 1714316"/>
                    <a:gd name="connsiteX20" fmla="*/ 2065786 w 7926012"/>
                    <a:gd name="connsiteY20" fmla="*/ 1409758 h 1714316"/>
                    <a:gd name="connsiteX21" fmla="*/ 1757695 w 7926012"/>
                    <a:gd name="connsiteY21" fmla="*/ 1512883 h 1714316"/>
                    <a:gd name="connsiteX22" fmla="*/ 1477989 w 7926012"/>
                    <a:gd name="connsiteY22" fmla="*/ 1565043 h 1714316"/>
                    <a:gd name="connsiteX23" fmla="*/ 1187827 w 7926012"/>
                    <a:gd name="connsiteY23" fmla="*/ 1585320 h 1714316"/>
                    <a:gd name="connsiteX24" fmla="*/ 875112 w 7926012"/>
                    <a:gd name="connsiteY24" fmla="*/ 1617373 h 1714316"/>
                    <a:gd name="connsiteX25" fmla="*/ 587469 w 7926012"/>
                    <a:gd name="connsiteY25" fmla="*/ 1623254 h 1714316"/>
                    <a:gd name="connsiteX26" fmla="*/ 296047 w 7926012"/>
                    <a:gd name="connsiteY26" fmla="*/ 1714316 h 1714316"/>
                    <a:gd name="connsiteX27" fmla="*/ 0 w 7926012"/>
                    <a:gd name="connsiteY27" fmla="*/ 1712286 h 1714316"/>
                    <a:gd name="connsiteX0" fmla="*/ 7926012 w 7926012"/>
                    <a:gd name="connsiteY0" fmla="*/ 0 h 1747528"/>
                    <a:gd name="connsiteX1" fmla="*/ 7631553 w 7926012"/>
                    <a:gd name="connsiteY1" fmla="*/ 83228 h 1747528"/>
                    <a:gd name="connsiteX2" fmla="*/ 7342978 w 7926012"/>
                    <a:gd name="connsiteY2" fmla="*/ 186087 h 1747528"/>
                    <a:gd name="connsiteX3" fmla="*/ 7061219 w 7926012"/>
                    <a:gd name="connsiteY3" fmla="*/ 270225 h 1747528"/>
                    <a:gd name="connsiteX4" fmla="*/ 6746865 w 7926012"/>
                    <a:gd name="connsiteY4" fmla="*/ 354194 h 1747528"/>
                    <a:gd name="connsiteX5" fmla="*/ 6468660 w 7926012"/>
                    <a:gd name="connsiteY5" fmla="*/ 427844 h 1747528"/>
                    <a:gd name="connsiteX6" fmla="*/ 6162899 w 7926012"/>
                    <a:gd name="connsiteY6" fmla="*/ 520973 h 1747528"/>
                    <a:gd name="connsiteX7" fmla="*/ 5882917 w 7926012"/>
                    <a:gd name="connsiteY7" fmla="*/ 620684 h 1747528"/>
                    <a:gd name="connsiteX8" fmla="*/ 5563058 w 7926012"/>
                    <a:gd name="connsiteY8" fmla="*/ 733348 h 1747528"/>
                    <a:gd name="connsiteX9" fmla="*/ 5264026 w 7926012"/>
                    <a:gd name="connsiteY9" fmla="*/ 849239 h 1747528"/>
                    <a:gd name="connsiteX10" fmla="*/ 4983199 w 7926012"/>
                    <a:gd name="connsiteY10" fmla="*/ 949006 h 1747528"/>
                    <a:gd name="connsiteX11" fmla="*/ 4679215 w 7926012"/>
                    <a:gd name="connsiteY11" fmla="*/ 1057728 h 1747528"/>
                    <a:gd name="connsiteX12" fmla="*/ 4409690 w 7926012"/>
                    <a:gd name="connsiteY12" fmla="*/ 1146836 h 1747528"/>
                    <a:gd name="connsiteX13" fmla="*/ 4099356 w 7926012"/>
                    <a:gd name="connsiteY13" fmla="*/ 1223577 h 1747528"/>
                    <a:gd name="connsiteX14" fmla="*/ 3835389 w 7926012"/>
                    <a:gd name="connsiteY14" fmla="*/ 1217848 h 1747528"/>
                    <a:gd name="connsiteX15" fmla="*/ 3527437 w 7926012"/>
                    <a:gd name="connsiteY15" fmla="*/ 1241045 h 1747528"/>
                    <a:gd name="connsiteX16" fmla="*/ 3234565 w 7926012"/>
                    <a:gd name="connsiteY16" fmla="*/ 1280914 h 1747528"/>
                    <a:gd name="connsiteX17" fmla="*/ 2946454 w 7926012"/>
                    <a:gd name="connsiteY17" fmla="*/ 1327688 h 1747528"/>
                    <a:gd name="connsiteX18" fmla="*/ 2638640 w 7926012"/>
                    <a:gd name="connsiteY18" fmla="*/ 1374612 h 1747528"/>
                    <a:gd name="connsiteX19" fmla="*/ 2343249 w 7926012"/>
                    <a:gd name="connsiteY19" fmla="*/ 1380719 h 1747528"/>
                    <a:gd name="connsiteX20" fmla="*/ 2065786 w 7926012"/>
                    <a:gd name="connsiteY20" fmla="*/ 1409758 h 1747528"/>
                    <a:gd name="connsiteX21" fmla="*/ 1757695 w 7926012"/>
                    <a:gd name="connsiteY21" fmla="*/ 1512883 h 1747528"/>
                    <a:gd name="connsiteX22" fmla="*/ 1477989 w 7926012"/>
                    <a:gd name="connsiteY22" fmla="*/ 1565043 h 1747528"/>
                    <a:gd name="connsiteX23" fmla="*/ 1187827 w 7926012"/>
                    <a:gd name="connsiteY23" fmla="*/ 1585320 h 1747528"/>
                    <a:gd name="connsiteX24" fmla="*/ 875112 w 7926012"/>
                    <a:gd name="connsiteY24" fmla="*/ 1617373 h 1747528"/>
                    <a:gd name="connsiteX25" fmla="*/ 581119 w 7926012"/>
                    <a:gd name="connsiteY25" fmla="*/ 1747528 h 1747528"/>
                    <a:gd name="connsiteX26" fmla="*/ 296047 w 7926012"/>
                    <a:gd name="connsiteY26" fmla="*/ 1714316 h 1747528"/>
                    <a:gd name="connsiteX27" fmla="*/ 0 w 7926012"/>
                    <a:gd name="connsiteY27" fmla="*/ 1712286 h 1747528"/>
                    <a:gd name="connsiteX0" fmla="*/ 7926012 w 7926012"/>
                    <a:gd name="connsiteY0" fmla="*/ 0 h 1751207"/>
                    <a:gd name="connsiteX1" fmla="*/ 7631553 w 7926012"/>
                    <a:gd name="connsiteY1" fmla="*/ 83228 h 1751207"/>
                    <a:gd name="connsiteX2" fmla="*/ 7342978 w 7926012"/>
                    <a:gd name="connsiteY2" fmla="*/ 186087 h 1751207"/>
                    <a:gd name="connsiteX3" fmla="*/ 7061219 w 7926012"/>
                    <a:gd name="connsiteY3" fmla="*/ 270225 h 1751207"/>
                    <a:gd name="connsiteX4" fmla="*/ 6746865 w 7926012"/>
                    <a:gd name="connsiteY4" fmla="*/ 354194 h 1751207"/>
                    <a:gd name="connsiteX5" fmla="*/ 6468660 w 7926012"/>
                    <a:gd name="connsiteY5" fmla="*/ 427844 h 1751207"/>
                    <a:gd name="connsiteX6" fmla="*/ 6162899 w 7926012"/>
                    <a:gd name="connsiteY6" fmla="*/ 520973 h 1751207"/>
                    <a:gd name="connsiteX7" fmla="*/ 5882917 w 7926012"/>
                    <a:gd name="connsiteY7" fmla="*/ 620684 h 1751207"/>
                    <a:gd name="connsiteX8" fmla="*/ 5563058 w 7926012"/>
                    <a:gd name="connsiteY8" fmla="*/ 733348 h 1751207"/>
                    <a:gd name="connsiteX9" fmla="*/ 5264026 w 7926012"/>
                    <a:gd name="connsiteY9" fmla="*/ 849239 h 1751207"/>
                    <a:gd name="connsiteX10" fmla="*/ 4983199 w 7926012"/>
                    <a:gd name="connsiteY10" fmla="*/ 949006 h 1751207"/>
                    <a:gd name="connsiteX11" fmla="*/ 4679215 w 7926012"/>
                    <a:gd name="connsiteY11" fmla="*/ 1057728 h 1751207"/>
                    <a:gd name="connsiteX12" fmla="*/ 4409690 w 7926012"/>
                    <a:gd name="connsiteY12" fmla="*/ 1146836 h 1751207"/>
                    <a:gd name="connsiteX13" fmla="*/ 4099356 w 7926012"/>
                    <a:gd name="connsiteY13" fmla="*/ 1223577 h 1751207"/>
                    <a:gd name="connsiteX14" fmla="*/ 3835389 w 7926012"/>
                    <a:gd name="connsiteY14" fmla="*/ 1217848 h 1751207"/>
                    <a:gd name="connsiteX15" fmla="*/ 3527437 w 7926012"/>
                    <a:gd name="connsiteY15" fmla="*/ 1241045 h 1751207"/>
                    <a:gd name="connsiteX16" fmla="*/ 3234565 w 7926012"/>
                    <a:gd name="connsiteY16" fmla="*/ 1280914 h 1751207"/>
                    <a:gd name="connsiteX17" fmla="*/ 2946454 w 7926012"/>
                    <a:gd name="connsiteY17" fmla="*/ 1327688 h 1751207"/>
                    <a:gd name="connsiteX18" fmla="*/ 2638640 w 7926012"/>
                    <a:gd name="connsiteY18" fmla="*/ 1374612 h 1751207"/>
                    <a:gd name="connsiteX19" fmla="*/ 2343249 w 7926012"/>
                    <a:gd name="connsiteY19" fmla="*/ 1380719 h 1751207"/>
                    <a:gd name="connsiteX20" fmla="*/ 2065786 w 7926012"/>
                    <a:gd name="connsiteY20" fmla="*/ 1409758 h 1751207"/>
                    <a:gd name="connsiteX21" fmla="*/ 1757695 w 7926012"/>
                    <a:gd name="connsiteY21" fmla="*/ 1512883 h 1751207"/>
                    <a:gd name="connsiteX22" fmla="*/ 1477989 w 7926012"/>
                    <a:gd name="connsiteY22" fmla="*/ 1565043 h 1751207"/>
                    <a:gd name="connsiteX23" fmla="*/ 1187827 w 7926012"/>
                    <a:gd name="connsiteY23" fmla="*/ 1585320 h 1751207"/>
                    <a:gd name="connsiteX24" fmla="*/ 878287 w 7926012"/>
                    <a:gd name="connsiteY24" fmla="*/ 1751207 h 1751207"/>
                    <a:gd name="connsiteX25" fmla="*/ 581119 w 7926012"/>
                    <a:gd name="connsiteY25" fmla="*/ 1747528 h 1751207"/>
                    <a:gd name="connsiteX26" fmla="*/ 296047 w 7926012"/>
                    <a:gd name="connsiteY26" fmla="*/ 1714316 h 1751207"/>
                    <a:gd name="connsiteX27" fmla="*/ 0 w 7926012"/>
                    <a:gd name="connsiteY27" fmla="*/ 1712286 h 1751207"/>
                    <a:gd name="connsiteX0" fmla="*/ 7926012 w 7926012"/>
                    <a:gd name="connsiteY0" fmla="*/ 0 h 1773325"/>
                    <a:gd name="connsiteX1" fmla="*/ 7631553 w 7926012"/>
                    <a:gd name="connsiteY1" fmla="*/ 83228 h 1773325"/>
                    <a:gd name="connsiteX2" fmla="*/ 7342978 w 7926012"/>
                    <a:gd name="connsiteY2" fmla="*/ 186087 h 1773325"/>
                    <a:gd name="connsiteX3" fmla="*/ 7061219 w 7926012"/>
                    <a:gd name="connsiteY3" fmla="*/ 270225 h 1773325"/>
                    <a:gd name="connsiteX4" fmla="*/ 6746865 w 7926012"/>
                    <a:gd name="connsiteY4" fmla="*/ 354194 h 1773325"/>
                    <a:gd name="connsiteX5" fmla="*/ 6468660 w 7926012"/>
                    <a:gd name="connsiteY5" fmla="*/ 427844 h 1773325"/>
                    <a:gd name="connsiteX6" fmla="*/ 6162899 w 7926012"/>
                    <a:gd name="connsiteY6" fmla="*/ 520973 h 1773325"/>
                    <a:gd name="connsiteX7" fmla="*/ 5882917 w 7926012"/>
                    <a:gd name="connsiteY7" fmla="*/ 620684 h 1773325"/>
                    <a:gd name="connsiteX8" fmla="*/ 5563058 w 7926012"/>
                    <a:gd name="connsiteY8" fmla="*/ 733348 h 1773325"/>
                    <a:gd name="connsiteX9" fmla="*/ 5264026 w 7926012"/>
                    <a:gd name="connsiteY9" fmla="*/ 849239 h 1773325"/>
                    <a:gd name="connsiteX10" fmla="*/ 4983199 w 7926012"/>
                    <a:gd name="connsiteY10" fmla="*/ 949006 h 1773325"/>
                    <a:gd name="connsiteX11" fmla="*/ 4679215 w 7926012"/>
                    <a:gd name="connsiteY11" fmla="*/ 1057728 h 1773325"/>
                    <a:gd name="connsiteX12" fmla="*/ 4409690 w 7926012"/>
                    <a:gd name="connsiteY12" fmla="*/ 1146836 h 1773325"/>
                    <a:gd name="connsiteX13" fmla="*/ 4099356 w 7926012"/>
                    <a:gd name="connsiteY13" fmla="*/ 1223577 h 1773325"/>
                    <a:gd name="connsiteX14" fmla="*/ 3835389 w 7926012"/>
                    <a:gd name="connsiteY14" fmla="*/ 1217848 h 1773325"/>
                    <a:gd name="connsiteX15" fmla="*/ 3527437 w 7926012"/>
                    <a:gd name="connsiteY15" fmla="*/ 1241045 h 1773325"/>
                    <a:gd name="connsiteX16" fmla="*/ 3234565 w 7926012"/>
                    <a:gd name="connsiteY16" fmla="*/ 1280914 h 1773325"/>
                    <a:gd name="connsiteX17" fmla="*/ 2946454 w 7926012"/>
                    <a:gd name="connsiteY17" fmla="*/ 1327688 h 1773325"/>
                    <a:gd name="connsiteX18" fmla="*/ 2638640 w 7926012"/>
                    <a:gd name="connsiteY18" fmla="*/ 1374612 h 1773325"/>
                    <a:gd name="connsiteX19" fmla="*/ 2343249 w 7926012"/>
                    <a:gd name="connsiteY19" fmla="*/ 1380719 h 1773325"/>
                    <a:gd name="connsiteX20" fmla="*/ 2065786 w 7926012"/>
                    <a:gd name="connsiteY20" fmla="*/ 1409758 h 1773325"/>
                    <a:gd name="connsiteX21" fmla="*/ 1757695 w 7926012"/>
                    <a:gd name="connsiteY21" fmla="*/ 1512883 h 1773325"/>
                    <a:gd name="connsiteX22" fmla="*/ 1477989 w 7926012"/>
                    <a:gd name="connsiteY22" fmla="*/ 1565043 h 1773325"/>
                    <a:gd name="connsiteX23" fmla="*/ 1165602 w 7926012"/>
                    <a:gd name="connsiteY23" fmla="*/ 1773325 h 1773325"/>
                    <a:gd name="connsiteX24" fmla="*/ 878287 w 7926012"/>
                    <a:gd name="connsiteY24" fmla="*/ 1751207 h 1773325"/>
                    <a:gd name="connsiteX25" fmla="*/ 581119 w 7926012"/>
                    <a:gd name="connsiteY25" fmla="*/ 1747528 h 1773325"/>
                    <a:gd name="connsiteX26" fmla="*/ 296047 w 7926012"/>
                    <a:gd name="connsiteY26" fmla="*/ 1714316 h 1773325"/>
                    <a:gd name="connsiteX27" fmla="*/ 0 w 7926012"/>
                    <a:gd name="connsiteY27" fmla="*/ 1712286 h 1773325"/>
                    <a:gd name="connsiteX0" fmla="*/ 7926012 w 7926012"/>
                    <a:gd name="connsiteY0" fmla="*/ 0 h 1778540"/>
                    <a:gd name="connsiteX1" fmla="*/ 7631553 w 7926012"/>
                    <a:gd name="connsiteY1" fmla="*/ 83228 h 1778540"/>
                    <a:gd name="connsiteX2" fmla="*/ 7342978 w 7926012"/>
                    <a:gd name="connsiteY2" fmla="*/ 186087 h 1778540"/>
                    <a:gd name="connsiteX3" fmla="*/ 7061219 w 7926012"/>
                    <a:gd name="connsiteY3" fmla="*/ 270225 h 1778540"/>
                    <a:gd name="connsiteX4" fmla="*/ 6746865 w 7926012"/>
                    <a:gd name="connsiteY4" fmla="*/ 354194 h 1778540"/>
                    <a:gd name="connsiteX5" fmla="*/ 6468660 w 7926012"/>
                    <a:gd name="connsiteY5" fmla="*/ 427844 h 1778540"/>
                    <a:gd name="connsiteX6" fmla="*/ 6162899 w 7926012"/>
                    <a:gd name="connsiteY6" fmla="*/ 520973 h 1778540"/>
                    <a:gd name="connsiteX7" fmla="*/ 5882917 w 7926012"/>
                    <a:gd name="connsiteY7" fmla="*/ 620684 h 1778540"/>
                    <a:gd name="connsiteX8" fmla="*/ 5563058 w 7926012"/>
                    <a:gd name="connsiteY8" fmla="*/ 733348 h 1778540"/>
                    <a:gd name="connsiteX9" fmla="*/ 5264026 w 7926012"/>
                    <a:gd name="connsiteY9" fmla="*/ 849239 h 1778540"/>
                    <a:gd name="connsiteX10" fmla="*/ 4983199 w 7926012"/>
                    <a:gd name="connsiteY10" fmla="*/ 949006 h 1778540"/>
                    <a:gd name="connsiteX11" fmla="*/ 4679215 w 7926012"/>
                    <a:gd name="connsiteY11" fmla="*/ 1057728 h 1778540"/>
                    <a:gd name="connsiteX12" fmla="*/ 4409690 w 7926012"/>
                    <a:gd name="connsiteY12" fmla="*/ 1146836 h 1778540"/>
                    <a:gd name="connsiteX13" fmla="*/ 4099356 w 7926012"/>
                    <a:gd name="connsiteY13" fmla="*/ 1223577 h 1778540"/>
                    <a:gd name="connsiteX14" fmla="*/ 3835389 w 7926012"/>
                    <a:gd name="connsiteY14" fmla="*/ 1217848 h 1778540"/>
                    <a:gd name="connsiteX15" fmla="*/ 3527437 w 7926012"/>
                    <a:gd name="connsiteY15" fmla="*/ 1241045 h 1778540"/>
                    <a:gd name="connsiteX16" fmla="*/ 3234565 w 7926012"/>
                    <a:gd name="connsiteY16" fmla="*/ 1280914 h 1778540"/>
                    <a:gd name="connsiteX17" fmla="*/ 2946454 w 7926012"/>
                    <a:gd name="connsiteY17" fmla="*/ 1327688 h 1778540"/>
                    <a:gd name="connsiteX18" fmla="*/ 2638640 w 7926012"/>
                    <a:gd name="connsiteY18" fmla="*/ 1374612 h 1778540"/>
                    <a:gd name="connsiteX19" fmla="*/ 2343249 w 7926012"/>
                    <a:gd name="connsiteY19" fmla="*/ 1380719 h 1778540"/>
                    <a:gd name="connsiteX20" fmla="*/ 2065786 w 7926012"/>
                    <a:gd name="connsiteY20" fmla="*/ 1409758 h 1778540"/>
                    <a:gd name="connsiteX21" fmla="*/ 1757695 w 7926012"/>
                    <a:gd name="connsiteY21" fmla="*/ 1512883 h 1778540"/>
                    <a:gd name="connsiteX22" fmla="*/ 1468464 w 7926012"/>
                    <a:gd name="connsiteY22" fmla="*/ 1778540 h 1778540"/>
                    <a:gd name="connsiteX23" fmla="*/ 1165602 w 7926012"/>
                    <a:gd name="connsiteY23" fmla="*/ 1773325 h 1778540"/>
                    <a:gd name="connsiteX24" fmla="*/ 878287 w 7926012"/>
                    <a:gd name="connsiteY24" fmla="*/ 1751207 h 1778540"/>
                    <a:gd name="connsiteX25" fmla="*/ 581119 w 7926012"/>
                    <a:gd name="connsiteY25" fmla="*/ 1747528 h 1778540"/>
                    <a:gd name="connsiteX26" fmla="*/ 296047 w 7926012"/>
                    <a:gd name="connsiteY26" fmla="*/ 1714316 h 1778540"/>
                    <a:gd name="connsiteX27" fmla="*/ 0 w 7926012"/>
                    <a:gd name="connsiteY27" fmla="*/ 1712286 h 1778540"/>
                    <a:gd name="connsiteX0" fmla="*/ 7926012 w 7926012"/>
                    <a:gd name="connsiteY0" fmla="*/ 0 h 1799669"/>
                    <a:gd name="connsiteX1" fmla="*/ 7631553 w 7926012"/>
                    <a:gd name="connsiteY1" fmla="*/ 83228 h 1799669"/>
                    <a:gd name="connsiteX2" fmla="*/ 7342978 w 7926012"/>
                    <a:gd name="connsiteY2" fmla="*/ 186087 h 1799669"/>
                    <a:gd name="connsiteX3" fmla="*/ 7061219 w 7926012"/>
                    <a:gd name="connsiteY3" fmla="*/ 270225 h 1799669"/>
                    <a:gd name="connsiteX4" fmla="*/ 6746865 w 7926012"/>
                    <a:gd name="connsiteY4" fmla="*/ 354194 h 1799669"/>
                    <a:gd name="connsiteX5" fmla="*/ 6468660 w 7926012"/>
                    <a:gd name="connsiteY5" fmla="*/ 427844 h 1799669"/>
                    <a:gd name="connsiteX6" fmla="*/ 6162899 w 7926012"/>
                    <a:gd name="connsiteY6" fmla="*/ 520973 h 1799669"/>
                    <a:gd name="connsiteX7" fmla="*/ 5882917 w 7926012"/>
                    <a:gd name="connsiteY7" fmla="*/ 620684 h 1799669"/>
                    <a:gd name="connsiteX8" fmla="*/ 5563058 w 7926012"/>
                    <a:gd name="connsiteY8" fmla="*/ 733348 h 1799669"/>
                    <a:gd name="connsiteX9" fmla="*/ 5264026 w 7926012"/>
                    <a:gd name="connsiteY9" fmla="*/ 849239 h 1799669"/>
                    <a:gd name="connsiteX10" fmla="*/ 4983199 w 7926012"/>
                    <a:gd name="connsiteY10" fmla="*/ 949006 h 1799669"/>
                    <a:gd name="connsiteX11" fmla="*/ 4679215 w 7926012"/>
                    <a:gd name="connsiteY11" fmla="*/ 1057728 h 1799669"/>
                    <a:gd name="connsiteX12" fmla="*/ 4409690 w 7926012"/>
                    <a:gd name="connsiteY12" fmla="*/ 1146836 h 1799669"/>
                    <a:gd name="connsiteX13" fmla="*/ 4099356 w 7926012"/>
                    <a:gd name="connsiteY13" fmla="*/ 1223577 h 1799669"/>
                    <a:gd name="connsiteX14" fmla="*/ 3835389 w 7926012"/>
                    <a:gd name="connsiteY14" fmla="*/ 1217848 h 1799669"/>
                    <a:gd name="connsiteX15" fmla="*/ 3527437 w 7926012"/>
                    <a:gd name="connsiteY15" fmla="*/ 1241045 h 1799669"/>
                    <a:gd name="connsiteX16" fmla="*/ 3234565 w 7926012"/>
                    <a:gd name="connsiteY16" fmla="*/ 1280914 h 1799669"/>
                    <a:gd name="connsiteX17" fmla="*/ 2946454 w 7926012"/>
                    <a:gd name="connsiteY17" fmla="*/ 1327688 h 1799669"/>
                    <a:gd name="connsiteX18" fmla="*/ 2638640 w 7926012"/>
                    <a:gd name="connsiteY18" fmla="*/ 1374612 h 1799669"/>
                    <a:gd name="connsiteX19" fmla="*/ 2343249 w 7926012"/>
                    <a:gd name="connsiteY19" fmla="*/ 1380719 h 1799669"/>
                    <a:gd name="connsiteX20" fmla="*/ 2065786 w 7926012"/>
                    <a:gd name="connsiteY20" fmla="*/ 1409758 h 1799669"/>
                    <a:gd name="connsiteX21" fmla="*/ 1757695 w 7926012"/>
                    <a:gd name="connsiteY21" fmla="*/ 1799669 h 1799669"/>
                    <a:gd name="connsiteX22" fmla="*/ 1468464 w 7926012"/>
                    <a:gd name="connsiteY22" fmla="*/ 1778540 h 1799669"/>
                    <a:gd name="connsiteX23" fmla="*/ 1165602 w 7926012"/>
                    <a:gd name="connsiteY23" fmla="*/ 1773325 h 1799669"/>
                    <a:gd name="connsiteX24" fmla="*/ 878287 w 7926012"/>
                    <a:gd name="connsiteY24" fmla="*/ 1751207 h 1799669"/>
                    <a:gd name="connsiteX25" fmla="*/ 581119 w 7926012"/>
                    <a:gd name="connsiteY25" fmla="*/ 1747528 h 1799669"/>
                    <a:gd name="connsiteX26" fmla="*/ 296047 w 7926012"/>
                    <a:gd name="connsiteY26" fmla="*/ 1714316 h 1799669"/>
                    <a:gd name="connsiteX27" fmla="*/ 0 w 7926012"/>
                    <a:gd name="connsiteY27" fmla="*/ 1712286 h 1799669"/>
                    <a:gd name="connsiteX0" fmla="*/ 7926012 w 7926012"/>
                    <a:gd name="connsiteY0" fmla="*/ 0 h 1820818"/>
                    <a:gd name="connsiteX1" fmla="*/ 7631553 w 7926012"/>
                    <a:gd name="connsiteY1" fmla="*/ 83228 h 1820818"/>
                    <a:gd name="connsiteX2" fmla="*/ 7342978 w 7926012"/>
                    <a:gd name="connsiteY2" fmla="*/ 186087 h 1820818"/>
                    <a:gd name="connsiteX3" fmla="*/ 7061219 w 7926012"/>
                    <a:gd name="connsiteY3" fmla="*/ 270225 h 1820818"/>
                    <a:gd name="connsiteX4" fmla="*/ 6746865 w 7926012"/>
                    <a:gd name="connsiteY4" fmla="*/ 354194 h 1820818"/>
                    <a:gd name="connsiteX5" fmla="*/ 6468660 w 7926012"/>
                    <a:gd name="connsiteY5" fmla="*/ 427844 h 1820818"/>
                    <a:gd name="connsiteX6" fmla="*/ 6162899 w 7926012"/>
                    <a:gd name="connsiteY6" fmla="*/ 520973 h 1820818"/>
                    <a:gd name="connsiteX7" fmla="*/ 5882917 w 7926012"/>
                    <a:gd name="connsiteY7" fmla="*/ 620684 h 1820818"/>
                    <a:gd name="connsiteX8" fmla="*/ 5563058 w 7926012"/>
                    <a:gd name="connsiteY8" fmla="*/ 733348 h 1820818"/>
                    <a:gd name="connsiteX9" fmla="*/ 5264026 w 7926012"/>
                    <a:gd name="connsiteY9" fmla="*/ 849239 h 1820818"/>
                    <a:gd name="connsiteX10" fmla="*/ 4983199 w 7926012"/>
                    <a:gd name="connsiteY10" fmla="*/ 949006 h 1820818"/>
                    <a:gd name="connsiteX11" fmla="*/ 4679215 w 7926012"/>
                    <a:gd name="connsiteY11" fmla="*/ 1057728 h 1820818"/>
                    <a:gd name="connsiteX12" fmla="*/ 4409690 w 7926012"/>
                    <a:gd name="connsiteY12" fmla="*/ 1146836 h 1820818"/>
                    <a:gd name="connsiteX13" fmla="*/ 4099356 w 7926012"/>
                    <a:gd name="connsiteY13" fmla="*/ 1223577 h 1820818"/>
                    <a:gd name="connsiteX14" fmla="*/ 3835389 w 7926012"/>
                    <a:gd name="connsiteY14" fmla="*/ 1217848 h 1820818"/>
                    <a:gd name="connsiteX15" fmla="*/ 3527437 w 7926012"/>
                    <a:gd name="connsiteY15" fmla="*/ 1241045 h 1820818"/>
                    <a:gd name="connsiteX16" fmla="*/ 3234565 w 7926012"/>
                    <a:gd name="connsiteY16" fmla="*/ 1280914 h 1820818"/>
                    <a:gd name="connsiteX17" fmla="*/ 2946454 w 7926012"/>
                    <a:gd name="connsiteY17" fmla="*/ 1327688 h 1820818"/>
                    <a:gd name="connsiteX18" fmla="*/ 2638640 w 7926012"/>
                    <a:gd name="connsiteY18" fmla="*/ 1374612 h 1820818"/>
                    <a:gd name="connsiteX19" fmla="*/ 2343249 w 7926012"/>
                    <a:gd name="connsiteY19" fmla="*/ 1380719 h 1820818"/>
                    <a:gd name="connsiteX20" fmla="*/ 2040386 w 7926012"/>
                    <a:gd name="connsiteY20" fmla="*/ 1820818 h 1820818"/>
                    <a:gd name="connsiteX21" fmla="*/ 1757695 w 7926012"/>
                    <a:gd name="connsiteY21" fmla="*/ 1799669 h 1820818"/>
                    <a:gd name="connsiteX22" fmla="*/ 1468464 w 7926012"/>
                    <a:gd name="connsiteY22" fmla="*/ 1778540 h 1820818"/>
                    <a:gd name="connsiteX23" fmla="*/ 1165602 w 7926012"/>
                    <a:gd name="connsiteY23" fmla="*/ 1773325 h 1820818"/>
                    <a:gd name="connsiteX24" fmla="*/ 878287 w 7926012"/>
                    <a:gd name="connsiteY24" fmla="*/ 1751207 h 1820818"/>
                    <a:gd name="connsiteX25" fmla="*/ 581119 w 7926012"/>
                    <a:gd name="connsiteY25" fmla="*/ 1747528 h 1820818"/>
                    <a:gd name="connsiteX26" fmla="*/ 296047 w 7926012"/>
                    <a:gd name="connsiteY26" fmla="*/ 1714316 h 1820818"/>
                    <a:gd name="connsiteX27" fmla="*/ 0 w 7926012"/>
                    <a:gd name="connsiteY27" fmla="*/ 1712286 h 1820818"/>
                    <a:gd name="connsiteX0" fmla="*/ 7926012 w 7926012"/>
                    <a:gd name="connsiteY0" fmla="*/ 0 h 1839578"/>
                    <a:gd name="connsiteX1" fmla="*/ 7631553 w 7926012"/>
                    <a:gd name="connsiteY1" fmla="*/ 83228 h 1839578"/>
                    <a:gd name="connsiteX2" fmla="*/ 7342978 w 7926012"/>
                    <a:gd name="connsiteY2" fmla="*/ 186087 h 1839578"/>
                    <a:gd name="connsiteX3" fmla="*/ 7061219 w 7926012"/>
                    <a:gd name="connsiteY3" fmla="*/ 270225 h 1839578"/>
                    <a:gd name="connsiteX4" fmla="*/ 6746865 w 7926012"/>
                    <a:gd name="connsiteY4" fmla="*/ 354194 h 1839578"/>
                    <a:gd name="connsiteX5" fmla="*/ 6468660 w 7926012"/>
                    <a:gd name="connsiteY5" fmla="*/ 427844 h 1839578"/>
                    <a:gd name="connsiteX6" fmla="*/ 6162899 w 7926012"/>
                    <a:gd name="connsiteY6" fmla="*/ 520973 h 1839578"/>
                    <a:gd name="connsiteX7" fmla="*/ 5882917 w 7926012"/>
                    <a:gd name="connsiteY7" fmla="*/ 620684 h 1839578"/>
                    <a:gd name="connsiteX8" fmla="*/ 5563058 w 7926012"/>
                    <a:gd name="connsiteY8" fmla="*/ 733348 h 1839578"/>
                    <a:gd name="connsiteX9" fmla="*/ 5264026 w 7926012"/>
                    <a:gd name="connsiteY9" fmla="*/ 849239 h 1839578"/>
                    <a:gd name="connsiteX10" fmla="*/ 4983199 w 7926012"/>
                    <a:gd name="connsiteY10" fmla="*/ 949006 h 1839578"/>
                    <a:gd name="connsiteX11" fmla="*/ 4679215 w 7926012"/>
                    <a:gd name="connsiteY11" fmla="*/ 1057728 h 1839578"/>
                    <a:gd name="connsiteX12" fmla="*/ 4409690 w 7926012"/>
                    <a:gd name="connsiteY12" fmla="*/ 1146836 h 1839578"/>
                    <a:gd name="connsiteX13" fmla="*/ 4099356 w 7926012"/>
                    <a:gd name="connsiteY13" fmla="*/ 1223577 h 1839578"/>
                    <a:gd name="connsiteX14" fmla="*/ 3835389 w 7926012"/>
                    <a:gd name="connsiteY14" fmla="*/ 1217848 h 1839578"/>
                    <a:gd name="connsiteX15" fmla="*/ 3527437 w 7926012"/>
                    <a:gd name="connsiteY15" fmla="*/ 1241045 h 1839578"/>
                    <a:gd name="connsiteX16" fmla="*/ 3234565 w 7926012"/>
                    <a:gd name="connsiteY16" fmla="*/ 1280914 h 1839578"/>
                    <a:gd name="connsiteX17" fmla="*/ 2946454 w 7926012"/>
                    <a:gd name="connsiteY17" fmla="*/ 1327688 h 1839578"/>
                    <a:gd name="connsiteX18" fmla="*/ 2638640 w 7926012"/>
                    <a:gd name="connsiteY18" fmla="*/ 1374612 h 1839578"/>
                    <a:gd name="connsiteX19" fmla="*/ 2343249 w 7926012"/>
                    <a:gd name="connsiteY19" fmla="*/ 1839578 h 1839578"/>
                    <a:gd name="connsiteX20" fmla="*/ 2040386 w 7926012"/>
                    <a:gd name="connsiteY20" fmla="*/ 1820818 h 1839578"/>
                    <a:gd name="connsiteX21" fmla="*/ 1757695 w 7926012"/>
                    <a:gd name="connsiteY21" fmla="*/ 1799669 h 1839578"/>
                    <a:gd name="connsiteX22" fmla="*/ 1468464 w 7926012"/>
                    <a:gd name="connsiteY22" fmla="*/ 1778540 h 1839578"/>
                    <a:gd name="connsiteX23" fmla="*/ 1165602 w 7926012"/>
                    <a:gd name="connsiteY23" fmla="*/ 1773325 h 1839578"/>
                    <a:gd name="connsiteX24" fmla="*/ 878287 w 7926012"/>
                    <a:gd name="connsiteY24" fmla="*/ 1751207 h 1839578"/>
                    <a:gd name="connsiteX25" fmla="*/ 581119 w 7926012"/>
                    <a:gd name="connsiteY25" fmla="*/ 1747528 h 1839578"/>
                    <a:gd name="connsiteX26" fmla="*/ 296047 w 7926012"/>
                    <a:gd name="connsiteY26" fmla="*/ 1714316 h 1839578"/>
                    <a:gd name="connsiteX27" fmla="*/ 0 w 7926012"/>
                    <a:gd name="connsiteY27" fmla="*/ 1712286 h 1839578"/>
                    <a:gd name="connsiteX0" fmla="*/ 7926012 w 7926012"/>
                    <a:gd name="connsiteY0" fmla="*/ 0 h 1849404"/>
                    <a:gd name="connsiteX1" fmla="*/ 7631553 w 7926012"/>
                    <a:gd name="connsiteY1" fmla="*/ 83228 h 1849404"/>
                    <a:gd name="connsiteX2" fmla="*/ 7342978 w 7926012"/>
                    <a:gd name="connsiteY2" fmla="*/ 186087 h 1849404"/>
                    <a:gd name="connsiteX3" fmla="*/ 7061219 w 7926012"/>
                    <a:gd name="connsiteY3" fmla="*/ 270225 h 1849404"/>
                    <a:gd name="connsiteX4" fmla="*/ 6746865 w 7926012"/>
                    <a:gd name="connsiteY4" fmla="*/ 354194 h 1849404"/>
                    <a:gd name="connsiteX5" fmla="*/ 6468660 w 7926012"/>
                    <a:gd name="connsiteY5" fmla="*/ 427844 h 1849404"/>
                    <a:gd name="connsiteX6" fmla="*/ 6162899 w 7926012"/>
                    <a:gd name="connsiteY6" fmla="*/ 520973 h 1849404"/>
                    <a:gd name="connsiteX7" fmla="*/ 5882917 w 7926012"/>
                    <a:gd name="connsiteY7" fmla="*/ 620684 h 1849404"/>
                    <a:gd name="connsiteX8" fmla="*/ 5563058 w 7926012"/>
                    <a:gd name="connsiteY8" fmla="*/ 733348 h 1849404"/>
                    <a:gd name="connsiteX9" fmla="*/ 5264026 w 7926012"/>
                    <a:gd name="connsiteY9" fmla="*/ 849239 h 1849404"/>
                    <a:gd name="connsiteX10" fmla="*/ 4983199 w 7926012"/>
                    <a:gd name="connsiteY10" fmla="*/ 949006 h 1849404"/>
                    <a:gd name="connsiteX11" fmla="*/ 4679215 w 7926012"/>
                    <a:gd name="connsiteY11" fmla="*/ 1057728 h 1849404"/>
                    <a:gd name="connsiteX12" fmla="*/ 4409690 w 7926012"/>
                    <a:gd name="connsiteY12" fmla="*/ 1146836 h 1849404"/>
                    <a:gd name="connsiteX13" fmla="*/ 4099356 w 7926012"/>
                    <a:gd name="connsiteY13" fmla="*/ 1223577 h 1849404"/>
                    <a:gd name="connsiteX14" fmla="*/ 3835389 w 7926012"/>
                    <a:gd name="connsiteY14" fmla="*/ 1217848 h 1849404"/>
                    <a:gd name="connsiteX15" fmla="*/ 3527437 w 7926012"/>
                    <a:gd name="connsiteY15" fmla="*/ 1241045 h 1849404"/>
                    <a:gd name="connsiteX16" fmla="*/ 3234565 w 7926012"/>
                    <a:gd name="connsiteY16" fmla="*/ 1280914 h 1849404"/>
                    <a:gd name="connsiteX17" fmla="*/ 2946454 w 7926012"/>
                    <a:gd name="connsiteY17" fmla="*/ 1327688 h 1849404"/>
                    <a:gd name="connsiteX18" fmla="*/ 2635465 w 7926012"/>
                    <a:gd name="connsiteY18" fmla="*/ 1849404 h 1849404"/>
                    <a:gd name="connsiteX19" fmla="*/ 2343249 w 7926012"/>
                    <a:gd name="connsiteY19" fmla="*/ 1839578 h 1849404"/>
                    <a:gd name="connsiteX20" fmla="*/ 2040386 w 7926012"/>
                    <a:gd name="connsiteY20" fmla="*/ 1820818 h 1849404"/>
                    <a:gd name="connsiteX21" fmla="*/ 1757695 w 7926012"/>
                    <a:gd name="connsiteY21" fmla="*/ 1799669 h 1849404"/>
                    <a:gd name="connsiteX22" fmla="*/ 1468464 w 7926012"/>
                    <a:gd name="connsiteY22" fmla="*/ 1778540 h 1849404"/>
                    <a:gd name="connsiteX23" fmla="*/ 1165602 w 7926012"/>
                    <a:gd name="connsiteY23" fmla="*/ 1773325 h 1849404"/>
                    <a:gd name="connsiteX24" fmla="*/ 878287 w 7926012"/>
                    <a:gd name="connsiteY24" fmla="*/ 1751207 h 1849404"/>
                    <a:gd name="connsiteX25" fmla="*/ 581119 w 7926012"/>
                    <a:gd name="connsiteY25" fmla="*/ 1747528 h 1849404"/>
                    <a:gd name="connsiteX26" fmla="*/ 296047 w 7926012"/>
                    <a:gd name="connsiteY26" fmla="*/ 1714316 h 1849404"/>
                    <a:gd name="connsiteX27" fmla="*/ 0 w 7926012"/>
                    <a:gd name="connsiteY27" fmla="*/ 1712286 h 1849404"/>
                    <a:gd name="connsiteX0" fmla="*/ 7926012 w 7926012"/>
                    <a:gd name="connsiteY0" fmla="*/ 0 h 1875769"/>
                    <a:gd name="connsiteX1" fmla="*/ 7631553 w 7926012"/>
                    <a:gd name="connsiteY1" fmla="*/ 83228 h 1875769"/>
                    <a:gd name="connsiteX2" fmla="*/ 7342978 w 7926012"/>
                    <a:gd name="connsiteY2" fmla="*/ 186087 h 1875769"/>
                    <a:gd name="connsiteX3" fmla="*/ 7061219 w 7926012"/>
                    <a:gd name="connsiteY3" fmla="*/ 270225 h 1875769"/>
                    <a:gd name="connsiteX4" fmla="*/ 6746865 w 7926012"/>
                    <a:gd name="connsiteY4" fmla="*/ 354194 h 1875769"/>
                    <a:gd name="connsiteX5" fmla="*/ 6468660 w 7926012"/>
                    <a:gd name="connsiteY5" fmla="*/ 427844 h 1875769"/>
                    <a:gd name="connsiteX6" fmla="*/ 6162899 w 7926012"/>
                    <a:gd name="connsiteY6" fmla="*/ 520973 h 1875769"/>
                    <a:gd name="connsiteX7" fmla="*/ 5882917 w 7926012"/>
                    <a:gd name="connsiteY7" fmla="*/ 620684 h 1875769"/>
                    <a:gd name="connsiteX8" fmla="*/ 5563058 w 7926012"/>
                    <a:gd name="connsiteY8" fmla="*/ 733348 h 1875769"/>
                    <a:gd name="connsiteX9" fmla="*/ 5264026 w 7926012"/>
                    <a:gd name="connsiteY9" fmla="*/ 849239 h 1875769"/>
                    <a:gd name="connsiteX10" fmla="*/ 4983199 w 7926012"/>
                    <a:gd name="connsiteY10" fmla="*/ 949006 h 1875769"/>
                    <a:gd name="connsiteX11" fmla="*/ 4679215 w 7926012"/>
                    <a:gd name="connsiteY11" fmla="*/ 1057728 h 1875769"/>
                    <a:gd name="connsiteX12" fmla="*/ 4409690 w 7926012"/>
                    <a:gd name="connsiteY12" fmla="*/ 1146836 h 1875769"/>
                    <a:gd name="connsiteX13" fmla="*/ 4099356 w 7926012"/>
                    <a:gd name="connsiteY13" fmla="*/ 1223577 h 1875769"/>
                    <a:gd name="connsiteX14" fmla="*/ 3835389 w 7926012"/>
                    <a:gd name="connsiteY14" fmla="*/ 1217848 h 1875769"/>
                    <a:gd name="connsiteX15" fmla="*/ 3527437 w 7926012"/>
                    <a:gd name="connsiteY15" fmla="*/ 1241045 h 1875769"/>
                    <a:gd name="connsiteX16" fmla="*/ 3234565 w 7926012"/>
                    <a:gd name="connsiteY16" fmla="*/ 1280914 h 1875769"/>
                    <a:gd name="connsiteX17" fmla="*/ 2933754 w 7926012"/>
                    <a:gd name="connsiteY17" fmla="*/ 1875769 h 1875769"/>
                    <a:gd name="connsiteX18" fmla="*/ 2635465 w 7926012"/>
                    <a:gd name="connsiteY18" fmla="*/ 1849404 h 1875769"/>
                    <a:gd name="connsiteX19" fmla="*/ 2343249 w 7926012"/>
                    <a:gd name="connsiteY19" fmla="*/ 1839578 h 1875769"/>
                    <a:gd name="connsiteX20" fmla="*/ 2040386 w 7926012"/>
                    <a:gd name="connsiteY20" fmla="*/ 1820818 h 1875769"/>
                    <a:gd name="connsiteX21" fmla="*/ 1757695 w 7926012"/>
                    <a:gd name="connsiteY21" fmla="*/ 1799669 h 1875769"/>
                    <a:gd name="connsiteX22" fmla="*/ 1468464 w 7926012"/>
                    <a:gd name="connsiteY22" fmla="*/ 1778540 h 1875769"/>
                    <a:gd name="connsiteX23" fmla="*/ 1165602 w 7926012"/>
                    <a:gd name="connsiteY23" fmla="*/ 1773325 h 1875769"/>
                    <a:gd name="connsiteX24" fmla="*/ 878287 w 7926012"/>
                    <a:gd name="connsiteY24" fmla="*/ 1751207 h 1875769"/>
                    <a:gd name="connsiteX25" fmla="*/ 581119 w 7926012"/>
                    <a:gd name="connsiteY25" fmla="*/ 1747528 h 1875769"/>
                    <a:gd name="connsiteX26" fmla="*/ 296047 w 7926012"/>
                    <a:gd name="connsiteY26" fmla="*/ 1714316 h 1875769"/>
                    <a:gd name="connsiteX27" fmla="*/ 0 w 7926012"/>
                    <a:gd name="connsiteY27" fmla="*/ 1712286 h 1875769"/>
                    <a:gd name="connsiteX0" fmla="*/ 7926012 w 7926012"/>
                    <a:gd name="connsiteY0" fmla="*/ 0 h 1899098"/>
                    <a:gd name="connsiteX1" fmla="*/ 7631553 w 7926012"/>
                    <a:gd name="connsiteY1" fmla="*/ 83228 h 1899098"/>
                    <a:gd name="connsiteX2" fmla="*/ 7342978 w 7926012"/>
                    <a:gd name="connsiteY2" fmla="*/ 186087 h 1899098"/>
                    <a:gd name="connsiteX3" fmla="*/ 7061219 w 7926012"/>
                    <a:gd name="connsiteY3" fmla="*/ 270225 h 1899098"/>
                    <a:gd name="connsiteX4" fmla="*/ 6746865 w 7926012"/>
                    <a:gd name="connsiteY4" fmla="*/ 354194 h 1899098"/>
                    <a:gd name="connsiteX5" fmla="*/ 6468660 w 7926012"/>
                    <a:gd name="connsiteY5" fmla="*/ 427844 h 1899098"/>
                    <a:gd name="connsiteX6" fmla="*/ 6162899 w 7926012"/>
                    <a:gd name="connsiteY6" fmla="*/ 520973 h 1899098"/>
                    <a:gd name="connsiteX7" fmla="*/ 5882917 w 7926012"/>
                    <a:gd name="connsiteY7" fmla="*/ 620684 h 1899098"/>
                    <a:gd name="connsiteX8" fmla="*/ 5563058 w 7926012"/>
                    <a:gd name="connsiteY8" fmla="*/ 733348 h 1899098"/>
                    <a:gd name="connsiteX9" fmla="*/ 5264026 w 7926012"/>
                    <a:gd name="connsiteY9" fmla="*/ 849239 h 1899098"/>
                    <a:gd name="connsiteX10" fmla="*/ 4983199 w 7926012"/>
                    <a:gd name="connsiteY10" fmla="*/ 949006 h 1899098"/>
                    <a:gd name="connsiteX11" fmla="*/ 4679215 w 7926012"/>
                    <a:gd name="connsiteY11" fmla="*/ 1057728 h 1899098"/>
                    <a:gd name="connsiteX12" fmla="*/ 4409690 w 7926012"/>
                    <a:gd name="connsiteY12" fmla="*/ 1146836 h 1899098"/>
                    <a:gd name="connsiteX13" fmla="*/ 4099356 w 7926012"/>
                    <a:gd name="connsiteY13" fmla="*/ 1223577 h 1899098"/>
                    <a:gd name="connsiteX14" fmla="*/ 3835389 w 7926012"/>
                    <a:gd name="connsiteY14" fmla="*/ 1217848 h 1899098"/>
                    <a:gd name="connsiteX15" fmla="*/ 3527437 w 7926012"/>
                    <a:gd name="connsiteY15" fmla="*/ 1241045 h 1899098"/>
                    <a:gd name="connsiteX16" fmla="*/ 3228216 w 7926012"/>
                    <a:gd name="connsiteY16" fmla="*/ 1899098 h 1899098"/>
                    <a:gd name="connsiteX17" fmla="*/ 2933754 w 7926012"/>
                    <a:gd name="connsiteY17" fmla="*/ 1875769 h 1899098"/>
                    <a:gd name="connsiteX18" fmla="*/ 2635465 w 7926012"/>
                    <a:gd name="connsiteY18" fmla="*/ 1849404 h 1899098"/>
                    <a:gd name="connsiteX19" fmla="*/ 2343249 w 7926012"/>
                    <a:gd name="connsiteY19" fmla="*/ 1839578 h 1899098"/>
                    <a:gd name="connsiteX20" fmla="*/ 2040386 w 7926012"/>
                    <a:gd name="connsiteY20" fmla="*/ 1820818 h 1899098"/>
                    <a:gd name="connsiteX21" fmla="*/ 1757695 w 7926012"/>
                    <a:gd name="connsiteY21" fmla="*/ 1799669 h 1899098"/>
                    <a:gd name="connsiteX22" fmla="*/ 1468464 w 7926012"/>
                    <a:gd name="connsiteY22" fmla="*/ 1778540 h 1899098"/>
                    <a:gd name="connsiteX23" fmla="*/ 1165602 w 7926012"/>
                    <a:gd name="connsiteY23" fmla="*/ 1773325 h 1899098"/>
                    <a:gd name="connsiteX24" fmla="*/ 878287 w 7926012"/>
                    <a:gd name="connsiteY24" fmla="*/ 1751207 h 1899098"/>
                    <a:gd name="connsiteX25" fmla="*/ 581119 w 7926012"/>
                    <a:gd name="connsiteY25" fmla="*/ 1747528 h 1899098"/>
                    <a:gd name="connsiteX26" fmla="*/ 296047 w 7926012"/>
                    <a:gd name="connsiteY26" fmla="*/ 1714316 h 1899098"/>
                    <a:gd name="connsiteX27" fmla="*/ 0 w 7926012"/>
                    <a:gd name="connsiteY27" fmla="*/ 1712286 h 1899098"/>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835389 w 7926012"/>
                    <a:gd name="connsiteY14" fmla="*/ 1217848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778240 w 7926012"/>
                    <a:gd name="connsiteY14" fmla="*/ 1909322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78781"/>
                    <a:gd name="connsiteX1" fmla="*/ 7631553 w 7926012"/>
                    <a:gd name="connsiteY1" fmla="*/ 83228 h 1978781"/>
                    <a:gd name="connsiteX2" fmla="*/ 7342978 w 7926012"/>
                    <a:gd name="connsiteY2" fmla="*/ 186087 h 1978781"/>
                    <a:gd name="connsiteX3" fmla="*/ 7061219 w 7926012"/>
                    <a:gd name="connsiteY3" fmla="*/ 270225 h 1978781"/>
                    <a:gd name="connsiteX4" fmla="*/ 6746865 w 7926012"/>
                    <a:gd name="connsiteY4" fmla="*/ 354194 h 1978781"/>
                    <a:gd name="connsiteX5" fmla="*/ 6468660 w 7926012"/>
                    <a:gd name="connsiteY5" fmla="*/ 427844 h 1978781"/>
                    <a:gd name="connsiteX6" fmla="*/ 6162899 w 7926012"/>
                    <a:gd name="connsiteY6" fmla="*/ 520973 h 1978781"/>
                    <a:gd name="connsiteX7" fmla="*/ 5882917 w 7926012"/>
                    <a:gd name="connsiteY7" fmla="*/ 620684 h 1978781"/>
                    <a:gd name="connsiteX8" fmla="*/ 5563058 w 7926012"/>
                    <a:gd name="connsiteY8" fmla="*/ 733348 h 1978781"/>
                    <a:gd name="connsiteX9" fmla="*/ 5264026 w 7926012"/>
                    <a:gd name="connsiteY9" fmla="*/ 849239 h 1978781"/>
                    <a:gd name="connsiteX10" fmla="*/ 4983199 w 7926012"/>
                    <a:gd name="connsiteY10" fmla="*/ 949006 h 1978781"/>
                    <a:gd name="connsiteX11" fmla="*/ 4679215 w 7926012"/>
                    <a:gd name="connsiteY11" fmla="*/ 1057728 h 1978781"/>
                    <a:gd name="connsiteX12" fmla="*/ 4409690 w 7926012"/>
                    <a:gd name="connsiteY12" fmla="*/ 1146836 h 1978781"/>
                    <a:gd name="connsiteX13" fmla="*/ 4096181 w 7926012"/>
                    <a:gd name="connsiteY13" fmla="*/ 1978781 h 1978781"/>
                    <a:gd name="connsiteX14" fmla="*/ 3778240 w 7926012"/>
                    <a:gd name="connsiteY14" fmla="*/ 1909322 h 1978781"/>
                    <a:gd name="connsiteX15" fmla="*/ 3517913 w 7926012"/>
                    <a:gd name="connsiteY15" fmla="*/ 1919773 h 1978781"/>
                    <a:gd name="connsiteX16" fmla="*/ 3228216 w 7926012"/>
                    <a:gd name="connsiteY16" fmla="*/ 1899098 h 1978781"/>
                    <a:gd name="connsiteX17" fmla="*/ 2933754 w 7926012"/>
                    <a:gd name="connsiteY17" fmla="*/ 1875769 h 1978781"/>
                    <a:gd name="connsiteX18" fmla="*/ 2635465 w 7926012"/>
                    <a:gd name="connsiteY18" fmla="*/ 1849404 h 1978781"/>
                    <a:gd name="connsiteX19" fmla="*/ 2343249 w 7926012"/>
                    <a:gd name="connsiteY19" fmla="*/ 1839578 h 1978781"/>
                    <a:gd name="connsiteX20" fmla="*/ 2040386 w 7926012"/>
                    <a:gd name="connsiteY20" fmla="*/ 1820818 h 1978781"/>
                    <a:gd name="connsiteX21" fmla="*/ 1757695 w 7926012"/>
                    <a:gd name="connsiteY21" fmla="*/ 1799669 h 1978781"/>
                    <a:gd name="connsiteX22" fmla="*/ 1468464 w 7926012"/>
                    <a:gd name="connsiteY22" fmla="*/ 1778540 h 1978781"/>
                    <a:gd name="connsiteX23" fmla="*/ 1165602 w 7926012"/>
                    <a:gd name="connsiteY23" fmla="*/ 1773325 h 1978781"/>
                    <a:gd name="connsiteX24" fmla="*/ 878287 w 7926012"/>
                    <a:gd name="connsiteY24" fmla="*/ 1751207 h 1978781"/>
                    <a:gd name="connsiteX25" fmla="*/ 581119 w 7926012"/>
                    <a:gd name="connsiteY25" fmla="*/ 1747528 h 1978781"/>
                    <a:gd name="connsiteX26" fmla="*/ 296047 w 7926012"/>
                    <a:gd name="connsiteY26" fmla="*/ 1714316 h 1978781"/>
                    <a:gd name="connsiteX27" fmla="*/ 0 w 7926012"/>
                    <a:gd name="connsiteY27" fmla="*/ 1712286 h 1978781"/>
                    <a:gd name="connsiteX0" fmla="*/ 7926012 w 7926012"/>
                    <a:gd name="connsiteY0" fmla="*/ 0 h 2007196"/>
                    <a:gd name="connsiteX1" fmla="*/ 7631553 w 7926012"/>
                    <a:gd name="connsiteY1" fmla="*/ 83228 h 2007196"/>
                    <a:gd name="connsiteX2" fmla="*/ 7342978 w 7926012"/>
                    <a:gd name="connsiteY2" fmla="*/ 186087 h 2007196"/>
                    <a:gd name="connsiteX3" fmla="*/ 7061219 w 7926012"/>
                    <a:gd name="connsiteY3" fmla="*/ 270225 h 2007196"/>
                    <a:gd name="connsiteX4" fmla="*/ 6746865 w 7926012"/>
                    <a:gd name="connsiteY4" fmla="*/ 354194 h 2007196"/>
                    <a:gd name="connsiteX5" fmla="*/ 6468660 w 7926012"/>
                    <a:gd name="connsiteY5" fmla="*/ 427844 h 2007196"/>
                    <a:gd name="connsiteX6" fmla="*/ 6162899 w 7926012"/>
                    <a:gd name="connsiteY6" fmla="*/ 520973 h 2007196"/>
                    <a:gd name="connsiteX7" fmla="*/ 5882917 w 7926012"/>
                    <a:gd name="connsiteY7" fmla="*/ 620684 h 2007196"/>
                    <a:gd name="connsiteX8" fmla="*/ 5563058 w 7926012"/>
                    <a:gd name="connsiteY8" fmla="*/ 733348 h 2007196"/>
                    <a:gd name="connsiteX9" fmla="*/ 5264026 w 7926012"/>
                    <a:gd name="connsiteY9" fmla="*/ 849239 h 2007196"/>
                    <a:gd name="connsiteX10" fmla="*/ 4983199 w 7926012"/>
                    <a:gd name="connsiteY10" fmla="*/ 949006 h 2007196"/>
                    <a:gd name="connsiteX11" fmla="*/ 4679215 w 7926012"/>
                    <a:gd name="connsiteY11" fmla="*/ 1057728 h 2007196"/>
                    <a:gd name="connsiteX12" fmla="*/ 4387465 w 7926012"/>
                    <a:gd name="connsiteY12" fmla="*/ 2007196 h 2007196"/>
                    <a:gd name="connsiteX13" fmla="*/ 4096181 w 7926012"/>
                    <a:gd name="connsiteY13" fmla="*/ 1978781 h 2007196"/>
                    <a:gd name="connsiteX14" fmla="*/ 3778240 w 7926012"/>
                    <a:gd name="connsiteY14" fmla="*/ 1909322 h 2007196"/>
                    <a:gd name="connsiteX15" fmla="*/ 3517913 w 7926012"/>
                    <a:gd name="connsiteY15" fmla="*/ 1919773 h 2007196"/>
                    <a:gd name="connsiteX16" fmla="*/ 3228216 w 7926012"/>
                    <a:gd name="connsiteY16" fmla="*/ 1899098 h 2007196"/>
                    <a:gd name="connsiteX17" fmla="*/ 2933754 w 7926012"/>
                    <a:gd name="connsiteY17" fmla="*/ 1875769 h 2007196"/>
                    <a:gd name="connsiteX18" fmla="*/ 2635465 w 7926012"/>
                    <a:gd name="connsiteY18" fmla="*/ 1849404 h 2007196"/>
                    <a:gd name="connsiteX19" fmla="*/ 2343249 w 7926012"/>
                    <a:gd name="connsiteY19" fmla="*/ 1839578 h 2007196"/>
                    <a:gd name="connsiteX20" fmla="*/ 2040386 w 7926012"/>
                    <a:gd name="connsiteY20" fmla="*/ 1820818 h 2007196"/>
                    <a:gd name="connsiteX21" fmla="*/ 1757695 w 7926012"/>
                    <a:gd name="connsiteY21" fmla="*/ 1799669 h 2007196"/>
                    <a:gd name="connsiteX22" fmla="*/ 1468464 w 7926012"/>
                    <a:gd name="connsiteY22" fmla="*/ 1778540 h 2007196"/>
                    <a:gd name="connsiteX23" fmla="*/ 1165602 w 7926012"/>
                    <a:gd name="connsiteY23" fmla="*/ 1773325 h 2007196"/>
                    <a:gd name="connsiteX24" fmla="*/ 878287 w 7926012"/>
                    <a:gd name="connsiteY24" fmla="*/ 1751207 h 2007196"/>
                    <a:gd name="connsiteX25" fmla="*/ 581119 w 7926012"/>
                    <a:gd name="connsiteY25" fmla="*/ 1747528 h 2007196"/>
                    <a:gd name="connsiteX26" fmla="*/ 296047 w 7926012"/>
                    <a:gd name="connsiteY26" fmla="*/ 1714316 h 2007196"/>
                    <a:gd name="connsiteX27" fmla="*/ 0 w 7926012"/>
                    <a:gd name="connsiteY27" fmla="*/ 1712286 h 2007196"/>
                    <a:gd name="connsiteX0" fmla="*/ 7926012 w 7926012"/>
                    <a:gd name="connsiteY0" fmla="*/ 0 h 2026430"/>
                    <a:gd name="connsiteX1" fmla="*/ 7631553 w 7926012"/>
                    <a:gd name="connsiteY1" fmla="*/ 83228 h 2026430"/>
                    <a:gd name="connsiteX2" fmla="*/ 7342978 w 7926012"/>
                    <a:gd name="connsiteY2" fmla="*/ 186087 h 2026430"/>
                    <a:gd name="connsiteX3" fmla="*/ 7061219 w 7926012"/>
                    <a:gd name="connsiteY3" fmla="*/ 270225 h 2026430"/>
                    <a:gd name="connsiteX4" fmla="*/ 6746865 w 7926012"/>
                    <a:gd name="connsiteY4" fmla="*/ 354194 h 2026430"/>
                    <a:gd name="connsiteX5" fmla="*/ 6468660 w 7926012"/>
                    <a:gd name="connsiteY5" fmla="*/ 427844 h 2026430"/>
                    <a:gd name="connsiteX6" fmla="*/ 6162899 w 7926012"/>
                    <a:gd name="connsiteY6" fmla="*/ 520973 h 2026430"/>
                    <a:gd name="connsiteX7" fmla="*/ 5882917 w 7926012"/>
                    <a:gd name="connsiteY7" fmla="*/ 620684 h 2026430"/>
                    <a:gd name="connsiteX8" fmla="*/ 5563058 w 7926012"/>
                    <a:gd name="connsiteY8" fmla="*/ 733348 h 2026430"/>
                    <a:gd name="connsiteX9" fmla="*/ 5264026 w 7926012"/>
                    <a:gd name="connsiteY9" fmla="*/ 849239 h 2026430"/>
                    <a:gd name="connsiteX10" fmla="*/ 4983199 w 7926012"/>
                    <a:gd name="connsiteY10" fmla="*/ 949006 h 2026430"/>
                    <a:gd name="connsiteX11" fmla="*/ 4688740 w 7926012"/>
                    <a:gd name="connsiteY11" fmla="*/ 2026430 h 2026430"/>
                    <a:gd name="connsiteX12" fmla="*/ 4387465 w 7926012"/>
                    <a:gd name="connsiteY12" fmla="*/ 2007196 h 2026430"/>
                    <a:gd name="connsiteX13" fmla="*/ 4096181 w 7926012"/>
                    <a:gd name="connsiteY13" fmla="*/ 1978781 h 2026430"/>
                    <a:gd name="connsiteX14" fmla="*/ 3778240 w 7926012"/>
                    <a:gd name="connsiteY14" fmla="*/ 1909322 h 2026430"/>
                    <a:gd name="connsiteX15" fmla="*/ 3517913 w 7926012"/>
                    <a:gd name="connsiteY15" fmla="*/ 1919773 h 2026430"/>
                    <a:gd name="connsiteX16" fmla="*/ 3228216 w 7926012"/>
                    <a:gd name="connsiteY16" fmla="*/ 1899098 h 2026430"/>
                    <a:gd name="connsiteX17" fmla="*/ 2933754 w 7926012"/>
                    <a:gd name="connsiteY17" fmla="*/ 1875769 h 2026430"/>
                    <a:gd name="connsiteX18" fmla="*/ 2635465 w 7926012"/>
                    <a:gd name="connsiteY18" fmla="*/ 1849404 h 2026430"/>
                    <a:gd name="connsiteX19" fmla="*/ 2343249 w 7926012"/>
                    <a:gd name="connsiteY19" fmla="*/ 1839578 h 2026430"/>
                    <a:gd name="connsiteX20" fmla="*/ 2040386 w 7926012"/>
                    <a:gd name="connsiteY20" fmla="*/ 1820818 h 2026430"/>
                    <a:gd name="connsiteX21" fmla="*/ 1757695 w 7926012"/>
                    <a:gd name="connsiteY21" fmla="*/ 1799669 h 2026430"/>
                    <a:gd name="connsiteX22" fmla="*/ 1468464 w 7926012"/>
                    <a:gd name="connsiteY22" fmla="*/ 1778540 h 2026430"/>
                    <a:gd name="connsiteX23" fmla="*/ 1165602 w 7926012"/>
                    <a:gd name="connsiteY23" fmla="*/ 1773325 h 2026430"/>
                    <a:gd name="connsiteX24" fmla="*/ 878287 w 7926012"/>
                    <a:gd name="connsiteY24" fmla="*/ 1751207 h 2026430"/>
                    <a:gd name="connsiteX25" fmla="*/ 581119 w 7926012"/>
                    <a:gd name="connsiteY25" fmla="*/ 1747528 h 2026430"/>
                    <a:gd name="connsiteX26" fmla="*/ 296047 w 7926012"/>
                    <a:gd name="connsiteY26" fmla="*/ 1714316 h 2026430"/>
                    <a:gd name="connsiteX27" fmla="*/ 0 w 7926012"/>
                    <a:gd name="connsiteY27" fmla="*/ 1712286 h 2026430"/>
                    <a:gd name="connsiteX0" fmla="*/ 7926012 w 7926012"/>
                    <a:gd name="connsiteY0" fmla="*/ 0 h 2035609"/>
                    <a:gd name="connsiteX1" fmla="*/ 7631553 w 7926012"/>
                    <a:gd name="connsiteY1" fmla="*/ 83228 h 2035609"/>
                    <a:gd name="connsiteX2" fmla="*/ 7342978 w 7926012"/>
                    <a:gd name="connsiteY2" fmla="*/ 186087 h 2035609"/>
                    <a:gd name="connsiteX3" fmla="*/ 7061219 w 7926012"/>
                    <a:gd name="connsiteY3" fmla="*/ 270225 h 2035609"/>
                    <a:gd name="connsiteX4" fmla="*/ 6746865 w 7926012"/>
                    <a:gd name="connsiteY4" fmla="*/ 354194 h 2035609"/>
                    <a:gd name="connsiteX5" fmla="*/ 6468660 w 7926012"/>
                    <a:gd name="connsiteY5" fmla="*/ 427844 h 2035609"/>
                    <a:gd name="connsiteX6" fmla="*/ 6162899 w 7926012"/>
                    <a:gd name="connsiteY6" fmla="*/ 520973 h 2035609"/>
                    <a:gd name="connsiteX7" fmla="*/ 5882917 w 7926012"/>
                    <a:gd name="connsiteY7" fmla="*/ 620684 h 2035609"/>
                    <a:gd name="connsiteX8" fmla="*/ 5563058 w 7926012"/>
                    <a:gd name="connsiteY8" fmla="*/ 733348 h 2035609"/>
                    <a:gd name="connsiteX9" fmla="*/ 5264026 w 7926012"/>
                    <a:gd name="connsiteY9" fmla="*/ 849239 h 2035609"/>
                    <a:gd name="connsiteX10" fmla="*/ 4995899 w 7926012"/>
                    <a:gd name="connsiteY10" fmla="*/ 2035609 h 2035609"/>
                    <a:gd name="connsiteX11" fmla="*/ 4688740 w 7926012"/>
                    <a:gd name="connsiteY11" fmla="*/ 2026430 h 2035609"/>
                    <a:gd name="connsiteX12" fmla="*/ 4387465 w 7926012"/>
                    <a:gd name="connsiteY12" fmla="*/ 2007196 h 2035609"/>
                    <a:gd name="connsiteX13" fmla="*/ 4096181 w 7926012"/>
                    <a:gd name="connsiteY13" fmla="*/ 1978781 h 2035609"/>
                    <a:gd name="connsiteX14" fmla="*/ 3778240 w 7926012"/>
                    <a:gd name="connsiteY14" fmla="*/ 1909322 h 2035609"/>
                    <a:gd name="connsiteX15" fmla="*/ 3517913 w 7926012"/>
                    <a:gd name="connsiteY15" fmla="*/ 1919773 h 2035609"/>
                    <a:gd name="connsiteX16" fmla="*/ 3228216 w 7926012"/>
                    <a:gd name="connsiteY16" fmla="*/ 1899098 h 2035609"/>
                    <a:gd name="connsiteX17" fmla="*/ 2933754 w 7926012"/>
                    <a:gd name="connsiteY17" fmla="*/ 1875769 h 2035609"/>
                    <a:gd name="connsiteX18" fmla="*/ 2635465 w 7926012"/>
                    <a:gd name="connsiteY18" fmla="*/ 1849404 h 2035609"/>
                    <a:gd name="connsiteX19" fmla="*/ 2343249 w 7926012"/>
                    <a:gd name="connsiteY19" fmla="*/ 1839578 h 2035609"/>
                    <a:gd name="connsiteX20" fmla="*/ 2040386 w 7926012"/>
                    <a:gd name="connsiteY20" fmla="*/ 1820818 h 2035609"/>
                    <a:gd name="connsiteX21" fmla="*/ 1757695 w 7926012"/>
                    <a:gd name="connsiteY21" fmla="*/ 1799669 h 2035609"/>
                    <a:gd name="connsiteX22" fmla="*/ 1468464 w 7926012"/>
                    <a:gd name="connsiteY22" fmla="*/ 1778540 h 2035609"/>
                    <a:gd name="connsiteX23" fmla="*/ 1165602 w 7926012"/>
                    <a:gd name="connsiteY23" fmla="*/ 1773325 h 2035609"/>
                    <a:gd name="connsiteX24" fmla="*/ 878287 w 7926012"/>
                    <a:gd name="connsiteY24" fmla="*/ 1751207 h 2035609"/>
                    <a:gd name="connsiteX25" fmla="*/ 581119 w 7926012"/>
                    <a:gd name="connsiteY25" fmla="*/ 1747528 h 2035609"/>
                    <a:gd name="connsiteX26" fmla="*/ 296047 w 7926012"/>
                    <a:gd name="connsiteY26" fmla="*/ 1714316 h 2035609"/>
                    <a:gd name="connsiteX27" fmla="*/ 0 w 7926012"/>
                    <a:gd name="connsiteY27" fmla="*/ 1712286 h 2035609"/>
                    <a:gd name="connsiteX0" fmla="*/ 7926012 w 7926012"/>
                    <a:gd name="connsiteY0" fmla="*/ 0 h 2037810"/>
                    <a:gd name="connsiteX1" fmla="*/ 7631553 w 7926012"/>
                    <a:gd name="connsiteY1" fmla="*/ 83228 h 2037810"/>
                    <a:gd name="connsiteX2" fmla="*/ 7342978 w 7926012"/>
                    <a:gd name="connsiteY2" fmla="*/ 186087 h 2037810"/>
                    <a:gd name="connsiteX3" fmla="*/ 7061219 w 7926012"/>
                    <a:gd name="connsiteY3" fmla="*/ 270225 h 2037810"/>
                    <a:gd name="connsiteX4" fmla="*/ 6746865 w 7926012"/>
                    <a:gd name="connsiteY4" fmla="*/ 354194 h 2037810"/>
                    <a:gd name="connsiteX5" fmla="*/ 6468660 w 7926012"/>
                    <a:gd name="connsiteY5" fmla="*/ 427844 h 2037810"/>
                    <a:gd name="connsiteX6" fmla="*/ 6162899 w 7926012"/>
                    <a:gd name="connsiteY6" fmla="*/ 520973 h 2037810"/>
                    <a:gd name="connsiteX7" fmla="*/ 5882917 w 7926012"/>
                    <a:gd name="connsiteY7" fmla="*/ 620684 h 2037810"/>
                    <a:gd name="connsiteX8" fmla="*/ 5563058 w 7926012"/>
                    <a:gd name="connsiteY8" fmla="*/ 733348 h 2037810"/>
                    <a:gd name="connsiteX9" fmla="*/ 5283076 w 7926012"/>
                    <a:gd name="connsiteY9" fmla="*/ 2037810 h 2037810"/>
                    <a:gd name="connsiteX10" fmla="*/ 4995899 w 7926012"/>
                    <a:gd name="connsiteY10" fmla="*/ 2035609 h 2037810"/>
                    <a:gd name="connsiteX11" fmla="*/ 4688740 w 7926012"/>
                    <a:gd name="connsiteY11" fmla="*/ 2026430 h 2037810"/>
                    <a:gd name="connsiteX12" fmla="*/ 4387465 w 7926012"/>
                    <a:gd name="connsiteY12" fmla="*/ 2007196 h 2037810"/>
                    <a:gd name="connsiteX13" fmla="*/ 4096181 w 7926012"/>
                    <a:gd name="connsiteY13" fmla="*/ 1978781 h 2037810"/>
                    <a:gd name="connsiteX14" fmla="*/ 3778240 w 7926012"/>
                    <a:gd name="connsiteY14" fmla="*/ 1909322 h 2037810"/>
                    <a:gd name="connsiteX15" fmla="*/ 3517913 w 7926012"/>
                    <a:gd name="connsiteY15" fmla="*/ 1919773 h 2037810"/>
                    <a:gd name="connsiteX16" fmla="*/ 3228216 w 7926012"/>
                    <a:gd name="connsiteY16" fmla="*/ 1899098 h 2037810"/>
                    <a:gd name="connsiteX17" fmla="*/ 2933754 w 7926012"/>
                    <a:gd name="connsiteY17" fmla="*/ 1875769 h 2037810"/>
                    <a:gd name="connsiteX18" fmla="*/ 2635465 w 7926012"/>
                    <a:gd name="connsiteY18" fmla="*/ 1849404 h 2037810"/>
                    <a:gd name="connsiteX19" fmla="*/ 2343249 w 7926012"/>
                    <a:gd name="connsiteY19" fmla="*/ 1839578 h 2037810"/>
                    <a:gd name="connsiteX20" fmla="*/ 2040386 w 7926012"/>
                    <a:gd name="connsiteY20" fmla="*/ 1820818 h 2037810"/>
                    <a:gd name="connsiteX21" fmla="*/ 1757695 w 7926012"/>
                    <a:gd name="connsiteY21" fmla="*/ 1799669 h 2037810"/>
                    <a:gd name="connsiteX22" fmla="*/ 1468464 w 7926012"/>
                    <a:gd name="connsiteY22" fmla="*/ 1778540 h 2037810"/>
                    <a:gd name="connsiteX23" fmla="*/ 1165602 w 7926012"/>
                    <a:gd name="connsiteY23" fmla="*/ 1773325 h 2037810"/>
                    <a:gd name="connsiteX24" fmla="*/ 878287 w 7926012"/>
                    <a:gd name="connsiteY24" fmla="*/ 1751207 h 2037810"/>
                    <a:gd name="connsiteX25" fmla="*/ 581119 w 7926012"/>
                    <a:gd name="connsiteY25" fmla="*/ 1747528 h 2037810"/>
                    <a:gd name="connsiteX26" fmla="*/ 296047 w 7926012"/>
                    <a:gd name="connsiteY26" fmla="*/ 1714316 h 2037810"/>
                    <a:gd name="connsiteX27" fmla="*/ 0 w 7926012"/>
                    <a:gd name="connsiteY27" fmla="*/ 1712286 h 2037810"/>
                    <a:gd name="connsiteX0" fmla="*/ 7926012 w 7926012"/>
                    <a:gd name="connsiteY0" fmla="*/ 0 h 2052566"/>
                    <a:gd name="connsiteX1" fmla="*/ 7631553 w 7926012"/>
                    <a:gd name="connsiteY1" fmla="*/ 83228 h 2052566"/>
                    <a:gd name="connsiteX2" fmla="*/ 7342978 w 7926012"/>
                    <a:gd name="connsiteY2" fmla="*/ 186087 h 2052566"/>
                    <a:gd name="connsiteX3" fmla="*/ 7061219 w 7926012"/>
                    <a:gd name="connsiteY3" fmla="*/ 270225 h 2052566"/>
                    <a:gd name="connsiteX4" fmla="*/ 6746865 w 7926012"/>
                    <a:gd name="connsiteY4" fmla="*/ 354194 h 2052566"/>
                    <a:gd name="connsiteX5" fmla="*/ 6468660 w 7926012"/>
                    <a:gd name="connsiteY5" fmla="*/ 427844 h 2052566"/>
                    <a:gd name="connsiteX6" fmla="*/ 6162899 w 7926012"/>
                    <a:gd name="connsiteY6" fmla="*/ 520973 h 2052566"/>
                    <a:gd name="connsiteX7" fmla="*/ 5882917 w 7926012"/>
                    <a:gd name="connsiteY7" fmla="*/ 620684 h 2052566"/>
                    <a:gd name="connsiteX8" fmla="*/ 5578933 w 7926012"/>
                    <a:gd name="connsiteY8" fmla="*/ 2052566 h 2052566"/>
                    <a:gd name="connsiteX9" fmla="*/ 5283076 w 7926012"/>
                    <a:gd name="connsiteY9" fmla="*/ 2037810 h 2052566"/>
                    <a:gd name="connsiteX10" fmla="*/ 4995899 w 7926012"/>
                    <a:gd name="connsiteY10" fmla="*/ 2035609 h 2052566"/>
                    <a:gd name="connsiteX11" fmla="*/ 4688740 w 7926012"/>
                    <a:gd name="connsiteY11" fmla="*/ 2026430 h 2052566"/>
                    <a:gd name="connsiteX12" fmla="*/ 4387465 w 7926012"/>
                    <a:gd name="connsiteY12" fmla="*/ 2007196 h 2052566"/>
                    <a:gd name="connsiteX13" fmla="*/ 4096181 w 7926012"/>
                    <a:gd name="connsiteY13" fmla="*/ 1978781 h 2052566"/>
                    <a:gd name="connsiteX14" fmla="*/ 3778240 w 7926012"/>
                    <a:gd name="connsiteY14" fmla="*/ 1909322 h 2052566"/>
                    <a:gd name="connsiteX15" fmla="*/ 3517913 w 7926012"/>
                    <a:gd name="connsiteY15" fmla="*/ 1919773 h 2052566"/>
                    <a:gd name="connsiteX16" fmla="*/ 3228216 w 7926012"/>
                    <a:gd name="connsiteY16" fmla="*/ 1899098 h 2052566"/>
                    <a:gd name="connsiteX17" fmla="*/ 2933754 w 7926012"/>
                    <a:gd name="connsiteY17" fmla="*/ 1875769 h 2052566"/>
                    <a:gd name="connsiteX18" fmla="*/ 2635465 w 7926012"/>
                    <a:gd name="connsiteY18" fmla="*/ 1849404 h 2052566"/>
                    <a:gd name="connsiteX19" fmla="*/ 2343249 w 7926012"/>
                    <a:gd name="connsiteY19" fmla="*/ 1839578 h 2052566"/>
                    <a:gd name="connsiteX20" fmla="*/ 2040386 w 7926012"/>
                    <a:gd name="connsiteY20" fmla="*/ 1820818 h 2052566"/>
                    <a:gd name="connsiteX21" fmla="*/ 1757695 w 7926012"/>
                    <a:gd name="connsiteY21" fmla="*/ 1799669 h 2052566"/>
                    <a:gd name="connsiteX22" fmla="*/ 1468464 w 7926012"/>
                    <a:gd name="connsiteY22" fmla="*/ 1778540 h 2052566"/>
                    <a:gd name="connsiteX23" fmla="*/ 1165602 w 7926012"/>
                    <a:gd name="connsiteY23" fmla="*/ 1773325 h 2052566"/>
                    <a:gd name="connsiteX24" fmla="*/ 878287 w 7926012"/>
                    <a:gd name="connsiteY24" fmla="*/ 1751207 h 2052566"/>
                    <a:gd name="connsiteX25" fmla="*/ 581119 w 7926012"/>
                    <a:gd name="connsiteY25" fmla="*/ 1747528 h 2052566"/>
                    <a:gd name="connsiteX26" fmla="*/ 296047 w 7926012"/>
                    <a:gd name="connsiteY26" fmla="*/ 1714316 h 2052566"/>
                    <a:gd name="connsiteX27" fmla="*/ 0 w 7926012"/>
                    <a:gd name="connsiteY27" fmla="*/ 1712286 h 2052566"/>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2899 w 7926012"/>
                    <a:gd name="connsiteY6" fmla="*/ 520973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6074 w 7926012"/>
                    <a:gd name="connsiteY6" fmla="*/ 2053688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46865 w 7926012"/>
                    <a:gd name="connsiteY4" fmla="*/ 354194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56390 w 7926012"/>
                    <a:gd name="connsiteY4" fmla="*/ 2055795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4234"/>
                    <a:gd name="connsiteX1" fmla="*/ 7631553 w 7926012"/>
                    <a:gd name="connsiteY1" fmla="*/ 83228 h 2064234"/>
                    <a:gd name="connsiteX2" fmla="*/ 7342978 w 7926012"/>
                    <a:gd name="connsiteY2" fmla="*/ 18608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31553 w 7926012"/>
                    <a:gd name="connsiteY1" fmla="*/ 8322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41078 w 7926012"/>
                    <a:gd name="connsiteY1" fmla="*/ 200469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03787 w 7903787"/>
                    <a:gd name="connsiteY0" fmla="*/ 282474 h 351948"/>
                    <a:gd name="connsiteX1" fmla="*/ 7641078 w 7903787"/>
                    <a:gd name="connsiteY1" fmla="*/ 292412 h 351948"/>
                    <a:gd name="connsiteX2" fmla="*/ 7339803 w 7903787"/>
                    <a:gd name="connsiteY2" fmla="*/ 312421 h 351948"/>
                    <a:gd name="connsiteX3" fmla="*/ 7042169 w 7903787"/>
                    <a:gd name="connsiteY3" fmla="*/ 351948 h 351948"/>
                    <a:gd name="connsiteX4" fmla="*/ 6756390 w 7903787"/>
                    <a:gd name="connsiteY4" fmla="*/ 343509 h 351948"/>
                    <a:gd name="connsiteX5" fmla="*/ 6449610 w 7903787"/>
                    <a:gd name="connsiteY5" fmla="*/ 350242 h 351948"/>
                    <a:gd name="connsiteX6" fmla="*/ 6166074 w 7903787"/>
                    <a:gd name="connsiteY6" fmla="*/ 341402 h 351948"/>
                    <a:gd name="connsiteX7" fmla="*/ 5879742 w 7903787"/>
                    <a:gd name="connsiteY7" fmla="*/ 345518 h 351948"/>
                    <a:gd name="connsiteX8" fmla="*/ 5578933 w 7903787"/>
                    <a:gd name="connsiteY8" fmla="*/ 340280 h 351948"/>
                    <a:gd name="connsiteX9" fmla="*/ 5283076 w 7903787"/>
                    <a:gd name="connsiteY9" fmla="*/ 325524 h 351948"/>
                    <a:gd name="connsiteX10" fmla="*/ 4995899 w 7903787"/>
                    <a:gd name="connsiteY10" fmla="*/ 323323 h 351948"/>
                    <a:gd name="connsiteX11" fmla="*/ 4688740 w 7903787"/>
                    <a:gd name="connsiteY11" fmla="*/ 314144 h 351948"/>
                    <a:gd name="connsiteX12" fmla="*/ 4387465 w 7903787"/>
                    <a:gd name="connsiteY12" fmla="*/ 294910 h 351948"/>
                    <a:gd name="connsiteX13" fmla="*/ 4096181 w 7903787"/>
                    <a:gd name="connsiteY13" fmla="*/ 266495 h 351948"/>
                    <a:gd name="connsiteX14" fmla="*/ 3778240 w 7903787"/>
                    <a:gd name="connsiteY14" fmla="*/ 197036 h 351948"/>
                    <a:gd name="connsiteX15" fmla="*/ 3517913 w 7903787"/>
                    <a:gd name="connsiteY15" fmla="*/ 207487 h 351948"/>
                    <a:gd name="connsiteX16" fmla="*/ 3228216 w 7903787"/>
                    <a:gd name="connsiteY16" fmla="*/ 186812 h 351948"/>
                    <a:gd name="connsiteX17" fmla="*/ 2933754 w 7903787"/>
                    <a:gd name="connsiteY17" fmla="*/ 163483 h 351948"/>
                    <a:gd name="connsiteX18" fmla="*/ 2635465 w 7903787"/>
                    <a:gd name="connsiteY18" fmla="*/ 137118 h 351948"/>
                    <a:gd name="connsiteX19" fmla="*/ 2343249 w 7903787"/>
                    <a:gd name="connsiteY19" fmla="*/ 127292 h 351948"/>
                    <a:gd name="connsiteX20" fmla="*/ 2040386 w 7903787"/>
                    <a:gd name="connsiteY20" fmla="*/ 108532 h 351948"/>
                    <a:gd name="connsiteX21" fmla="*/ 1757695 w 7903787"/>
                    <a:gd name="connsiteY21" fmla="*/ 87383 h 351948"/>
                    <a:gd name="connsiteX22" fmla="*/ 1468464 w 7903787"/>
                    <a:gd name="connsiteY22" fmla="*/ 66254 h 351948"/>
                    <a:gd name="connsiteX23" fmla="*/ 1165602 w 7903787"/>
                    <a:gd name="connsiteY23" fmla="*/ 61039 h 351948"/>
                    <a:gd name="connsiteX24" fmla="*/ 878287 w 7903787"/>
                    <a:gd name="connsiteY24" fmla="*/ 38921 h 351948"/>
                    <a:gd name="connsiteX25" fmla="*/ 581119 w 7903787"/>
                    <a:gd name="connsiteY25" fmla="*/ 35242 h 351948"/>
                    <a:gd name="connsiteX26" fmla="*/ 296047 w 7903787"/>
                    <a:gd name="connsiteY26" fmla="*/ 2030 h 351948"/>
                    <a:gd name="connsiteX27" fmla="*/ 0 w 7903787"/>
                    <a:gd name="connsiteY27" fmla="*/ 0 h 351948"/>
                    <a:gd name="connsiteX0" fmla="*/ 7932362 w 7932362"/>
                    <a:gd name="connsiteY0" fmla="*/ 719027 h 719027"/>
                    <a:gd name="connsiteX1" fmla="*/ 7641078 w 7932362"/>
                    <a:gd name="connsiteY1" fmla="*/ 292412 h 719027"/>
                    <a:gd name="connsiteX2" fmla="*/ 7339803 w 7932362"/>
                    <a:gd name="connsiteY2" fmla="*/ 312421 h 719027"/>
                    <a:gd name="connsiteX3" fmla="*/ 7042169 w 7932362"/>
                    <a:gd name="connsiteY3" fmla="*/ 351948 h 719027"/>
                    <a:gd name="connsiteX4" fmla="*/ 6756390 w 7932362"/>
                    <a:gd name="connsiteY4" fmla="*/ 343509 h 719027"/>
                    <a:gd name="connsiteX5" fmla="*/ 6449610 w 7932362"/>
                    <a:gd name="connsiteY5" fmla="*/ 350242 h 719027"/>
                    <a:gd name="connsiteX6" fmla="*/ 6166074 w 7932362"/>
                    <a:gd name="connsiteY6" fmla="*/ 341402 h 719027"/>
                    <a:gd name="connsiteX7" fmla="*/ 5879742 w 7932362"/>
                    <a:gd name="connsiteY7" fmla="*/ 345518 h 719027"/>
                    <a:gd name="connsiteX8" fmla="*/ 5578933 w 7932362"/>
                    <a:gd name="connsiteY8" fmla="*/ 340280 h 719027"/>
                    <a:gd name="connsiteX9" fmla="*/ 5283076 w 7932362"/>
                    <a:gd name="connsiteY9" fmla="*/ 325524 h 719027"/>
                    <a:gd name="connsiteX10" fmla="*/ 4995899 w 7932362"/>
                    <a:gd name="connsiteY10" fmla="*/ 323323 h 719027"/>
                    <a:gd name="connsiteX11" fmla="*/ 4688740 w 7932362"/>
                    <a:gd name="connsiteY11" fmla="*/ 314144 h 719027"/>
                    <a:gd name="connsiteX12" fmla="*/ 4387465 w 7932362"/>
                    <a:gd name="connsiteY12" fmla="*/ 294910 h 719027"/>
                    <a:gd name="connsiteX13" fmla="*/ 4096181 w 7932362"/>
                    <a:gd name="connsiteY13" fmla="*/ 266495 h 719027"/>
                    <a:gd name="connsiteX14" fmla="*/ 3778240 w 7932362"/>
                    <a:gd name="connsiteY14" fmla="*/ 197036 h 719027"/>
                    <a:gd name="connsiteX15" fmla="*/ 3517913 w 7932362"/>
                    <a:gd name="connsiteY15" fmla="*/ 207487 h 719027"/>
                    <a:gd name="connsiteX16" fmla="*/ 3228216 w 7932362"/>
                    <a:gd name="connsiteY16" fmla="*/ 186812 h 719027"/>
                    <a:gd name="connsiteX17" fmla="*/ 2933754 w 7932362"/>
                    <a:gd name="connsiteY17" fmla="*/ 163483 h 719027"/>
                    <a:gd name="connsiteX18" fmla="*/ 2635465 w 7932362"/>
                    <a:gd name="connsiteY18" fmla="*/ 137118 h 719027"/>
                    <a:gd name="connsiteX19" fmla="*/ 2343249 w 7932362"/>
                    <a:gd name="connsiteY19" fmla="*/ 127292 h 719027"/>
                    <a:gd name="connsiteX20" fmla="*/ 2040386 w 7932362"/>
                    <a:gd name="connsiteY20" fmla="*/ 108532 h 719027"/>
                    <a:gd name="connsiteX21" fmla="*/ 1757695 w 7932362"/>
                    <a:gd name="connsiteY21" fmla="*/ 87383 h 719027"/>
                    <a:gd name="connsiteX22" fmla="*/ 1468464 w 7932362"/>
                    <a:gd name="connsiteY22" fmla="*/ 66254 h 719027"/>
                    <a:gd name="connsiteX23" fmla="*/ 1165602 w 7932362"/>
                    <a:gd name="connsiteY23" fmla="*/ 61039 h 719027"/>
                    <a:gd name="connsiteX24" fmla="*/ 878287 w 7932362"/>
                    <a:gd name="connsiteY24" fmla="*/ 38921 h 719027"/>
                    <a:gd name="connsiteX25" fmla="*/ 581119 w 7932362"/>
                    <a:gd name="connsiteY25" fmla="*/ 35242 h 719027"/>
                    <a:gd name="connsiteX26" fmla="*/ 296047 w 7932362"/>
                    <a:gd name="connsiteY26" fmla="*/ 2030 h 719027"/>
                    <a:gd name="connsiteX27" fmla="*/ 0 w 7932362"/>
                    <a:gd name="connsiteY27" fmla="*/ 0 h 719027"/>
                    <a:gd name="connsiteX0" fmla="*/ 7932362 w 7932362"/>
                    <a:gd name="connsiteY0" fmla="*/ 719027 h 728965"/>
                    <a:gd name="connsiteX1" fmla="*/ 7625203 w 7932362"/>
                    <a:gd name="connsiteY1" fmla="*/ 728965 h 728965"/>
                    <a:gd name="connsiteX2" fmla="*/ 7339803 w 7932362"/>
                    <a:gd name="connsiteY2" fmla="*/ 312421 h 728965"/>
                    <a:gd name="connsiteX3" fmla="*/ 7042169 w 7932362"/>
                    <a:gd name="connsiteY3" fmla="*/ 351948 h 728965"/>
                    <a:gd name="connsiteX4" fmla="*/ 6756390 w 7932362"/>
                    <a:gd name="connsiteY4" fmla="*/ 343509 h 728965"/>
                    <a:gd name="connsiteX5" fmla="*/ 6449610 w 7932362"/>
                    <a:gd name="connsiteY5" fmla="*/ 350242 h 728965"/>
                    <a:gd name="connsiteX6" fmla="*/ 6166074 w 7932362"/>
                    <a:gd name="connsiteY6" fmla="*/ 341402 h 728965"/>
                    <a:gd name="connsiteX7" fmla="*/ 5879742 w 7932362"/>
                    <a:gd name="connsiteY7" fmla="*/ 345518 h 728965"/>
                    <a:gd name="connsiteX8" fmla="*/ 5578933 w 7932362"/>
                    <a:gd name="connsiteY8" fmla="*/ 340280 h 728965"/>
                    <a:gd name="connsiteX9" fmla="*/ 5283076 w 7932362"/>
                    <a:gd name="connsiteY9" fmla="*/ 325524 h 728965"/>
                    <a:gd name="connsiteX10" fmla="*/ 4995899 w 7932362"/>
                    <a:gd name="connsiteY10" fmla="*/ 323323 h 728965"/>
                    <a:gd name="connsiteX11" fmla="*/ 4688740 w 7932362"/>
                    <a:gd name="connsiteY11" fmla="*/ 314144 h 728965"/>
                    <a:gd name="connsiteX12" fmla="*/ 4387465 w 7932362"/>
                    <a:gd name="connsiteY12" fmla="*/ 294910 h 728965"/>
                    <a:gd name="connsiteX13" fmla="*/ 4096181 w 7932362"/>
                    <a:gd name="connsiteY13" fmla="*/ 266495 h 728965"/>
                    <a:gd name="connsiteX14" fmla="*/ 3778240 w 7932362"/>
                    <a:gd name="connsiteY14" fmla="*/ 197036 h 728965"/>
                    <a:gd name="connsiteX15" fmla="*/ 3517913 w 7932362"/>
                    <a:gd name="connsiteY15" fmla="*/ 207487 h 728965"/>
                    <a:gd name="connsiteX16" fmla="*/ 3228216 w 7932362"/>
                    <a:gd name="connsiteY16" fmla="*/ 186812 h 728965"/>
                    <a:gd name="connsiteX17" fmla="*/ 2933754 w 7932362"/>
                    <a:gd name="connsiteY17" fmla="*/ 163483 h 728965"/>
                    <a:gd name="connsiteX18" fmla="*/ 2635465 w 7932362"/>
                    <a:gd name="connsiteY18" fmla="*/ 137118 h 728965"/>
                    <a:gd name="connsiteX19" fmla="*/ 2343249 w 7932362"/>
                    <a:gd name="connsiteY19" fmla="*/ 127292 h 728965"/>
                    <a:gd name="connsiteX20" fmla="*/ 2040386 w 7932362"/>
                    <a:gd name="connsiteY20" fmla="*/ 108532 h 728965"/>
                    <a:gd name="connsiteX21" fmla="*/ 1757695 w 7932362"/>
                    <a:gd name="connsiteY21" fmla="*/ 87383 h 728965"/>
                    <a:gd name="connsiteX22" fmla="*/ 1468464 w 7932362"/>
                    <a:gd name="connsiteY22" fmla="*/ 66254 h 728965"/>
                    <a:gd name="connsiteX23" fmla="*/ 1165602 w 7932362"/>
                    <a:gd name="connsiteY23" fmla="*/ 61039 h 728965"/>
                    <a:gd name="connsiteX24" fmla="*/ 878287 w 7932362"/>
                    <a:gd name="connsiteY24" fmla="*/ 38921 h 728965"/>
                    <a:gd name="connsiteX25" fmla="*/ 581119 w 7932362"/>
                    <a:gd name="connsiteY25" fmla="*/ 35242 h 728965"/>
                    <a:gd name="connsiteX26" fmla="*/ 296047 w 7932362"/>
                    <a:gd name="connsiteY26" fmla="*/ 2030 h 728965"/>
                    <a:gd name="connsiteX27" fmla="*/ 0 w 7932362"/>
                    <a:gd name="connsiteY27" fmla="*/ 0 h 728965"/>
                    <a:gd name="connsiteX0" fmla="*/ 7932362 w 7932362"/>
                    <a:gd name="connsiteY0" fmla="*/ 719027 h 758534"/>
                    <a:gd name="connsiteX1" fmla="*/ 7625203 w 7932362"/>
                    <a:gd name="connsiteY1" fmla="*/ 728965 h 758534"/>
                    <a:gd name="connsiteX2" fmla="*/ 7339803 w 7932362"/>
                    <a:gd name="connsiteY2" fmla="*/ 758534 h 758534"/>
                    <a:gd name="connsiteX3" fmla="*/ 7042169 w 7932362"/>
                    <a:gd name="connsiteY3" fmla="*/ 351948 h 758534"/>
                    <a:gd name="connsiteX4" fmla="*/ 6756390 w 7932362"/>
                    <a:gd name="connsiteY4" fmla="*/ 343509 h 758534"/>
                    <a:gd name="connsiteX5" fmla="*/ 6449610 w 7932362"/>
                    <a:gd name="connsiteY5" fmla="*/ 350242 h 758534"/>
                    <a:gd name="connsiteX6" fmla="*/ 6166074 w 7932362"/>
                    <a:gd name="connsiteY6" fmla="*/ 341402 h 758534"/>
                    <a:gd name="connsiteX7" fmla="*/ 5879742 w 7932362"/>
                    <a:gd name="connsiteY7" fmla="*/ 345518 h 758534"/>
                    <a:gd name="connsiteX8" fmla="*/ 5578933 w 7932362"/>
                    <a:gd name="connsiteY8" fmla="*/ 340280 h 758534"/>
                    <a:gd name="connsiteX9" fmla="*/ 5283076 w 7932362"/>
                    <a:gd name="connsiteY9" fmla="*/ 325524 h 758534"/>
                    <a:gd name="connsiteX10" fmla="*/ 4995899 w 7932362"/>
                    <a:gd name="connsiteY10" fmla="*/ 323323 h 758534"/>
                    <a:gd name="connsiteX11" fmla="*/ 4688740 w 7932362"/>
                    <a:gd name="connsiteY11" fmla="*/ 314144 h 758534"/>
                    <a:gd name="connsiteX12" fmla="*/ 4387465 w 7932362"/>
                    <a:gd name="connsiteY12" fmla="*/ 294910 h 758534"/>
                    <a:gd name="connsiteX13" fmla="*/ 4096181 w 7932362"/>
                    <a:gd name="connsiteY13" fmla="*/ 266495 h 758534"/>
                    <a:gd name="connsiteX14" fmla="*/ 3778240 w 7932362"/>
                    <a:gd name="connsiteY14" fmla="*/ 197036 h 758534"/>
                    <a:gd name="connsiteX15" fmla="*/ 3517913 w 7932362"/>
                    <a:gd name="connsiteY15" fmla="*/ 207487 h 758534"/>
                    <a:gd name="connsiteX16" fmla="*/ 3228216 w 7932362"/>
                    <a:gd name="connsiteY16" fmla="*/ 186812 h 758534"/>
                    <a:gd name="connsiteX17" fmla="*/ 2933754 w 7932362"/>
                    <a:gd name="connsiteY17" fmla="*/ 163483 h 758534"/>
                    <a:gd name="connsiteX18" fmla="*/ 2635465 w 7932362"/>
                    <a:gd name="connsiteY18" fmla="*/ 137118 h 758534"/>
                    <a:gd name="connsiteX19" fmla="*/ 2343249 w 7932362"/>
                    <a:gd name="connsiteY19" fmla="*/ 127292 h 758534"/>
                    <a:gd name="connsiteX20" fmla="*/ 2040386 w 7932362"/>
                    <a:gd name="connsiteY20" fmla="*/ 108532 h 758534"/>
                    <a:gd name="connsiteX21" fmla="*/ 1757695 w 7932362"/>
                    <a:gd name="connsiteY21" fmla="*/ 87383 h 758534"/>
                    <a:gd name="connsiteX22" fmla="*/ 1468464 w 7932362"/>
                    <a:gd name="connsiteY22" fmla="*/ 66254 h 758534"/>
                    <a:gd name="connsiteX23" fmla="*/ 1165602 w 7932362"/>
                    <a:gd name="connsiteY23" fmla="*/ 61039 h 758534"/>
                    <a:gd name="connsiteX24" fmla="*/ 878287 w 7932362"/>
                    <a:gd name="connsiteY24" fmla="*/ 38921 h 758534"/>
                    <a:gd name="connsiteX25" fmla="*/ 581119 w 7932362"/>
                    <a:gd name="connsiteY25" fmla="*/ 35242 h 758534"/>
                    <a:gd name="connsiteX26" fmla="*/ 296047 w 7932362"/>
                    <a:gd name="connsiteY26" fmla="*/ 2030 h 758534"/>
                    <a:gd name="connsiteX27" fmla="*/ 0 w 7932362"/>
                    <a:gd name="connsiteY27" fmla="*/ 0 h 758534"/>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56390 w 7932362"/>
                    <a:gd name="connsiteY4" fmla="*/ 34350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43690 w 7932362"/>
                    <a:gd name="connsiteY4" fmla="*/ 77368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86795"/>
                    <a:gd name="connsiteX1" fmla="*/ 7625203 w 7932362"/>
                    <a:gd name="connsiteY1" fmla="*/ 728965 h 786795"/>
                    <a:gd name="connsiteX2" fmla="*/ 7339803 w 7932362"/>
                    <a:gd name="connsiteY2" fmla="*/ 758534 h 786795"/>
                    <a:gd name="connsiteX3" fmla="*/ 7048519 w 7932362"/>
                    <a:gd name="connsiteY3" fmla="*/ 775755 h 786795"/>
                    <a:gd name="connsiteX4" fmla="*/ 6743690 w 7932362"/>
                    <a:gd name="connsiteY4" fmla="*/ 773689 h 786795"/>
                    <a:gd name="connsiteX5" fmla="*/ 6446435 w 7932362"/>
                    <a:gd name="connsiteY5" fmla="*/ 786795 h 786795"/>
                    <a:gd name="connsiteX6" fmla="*/ 6166074 w 7932362"/>
                    <a:gd name="connsiteY6" fmla="*/ 341402 h 786795"/>
                    <a:gd name="connsiteX7" fmla="*/ 5879742 w 7932362"/>
                    <a:gd name="connsiteY7" fmla="*/ 345518 h 786795"/>
                    <a:gd name="connsiteX8" fmla="*/ 5578933 w 7932362"/>
                    <a:gd name="connsiteY8" fmla="*/ 340280 h 786795"/>
                    <a:gd name="connsiteX9" fmla="*/ 5283076 w 7932362"/>
                    <a:gd name="connsiteY9" fmla="*/ 325524 h 786795"/>
                    <a:gd name="connsiteX10" fmla="*/ 4995899 w 7932362"/>
                    <a:gd name="connsiteY10" fmla="*/ 323323 h 786795"/>
                    <a:gd name="connsiteX11" fmla="*/ 4688740 w 7932362"/>
                    <a:gd name="connsiteY11" fmla="*/ 314144 h 786795"/>
                    <a:gd name="connsiteX12" fmla="*/ 4387465 w 7932362"/>
                    <a:gd name="connsiteY12" fmla="*/ 294910 h 786795"/>
                    <a:gd name="connsiteX13" fmla="*/ 4096181 w 7932362"/>
                    <a:gd name="connsiteY13" fmla="*/ 266495 h 786795"/>
                    <a:gd name="connsiteX14" fmla="*/ 3778240 w 7932362"/>
                    <a:gd name="connsiteY14" fmla="*/ 197036 h 786795"/>
                    <a:gd name="connsiteX15" fmla="*/ 3517913 w 7932362"/>
                    <a:gd name="connsiteY15" fmla="*/ 207487 h 786795"/>
                    <a:gd name="connsiteX16" fmla="*/ 3228216 w 7932362"/>
                    <a:gd name="connsiteY16" fmla="*/ 186812 h 786795"/>
                    <a:gd name="connsiteX17" fmla="*/ 2933754 w 7932362"/>
                    <a:gd name="connsiteY17" fmla="*/ 163483 h 786795"/>
                    <a:gd name="connsiteX18" fmla="*/ 2635465 w 7932362"/>
                    <a:gd name="connsiteY18" fmla="*/ 137118 h 786795"/>
                    <a:gd name="connsiteX19" fmla="*/ 2343249 w 7932362"/>
                    <a:gd name="connsiteY19" fmla="*/ 127292 h 786795"/>
                    <a:gd name="connsiteX20" fmla="*/ 2040386 w 7932362"/>
                    <a:gd name="connsiteY20" fmla="*/ 108532 h 786795"/>
                    <a:gd name="connsiteX21" fmla="*/ 1757695 w 7932362"/>
                    <a:gd name="connsiteY21" fmla="*/ 87383 h 786795"/>
                    <a:gd name="connsiteX22" fmla="*/ 1468464 w 7932362"/>
                    <a:gd name="connsiteY22" fmla="*/ 66254 h 786795"/>
                    <a:gd name="connsiteX23" fmla="*/ 1165602 w 7932362"/>
                    <a:gd name="connsiteY23" fmla="*/ 61039 h 786795"/>
                    <a:gd name="connsiteX24" fmla="*/ 878287 w 7932362"/>
                    <a:gd name="connsiteY24" fmla="*/ 38921 h 786795"/>
                    <a:gd name="connsiteX25" fmla="*/ 581119 w 7932362"/>
                    <a:gd name="connsiteY25" fmla="*/ 35242 h 786795"/>
                    <a:gd name="connsiteX26" fmla="*/ 296047 w 7932362"/>
                    <a:gd name="connsiteY26" fmla="*/ 2030 h 786795"/>
                    <a:gd name="connsiteX27" fmla="*/ 0 w 7932362"/>
                    <a:gd name="connsiteY27" fmla="*/ 0 h 786795"/>
                    <a:gd name="connsiteX0" fmla="*/ 7932362 w 7932362"/>
                    <a:gd name="connsiteY0" fmla="*/ 719027 h 797074"/>
                    <a:gd name="connsiteX1" fmla="*/ 7625203 w 7932362"/>
                    <a:gd name="connsiteY1" fmla="*/ 728965 h 797074"/>
                    <a:gd name="connsiteX2" fmla="*/ 7339803 w 7932362"/>
                    <a:gd name="connsiteY2" fmla="*/ 758534 h 797074"/>
                    <a:gd name="connsiteX3" fmla="*/ 7048519 w 7932362"/>
                    <a:gd name="connsiteY3" fmla="*/ 775755 h 797074"/>
                    <a:gd name="connsiteX4" fmla="*/ 6743690 w 7932362"/>
                    <a:gd name="connsiteY4" fmla="*/ 773689 h 797074"/>
                    <a:gd name="connsiteX5" fmla="*/ 6446435 w 7932362"/>
                    <a:gd name="connsiteY5" fmla="*/ 786795 h 797074"/>
                    <a:gd name="connsiteX6" fmla="*/ 6156549 w 7932362"/>
                    <a:gd name="connsiteY6" fmla="*/ 797074 h 797074"/>
                    <a:gd name="connsiteX7" fmla="*/ 5879742 w 7932362"/>
                    <a:gd name="connsiteY7" fmla="*/ 345518 h 797074"/>
                    <a:gd name="connsiteX8" fmla="*/ 5578933 w 7932362"/>
                    <a:gd name="connsiteY8" fmla="*/ 340280 h 797074"/>
                    <a:gd name="connsiteX9" fmla="*/ 5283076 w 7932362"/>
                    <a:gd name="connsiteY9" fmla="*/ 325524 h 797074"/>
                    <a:gd name="connsiteX10" fmla="*/ 4995899 w 7932362"/>
                    <a:gd name="connsiteY10" fmla="*/ 323323 h 797074"/>
                    <a:gd name="connsiteX11" fmla="*/ 4688740 w 7932362"/>
                    <a:gd name="connsiteY11" fmla="*/ 314144 h 797074"/>
                    <a:gd name="connsiteX12" fmla="*/ 4387465 w 7932362"/>
                    <a:gd name="connsiteY12" fmla="*/ 294910 h 797074"/>
                    <a:gd name="connsiteX13" fmla="*/ 4096181 w 7932362"/>
                    <a:gd name="connsiteY13" fmla="*/ 266495 h 797074"/>
                    <a:gd name="connsiteX14" fmla="*/ 3778240 w 7932362"/>
                    <a:gd name="connsiteY14" fmla="*/ 197036 h 797074"/>
                    <a:gd name="connsiteX15" fmla="*/ 3517913 w 7932362"/>
                    <a:gd name="connsiteY15" fmla="*/ 207487 h 797074"/>
                    <a:gd name="connsiteX16" fmla="*/ 3228216 w 7932362"/>
                    <a:gd name="connsiteY16" fmla="*/ 186812 h 797074"/>
                    <a:gd name="connsiteX17" fmla="*/ 2933754 w 7932362"/>
                    <a:gd name="connsiteY17" fmla="*/ 163483 h 797074"/>
                    <a:gd name="connsiteX18" fmla="*/ 2635465 w 7932362"/>
                    <a:gd name="connsiteY18" fmla="*/ 137118 h 797074"/>
                    <a:gd name="connsiteX19" fmla="*/ 2343249 w 7932362"/>
                    <a:gd name="connsiteY19" fmla="*/ 127292 h 797074"/>
                    <a:gd name="connsiteX20" fmla="*/ 2040386 w 7932362"/>
                    <a:gd name="connsiteY20" fmla="*/ 108532 h 797074"/>
                    <a:gd name="connsiteX21" fmla="*/ 1757695 w 7932362"/>
                    <a:gd name="connsiteY21" fmla="*/ 87383 h 797074"/>
                    <a:gd name="connsiteX22" fmla="*/ 1468464 w 7932362"/>
                    <a:gd name="connsiteY22" fmla="*/ 66254 h 797074"/>
                    <a:gd name="connsiteX23" fmla="*/ 1165602 w 7932362"/>
                    <a:gd name="connsiteY23" fmla="*/ 61039 h 797074"/>
                    <a:gd name="connsiteX24" fmla="*/ 878287 w 7932362"/>
                    <a:gd name="connsiteY24" fmla="*/ 38921 h 797074"/>
                    <a:gd name="connsiteX25" fmla="*/ 581119 w 7932362"/>
                    <a:gd name="connsiteY25" fmla="*/ 35242 h 797074"/>
                    <a:gd name="connsiteX26" fmla="*/ 296047 w 7932362"/>
                    <a:gd name="connsiteY26" fmla="*/ 2030 h 797074"/>
                    <a:gd name="connsiteX27" fmla="*/ 0 w 7932362"/>
                    <a:gd name="connsiteY27" fmla="*/ 0 h 797074"/>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78933 w 7932362"/>
                    <a:gd name="connsiteY8" fmla="*/ 340280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747676 h 807563"/>
                    <a:gd name="connsiteX27" fmla="*/ 0 w 7932362"/>
                    <a:gd name="connsiteY27" fmla="*/ 0 h 807563"/>
                    <a:gd name="connsiteX0" fmla="*/ 7945062 w 7945062"/>
                    <a:gd name="connsiteY0" fmla="*/ 21082 h 109618"/>
                    <a:gd name="connsiteX1" fmla="*/ 7637903 w 7945062"/>
                    <a:gd name="connsiteY1" fmla="*/ 31020 h 109618"/>
                    <a:gd name="connsiteX2" fmla="*/ 7352503 w 7945062"/>
                    <a:gd name="connsiteY2" fmla="*/ 60589 h 109618"/>
                    <a:gd name="connsiteX3" fmla="*/ 7061219 w 7945062"/>
                    <a:gd name="connsiteY3" fmla="*/ 77810 h 109618"/>
                    <a:gd name="connsiteX4" fmla="*/ 6756390 w 7945062"/>
                    <a:gd name="connsiteY4" fmla="*/ 75744 h 109618"/>
                    <a:gd name="connsiteX5" fmla="*/ 6459135 w 7945062"/>
                    <a:gd name="connsiteY5" fmla="*/ 88850 h 109618"/>
                    <a:gd name="connsiteX6" fmla="*/ 6169249 w 7945062"/>
                    <a:gd name="connsiteY6" fmla="*/ 99129 h 109618"/>
                    <a:gd name="connsiteX7" fmla="*/ 5879742 w 7945062"/>
                    <a:gd name="connsiteY7" fmla="*/ 109618 h 109618"/>
                    <a:gd name="connsiteX8" fmla="*/ 5582108 w 7945062"/>
                    <a:gd name="connsiteY8" fmla="*/ 98007 h 109618"/>
                    <a:gd name="connsiteX9" fmla="*/ 5295776 w 7945062"/>
                    <a:gd name="connsiteY9" fmla="*/ 92810 h 109618"/>
                    <a:gd name="connsiteX10" fmla="*/ 4986374 w 7945062"/>
                    <a:gd name="connsiteY10" fmla="*/ 84236 h 109618"/>
                    <a:gd name="connsiteX11" fmla="*/ 4701440 w 7945062"/>
                    <a:gd name="connsiteY11" fmla="*/ 52752 h 109618"/>
                    <a:gd name="connsiteX12" fmla="*/ 4409690 w 7945062"/>
                    <a:gd name="connsiteY12" fmla="*/ 46264 h 109618"/>
                    <a:gd name="connsiteX13" fmla="*/ 4099356 w 7945062"/>
                    <a:gd name="connsiteY13" fmla="*/ 46528 h 109618"/>
                    <a:gd name="connsiteX14" fmla="*/ 3806816 w 7945062"/>
                    <a:gd name="connsiteY14" fmla="*/ 21680 h 109618"/>
                    <a:gd name="connsiteX15" fmla="*/ 3514739 w 7945062"/>
                    <a:gd name="connsiteY15" fmla="*/ 19385 h 109618"/>
                    <a:gd name="connsiteX16" fmla="*/ 3228217 w 7945062"/>
                    <a:gd name="connsiteY16" fmla="*/ 8270 h 109618"/>
                    <a:gd name="connsiteX17" fmla="*/ 2930579 w 7945062"/>
                    <a:gd name="connsiteY17" fmla="*/ 4059 h 109618"/>
                    <a:gd name="connsiteX18" fmla="*/ 2651340 w 7945062"/>
                    <a:gd name="connsiteY18" fmla="*/ 0 h 109618"/>
                    <a:gd name="connsiteX19" fmla="*/ 2362299 w 7945062"/>
                    <a:gd name="connsiteY19" fmla="*/ 12480 h 109618"/>
                    <a:gd name="connsiteX20" fmla="*/ 2053086 w 7945062"/>
                    <a:gd name="connsiteY20" fmla="*/ 6466 h 109618"/>
                    <a:gd name="connsiteX21" fmla="*/ 1767220 w 7945062"/>
                    <a:gd name="connsiteY21" fmla="*/ 13995 h 109618"/>
                    <a:gd name="connsiteX22" fmla="*/ 1484339 w 7945062"/>
                    <a:gd name="connsiteY22" fmla="*/ 18359 h 109618"/>
                    <a:gd name="connsiteX23" fmla="*/ 1181477 w 7945062"/>
                    <a:gd name="connsiteY23" fmla="*/ 19516 h 109618"/>
                    <a:gd name="connsiteX24" fmla="*/ 894162 w 7945062"/>
                    <a:gd name="connsiteY24" fmla="*/ 26077 h 109618"/>
                    <a:gd name="connsiteX25" fmla="*/ 593819 w 7945062"/>
                    <a:gd name="connsiteY25" fmla="*/ 44704 h 109618"/>
                    <a:gd name="connsiteX26" fmla="*/ 308747 w 7945062"/>
                    <a:gd name="connsiteY26" fmla="*/ 49731 h 109618"/>
                    <a:gd name="connsiteX27" fmla="*/ 0 w 7945062"/>
                    <a:gd name="connsiteY27" fmla="*/ 34954 h 109618"/>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308747 w 7945062"/>
                    <a:gd name="connsiteY26" fmla="*/ 49731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08075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17023 h 212526"/>
                    <a:gd name="connsiteX1" fmla="*/ 7637903 w 7945062"/>
                    <a:gd name="connsiteY1" fmla="*/ 26961 h 212526"/>
                    <a:gd name="connsiteX2" fmla="*/ 7352503 w 7945062"/>
                    <a:gd name="connsiteY2" fmla="*/ 56530 h 212526"/>
                    <a:gd name="connsiteX3" fmla="*/ 7061219 w 7945062"/>
                    <a:gd name="connsiteY3" fmla="*/ 73751 h 212526"/>
                    <a:gd name="connsiteX4" fmla="*/ 6756390 w 7945062"/>
                    <a:gd name="connsiteY4" fmla="*/ 71685 h 212526"/>
                    <a:gd name="connsiteX5" fmla="*/ 6459135 w 7945062"/>
                    <a:gd name="connsiteY5" fmla="*/ 84791 h 212526"/>
                    <a:gd name="connsiteX6" fmla="*/ 6169249 w 7945062"/>
                    <a:gd name="connsiteY6" fmla="*/ 95070 h 212526"/>
                    <a:gd name="connsiteX7" fmla="*/ 5879742 w 7945062"/>
                    <a:gd name="connsiteY7" fmla="*/ 105559 h 212526"/>
                    <a:gd name="connsiteX8" fmla="*/ 5582108 w 7945062"/>
                    <a:gd name="connsiteY8" fmla="*/ 93948 h 212526"/>
                    <a:gd name="connsiteX9" fmla="*/ 5295776 w 7945062"/>
                    <a:gd name="connsiteY9" fmla="*/ 88751 h 212526"/>
                    <a:gd name="connsiteX10" fmla="*/ 4986374 w 7945062"/>
                    <a:gd name="connsiteY10" fmla="*/ 80177 h 212526"/>
                    <a:gd name="connsiteX11" fmla="*/ 4701440 w 7945062"/>
                    <a:gd name="connsiteY11" fmla="*/ 48693 h 212526"/>
                    <a:gd name="connsiteX12" fmla="*/ 4409690 w 7945062"/>
                    <a:gd name="connsiteY12" fmla="*/ 42205 h 212526"/>
                    <a:gd name="connsiteX13" fmla="*/ 4099356 w 7945062"/>
                    <a:gd name="connsiteY13" fmla="*/ 42469 h 212526"/>
                    <a:gd name="connsiteX14" fmla="*/ 3806816 w 7945062"/>
                    <a:gd name="connsiteY14" fmla="*/ 17621 h 212526"/>
                    <a:gd name="connsiteX15" fmla="*/ 3514739 w 7945062"/>
                    <a:gd name="connsiteY15" fmla="*/ 15326 h 212526"/>
                    <a:gd name="connsiteX16" fmla="*/ 3228217 w 7945062"/>
                    <a:gd name="connsiteY16" fmla="*/ 4211 h 212526"/>
                    <a:gd name="connsiteX17" fmla="*/ 2930579 w 7945062"/>
                    <a:gd name="connsiteY17" fmla="*/ 0 h 212526"/>
                    <a:gd name="connsiteX18" fmla="*/ 2641815 w 7945062"/>
                    <a:gd name="connsiteY18" fmla="*/ 94723 h 212526"/>
                    <a:gd name="connsiteX19" fmla="*/ 2362299 w 7945062"/>
                    <a:gd name="connsiteY19" fmla="*/ 104016 h 212526"/>
                    <a:gd name="connsiteX20" fmla="*/ 2046736 w 7945062"/>
                    <a:gd name="connsiteY20" fmla="*/ 107562 h 212526"/>
                    <a:gd name="connsiteX21" fmla="*/ 1764045 w 7945062"/>
                    <a:gd name="connsiteY21" fmla="*/ 131023 h 212526"/>
                    <a:gd name="connsiteX22" fmla="*/ 1452589 w 7945062"/>
                    <a:gd name="connsiteY22" fmla="*/ 138574 h 212526"/>
                    <a:gd name="connsiteX23" fmla="*/ 1175127 w 7945062"/>
                    <a:gd name="connsiteY23" fmla="*/ 149291 h 212526"/>
                    <a:gd name="connsiteX24" fmla="*/ 884637 w 7945062"/>
                    <a:gd name="connsiteY24" fmla="*/ 162224 h 212526"/>
                    <a:gd name="connsiteX25" fmla="*/ 584294 w 7945062"/>
                    <a:gd name="connsiteY25" fmla="*/ 180852 h 212526"/>
                    <a:gd name="connsiteX26" fmla="*/ 296047 w 7945062"/>
                    <a:gd name="connsiteY26" fmla="*/ 195437 h 212526"/>
                    <a:gd name="connsiteX27" fmla="*/ 0 w 7945062"/>
                    <a:gd name="connsiteY27" fmla="*/ 212526 h 212526"/>
                    <a:gd name="connsiteX0" fmla="*/ 7945062 w 7945062"/>
                    <a:gd name="connsiteY0" fmla="*/ 12812 h 208315"/>
                    <a:gd name="connsiteX1" fmla="*/ 7637903 w 7945062"/>
                    <a:gd name="connsiteY1" fmla="*/ 22750 h 208315"/>
                    <a:gd name="connsiteX2" fmla="*/ 7352503 w 7945062"/>
                    <a:gd name="connsiteY2" fmla="*/ 52319 h 208315"/>
                    <a:gd name="connsiteX3" fmla="*/ 7061219 w 7945062"/>
                    <a:gd name="connsiteY3" fmla="*/ 69540 h 208315"/>
                    <a:gd name="connsiteX4" fmla="*/ 6756390 w 7945062"/>
                    <a:gd name="connsiteY4" fmla="*/ 67474 h 208315"/>
                    <a:gd name="connsiteX5" fmla="*/ 6459135 w 7945062"/>
                    <a:gd name="connsiteY5" fmla="*/ 80580 h 208315"/>
                    <a:gd name="connsiteX6" fmla="*/ 6169249 w 7945062"/>
                    <a:gd name="connsiteY6" fmla="*/ 90859 h 208315"/>
                    <a:gd name="connsiteX7" fmla="*/ 5879742 w 7945062"/>
                    <a:gd name="connsiteY7" fmla="*/ 101348 h 208315"/>
                    <a:gd name="connsiteX8" fmla="*/ 5582108 w 7945062"/>
                    <a:gd name="connsiteY8" fmla="*/ 89737 h 208315"/>
                    <a:gd name="connsiteX9" fmla="*/ 5295776 w 7945062"/>
                    <a:gd name="connsiteY9" fmla="*/ 84540 h 208315"/>
                    <a:gd name="connsiteX10" fmla="*/ 4986374 w 7945062"/>
                    <a:gd name="connsiteY10" fmla="*/ 75966 h 208315"/>
                    <a:gd name="connsiteX11" fmla="*/ 4701440 w 7945062"/>
                    <a:gd name="connsiteY11" fmla="*/ 44482 h 208315"/>
                    <a:gd name="connsiteX12" fmla="*/ 4409690 w 7945062"/>
                    <a:gd name="connsiteY12" fmla="*/ 37994 h 208315"/>
                    <a:gd name="connsiteX13" fmla="*/ 4099356 w 7945062"/>
                    <a:gd name="connsiteY13" fmla="*/ 38258 h 208315"/>
                    <a:gd name="connsiteX14" fmla="*/ 3806816 w 7945062"/>
                    <a:gd name="connsiteY14" fmla="*/ 13410 h 208315"/>
                    <a:gd name="connsiteX15" fmla="*/ 3514739 w 7945062"/>
                    <a:gd name="connsiteY15" fmla="*/ 11115 h 208315"/>
                    <a:gd name="connsiteX16" fmla="*/ 3228217 w 7945062"/>
                    <a:gd name="connsiteY16" fmla="*/ 0 h 208315"/>
                    <a:gd name="connsiteX17" fmla="*/ 2924229 w 7945062"/>
                    <a:gd name="connsiteY17" fmla="*/ 97757 h 208315"/>
                    <a:gd name="connsiteX18" fmla="*/ 2641815 w 7945062"/>
                    <a:gd name="connsiteY18" fmla="*/ 90512 h 208315"/>
                    <a:gd name="connsiteX19" fmla="*/ 2362299 w 7945062"/>
                    <a:gd name="connsiteY19" fmla="*/ 99805 h 208315"/>
                    <a:gd name="connsiteX20" fmla="*/ 2046736 w 7945062"/>
                    <a:gd name="connsiteY20" fmla="*/ 103351 h 208315"/>
                    <a:gd name="connsiteX21" fmla="*/ 1764045 w 7945062"/>
                    <a:gd name="connsiteY21" fmla="*/ 126812 h 208315"/>
                    <a:gd name="connsiteX22" fmla="*/ 1452589 w 7945062"/>
                    <a:gd name="connsiteY22" fmla="*/ 134363 h 208315"/>
                    <a:gd name="connsiteX23" fmla="*/ 1175127 w 7945062"/>
                    <a:gd name="connsiteY23" fmla="*/ 145080 h 208315"/>
                    <a:gd name="connsiteX24" fmla="*/ 884637 w 7945062"/>
                    <a:gd name="connsiteY24" fmla="*/ 158013 h 208315"/>
                    <a:gd name="connsiteX25" fmla="*/ 584294 w 7945062"/>
                    <a:gd name="connsiteY25" fmla="*/ 176641 h 208315"/>
                    <a:gd name="connsiteX26" fmla="*/ 296047 w 7945062"/>
                    <a:gd name="connsiteY26" fmla="*/ 191226 h 208315"/>
                    <a:gd name="connsiteX27" fmla="*/ 0 w 7945062"/>
                    <a:gd name="connsiteY27" fmla="*/ 208315 h 208315"/>
                    <a:gd name="connsiteX0" fmla="*/ 7945062 w 7945062"/>
                    <a:gd name="connsiteY0" fmla="*/ 1697 h 197200"/>
                    <a:gd name="connsiteX1" fmla="*/ 7637903 w 7945062"/>
                    <a:gd name="connsiteY1" fmla="*/ 11635 h 197200"/>
                    <a:gd name="connsiteX2" fmla="*/ 7352503 w 7945062"/>
                    <a:gd name="connsiteY2" fmla="*/ 41204 h 197200"/>
                    <a:gd name="connsiteX3" fmla="*/ 7061219 w 7945062"/>
                    <a:gd name="connsiteY3" fmla="*/ 58425 h 197200"/>
                    <a:gd name="connsiteX4" fmla="*/ 6756390 w 7945062"/>
                    <a:gd name="connsiteY4" fmla="*/ 56359 h 197200"/>
                    <a:gd name="connsiteX5" fmla="*/ 6459135 w 7945062"/>
                    <a:gd name="connsiteY5" fmla="*/ 69465 h 197200"/>
                    <a:gd name="connsiteX6" fmla="*/ 6169249 w 7945062"/>
                    <a:gd name="connsiteY6" fmla="*/ 79744 h 197200"/>
                    <a:gd name="connsiteX7" fmla="*/ 5879742 w 7945062"/>
                    <a:gd name="connsiteY7" fmla="*/ 90233 h 197200"/>
                    <a:gd name="connsiteX8" fmla="*/ 5582108 w 7945062"/>
                    <a:gd name="connsiteY8" fmla="*/ 78622 h 197200"/>
                    <a:gd name="connsiteX9" fmla="*/ 5295776 w 7945062"/>
                    <a:gd name="connsiteY9" fmla="*/ 73425 h 197200"/>
                    <a:gd name="connsiteX10" fmla="*/ 4986374 w 7945062"/>
                    <a:gd name="connsiteY10" fmla="*/ 64851 h 197200"/>
                    <a:gd name="connsiteX11" fmla="*/ 4701440 w 7945062"/>
                    <a:gd name="connsiteY11" fmla="*/ 33367 h 197200"/>
                    <a:gd name="connsiteX12" fmla="*/ 4409690 w 7945062"/>
                    <a:gd name="connsiteY12" fmla="*/ 26879 h 197200"/>
                    <a:gd name="connsiteX13" fmla="*/ 4099356 w 7945062"/>
                    <a:gd name="connsiteY13" fmla="*/ 27143 h 197200"/>
                    <a:gd name="connsiteX14" fmla="*/ 3806816 w 7945062"/>
                    <a:gd name="connsiteY14" fmla="*/ 2295 h 197200"/>
                    <a:gd name="connsiteX15" fmla="*/ 3514739 w 7945062"/>
                    <a:gd name="connsiteY15" fmla="*/ 0 h 197200"/>
                    <a:gd name="connsiteX16" fmla="*/ 3225043 w 7945062"/>
                    <a:gd name="connsiteY16" fmla="*/ 68548 h 197200"/>
                    <a:gd name="connsiteX17" fmla="*/ 2924229 w 7945062"/>
                    <a:gd name="connsiteY17" fmla="*/ 86642 h 197200"/>
                    <a:gd name="connsiteX18" fmla="*/ 2641815 w 7945062"/>
                    <a:gd name="connsiteY18" fmla="*/ 79397 h 197200"/>
                    <a:gd name="connsiteX19" fmla="*/ 2362299 w 7945062"/>
                    <a:gd name="connsiteY19" fmla="*/ 88690 h 197200"/>
                    <a:gd name="connsiteX20" fmla="*/ 2046736 w 7945062"/>
                    <a:gd name="connsiteY20" fmla="*/ 92236 h 197200"/>
                    <a:gd name="connsiteX21" fmla="*/ 1764045 w 7945062"/>
                    <a:gd name="connsiteY21" fmla="*/ 115697 h 197200"/>
                    <a:gd name="connsiteX22" fmla="*/ 1452589 w 7945062"/>
                    <a:gd name="connsiteY22" fmla="*/ 123248 h 197200"/>
                    <a:gd name="connsiteX23" fmla="*/ 1175127 w 7945062"/>
                    <a:gd name="connsiteY23" fmla="*/ 133965 h 197200"/>
                    <a:gd name="connsiteX24" fmla="*/ 884637 w 7945062"/>
                    <a:gd name="connsiteY24" fmla="*/ 146898 h 197200"/>
                    <a:gd name="connsiteX25" fmla="*/ 584294 w 7945062"/>
                    <a:gd name="connsiteY25" fmla="*/ 165526 h 197200"/>
                    <a:gd name="connsiteX26" fmla="*/ 296047 w 7945062"/>
                    <a:gd name="connsiteY26" fmla="*/ 180111 h 197200"/>
                    <a:gd name="connsiteX27" fmla="*/ 0 w 7945062"/>
                    <a:gd name="connsiteY27" fmla="*/ 197200 h 197200"/>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06816 w 7945062"/>
                    <a:gd name="connsiteY14" fmla="*/ 598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5098 h 230601"/>
                    <a:gd name="connsiteX1" fmla="*/ 7637903 w 7945062"/>
                    <a:gd name="connsiteY1" fmla="*/ 45036 h 230601"/>
                    <a:gd name="connsiteX2" fmla="*/ 7352503 w 7945062"/>
                    <a:gd name="connsiteY2" fmla="*/ 74605 h 230601"/>
                    <a:gd name="connsiteX3" fmla="*/ 7061219 w 7945062"/>
                    <a:gd name="connsiteY3" fmla="*/ 91826 h 230601"/>
                    <a:gd name="connsiteX4" fmla="*/ 6756390 w 7945062"/>
                    <a:gd name="connsiteY4" fmla="*/ 89760 h 230601"/>
                    <a:gd name="connsiteX5" fmla="*/ 6459135 w 7945062"/>
                    <a:gd name="connsiteY5" fmla="*/ 102866 h 230601"/>
                    <a:gd name="connsiteX6" fmla="*/ 6169249 w 7945062"/>
                    <a:gd name="connsiteY6" fmla="*/ 113145 h 230601"/>
                    <a:gd name="connsiteX7" fmla="*/ 5879742 w 7945062"/>
                    <a:gd name="connsiteY7" fmla="*/ 123634 h 230601"/>
                    <a:gd name="connsiteX8" fmla="*/ 5582108 w 7945062"/>
                    <a:gd name="connsiteY8" fmla="*/ 112023 h 230601"/>
                    <a:gd name="connsiteX9" fmla="*/ 5295776 w 7945062"/>
                    <a:gd name="connsiteY9" fmla="*/ 106826 h 230601"/>
                    <a:gd name="connsiteX10" fmla="*/ 4986374 w 7945062"/>
                    <a:gd name="connsiteY10" fmla="*/ 98252 h 230601"/>
                    <a:gd name="connsiteX11" fmla="*/ 4701440 w 7945062"/>
                    <a:gd name="connsiteY11" fmla="*/ 66768 h 230601"/>
                    <a:gd name="connsiteX12" fmla="*/ 4409690 w 7945062"/>
                    <a:gd name="connsiteY12" fmla="*/ 60280 h 230601"/>
                    <a:gd name="connsiteX13" fmla="*/ 4105706 w 7945062"/>
                    <a:gd name="connsiteY13" fmla="*/ 0 h 230601"/>
                    <a:gd name="connsiteX14" fmla="*/ 3825867 w 7945062"/>
                    <a:gd name="connsiteY14" fmla="*/ 73934 h 230601"/>
                    <a:gd name="connsiteX15" fmla="*/ 3514740 w 7945062"/>
                    <a:gd name="connsiteY15" fmla="*/ 81199 h 230601"/>
                    <a:gd name="connsiteX16" fmla="*/ 3225043 w 7945062"/>
                    <a:gd name="connsiteY16" fmla="*/ 101949 h 230601"/>
                    <a:gd name="connsiteX17" fmla="*/ 2924229 w 7945062"/>
                    <a:gd name="connsiteY17" fmla="*/ 120043 h 230601"/>
                    <a:gd name="connsiteX18" fmla="*/ 2641815 w 7945062"/>
                    <a:gd name="connsiteY18" fmla="*/ 112798 h 230601"/>
                    <a:gd name="connsiteX19" fmla="*/ 2362299 w 7945062"/>
                    <a:gd name="connsiteY19" fmla="*/ 122091 h 230601"/>
                    <a:gd name="connsiteX20" fmla="*/ 2046736 w 7945062"/>
                    <a:gd name="connsiteY20" fmla="*/ 125637 h 230601"/>
                    <a:gd name="connsiteX21" fmla="*/ 1764045 w 7945062"/>
                    <a:gd name="connsiteY21" fmla="*/ 149098 h 230601"/>
                    <a:gd name="connsiteX22" fmla="*/ 1452589 w 7945062"/>
                    <a:gd name="connsiteY22" fmla="*/ 156649 h 230601"/>
                    <a:gd name="connsiteX23" fmla="*/ 1175127 w 7945062"/>
                    <a:gd name="connsiteY23" fmla="*/ 167366 h 230601"/>
                    <a:gd name="connsiteX24" fmla="*/ 884637 w 7945062"/>
                    <a:gd name="connsiteY24" fmla="*/ 180299 h 230601"/>
                    <a:gd name="connsiteX25" fmla="*/ 584294 w 7945062"/>
                    <a:gd name="connsiteY25" fmla="*/ 198927 h 230601"/>
                    <a:gd name="connsiteX26" fmla="*/ 296047 w 7945062"/>
                    <a:gd name="connsiteY26" fmla="*/ 213512 h 230601"/>
                    <a:gd name="connsiteX27" fmla="*/ 0 w 7945062"/>
                    <a:gd name="connsiteY27" fmla="*/ 230601 h 230601"/>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64040 h 259543"/>
                    <a:gd name="connsiteX1" fmla="*/ 7637903 w 7945062"/>
                    <a:gd name="connsiteY1" fmla="*/ 73978 h 259543"/>
                    <a:gd name="connsiteX2" fmla="*/ 7352503 w 7945062"/>
                    <a:gd name="connsiteY2" fmla="*/ 103547 h 259543"/>
                    <a:gd name="connsiteX3" fmla="*/ 7061219 w 7945062"/>
                    <a:gd name="connsiteY3" fmla="*/ 120768 h 259543"/>
                    <a:gd name="connsiteX4" fmla="*/ 6756390 w 7945062"/>
                    <a:gd name="connsiteY4" fmla="*/ 118702 h 259543"/>
                    <a:gd name="connsiteX5" fmla="*/ 6459135 w 7945062"/>
                    <a:gd name="connsiteY5" fmla="*/ 131808 h 259543"/>
                    <a:gd name="connsiteX6" fmla="*/ 6169249 w 7945062"/>
                    <a:gd name="connsiteY6" fmla="*/ 142087 h 259543"/>
                    <a:gd name="connsiteX7" fmla="*/ 5879742 w 7945062"/>
                    <a:gd name="connsiteY7" fmla="*/ 152576 h 259543"/>
                    <a:gd name="connsiteX8" fmla="*/ 5582108 w 7945062"/>
                    <a:gd name="connsiteY8" fmla="*/ 140965 h 259543"/>
                    <a:gd name="connsiteX9" fmla="*/ 5295776 w 7945062"/>
                    <a:gd name="connsiteY9" fmla="*/ 135768 h 259543"/>
                    <a:gd name="connsiteX10" fmla="*/ 4986374 w 7945062"/>
                    <a:gd name="connsiteY10" fmla="*/ 127194 h 259543"/>
                    <a:gd name="connsiteX11" fmla="*/ 4701440 w 7945062"/>
                    <a:gd name="connsiteY11" fmla="*/ 95710 h 259543"/>
                    <a:gd name="connsiteX12" fmla="*/ 4419215 w 7945062"/>
                    <a:gd name="connsiteY12" fmla="*/ 0 h 259543"/>
                    <a:gd name="connsiteX13" fmla="*/ 4115231 w 7945062"/>
                    <a:gd name="connsiteY13" fmla="*/ 92672 h 259543"/>
                    <a:gd name="connsiteX14" fmla="*/ 3825867 w 7945062"/>
                    <a:gd name="connsiteY14" fmla="*/ 102876 h 259543"/>
                    <a:gd name="connsiteX15" fmla="*/ 3514740 w 7945062"/>
                    <a:gd name="connsiteY15" fmla="*/ 110141 h 259543"/>
                    <a:gd name="connsiteX16" fmla="*/ 3225043 w 7945062"/>
                    <a:gd name="connsiteY16" fmla="*/ 130891 h 259543"/>
                    <a:gd name="connsiteX17" fmla="*/ 2924229 w 7945062"/>
                    <a:gd name="connsiteY17" fmla="*/ 148985 h 259543"/>
                    <a:gd name="connsiteX18" fmla="*/ 2641815 w 7945062"/>
                    <a:gd name="connsiteY18" fmla="*/ 141740 h 259543"/>
                    <a:gd name="connsiteX19" fmla="*/ 2362299 w 7945062"/>
                    <a:gd name="connsiteY19" fmla="*/ 151033 h 259543"/>
                    <a:gd name="connsiteX20" fmla="*/ 2046736 w 7945062"/>
                    <a:gd name="connsiteY20" fmla="*/ 154579 h 259543"/>
                    <a:gd name="connsiteX21" fmla="*/ 1764045 w 7945062"/>
                    <a:gd name="connsiteY21" fmla="*/ 178040 h 259543"/>
                    <a:gd name="connsiteX22" fmla="*/ 1452589 w 7945062"/>
                    <a:gd name="connsiteY22" fmla="*/ 185591 h 259543"/>
                    <a:gd name="connsiteX23" fmla="*/ 1175127 w 7945062"/>
                    <a:gd name="connsiteY23" fmla="*/ 196308 h 259543"/>
                    <a:gd name="connsiteX24" fmla="*/ 884637 w 7945062"/>
                    <a:gd name="connsiteY24" fmla="*/ 209241 h 259543"/>
                    <a:gd name="connsiteX25" fmla="*/ 584294 w 7945062"/>
                    <a:gd name="connsiteY25" fmla="*/ 227869 h 259543"/>
                    <a:gd name="connsiteX26" fmla="*/ 296047 w 7945062"/>
                    <a:gd name="connsiteY26" fmla="*/ 242454 h 259543"/>
                    <a:gd name="connsiteX27" fmla="*/ 0 w 7945062"/>
                    <a:gd name="connsiteY27" fmla="*/ 259543 h 25954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10965 w 7945062"/>
                    <a:gd name="connsiteY11" fmla="*/ 9365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763 h 199266"/>
                    <a:gd name="connsiteX1" fmla="*/ 7637903 w 7945062"/>
                    <a:gd name="connsiteY1" fmla="*/ 13701 h 199266"/>
                    <a:gd name="connsiteX2" fmla="*/ 7352503 w 7945062"/>
                    <a:gd name="connsiteY2" fmla="*/ 43270 h 199266"/>
                    <a:gd name="connsiteX3" fmla="*/ 7061219 w 7945062"/>
                    <a:gd name="connsiteY3" fmla="*/ 60491 h 199266"/>
                    <a:gd name="connsiteX4" fmla="*/ 6756390 w 7945062"/>
                    <a:gd name="connsiteY4" fmla="*/ 58425 h 199266"/>
                    <a:gd name="connsiteX5" fmla="*/ 6459135 w 7945062"/>
                    <a:gd name="connsiteY5" fmla="*/ 71531 h 199266"/>
                    <a:gd name="connsiteX6" fmla="*/ 6169249 w 7945062"/>
                    <a:gd name="connsiteY6" fmla="*/ 81810 h 199266"/>
                    <a:gd name="connsiteX7" fmla="*/ 5879742 w 7945062"/>
                    <a:gd name="connsiteY7" fmla="*/ 92299 h 199266"/>
                    <a:gd name="connsiteX8" fmla="*/ 5582108 w 7945062"/>
                    <a:gd name="connsiteY8" fmla="*/ 80688 h 199266"/>
                    <a:gd name="connsiteX9" fmla="*/ 5295776 w 7945062"/>
                    <a:gd name="connsiteY9" fmla="*/ 75491 h 199266"/>
                    <a:gd name="connsiteX10" fmla="*/ 4983199 w 7945062"/>
                    <a:gd name="connsiteY10" fmla="*/ 0 h 199266"/>
                    <a:gd name="connsiteX11" fmla="*/ 4710965 w 7945062"/>
                    <a:gd name="connsiteY11" fmla="*/ 13128 h 199266"/>
                    <a:gd name="connsiteX12" fmla="*/ 4403340 w 7945062"/>
                    <a:gd name="connsiteY12" fmla="*/ 19386 h 199266"/>
                    <a:gd name="connsiteX13" fmla="*/ 4115231 w 7945062"/>
                    <a:gd name="connsiteY13" fmla="*/ 32395 h 199266"/>
                    <a:gd name="connsiteX14" fmla="*/ 3825867 w 7945062"/>
                    <a:gd name="connsiteY14" fmla="*/ 42599 h 199266"/>
                    <a:gd name="connsiteX15" fmla="*/ 3514740 w 7945062"/>
                    <a:gd name="connsiteY15" fmla="*/ 49864 h 199266"/>
                    <a:gd name="connsiteX16" fmla="*/ 3225043 w 7945062"/>
                    <a:gd name="connsiteY16" fmla="*/ 70614 h 199266"/>
                    <a:gd name="connsiteX17" fmla="*/ 2924229 w 7945062"/>
                    <a:gd name="connsiteY17" fmla="*/ 88708 h 199266"/>
                    <a:gd name="connsiteX18" fmla="*/ 2641815 w 7945062"/>
                    <a:gd name="connsiteY18" fmla="*/ 81463 h 199266"/>
                    <a:gd name="connsiteX19" fmla="*/ 2362299 w 7945062"/>
                    <a:gd name="connsiteY19" fmla="*/ 90756 h 199266"/>
                    <a:gd name="connsiteX20" fmla="*/ 2046736 w 7945062"/>
                    <a:gd name="connsiteY20" fmla="*/ 94302 h 199266"/>
                    <a:gd name="connsiteX21" fmla="*/ 1764045 w 7945062"/>
                    <a:gd name="connsiteY21" fmla="*/ 117763 h 199266"/>
                    <a:gd name="connsiteX22" fmla="*/ 1452589 w 7945062"/>
                    <a:gd name="connsiteY22" fmla="*/ 125314 h 199266"/>
                    <a:gd name="connsiteX23" fmla="*/ 1175127 w 7945062"/>
                    <a:gd name="connsiteY23" fmla="*/ 136031 h 199266"/>
                    <a:gd name="connsiteX24" fmla="*/ 884637 w 7945062"/>
                    <a:gd name="connsiteY24" fmla="*/ 148964 h 199266"/>
                    <a:gd name="connsiteX25" fmla="*/ 584294 w 7945062"/>
                    <a:gd name="connsiteY25" fmla="*/ 167592 h 199266"/>
                    <a:gd name="connsiteX26" fmla="*/ 296047 w 7945062"/>
                    <a:gd name="connsiteY26" fmla="*/ 182177 h 199266"/>
                    <a:gd name="connsiteX27" fmla="*/ 0 w 7945062"/>
                    <a:gd name="connsiteY27" fmla="*/ 199266 h 199266"/>
                    <a:gd name="connsiteX0" fmla="*/ 7945062 w 7945062"/>
                    <a:gd name="connsiteY0" fmla="*/ 23868 h 219371"/>
                    <a:gd name="connsiteX1" fmla="*/ 7637903 w 7945062"/>
                    <a:gd name="connsiteY1" fmla="*/ 33806 h 219371"/>
                    <a:gd name="connsiteX2" fmla="*/ 7352503 w 7945062"/>
                    <a:gd name="connsiteY2" fmla="*/ 63375 h 219371"/>
                    <a:gd name="connsiteX3" fmla="*/ 7061219 w 7945062"/>
                    <a:gd name="connsiteY3" fmla="*/ 80596 h 219371"/>
                    <a:gd name="connsiteX4" fmla="*/ 6756390 w 7945062"/>
                    <a:gd name="connsiteY4" fmla="*/ 78530 h 219371"/>
                    <a:gd name="connsiteX5" fmla="*/ 6459135 w 7945062"/>
                    <a:gd name="connsiteY5" fmla="*/ 91636 h 219371"/>
                    <a:gd name="connsiteX6" fmla="*/ 6169249 w 7945062"/>
                    <a:gd name="connsiteY6" fmla="*/ 101915 h 219371"/>
                    <a:gd name="connsiteX7" fmla="*/ 5879742 w 7945062"/>
                    <a:gd name="connsiteY7" fmla="*/ 112404 h 219371"/>
                    <a:gd name="connsiteX8" fmla="*/ 5582108 w 7945062"/>
                    <a:gd name="connsiteY8" fmla="*/ 100793 h 219371"/>
                    <a:gd name="connsiteX9" fmla="*/ 5311651 w 7945062"/>
                    <a:gd name="connsiteY9" fmla="*/ 0 h 219371"/>
                    <a:gd name="connsiteX10" fmla="*/ 4983199 w 7945062"/>
                    <a:gd name="connsiteY10" fmla="*/ 20105 h 219371"/>
                    <a:gd name="connsiteX11" fmla="*/ 4710965 w 7945062"/>
                    <a:gd name="connsiteY11" fmla="*/ 33233 h 219371"/>
                    <a:gd name="connsiteX12" fmla="*/ 4403340 w 7945062"/>
                    <a:gd name="connsiteY12" fmla="*/ 39491 h 219371"/>
                    <a:gd name="connsiteX13" fmla="*/ 4115231 w 7945062"/>
                    <a:gd name="connsiteY13" fmla="*/ 52500 h 219371"/>
                    <a:gd name="connsiteX14" fmla="*/ 3825867 w 7945062"/>
                    <a:gd name="connsiteY14" fmla="*/ 62704 h 219371"/>
                    <a:gd name="connsiteX15" fmla="*/ 3514740 w 7945062"/>
                    <a:gd name="connsiteY15" fmla="*/ 69969 h 219371"/>
                    <a:gd name="connsiteX16" fmla="*/ 3225043 w 7945062"/>
                    <a:gd name="connsiteY16" fmla="*/ 90719 h 219371"/>
                    <a:gd name="connsiteX17" fmla="*/ 2924229 w 7945062"/>
                    <a:gd name="connsiteY17" fmla="*/ 108813 h 219371"/>
                    <a:gd name="connsiteX18" fmla="*/ 2641815 w 7945062"/>
                    <a:gd name="connsiteY18" fmla="*/ 101568 h 219371"/>
                    <a:gd name="connsiteX19" fmla="*/ 2362299 w 7945062"/>
                    <a:gd name="connsiteY19" fmla="*/ 110861 h 219371"/>
                    <a:gd name="connsiteX20" fmla="*/ 2046736 w 7945062"/>
                    <a:gd name="connsiteY20" fmla="*/ 114407 h 219371"/>
                    <a:gd name="connsiteX21" fmla="*/ 1764045 w 7945062"/>
                    <a:gd name="connsiteY21" fmla="*/ 137868 h 219371"/>
                    <a:gd name="connsiteX22" fmla="*/ 1452589 w 7945062"/>
                    <a:gd name="connsiteY22" fmla="*/ 145419 h 219371"/>
                    <a:gd name="connsiteX23" fmla="*/ 1175127 w 7945062"/>
                    <a:gd name="connsiteY23" fmla="*/ 156136 h 219371"/>
                    <a:gd name="connsiteX24" fmla="*/ 884637 w 7945062"/>
                    <a:gd name="connsiteY24" fmla="*/ 169069 h 219371"/>
                    <a:gd name="connsiteX25" fmla="*/ 584294 w 7945062"/>
                    <a:gd name="connsiteY25" fmla="*/ 187697 h 219371"/>
                    <a:gd name="connsiteX26" fmla="*/ 296047 w 7945062"/>
                    <a:gd name="connsiteY26" fmla="*/ 202282 h 219371"/>
                    <a:gd name="connsiteX27" fmla="*/ 0 w 7945062"/>
                    <a:gd name="connsiteY27" fmla="*/ 219371 h 219371"/>
                    <a:gd name="connsiteX0" fmla="*/ 7945062 w 7945062"/>
                    <a:gd name="connsiteY0" fmla="*/ 47349 h 242852"/>
                    <a:gd name="connsiteX1" fmla="*/ 7637903 w 7945062"/>
                    <a:gd name="connsiteY1" fmla="*/ 57287 h 242852"/>
                    <a:gd name="connsiteX2" fmla="*/ 7352503 w 7945062"/>
                    <a:gd name="connsiteY2" fmla="*/ 86856 h 242852"/>
                    <a:gd name="connsiteX3" fmla="*/ 7061219 w 7945062"/>
                    <a:gd name="connsiteY3" fmla="*/ 104077 h 242852"/>
                    <a:gd name="connsiteX4" fmla="*/ 6756390 w 7945062"/>
                    <a:gd name="connsiteY4" fmla="*/ 102011 h 242852"/>
                    <a:gd name="connsiteX5" fmla="*/ 6459135 w 7945062"/>
                    <a:gd name="connsiteY5" fmla="*/ 115117 h 242852"/>
                    <a:gd name="connsiteX6" fmla="*/ 6169249 w 7945062"/>
                    <a:gd name="connsiteY6" fmla="*/ 125396 h 242852"/>
                    <a:gd name="connsiteX7" fmla="*/ 5879742 w 7945062"/>
                    <a:gd name="connsiteY7" fmla="*/ 135885 h 242852"/>
                    <a:gd name="connsiteX8" fmla="*/ 5597983 w 7945062"/>
                    <a:gd name="connsiteY8" fmla="*/ 0 h 242852"/>
                    <a:gd name="connsiteX9" fmla="*/ 5311651 w 7945062"/>
                    <a:gd name="connsiteY9" fmla="*/ 23481 h 242852"/>
                    <a:gd name="connsiteX10" fmla="*/ 4983199 w 7945062"/>
                    <a:gd name="connsiteY10" fmla="*/ 43586 h 242852"/>
                    <a:gd name="connsiteX11" fmla="*/ 4710965 w 7945062"/>
                    <a:gd name="connsiteY11" fmla="*/ 56714 h 242852"/>
                    <a:gd name="connsiteX12" fmla="*/ 4403340 w 7945062"/>
                    <a:gd name="connsiteY12" fmla="*/ 62972 h 242852"/>
                    <a:gd name="connsiteX13" fmla="*/ 4115231 w 7945062"/>
                    <a:gd name="connsiteY13" fmla="*/ 75981 h 242852"/>
                    <a:gd name="connsiteX14" fmla="*/ 3825867 w 7945062"/>
                    <a:gd name="connsiteY14" fmla="*/ 86185 h 242852"/>
                    <a:gd name="connsiteX15" fmla="*/ 3514740 w 7945062"/>
                    <a:gd name="connsiteY15" fmla="*/ 93450 h 242852"/>
                    <a:gd name="connsiteX16" fmla="*/ 3225043 w 7945062"/>
                    <a:gd name="connsiteY16" fmla="*/ 114200 h 242852"/>
                    <a:gd name="connsiteX17" fmla="*/ 2924229 w 7945062"/>
                    <a:gd name="connsiteY17" fmla="*/ 132294 h 242852"/>
                    <a:gd name="connsiteX18" fmla="*/ 2641815 w 7945062"/>
                    <a:gd name="connsiteY18" fmla="*/ 125049 h 242852"/>
                    <a:gd name="connsiteX19" fmla="*/ 2362299 w 7945062"/>
                    <a:gd name="connsiteY19" fmla="*/ 134342 h 242852"/>
                    <a:gd name="connsiteX20" fmla="*/ 2046736 w 7945062"/>
                    <a:gd name="connsiteY20" fmla="*/ 137888 h 242852"/>
                    <a:gd name="connsiteX21" fmla="*/ 1764045 w 7945062"/>
                    <a:gd name="connsiteY21" fmla="*/ 161349 h 242852"/>
                    <a:gd name="connsiteX22" fmla="*/ 1452589 w 7945062"/>
                    <a:gd name="connsiteY22" fmla="*/ 168900 h 242852"/>
                    <a:gd name="connsiteX23" fmla="*/ 1175127 w 7945062"/>
                    <a:gd name="connsiteY23" fmla="*/ 179617 h 242852"/>
                    <a:gd name="connsiteX24" fmla="*/ 884637 w 7945062"/>
                    <a:gd name="connsiteY24" fmla="*/ 192550 h 242852"/>
                    <a:gd name="connsiteX25" fmla="*/ 584294 w 7945062"/>
                    <a:gd name="connsiteY25" fmla="*/ 211178 h 242852"/>
                    <a:gd name="connsiteX26" fmla="*/ 296047 w 7945062"/>
                    <a:gd name="connsiteY26" fmla="*/ 225763 h 242852"/>
                    <a:gd name="connsiteX27" fmla="*/ 0 w 7945062"/>
                    <a:gd name="connsiteY27" fmla="*/ 242852 h 242852"/>
                    <a:gd name="connsiteX0" fmla="*/ 7945062 w 7945062"/>
                    <a:gd name="connsiteY0" fmla="*/ 61230 h 256733"/>
                    <a:gd name="connsiteX1" fmla="*/ 7637903 w 7945062"/>
                    <a:gd name="connsiteY1" fmla="*/ 71168 h 256733"/>
                    <a:gd name="connsiteX2" fmla="*/ 7352503 w 7945062"/>
                    <a:gd name="connsiteY2" fmla="*/ 100737 h 256733"/>
                    <a:gd name="connsiteX3" fmla="*/ 7061219 w 7945062"/>
                    <a:gd name="connsiteY3" fmla="*/ 117958 h 256733"/>
                    <a:gd name="connsiteX4" fmla="*/ 6756390 w 7945062"/>
                    <a:gd name="connsiteY4" fmla="*/ 115892 h 256733"/>
                    <a:gd name="connsiteX5" fmla="*/ 6459135 w 7945062"/>
                    <a:gd name="connsiteY5" fmla="*/ 128998 h 256733"/>
                    <a:gd name="connsiteX6" fmla="*/ 6169249 w 7945062"/>
                    <a:gd name="connsiteY6" fmla="*/ 139277 h 256733"/>
                    <a:gd name="connsiteX7" fmla="*/ 5876567 w 7945062"/>
                    <a:gd name="connsiteY7" fmla="*/ 0 h 256733"/>
                    <a:gd name="connsiteX8" fmla="*/ 5597983 w 7945062"/>
                    <a:gd name="connsiteY8" fmla="*/ 13881 h 256733"/>
                    <a:gd name="connsiteX9" fmla="*/ 5311651 w 7945062"/>
                    <a:gd name="connsiteY9" fmla="*/ 37362 h 256733"/>
                    <a:gd name="connsiteX10" fmla="*/ 4983199 w 7945062"/>
                    <a:gd name="connsiteY10" fmla="*/ 57467 h 256733"/>
                    <a:gd name="connsiteX11" fmla="*/ 4710965 w 7945062"/>
                    <a:gd name="connsiteY11" fmla="*/ 70595 h 256733"/>
                    <a:gd name="connsiteX12" fmla="*/ 4403340 w 7945062"/>
                    <a:gd name="connsiteY12" fmla="*/ 76853 h 256733"/>
                    <a:gd name="connsiteX13" fmla="*/ 4115231 w 7945062"/>
                    <a:gd name="connsiteY13" fmla="*/ 89862 h 256733"/>
                    <a:gd name="connsiteX14" fmla="*/ 3825867 w 7945062"/>
                    <a:gd name="connsiteY14" fmla="*/ 100066 h 256733"/>
                    <a:gd name="connsiteX15" fmla="*/ 3514740 w 7945062"/>
                    <a:gd name="connsiteY15" fmla="*/ 107331 h 256733"/>
                    <a:gd name="connsiteX16" fmla="*/ 3225043 w 7945062"/>
                    <a:gd name="connsiteY16" fmla="*/ 128081 h 256733"/>
                    <a:gd name="connsiteX17" fmla="*/ 2924229 w 7945062"/>
                    <a:gd name="connsiteY17" fmla="*/ 146175 h 256733"/>
                    <a:gd name="connsiteX18" fmla="*/ 2641815 w 7945062"/>
                    <a:gd name="connsiteY18" fmla="*/ 138930 h 256733"/>
                    <a:gd name="connsiteX19" fmla="*/ 2362299 w 7945062"/>
                    <a:gd name="connsiteY19" fmla="*/ 148223 h 256733"/>
                    <a:gd name="connsiteX20" fmla="*/ 2046736 w 7945062"/>
                    <a:gd name="connsiteY20" fmla="*/ 151769 h 256733"/>
                    <a:gd name="connsiteX21" fmla="*/ 1764045 w 7945062"/>
                    <a:gd name="connsiteY21" fmla="*/ 175230 h 256733"/>
                    <a:gd name="connsiteX22" fmla="*/ 1452589 w 7945062"/>
                    <a:gd name="connsiteY22" fmla="*/ 182781 h 256733"/>
                    <a:gd name="connsiteX23" fmla="*/ 1175127 w 7945062"/>
                    <a:gd name="connsiteY23" fmla="*/ 193498 h 256733"/>
                    <a:gd name="connsiteX24" fmla="*/ 884637 w 7945062"/>
                    <a:gd name="connsiteY24" fmla="*/ 206431 h 256733"/>
                    <a:gd name="connsiteX25" fmla="*/ 584294 w 7945062"/>
                    <a:gd name="connsiteY25" fmla="*/ 225059 h 256733"/>
                    <a:gd name="connsiteX26" fmla="*/ 296047 w 7945062"/>
                    <a:gd name="connsiteY26" fmla="*/ 239644 h 256733"/>
                    <a:gd name="connsiteX27" fmla="*/ 0 w 7945062"/>
                    <a:gd name="connsiteY27" fmla="*/ 256733 h 256733"/>
                    <a:gd name="connsiteX0" fmla="*/ 7945062 w 7945062"/>
                    <a:gd name="connsiteY0" fmla="*/ 74905 h 270408"/>
                    <a:gd name="connsiteX1" fmla="*/ 7637903 w 7945062"/>
                    <a:gd name="connsiteY1" fmla="*/ 84843 h 270408"/>
                    <a:gd name="connsiteX2" fmla="*/ 7352503 w 7945062"/>
                    <a:gd name="connsiteY2" fmla="*/ 114412 h 270408"/>
                    <a:gd name="connsiteX3" fmla="*/ 7061219 w 7945062"/>
                    <a:gd name="connsiteY3" fmla="*/ 131633 h 270408"/>
                    <a:gd name="connsiteX4" fmla="*/ 6756390 w 7945062"/>
                    <a:gd name="connsiteY4" fmla="*/ 129567 h 270408"/>
                    <a:gd name="connsiteX5" fmla="*/ 6459135 w 7945062"/>
                    <a:gd name="connsiteY5" fmla="*/ 142673 h 270408"/>
                    <a:gd name="connsiteX6" fmla="*/ 6185124 w 7945062"/>
                    <a:gd name="connsiteY6" fmla="*/ 0 h 270408"/>
                    <a:gd name="connsiteX7" fmla="*/ 5876567 w 7945062"/>
                    <a:gd name="connsiteY7" fmla="*/ 13675 h 270408"/>
                    <a:gd name="connsiteX8" fmla="*/ 5597983 w 7945062"/>
                    <a:gd name="connsiteY8" fmla="*/ 27556 h 270408"/>
                    <a:gd name="connsiteX9" fmla="*/ 5311651 w 7945062"/>
                    <a:gd name="connsiteY9" fmla="*/ 51037 h 270408"/>
                    <a:gd name="connsiteX10" fmla="*/ 4983199 w 7945062"/>
                    <a:gd name="connsiteY10" fmla="*/ 71142 h 270408"/>
                    <a:gd name="connsiteX11" fmla="*/ 4710965 w 7945062"/>
                    <a:gd name="connsiteY11" fmla="*/ 84270 h 270408"/>
                    <a:gd name="connsiteX12" fmla="*/ 4403340 w 7945062"/>
                    <a:gd name="connsiteY12" fmla="*/ 90528 h 270408"/>
                    <a:gd name="connsiteX13" fmla="*/ 4115231 w 7945062"/>
                    <a:gd name="connsiteY13" fmla="*/ 103537 h 270408"/>
                    <a:gd name="connsiteX14" fmla="*/ 3825867 w 7945062"/>
                    <a:gd name="connsiteY14" fmla="*/ 113741 h 270408"/>
                    <a:gd name="connsiteX15" fmla="*/ 3514740 w 7945062"/>
                    <a:gd name="connsiteY15" fmla="*/ 121006 h 270408"/>
                    <a:gd name="connsiteX16" fmla="*/ 3225043 w 7945062"/>
                    <a:gd name="connsiteY16" fmla="*/ 141756 h 270408"/>
                    <a:gd name="connsiteX17" fmla="*/ 2924229 w 7945062"/>
                    <a:gd name="connsiteY17" fmla="*/ 159850 h 270408"/>
                    <a:gd name="connsiteX18" fmla="*/ 2641815 w 7945062"/>
                    <a:gd name="connsiteY18" fmla="*/ 152605 h 270408"/>
                    <a:gd name="connsiteX19" fmla="*/ 2362299 w 7945062"/>
                    <a:gd name="connsiteY19" fmla="*/ 161898 h 270408"/>
                    <a:gd name="connsiteX20" fmla="*/ 2046736 w 7945062"/>
                    <a:gd name="connsiteY20" fmla="*/ 165444 h 270408"/>
                    <a:gd name="connsiteX21" fmla="*/ 1764045 w 7945062"/>
                    <a:gd name="connsiteY21" fmla="*/ 188905 h 270408"/>
                    <a:gd name="connsiteX22" fmla="*/ 1452589 w 7945062"/>
                    <a:gd name="connsiteY22" fmla="*/ 196456 h 270408"/>
                    <a:gd name="connsiteX23" fmla="*/ 1175127 w 7945062"/>
                    <a:gd name="connsiteY23" fmla="*/ 207173 h 270408"/>
                    <a:gd name="connsiteX24" fmla="*/ 884637 w 7945062"/>
                    <a:gd name="connsiteY24" fmla="*/ 220106 h 270408"/>
                    <a:gd name="connsiteX25" fmla="*/ 584294 w 7945062"/>
                    <a:gd name="connsiteY25" fmla="*/ 238734 h 270408"/>
                    <a:gd name="connsiteX26" fmla="*/ 296047 w 7945062"/>
                    <a:gd name="connsiteY26" fmla="*/ 253319 h 270408"/>
                    <a:gd name="connsiteX27" fmla="*/ 0 w 7945062"/>
                    <a:gd name="connsiteY27" fmla="*/ 270408 h 270408"/>
                    <a:gd name="connsiteX0" fmla="*/ 7945062 w 7945062"/>
                    <a:gd name="connsiteY0" fmla="*/ 97930 h 293433"/>
                    <a:gd name="connsiteX1" fmla="*/ 7637903 w 7945062"/>
                    <a:gd name="connsiteY1" fmla="*/ 107868 h 293433"/>
                    <a:gd name="connsiteX2" fmla="*/ 7352503 w 7945062"/>
                    <a:gd name="connsiteY2" fmla="*/ 137437 h 293433"/>
                    <a:gd name="connsiteX3" fmla="*/ 7061219 w 7945062"/>
                    <a:gd name="connsiteY3" fmla="*/ 154658 h 293433"/>
                    <a:gd name="connsiteX4" fmla="*/ 6756390 w 7945062"/>
                    <a:gd name="connsiteY4" fmla="*/ 152592 h 293433"/>
                    <a:gd name="connsiteX5" fmla="*/ 6465485 w 7945062"/>
                    <a:gd name="connsiteY5" fmla="*/ 0 h 293433"/>
                    <a:gd name="connsiteX6" fmla="*/ 6185124 w 7945062"/>
                    <a:gd name="connsiteY6" fmla="*/ 23025 h 293433"/>
                    <a:gd name="connsiteX7" fmla="*/ 5876567 w 7945062"/>
                    <a:gd name="connsiteY7" fmla="*/ 36700 h 293433"/>
                    <a:gd name="connsiteX8" fmla="*/ 5597983 w 7945062"/>
                    <a:gd name="connsiteY8" fmla="*/ 50581 h 293433"/>
                    <a:gd name="connsiteX9" fmla="*/ 5311651 w 7945062"/>
                    <a:gd name="connsiteY9" fmla="*/ 74062 h 293433"/>
                    <a:gd name="connsiteX10" fmla="*/ 4983199 w 7945062"/>
                    <a:gd name="connsiteY10" fmla="*/ 94167 h 293433"/>
                    <a:gd name="connsiteX11" fmla="*/ 4710965 w 7945062"/>
                    <a:gd name="connsiteY11" fmla="*/ 107295 h 293433"/>
                    <a:gd name="connsiteX12" fmla="*/ 4403340 w 7945062"/>
                    <a:gd name="connsiteY12" fmla="*/ 113553 h 293433"/>
                    <a:gd name="connsiteX13" fmla="*/ 4115231 w 7945062"/>
                    <a:gd name="connsiteY13" fmla="*/ 126562 h 293433"/>
                    <a:gd name="connsiteX14" fmla="*/ 3825867 w 7945062"/>
                    <a:gd name="connsiteY14" fmla="*/ 136766 h 293433"/>
                    <a:gd name="connsiteX15" fmla="*/ 3514740 w 7945062"/>
                    <a:gd name="connsiteY15" fmla="*/ 144031 h 293433"/>
                    <a:gd name="connsiteX16" fmla="*/ 3225043 w 7945062"/>
                    <a:gd name="connsiteY16" fmla="*/ 164781 h 293433"/>
                    <a:gd name="connsiteX17" fmla="*/ 2924229 w 7945062"/>
                    <a:gd name="connsiteY17" fmla="*/ 182875 h 293433"/>
                    <a:gd name="connsiteX18" fmla="*/ 2641815 w 7945062"/>
                    <a:gd name="connsiteY18" fmla="*/ 175630 h 293433"/>
                    <a:gd name="connsiteX19" fmla="*/ 2362299 w 7945062"/>
                    <a:gd name="connsiteY19" fmla="*/ 184923 h 293433"/>
                    <a:gd name="connsiteX20" fmla="*/ 2046736 w 7945062"/>
                    <a:gd name="connsiteY20" fmla="*/ 188469 h 293433"/>
                    <a:gd name="connsiteX21" fmla="*/ 1764045 w 7945062"/>
                    <a:gd name="connsiteY21" fmla="*/ 211930 h 293433"/>
                    <a:gd name="connsiteX22" fmla="*/ 1452589 w 7945062"/>
                    <a:gd name="connsiteY22" fmla="*/ 219481 h 293433"/>
                    <a:gd name="connsiteX23" fmla="*/ 1175127 w 7945062"/>
                    <a:gd name="connsiteY23" fmla="*/ 230198 h 293433"/>
                    <a:gd name="connsiteX24" fmla="*/ 884637 w 7945062"/>
                    <a:gd name="connsiteY24" fmla="*/ 243131 h 293433"/>
                    <a:gd name="connsiteX25" fmla="*/ 584294 w 7945062"/>
                    <a:gd name="connsiteY25" fmla="*/ 261759 h 293433"/>
                    <a:gd name="connsiteX26" fmla="*/ 296047 w 7945062"/>
                    <a:gd name="connsiteY26" fmla="*/ 276344 h 293433"/>
                    <a:gd name="connsiteX27" fmla="*/ 0 w 7945062"/>
                    <a:gd name="connsiteY27" fmla="*/ 293433 h 293433"/>
                    <a:gd name="connsiteX0" fmla="*/ 7945062 w 7945062"/>
                    <a:gd name="connsiteY0" fmla="*/ 111036 h 306539"/>
                    <a:gd name="connsiteX1" fmla="*/ 7637903 w 7945062"/>
                    <a:gd name="connsiteY1" fmla="*/ 120974 h 306539"/>
                    <a:gd name="connsiteX2" fmla="*/ 7352503 w 7945062"/>
                    <a:gd name="connsiteY2" fmla="*/ 150543 h 306539"/>
                    <a:gd name="connsiteX3" fmla="*/ 7061219 w 7945062"/>
                    <a:gd name="connsiteY3" fmla="*/ 167764 h 306539"/>
                    <a:gd name="connsiteX4" fmla="*/ 6765915 w 7945062"/>
                    <a:gd name="connsiteY4" fmla="*/ 0 h 306539"/>
                    <a:gd name="connsiteX5" fmla="*/ 6465485 w 7945062"/>
                    <a:gd name="connsiteY5" fmla="*/ 13106 h 306539"/>
                    <a:gd name="connsiteX6" fmla="*/ 6185124 w 7945062"/>
                    <a:gd name="connsiteY6" fmla="*/ 36131 h 306539"/>
                    <a:gd name="connsiteX7" fmla="*/ 5876567 w 7945062"/>
                    <a:gd name="connsiteY7" fmla="*/ 49806 h 306539"/>
                    <a:gd name="connsiteX8" fmla="*/ 5597983 w 7945062"/>
                    <a:gd name="connsiteY8" fmla="*/ 63687 h 306539"/>
                    <a:gd name="connsiteX9" fmla="*/ 5311651 w 7945062"/>
                    <a:gd name="connsiteY9" fmla="*/ 87168 h 306539"/>
                    <a:gd name="connsiteX10" fmla="*/ 4983199 w 7945062"/>
                    <a:gd name="connsiteY10" fmla="*/ 107273 h 306539"/>
                    <a:gd name="connsiteX11" fmla="*/ 4710965 w 7945062"/>
                    <a:gd name="connsiteY11" fmla="*/ 120401 h 306539"/>
                    <a:gd name="connsiteX12" fmla="*/ 4403340 w 7945062"/>
                    <a:gd name="connsiteY12" fmla="*/ 126659 h 306539"/>
                    <a:gd name="connsiteX13" fmla="*/ 4115231 w 7945062"/>
                    <a:gd name="connsiteY13" fmla="*/ 139668 h 306539"/>
                    <a:gd name="connsiteX14" fmla="*/ 3825867 w 7945062"/>
                    <a:gd name="connsiteY14" fmla="*/ 149872 h 306539"/>
                    <a:gd name="connsiteX15" fmla="*/ 3514740 w 7945062"/>
                    <a:gd name="connsiteY15" fmla="*/ 157137 h 306539"/>
                    <a:gd name="connsiteX16" fmla="*/ 3225043 w 7945062"/>
                    <a:gd name="connsiteY16" fmla="*/ 177887 h 306539"/>
                    <a:gd name="connsiteX17" fmla="*/ 2924229 w 7945062"/>
                    <a:gd name="connsiteY17" fmla="*/ 195981 h 306539"/>
                    <a:gd name="connsiteX18" fmla="*/ 2641815 w 7945062"/>
                    <a:gd name="connsiteY18" fmla="*/ 188736 h 306539"/>
                    <a:gd name="connsiteX19" fmla="*/ 2362299 w 7945062"/>
                    <a:gd name="connsiteY19" fmla="*/ 198029 h 306539"/>
                    <a:gd name="connsiteX20" fmla="*/ 2046736 w 7945062"/>
                    <a:gd name="connsiteY20" fmla="*/ 201575 h 306539"/>
                    <a:gd name="connsiteX21" fmla="*/ 1764045 w 7945062"/>
                    <a:gd name="connsiteY21" fmla="*/ 225036 h 306539"/>
                    <a:gd name="connsiteX22" fmla="*/ 1452589 w 7945062"/>
                    <a:gd name="connsiteY22" fmla="*/ 232587 h 306539"/>
                    <a:gd name="connsiteX23" fmla="*/ 1175127 w 7945062"/>
                    <a:gd name="connsiteY23" fmla="*/ 243304 h 306539"/>
                    <a:gd name="connsiteX24" fmla="*/ 884637 w 7945062"/>
                    <a:gd name="connsiteY24" fmla="*/ 256237 h 306539"/>
                    <a:gd name="connsiteX25" fmla="*/ 584294 w 7945062"/>
                    <a:gd name="connsiteY25" fmla="*/ 274865 h 306539"/>
                    <a:gd name="connsiteX26" fmla="*/ 296047 w 7945062"/>
                    <a:gd name="connsiteY26" fmla="*/ 289450 h 306539"/>
                    <a:gd name="connsiteX27" fmla="*/ 0 w 7945062"/>
                    <a:gd name="connsiteY27" fmla="*/ 306539 h 306539"/>
                    <a:gd name="connsiteX0" fmla="*/ 7945062 w 7945062"/>
                    <a:gd name="connsiteY0" fmla="*/ 140836 h 336339"/>
                    <a:gd name="connsiteX1" fmla="*/ 7637903 w 7945062"/>
                    <a:gd name="connsiteY1" fmla="*/ 150774 h 336339"/>
                    <a:gd name="connsiteX2" fmla="*/ 7352503 w 7945062"/>
                    <a:gd name="connsiteY2" fmla="*/ 180343 h 336339"/>
                    <a:gd name="connsiteX3" fmla="*/ 7070744 w 7945062"/>
                    <a:gd name="connsiteY3" fmla="*/ 0 h 336339"/>
                    <a:gd name="connsiteX4" fmla="*/ 6765915 w 7945062"/>
                    <a:gd name="connsiteY4" fmla="*/ 29800 h 336339"/>
                    <a:gd name="connsiteX5" fmla="*/ 6465485 w 7945062"/>
                    <a:gd name="connsiteY5" fmla="*/ 42906 h 336339"/>
                    <a:gd name="connsiteX6" fmla="*/ 6185124 w 7945062"/>
                    <a:gd name="connsiteY6" fmla="*/ 65931 h 336339"/>
                    <a:gd name="connsiteX7" fmla="*/ 5876567 w 7945062"/>
                    <a:gd name="connsiteY7" fmla="*/ 79606 h 336339"/>
                    <a:gd name="connsiteX8" fmla="*/ 5597983 w 7945062"/>
                    <a:gd name="connsiteY8" fmla="*/ 93487 h 336339"/>
                    <a:gd name="connsiteX9" fmla="*/ 5311651 w 7945062"/>
                    <a:gd name="connsiteY9" fmla="*/ 116968 h 336339"/>
                    <a:gd name="connsiteX10" fmla="*/ 4983199 w 7945062"/>
                    <a:gd name="connsiteY10" fmla="*/ 137073 h 336339"/>
                    <a:gd name="connsiteX11" fmla="*/ 4710965 w 7945062"/>
                    <a:gd name="connsiteY11" fmla="*/ 150201 h 336339"/>
                    <a:gd name="connsiteX12" fmla="*/ 4403340 w 7945062"/>
                    <a:gd name="connsiteY12" fmla="*/ 156459 h 336339"/>
                    <a:gd name="connsiteX13" fmla="*/ 4115231 w 7945062"/>
                    <a:gd name="connsiteY13" fmla="*/ 169468 h 336339"/>
                    <a:gd name="connsiteX14" fmla="*/ 3825867 w 7945062"/>
                    <a:gd name="connsiteY14" fmla="*/ 179672 h 336339"/>
                    <a:gd name="connsiteX15" fmla="*/ 3514740 w 7945062"/>
                    <a:gd name="connsiteY15" fmla="*/ 186937 h 336339"/>
                    <a:gd name="connsiteX16" fmla="*/ 3225043 w 7945062"/>
                    <a:gd name="connsiteY16" fmla="*/ 207687 h 336339"/>
                    <a:gd name="connsiteX17" fmla="*/ 2924229 w 7945062"/>
                    <a:gd name="connsiteY17" fmla="*/ 225781 h 336339"/>
                    <a:gd name="connsiteX18" fmla="*/ 2641815 w 7945062"/>
                    <a:gd name="connsiteY18" fmla="*/ 218536 h 336339"/>
                    <a:gd name="connsiteX19" fmla="*/ 2362299 w 7945062"/>
                    <a:gd name="connsiteY19" fmla="*/ 227829 h 336339"/>
                    <a:gd name="connsiteX20" fmla="*/ 2046736 w 7945062"/>
                    <a:gd name="connsiteY20" fmla="*/ 231375 h 336339"/>
                    <a:gd name="connsiteX21" fmla="*/ 1764045 w 7945062"/>
                    <a:gd name="connsiteY21" fmla="*/ 254836 h 336339"/>
                    <a:gd name="connsiteX22" fmla="*/ 1452589 w 7945062"/>
                    <a:gd name="connsiteY22" fmla="*/ 262387 h 336339"/>
                    <a:gd name="connsiteX23" fmla="*/ 1175127 w 7945062"/>
                    <a:gd name="connsiteY23" fmla="*/ 273104 h 336339"/>
                    <a:gd name="connsiteX24" fmla="*/ 884637 w 7945062"/>
                    <a:gd name="connsiteY24" fmla="*/ 286037 h 336339"/>
                    <a:gd name="connsiteX25" fmla="*/ 584294 w 7945062"/>
                    <a:gd name="connsiteY25" fmla="*/ 304665 h 336339"/>
                    <a:gd name="connsiteX26" fmla="*/ 296047 w 7945062"/>
                    <a:gd name="connsiteY26" fmla="*/ 319250 h 336339"/>
                    <a:gd name="connsiteX27" fmla="*/ 0 w 7945062"/>
                    <a:gd name="connsiteY27" fmla="*/ 336339 h 336339"/>
                    <a:gd name="connsiteX0" fmla="*/ 7945062 w 7945062"/>
                    <a:gd name="connsiteY0" fmla="*/ 170802 h 366305"/>
                    <a:gd name="connsiteX1" fmla="*/ 7637903 w 7945062"/>
                    <a:gd name="connsiteY1" fmla="*/ 180740 h 366305"/>
                    <a:gd name="connsiteX2" fmla="*/ 7362028 w 7945062"/>
                    <a:gd name="connsiteY2" fmla="*/ 0 h 366305"/>
                    <a:gd name="connsiteX3" fmla="*/ 7070744 w 7945062"/>
                    <a:gd name="connsiteY3" fmla="*/ 29966 h 366305"/>
                    <a:gd name="connsiteX4" fmla="*/ 6765915 w 7945062"/>
                    <a:gd name="connsiteY4" fmla="*/ 59766 h 366305"/>
                    <a:gd name="connsiteX5" fmla="*/ 6465485 w 7945062"/>
                    <a:gd name="connsiteY5" fmla="*/ 72872 h 366305"/>
                    <a:gd name="connsiteX6" fmla="*/ 6185124 w 7945062"/>
                    <a:gd name="connsiteY6" fmla="*/ 95897 h 366305"/>
                    <a:gd name="connsiteX7" fmla="*/ 5876567 w 7945062"/>
                    <a:gd name="connsiteY7" fmla="*/ 109572 h 366305"/>
                    <a:gd name="connsiteX8" fmla="*/ 5597983 w 7945062"/>
                    <a:gd name="connsiteY8" fmla="*/ 123453 h 366305"/>
                    <a:gd name="connsiteX9" fmla="*/ 5311651 w 7945062"/>
                    <a:gd name="connsiteY9" fmla="*/ 146934 h 366305"/>
                    <a:gd name="connsiteX10" fmla="*/ 4983199 w 7945062"/>
                    <a:gd name="connsiteY10" fmla="*/ 167039 h 366305"/>
                    <a:gd name="connsiteX11" fmla="*/ 4710965 w 7945062"/>
                    <a:gd name="connsiteY11" fmla="*/ 180167 h 366305"/>
                    <a:gd name="connsiteX12" fmla="*/ 4403340 w 7945062"/>
                    <a:gd name="connsiteY12" fmla="*/ 186425 h 366305"/>
                    <a:gd name="connsiteX13" fmla="*/ 4115231 w 7945062"/>
                    <a:gd name="connsiteY13" fmla="*/ 199434 h 366305"/>
                    <a:gd name="connsiteX14" fmla="*/ 3825867 w 7945062"/>
                    <a:gd name="connsiteY14" fmla="*/ 209638 h 366305"/>
                    <a:gd name="connsiteX15" fmla="*/ 3514740 w 7945062"/>
                    <a:gd name="connsiteY15" fmla="*/ 216903 h 366305"/>
                    <a:gd name="connsiteX16" fmla="*/ 3225043 w 7945062"/>
                    <a:gd name="connsiteY16" fmla="*/ 237653 h 366305"/>
                    <a:gd name="connsiteX17" fmla="*/ 2924229 w 7945062"/>
                    <a:gd name="connsiteY17" fmla="*/ 255747 h 366305"/>
                    <a:gd name="connsiteX18" fmla="*/ 2641815 w 7945062"/>
                    <a:gd name="connsiteY18" fmla="*/ 248502 h 366305"/>
                    <a:gd name="connsiteX19" fmla="*/ 2362299 w 7945062"/>
                    <a:gd name="connsiteY19" fmla="*/ 257795 h 366305"/>
                    <a:gd name="connsiteX20" fmla="*/ 2046736 w 7945062"/>
                    <a:gd name="connsiteY20" fmla="*/ 261341 h 366305"/>
                    <a:gd name="connsiteX21" fmla="*/ 1764045 w 7945062"/>
                    <a:gd name="connsiteY21" fmla="*/ 284802 h 366305"/>
                    <a:gd name="connsiteX22" fmla="*/ 1452589 w 7945062"/>
                    <a:gd name="connsiteY22" fmla="*/ 292353 h 366305"/>
                    <a:gd name="connsiteX23" fmla="*/ 1175127 w 7945062"/>
                    <a:gd name="connsiteY23" fmla="*/ 303070 h 366305"/>
                    <a:gd name="connsiteX24" fmla="*/ 884637 w 7945062"/>
                    <a:gd name="connsiteY24" fmla="*/ 316003 h 366305"/>
                    <a:gd name="connsiteX25" fmla="*/ 584294 w 7945062"/>
                    <a:gd name="connsiteY25" fmla="*/ 334631 h 366305"/>
                    <a:gd name="connsiteX26" fmla="*/ 296047 w 7945062"/>
                    <a:gd name="connsiteY26" fmla="*/ 349216 h 366305"/>
                    <a:gd name="connsiteX27" fmla="*/ 0 w 7945062"/>
                    <a:gd name="connsiteY27" fmla="*/ 366305 h 366305"/>
                    <a:gd name="connsiteX0" fmla="*/ 7945062 w 7945062"/>
                    <a:gd name="connsiteY0" fmla="*/ 187626 h 383129"/>
                    <a:gd name="connsiteX1" fmla="*/ 7647428 w 7945062"/>
                    <a:gd name="connsiteY1" fmla="*/ 0 h 383129"/>
                    <a:gd name="connsiteX2" fmla="*/ 7362028 w 7945062"/>
                    <a:gd name="connsiteY2" fmla="*/ 16824 h 383129"/>
                    <a:gd name="connsiteX3" fmla="*/ 7070744 w 7945062"/>
                    <a:gd name="connsiteY3" fmla="*/ 46790 h 383129"/>
                    <a:gd name="connsiteX4" fmla="*/ 6765915 w 7945062"/>
                    <a:gd name="connsiteY4" fmla="*/ 76590 h 383129"/>
                    <a:gd name="connsiteX5" fmla="*/ 6465485 w 7945062"/>
                    <a:gd name="connsiteY5" fmla="*/ 89696 h 383129"/>
                    <a:gd name="connsiteX6" fmla="*/ 6185124 w 7945062"/>
                    <a:gd name="connsiteY6" fmla="*/ 112721 h 383129"/>
                    <a:gd name="connsiteX7" fmla="*/ 5876567 w 7945062"/>
                    <a:gd name="connsiteY7" fmla="*/ 126396 h 383129"/>
                    <a:gd name="connsiteX8" fmla="*/ 5597983 w 7945062"/>
                    <a:gd name="connsiteY8" fmla="*/ 140277 h 383129"/>
                    <a:gd name="connsiteX9" fmla="*/ 5311651 w 7945062"/>
                    <a:gd name="connsiteY9" fmla="*/ 163758 h 383129"/>
                    <a:gd name="connsiteX10" fmla="*/ 4983199 w 7945062"/>
                    <a:gd name="connsiteY10" fmla="*/ 183863 h 383129"/>
                    <a:gd name="connsiteX11" fmla="*/ 4710965 w 7945062"/>
                    <a:gd name="connsiteY11" fmla="*/ 196991 h 383129"/>
                    <a:gd name="connsiteX12" fmla="*/ 4403340 w 7945062"/>
                    <a:gd name="connsiteY12" fmla="*/ 203249 h 383129"/>
                    <a:gd name="connsiteX13" fmla="*/ 4115231 w 7945062"/>
                    <a:gd name="connsiteY13" fmla="*/ 216258 h 383129"/>
                    <a:gd name="connsiteX14" fmla="*/ 3825867 w 7945062"/>
                    <a:gd name="connsiteY14" fmla="*/ 226462 h 383129"/>
                    <a:gd name="connsiteX15" fmla="*/ 3514740 w 7945062"/>
                    <a:gd name="connsiteY15" fmla="*/ 233727 h 383129"/>
                    <a:gd name="connsiteX16" fmla="*/ 3225043 w 7945062"/>
                    <a:gd name="connsiteY16" fmla="*/ 254477 h 383129"/>
                    <a:gd name="connsiteX17" fmla="*/ 2924229 w 7945062"/>
                    <a:gd name="connsiteY17" fmla="*/ 272571 h 383129"/>
                    <a:gd name="connsiteX18" fmla="*/ 2641815 w 7945062"/>
                    <a:gd name="connsiteY18" fmla="*/ 265326 h 383129"/>
                    <a:gd name="connsiteX19" fmla="*/ 2362299 w 7945062"/>
                    <a:gd name="connsiteY19" fmla="*/ 274619 h 383129"/>
                    <a:gd name="connsiteX20" fmla="*/ 2046736 w 7945062"/>
                    <a:gd name="connsiteY20" fmla="*/ 278165 h 383129"/>
                    <a:gd name="connsiteX21" fmla="*/ 1764045 w 7945062"/>
                    <a:gd name="connsiteY21" fmla="*/ 301626 h 383129"/>
                    <a:gd name="connsiteX22" fmla="*/ 1452589 w 7945062"/>
                    <a:gd name="connsiteY22" fmla="*/ 309177 h 383129"/>
                    <a:gd name="connsiteX23" fmla="*/ 1175127 w 7945062"/>
                    <a:gd name="connsiteY23" fmla="*/ 319894 h 383129"/>
                    <a:gd name="connsiteX24" fmla="*/ 884637 w 7945062"/>
                    <a:gd name="connsiteY24" fmla="*/ 332827 h 383129"/>
                    <a:gd name="connsiteX25" fmla="*/ 584294 w 7945062"/>
                    <a:gd name="connsiteY25" fmla="*/ 351455 h 383129"/>
                    <a:gd name="connsiteX26" fmla="*/ 296047 w 7945062"/>
                    <a:gd name="connsiteY26" fmla="*/ 366040 h 383129"/>
                    <a:gd name="connsiteX27" fmla="*/ 0 w 7945062"/>
                    <a:gd name="connsiteY27" fmla="*/ 383129 h 383129"/>
                    <a:gd name="connsiteX0" fmla="*/ 7951412 w 7951412"/>
                    <a:gd name="connsiteY0" fmla="*/ 0 h 412186"/>
                    <a:gd name="connsiteX1" fmla="*/ 7647428 w 7951412"/>
                    <a:gd name="connsiteY1" fmla="*/ 29057 h 412186"/>
                    <a:gd name="connsiteX2" fmla="*/ 7362028 w 7951412"/>
                    <a:gd name="connsiteY2" fmla="*/ 45881 h 412186"/>
                    <a:gd name="connsiteX3" fmla="*/ 7070744 w 7951412"/>
                    <a:gd name="connsiteY3" fmla="*/ 75847 h 412186"/>
                    <a:gd name="connsiteX4" fmla="*/ 6765915 w 7951412"/>
                    <a:gd name="connsiteY4" fmla="*/ 105647 h 412186"/>
                    <a:gd name="connsiteX5" fmla="*/ 6465485 w 7951412"/>
                    <a:gd name="connsiteY5" fmla="*/ 118753 h 412186"/>
                    <a:gd name="connsiteX6" fmla="*/ 6185124 w 7951412"/>
                    <a:gd name="connsiteY6" fmla="*/ 141778 h 412186"/>
                    <a:gd name="connsiteX7" fmla="*/ 5876567 w 7951412"/>
                    <a:gd name="connsiteY7" fmla="*/ 155453 h 412186"/>
                    <a:gd name="connsiteX8" fmla="*/ 5597983 w 7951412"/>
                    <a:gd name="connsiteY8" fmla="*/ 169334 h 412186"/>
                    <a:gd name="connsiteX9" fmla="*/ 5311651 w 7951412"/>
                    <a:gd name="connsiteY9" fmla="*/ 192815 h 412186"/>
                    <a:gd name="connsiteX10" fmla="*/ 4983199 w 7951412"/>
                    <a:gd name="connsiteY10" fmla="*/ 212920 h 412186"/>
                    <a:gd name="connsiteX11" fmla="*/ 4710965 w 7951412"/>
                    <a:gd name="connsiteY11" fmla="*/ 226048 h 412186"/>
                    <a:gd name="connsiteX12" fmla="*/ 4403340 w 7951412"/>
                    <a:gd name="connsiteY12" fmla="*/ 232306 h 412186"/>
                    <a:gd name="connsiteX13" fmla="*/ 4115231 w 7951412"/>
                    <a:gd name="connsiteY13" fmla="*/ 245315 h 412186"/>
                    <a:gd name="connsiteX14" fmla="*/ 3825867 w 7951412"/>
                    <a:gd name="connsiteY14" fmla="*/ 255519 h 412186"/>
                    <a:gd name="connsiteX15" fmla="*/ 3514740 w 7951412"/>
                    <a:gd name="connsiteY15" fmla="*/ 262784 h 412186"/>
                    <a:gd name="connsiteX16" fmla="*/ 3225043 w 7951412"/>
                    <a:gd name="connsiteY16" fmla="*/ 283534 h 412186"/>
                    <a:gd name="connsiteX17" fmla="*/ 2924229 w 7951412"/>
                    <a:gd name="connsiteY17" fmla="*/ 301628 h 412186"/>
                    <a:gd name="connsiteX18" fmla="*/ 2641815 w 7951412"/>
                    <a:gd name="connsiteY18" fmla="*/ 294383 h 412186"/>
                    <a:gd name="connsiteX19" fmla="*/ 2362299 w 7951412"/>
                    <a:gd name="connsiteY19" fmla="*/ 303676 h 412186"/>
                    <a:gd name="connsiteX20" fmla="*/ 2046736 w 7951412"/>
                    <a:gd name="connsiteY20" fmla="*/ 307222 h 412186"/>
                    <a:gd name="connsiteX21" fmla="*/ 1764045 w 7951412"/>
                    <a:gd name="connsiteY21" fmla="*/ 330683 h 412186"/>
                    <a:gd name="connsiteX22" fmla="*/ 1452589 w 7951412"/>
                    <a:gd name="connsiteY22" fmla="*/ 338234 h 412186"/>
                    <a:gd name="connsiteX23" fmla="*/ 1175127 w 7951412"/>
                    <a:gd name="connsiteY23" fmla="*/ 348951 h 412186"/>
                    <a:gd name="connsiteX24" fmla="*/ 884637 w 7951412"/>
                    <a:gd name="connsiteY24" fmla="*/ 361884 h 412186"/>
                    <a:gd name="connsiteX25" fmla="*/ 584294 w 7951412"/>
                    <a:gd name="connsiteY25" fmla="*/ 380512 h 412186"/>
                    <a:gd name="connsiteX26" fmla="*/ 296047 w 7951412"/>
                    <a:gd name="connsiteY26" fmla="*/ 395097 h 412186"/>
                    <a:gd name="connsiteX27" fmla="*/ 0 w 7951412"/>
                    <a:gd name="connsiteY27" fmla="*/ 412186 h 412186"/>
                    <a:gd name="connsiteX0" fmla="*/ 7956175 w 7956175"/>
                    <a:gd name="connsiteY0" fmla="*/ 35470 h 383129"/>
                    <a:gd name="connsiteX1" fmla="*/ 7647428 w 7956175"/>
                    <a:gd name="connsiteY1" fmla="*/ 0 h 383129"/>
                    <a:gd name="connsiteX2" fmla="*/ 7362028 w 7956175"/>
                    <a:gd name="connsiteY2" fmla="*/ 16824 h 383129"/>
                    <a:gd name="connsiteX3" fmla="*/ 7070744 w 7956175"/>
                    <a:gd name="connsiteY3" fmla="*/ 46790 h 383129"/>
                    <a:gd name="connsiteX4" fmla="*/ 6765915 w 7956175"/>
                    <a:gd name="connsiteY4" fmla="*/ 76590 h 383129"/>
                    <a:gd name="connsiteX5" fmla="*/ 6465485 w 7956175"/>
                    <a:gd name="connsiteY5" fmla="*/ 89696 h 383129"/>
                    <a:gd name="connsiteX6" fmla="*/ 6185124 w 7956175"/>
                    <a:gd name="connsiteY6" fmla="*/ 112721 h 383129"/>
                    <a:gd name="connsiteX7" fmla="*/ 5876567 w 7956175"/>
                    <a:gd name="connsiteY7" fmla="*/ 126396 h 383129"/>
                    <a:gd name="connsiteX8" fmla="*/ 5597983 w 7956175"/>
                    <a:gd name="connsiteY8" fmla="*/ 140277 h 383129"/>
                    <a:gd name="connsiteX9" fmla="*/ 5311651 w 7956175"/>
                    <a:gd name="connsiteY9" fmla="*/ 163758 h 383129"/>
                    <a:gd name="connsiteX10" fmla="*/ 4983199 w 7956175"/>
                    <a:gd name="connsiteY10" fmla="*/ 183863 h 383129"/>
                    <a:gd name="connsiteX11" fmla="*/ 4710965 w 7956175"/>
                    <a:gd name="connsiteY11" fmla="*/ 196991 h 383129"/>
                    <a:gd name="connsiteX12" fmla="*/ 4403340 w 7956175"/>
                    <a:gd name="connsiteY12" fmla="*/ 203249 h 383129"/>
                    <a:gd name="connsiteX13" fmla="*/ 4115231 w 7956175"/>
                    <a:gd name="connsiteY13" fmla="*/ 216258 h 383129"/>
                    <a:gd name="connsiteX14" fmla="*/ 3825867 w 7956175"/>
                    <a:gd name="connsiteY14" fmla="*/ 226462 h 383129"/>
                    <a:gd name="connsiteX15" fmla="*/ 3514740 w 7956175"/>
                    <a:gd name="connsiteY15" fmla="*/ 233727 h 383129"/>
                    <a:gd name="connsiteX16" fmla="*/ 3225043 w 7956175"/>
                    <a:gd name="connsiteY16" fmla="*/ 254477 h 383129"/>
                    <a:gd name="connsiteX17" fmla="*/ 2924229 w 7956175"/>
                    <a:gd name="connsiteY17" fmla="*/ 272571 h 383129"/>
                    <a:gd name="connsiteX18" fmla="*/ 2641815 w 7956175"/>
                    <a:gd name="connsiteY18" fmla="*/ 265326 h 383129"/>
                    <a:gd name="connsiteX19" fmla="*/ 2362299 w 7956175"/>
                    <a:gd name="connsiteY19" fmla="*/ 274619 h 383129"/>
                    <a:gd name="connsiteX20" fmla="*/ 2046736 w 7956175"/>
                    <a:gd name="connsiteY20" fmla="*/ 278165 h 383129"/>
                    <a:gd name="connsiteX21" fmla="*/ 1764045 w 7956175"/>
                    <a:gd name="connsiteY21" fmla="*/ 301626 h 383129"/>
                    <a:gd name="connsiteX22" fmla="*/ 1452589 w 7956175"/>
                    <a:gd name="connsiteY22" fmla="*/ 309177 h 383129"/>
                    <a:gd name="connsiteX23" fmla="*/ 1175127 w 7956175"/>
                    <a:gd name="connsiteY23" fmla="*/ 319894 h 383129"/>
                    <a:gd name="connsiteX24" fmla="*/ 884637 w 7956175"/>
                    <a:gd name="connsiteY24" fmla="*/ 332827 h 383129"/>
                    <a:gd name="connsiteX25" fmla="*/ 584294 w 7956175"/>
                    <a:gd name="connsiteY25" fmla="*/ 351455 h 383129"/>
                    <a:gd name="connsiteX26" fmla="*/ 296047 w 7956175"/>
                    <a:gd name="connsiteY26" fmla="*/ 366040 h 383129"/>
                    <a:gd name="connsiteX27" fmla="*/ 0 w 7956175"/>
                    <a:gd name="connsiteY27" fmla="*/ 383129 h 383129"/>
                    <a:gd name="connsiteX0" fmla="*/ 7956175 w 7956175"/>
                    <a:gd name="connsiteY0" fmla="*/ 18646 h 366305"/>
                    <a:gd name="connsiteX1" fmla="*/ 7649810 w 7956175"/>
                    <a:gd name="connsiteY1" fmla="*/ 45313 h 366305"/>
                    <a:gd name="connsiteX2" fmla="*/ 7362028 w 7956175"/>
                    <a:gd name="connsiteY2" fmla="*/ 0 h 366305"/>
                    <a:gd name="connsiteX3" fmla="*/ 7070744 w 7956175"/>
                    <a:gd name="connsiteY3" fmla="*/ 29966 h 366305"/>
                    <a:gd name="connsiteX4" fmla="*/ 6765915 w 7956175"/>
                    <a:gd name="connsiteY4" fmla="*/ 59766 h 366305"/>
                    <a:gd name="connsiteX5" fmla="*/ 6465485 w 7956175"/>
                    <a:gd name="connsiteY5" fmla="*/ 72872 h 366305"/>
                    <a:gd name="connsiteX6" fmla="*/ 6185124 w 7956175"/>
                    <a:gd name="connsiteY6" fmla="*/ 95897 h 366305"/>
                    <a:gd name="connsiteX7" fmla="*/ 5876567 w 7956175"/>
                    <a:gd name="connsiteY7" fmla="*/ 109572 h 366305"/>
                    <a:gd name="connsiteX8" fmla="*/ 5597983 w 7956175"/>
                    <a:gd name="connsiteY8" fmla="*/ 123453 h 366305"/>
                    <a:gd name="connsiteX9" fmla="*/ 5311651 w 7956175"/>
                    <a:gd name="connsiteY9" fmla="*/ 146934 h 366305"/>
                    <a:gd name="connsiteX10" fmla="*/ 4983199 w 7956175"/>
                    <a:gd name="connsiteY10" fmla="*/ 167039 h 366305"/>
                    <a:gd name="connsiteX11" fmla="*/ 4710965 w 7956175"/>
                    <a:gd name="connsiteY11" fmla="*/ 180167 h 366305"/>
                    <a:gd name="connsiteX12" fmla="*/ 4403340 w 7956175"/>
                    <a:gd name="connsiteY12" fmla="*/ 186425 h 366305"/>
                    <a:gd name="connsiteX13" fmla="*/ 4115231 w 7956175"/>
                    <a:gd name="connsiteY13" fmla="*/ 199434 h 366305"/>
                    <a:gd name="connsiteX14" fmla="*/ 3825867 w 7956175"/>
                    <a:gd name="connsiteY14" fmla="*/ 209638 h 366305"/>
                    <a:gd name="connsiteX15" fmla="*/ 3514740 w 7956175"/>
                    <a:gd name="connsiteY15" fmla="*/ 216903 h 366305"/>
                    <a:gd name="connsiteX16" fmla="*/ 3225043 w 7956175"/>
                    <a:gd name="connsiteY16" fmla="*/ 237653 h 366305"/>
                    <a:gd name="connsiteX17" fmla="*/ 2924229 w 7956175"/>
                    <a:gd name="connsiteY17" fmla="*/ 255747 h 366305"/>
                    <a:gd name="connsiteX18" fmla="*/ 2641815 w 7956175"/>
                    <a:gd name="connsiteY18" fmla="*/ 248502 h 366305"/>
                    <a:gd name="connsiteX19" fmla="*/ 2362299 w 7956175"/>
                    <a:gd name="connsiteY19" fmla="*/ 257795 h 366305"/>
                    <a:gd name="connsiteX20" fmla="*/ 2046736 w 7956175"/>
                    <a:gd name="connsiteY20" fmla="*/ 261341 h 366305"/>
                    <a:gd name="connsiteX21" fmla="*/ 1764045 w 7956175"/>
                    <a:gd name="connsiteY21" fmla="*/ 284802 h 366305"/>
                    <a:gd name="connsiteX22" fmla="*/ 1452589 w 7956175"/>
                    <a:gd name="connsiteY22" fmla="*/ 292353 h 366305"/>
                    <a:gd name="connsiteX23" fmla="*/ 1175127 w 7956175"/>
                    <a:gd name="connsiteY23" fmla="*/ 303070 h 366305"/>
                    <a:gd name="connsiteX24" fmla="*/ 884637 w 7956175"/>
                    <a:gd name="connsiteY24" fmla="*/ 316003 h 366305"/>
                    <a:gd name="connsiteX25" fmla="*/ 584294 w 7956175"/>
                    <a:gd name="connsiteY25" fmla="*/ 334631 h 366305"/>
                    <a:gd name="connsiteX26" fmla="*/ 296047 w 7956175"/>
                    <a:gd name="connsiteY26" fmla="*/ 349216 h 366305"/>
                    <a:gd name="connsiteX27" fmla="*/ 0 w 7956175"/>
                    <a:gd name="connsiteY27" fmla="*/ 366305 h 366305"/>
                    <a:gd name="connsiteX0" fmla="*/ 7956175 w 7956175"/>
                    <a:gd name="connsiteY0" fmla="*/ 0 h 347659"/>
                    <a:gd name="connsiteX1" fmla="*/ 7649810 w 7956175"/>
                    <a:gd name="connsiteY1" fmla="*/ 26667 h 347659"/>
                    <a:gd name="connsiteX2" fmla="*/ 7347740 w 7956175"/>
                    <a:gd name="connsiteY2" fmla="*/ 57830 h 347659"/>
                    <a:gd name="connsiteX3" fmla="*/ 7070744 w 7956175"/>
                    <a:gd name="connsiteY3" fmla="*/ 11320 h 347659"/>
                    <a:gd name="connsiteX4" fmla="*/ 6765915 w 7956175"/>
                    <a:gd name="connsiteY4" fmla="*/ 41120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65915 w 7956175"/>
                    <a:gd name="connsiteY4" fmla="*/ 41120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97983 w 7956175"/>
                    <a:gd name="connsiteY8" fmla="*/ 104807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81315 w 7956175"/>
                    <a:gd name="connsiteY8" fmla="*/ 169333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8807 w 7956175"/>
                    <a:gd name="connsiteY21" fmla="*/ 275715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8807 w 7956175"/>
                    <a:gd name="connsiteY21" fmla="*/ 275715 h 347659"/>
                    <a:gd name="connsiteX22" fmla="*/ 1476402 w 7956175"/>
                    <a:gd name="connsiteY22" fmla="*/ 278486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29981 w 7929981"/>
                    <a:gd name="connsiteY0" fmla="*/ 0 h 330570"/>
                    <a:gd name="connsiteX1" fmla="*/ 7623616 w 7929981"/>
                    <a:gd name="connsiteY1" fmla="*/ 26667 h 330570"/>
                    <a:gd name="connsiteX2" fmla="*/ 7321546 w 7929981"/>
                    <a:gd name="connsiteY2" fmla="*/ 57830 h 330570"/>
                    <a:gd name="connsiteX3" fmla="*/ 7027881 w 7929981"/>
                    <a:gd name="connsiteY3" fmla="*/ 80626 h 330570"/>
                    <a:gd name="connsiteX4" fmla="*/ 6727814 w 7929981"/>
                    <a:gd name="connsiteY4" fmla="*/ 117596 h 330570"/>
                    <a:gd name="connsiteX5" fmla="*/ 6434528 w 7929981"/>
                    <a:gd name="connsiteY5" fmla="*/ 125922 h 330570"/>
                    <a:gd name="connsiteX6" fmla="*/ 6151787 w 7929981"/>
                    <a:gd name="connsiteY6" fmla="*/ 132219 h 330570"/>
                    <a:gd name="connsiteX7" fmla="*/ 5847991 w 7929981"/>
                    <a:gd name="connsiteY7" fmla="*/ 155454 h 330570"/>
                    <a:gd name="connsiteX8" fmla="*/ 5555121 w 7929981"/>
                    <a:gd name="connsiteY8" fmla="*/ 169333 h 330570"/>
                    <a:gd name="connsiteX9" fmla="*/ 5266407 w 7929981"/>
                    <a:gd name="connsiteY9" fmla="*/ 180866 h 330570"/>
                    <a:gd name="connsiteX10" fmla="*/ 4959386 w 7929981"/>
                    <a:gd name="connsiteY10" fmla="*/ 215310 h 330570"/>
                    <a:gd name="connsiteX11" fmla="*/ 4663340 w 7929981"/>
                    <a:gd name="connsiteY11" fmla="*/ 209318 h 330570"/>
                    <a:gd name="connsiteX12" fmla="*/ 4386671 w 7929981"/>
                    <a:gd name="connsiteY12" fmla="*/ 227526 h 330570"/>
                    <a:gd name="connsiteX13" fmla="*/ 4105706 w 7929981"/>
                    <a:gd name="connsiteY13" fmla="*/ 226196 h 330570"/>
                    <a:gd name="connsiteX14" fmla="*/ 3809199 w 7929981"/>
                    <a:gd name="connsiteY14" fmla="*/ 234009 h 330570"/>
                    <a:gd name="connsiteX15" fmla="*/ 3512360 w 7929981"/>
                    <a:gd name="connsiteY15" fmla="*/ 248445 h 330570"/>
                    <a:gd name="connsiteX16" fmla="*/ 3217900 w 7929981"/>
                    <a:gd name="connsiteY16" fmla="*/ 266805 h 330570"/>
                    <a:gd name="connsiteX17" fmla="*/ 2936135 w 7929981"/>
                    <a:gd name="connsiteY17" fmla="*/ 275339 h 330570"/>
                    <a:gd name="connsiteX18" fmla="*/ 2632290 w 7929981"/>
                    <a:gd name="connsiteY18" fmla="*/ 270485 h 330570"/>
                    <a:gd name="connsiteX19" fmla="*/ 2340867 w 7929981"/>
                    <a:gd name="connsiteY19" fmla="*/ 272608 h 330570"/>
                    <a:gd name="connsiteX20" fmla="*/ 2053880 w 7929981"/>
                    <a:gd name="connsiteY20" fmla="*/ 278543 h 330570"/>
                    <a:gd name="connsiteX21" fmla="*/ 1742613 w 7929981"/>
                    <a:gd name="connsiteY21" fmla="*/ 275715 h 330570"/>
                    <a:gd name="connsiteX22" fmla="*/ 1450208 w 7929981"/>
                    <a:gd name="connsiteY22" fmla="*/ 278486 h 330570"/>
                    <a:gd name="connsiteX23" fmla="*/ 1148933 w 7929981"/>
                    <a:gd name="connsiteY23" fmla="*/ 284424 h 330570"/>
                    <a:gd name="connsiteX24" fmla="*/ 858443 w 7929981"/>
                    <a:gd name="connsiteY24" fmla="*/ 297357 h 330570"/>
                    <a:gd name="connsiteX25" fmla="*/ 558100 w 7929981"/>
                    <a:gd name="connsiteY25" fmla="*/ 315985 h 330570"/>
                    <a:gd name="connsiteX26" fmla="*/ 269853 w 7929981"/>
                    <a:gd name="connsiteY26" fmla="*/ 330570 h 330570"/>
                    <a:gd name="connsiteX27" fmla="*/ 0 w 7929981"/>
                    <a:gd name="connsiteY27" fmla="*/ 287912 h 33057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281759 w 7941887"/>
                    <a:gd name="connsiteY26" fmla="*/ 330570 h 335710"/>
                    <a:gd name="connsiteX27" fmla="*/ 0 w 7941887"/>
                    <a:gd name="connsiteY27" fmla="*/ 335710 h 33571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303190 w 7941887"/>
                    <a:gd name="connsiteY26" fmla="*/ 273213 h 335710"/>
                    <a:gd name="connsiteX27" fmla="*/ 0 w 7941887"/>
                    <a:gd name="connsiteY27" fmla="*/ 335710 h 33571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288903 w 7941887"/>
                    <a:gd name="connsiteY26" fmla="*/ 328180 h 335710"/>
                    <a:gd name="connsiteX27" fmla="*/ 0 w 7941887"/>
                    <a:gd name="connsiteY27" fmla="*/ 335710 h 33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41887" h="335710">
                      <a:moveTo>
                        <a:pt x="7941887" y="0"/>
                      </a:moveTo>
                      <a:lnTo>
                        <a:pt x="7635522" y="26667"/>
                      </a:lnTo>
                      <a:lnTo>
                        <a:pt x="7333452" y="57830"/>
                      </a:lnTo>
                      <a:lnTo>
                        <a:pt x="7039787" y="80626"/>
                      </a:lnTo>
                      <a:lnTo>
                        <a:pt x="6739720" y="117596"/>
                      </a:lnTo>
                      <a:lnTo>
                        <a:pt x="6446434" y="125922"/>
                      </a:lnTo>
                      <a:lnTo>
                        <a:pt x="6163693" y="132219"/>
                      </a:lnTo>
                      <a:lnTo>
                        <a:pt x="5859897" y="155454"/>
                      </a:lnTo>
                      <a:lnTo>
                        <a:pt x="5567027" y="169333"/>
                      </a:lnTo>
                      <a:lnTo>
                        <a:pt x="5278313" y="180866"/>
                      </a:lnTo>
                      <a:lnTo>
                        <a:pt x="4971292" y="215310"/>
                      </a:lnTo>
                      <a:lnTo>
                        <a:pt x="4675246" y="209318"/>
                      </a:lnTo>
                      <a:lnTo>
                        <a:pt x="4398577" y="227526"/>
                      </a:lnTo>
                      <a:lnTo>
                        <a:pt x="4117612" y="226196"/>
                      </a:lnTo>
                      <a:lnTo>
                        <a:pt x="3821105" y="234009"/>
                      </a:lnTo>
                      <a:lnTo>
                        <a:pt x="3524266" y="248445"/>
                      </a:lnTo>
                      <a:lnTo>
                        <a:pt x="3229806" y="266805"/>
                      </a:lnTo>
                      <a:lnTo>
                        <a:pt x="2948041" y="275339"/>
                      </a:lnTo>
                      <a:lnTo>
                        <a:pt x="2644196" y="270485"/>
                      </a:lnTo>
                      <a:lnTo>
                        <a:pt x="2352773" y="272608"/>
                      </a:lnTo>
                      <a:lnTo>
                        <a:pt x="2065786" y="278543"/>
                      </a:lnTo>
                      <a:lnTo>
                        <a:pt x="1754519" y="275715"/>
                      </a:lnTo>
                      <a:lnTo>
                        <a:pt x="1462114" y="278486"/>
                      </a:lnTo>
                      <a:lnTo>
                        <a:pt x="1160839" y="284424"/>
                      </a:lnTo>
                      <a:lnTo>
                        <a:pt x="870349" y="297357"/>
                      </a:lnTo>
                      <a:lnTo>
                        <a:pt x="570006" y="315985"/>
                      </a:lnTo>
                      <a:lnTo>
                        <a:pt x="288903" y="328180"/>
                      </a:lnTo>
                      <a:lnTo>
                        <a:pt x="0" y="335710"/>
                      </a:lnTo>
                    </a:path>
                  </a:pathLst>
                </a:custGeom>
                <a:noFill/>
                <a:ln w="28575" cap="flat">
                  <a:solidFill>
                    <a:srgbClr val="4A1486"/>
                  </a:solidFill>
                  <a:prstDash val="solid"/>
                  <a:miter/>
                </a:ln>
              </p:spPr>
              <p:txBody>
                <a:bodyPr rtlCol="0" anchor="ctr"/>
                <a:lstStyle/>
                <a:p>
                  <a:endParaRPr lang="en-US" sz="633"/>
                </a:p>
              </p:txBody>
            </p:sp>
          </p:grpSp>
          <p:grpSp>
            <p:nvGrpSpPr>
              <p:cNvPr id="846" name="Group 845">
                <a:extLst>
                  <a:ext uri="{FF2B5EF4-FFF2-40B4-BE49-F238E27FC236}">
                    <a16:creationId xmlns:a16="http://schemas.microsoft.com/office/drawing/2014/main" id="{14CA208C-735A-456F-9EA3-CE87C600724B}"/>
                  </a:ext>
                </a:extLst>
              </p:cNvPr>
              <p:cNvGrpSpPr/>
              <p:nvPr/>
            </p:nvGrpSpPr>
            <p:grpSpPr>
              <a:xfrm>
                <a:off x="2501963" y="10926319"/>
                <a:ext cx="8120764" cy="497153"/>
                <a:chOff x="2501963" y="13101829"/>
                <a:chExt cx="8120764" cy="497153"/>
              </a:xfrm>
            </p:grpSpPr>
            <p:sp>
              <p:nvSpPr>
                <p:cNvPr id="878" name="Freeform: Shape 405">
                  <a:extLst>
                    <a:ext uri="{FF2B5EF4-FFF2-40B4-BE49-F238E27FC236}">
                      <a16:creationId xmlns:a16="http://schemas.microsoft.com/office/drawing/2014/main" id="{415B05F9-E43F-4B6A-A8ED-7B702F0A1125}"/>
                    </a:ext>
                  </a:extLst>
                </p:cNvPr>
                <p:cNvSpPr/>
                <p:nvPr/>
              </p:nvSpPr>
              <p:spPr>
                <a:xfrm>
                  <a:off x="2501963" y="1341610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79" name="Freeform: Shape 406">
                  <a:extLst>
                    <a:ext uri="{FF2B5EF4-FFF2-40B4-BE49-F238E27FC236}">
                      <a16:creationId xmlns:a16="http://schemas.microsoft.com/office/drawing/2014/main" id="{6CB21E4B-27F2-49B8-B77F-7AA04DD7920B}"/>
                    </a:ext>
                  </a:extLst>
                </p:cNvPr>
                <p:cNvSpPr/>
                <p:nvPr/>
              </p:nvSpPr>
              <p:spPr>
                <a:xfrm>
                  <a:off x="2805947" y="1340599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80" name="Freeform: Shape 407">
                  <a:extLst>
                    <a:ext uri="{FF2B5EF4-FFF2-40B4-BE49-F238E27FC236}">
                      <a16:creationId xmlns:a16="http://schemas.microsoft.com/office/drawing/2014/main" id="{34EF23A1-BBC6-47E9-BBC5-D03D587FA59C}"/>
                    </a:ext>
                  </a:extLst>
                </p:cNvPr>
                <p:cNvSpPr/>
                <p:nvPr/>
              </p:nvSpPr>
              <p:spPr>
                <a:xfrm>
                  <a:off x="3088638" y="1338814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81" name="Freeform: Shape 408">
                  <a:extLst>
                    <a:ext uri="{FF2B5EF4-FFF2-40B4-BE49-F238E27FC236}">
                      <a16:creationId xmlns:a16="http://schemas.microsoft.com/office/drawing/2014/main" id="{1FACA278-68C9-4F91-9692-6FA5F5D7EF1E}"/>
                    </a:ext>
                  </a:extLst>
                </p:cNvPr>
                <p:cNvSpPr/>
                <p:nvPr/>
              </p:nvSpPr>
              <p:spPr>
                <a:xfrm>
                  <a:off x="3392156" y="1337257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82" name="Freeform: Shape 409">
                  <a:extLst>
                    <a:ext uri="{FF2B5EF4-FFF2-40B4-BE49-F238E27FC236}">
                      <a16:creationId xmlns:a16="http://schemas.microsoft.com/office/drawing/2014/main" id="{F3A0E07D-B589-49F3-8EAC-B16B86F5B155}"/>
                    </a:ext>
                  </a:extLst>
                </p:cNvPr>
                <p:cNvSpPr/>
                <p:nvPr/>
              </p:nvSpPr>
              <p:spPr>
                <a:xfrm>
                  <a:off x="3683440" y="1335718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83" name="Freeform: Shape 410">
                  <a:extLst>
                    <a:ext uri="{FF2B5EF4-FFF2-40B4-BE49-F238E27FC236}">
                      <a16:creationId xmlns:a16="http://schemas.microsoft.com/office/drawing/2014/main" id="{4A38029C-A9A2-4F4A-AB0A-947EC728DBFA}"/>
                    </a:ext>
                  </a:extLst>
                </p:cNvPr>
                <p:cNvSpPr/>
                <p:nvPr/>
              </p:nvSpPr>
              <p:spPr>
                <a:xfrm>
                  <a:off x="3978365" y="1332723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84" name="Freeform: Shape 411">
                  <a:extLst>
                    <a:ext uri="{FF2B5EF4-FFF2-40B4-BE49-F238E27FC236}">
                      <a16:creationId xmlns:a16="http://schemas.microsoft.com/office/drawing/2014/main" id="{B511505A-94B6-46B9-9FBC-57E23091BE14}"/>
                    </a:ext>
                  </a:extLst>
                </p:cNvPr>
                <p:cNvSpPr/>
                <p:nvPr/>
              </p:nvSpPr>
              <p:spPr>
                <a:xfrm>
                  <a:off x="4266008" y="1331234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85" name="Freeform: Shape 412">
                  <a:extLst>
                    <a:ext uri="{FF2B5EF4-FFF2-40B4-BE49-F238E27FC236}">
                      <a16:creationId xmlns:a16="http://schemas.microsoft.com/office/drawing/2014/main" id="{7ADC9D84-494F-48B4-A41C-FD0C51669BD6}"/>
                    </a:ext>
                  </a:extLst>
                </p:cNvPr>
                <p:cNvSpPr/>
                <p:nvPr/>
              </p:nvSpPr>
              <p:spPr>
                <a:xfrm>
                  <a:off x="4564574" y="1330541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86" name="Freeform: Shape 413">
                  <a:extLst>
                    <a:ext uri="{FF2B5EF4-FFF2-40B4-BE49-F238E27FC236}">
                      <a16:creationId xmlns:a16="http://schemas.microsoft.com/office/drawing/2014/main" id="{694DA5E6-9BFE-4F56-BC05-5894A5FBFAF8}"/>
                    </a:ext>
                  </a:extLst>
                </p:cNvPr>
                <p:cNvSpPr/>
                <p:nvPr/>
              </p:nvSpPr>
              <p:spPr>
                <a:xfrm>
                  <a:off x="4859499" y="1328737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87" name="Freeform: Shape 414">
                  <a:extLst>
                    <a:ext uri="{FF2B5EF4-FFF2-40B4-BE49-F238E27FC236}">
                      <a16:creationId xmlns:a16="http://schemas.microsoft.com/office/drawing/2014/main" id="{428E2147-0B83-4F4D-8E92-0C8AB9CC7D3A}"/>
                    </a:ext>
                  </a:extLst>
                </p:cNvPr>
                <p:cNvSpPr/>
                <p:nvPr/>
              </p:nvSpPr>
              <p:spPr>
                <a:xfrm>
                  <a:off x="5147142" y="1327937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9E9AC8"/>
                </a:solidFill>
                <a:ln w="9525" cap="flat">
                  <a:noFill/>
                  <a:prstDash val="solid"/>
                  <a:miter/>
                </a:ln>
              </p:spPr>
              <p:txBody>
                <a:bodyPr rtlCol="0" anchor="ctr"/>
                <a:lstStyle/>
                <a:p>
                  <a:endParaRPr lang="en-US" sz="633"/>
                </a:p>
              </p:txBody>
            </p:sp>
            <p:sp>
              <p:nvSpPr>
                <p:cNvPr id="888" name="Freeform: Shape 415">
                  <a:extLst>
                    <a:ext uri="{FF2B5EF4-FFF2-40B4-BE49-F238E27FC236}">
                      <a16:creationId xmlns:a16="http://schemas.microsoft.com/office/drawing/2014/main" id="{AA1016B7-F6D8-4E3E-BDEC-27D616203BDD}"/>
                    </a:ext>
                  </a:extLst>
                </p:cNvPr>
                <p:cNvSpPr/>
                <p:nvPr/>
              </p:nvSpPr>
              <p:spPr>
                <a:xfrm>
                  <a:off x="5442067" y="1326551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89" name="Freeform: Shape 416">
                  <a:extLst>
                    <a:ext uri="{FF2B5EF4-FFF2-40B4-BE49-F238E27FC236}">
                      <a16:creationId xmlns:a16="http://schemas.microsoft.com/office/drawing/2014/main" id="{F96987A6-7116-44E4-ACF4-19EF809FAC4E}"/>
                    </a:ext>
                  </a:extLst>
                </p:cNvPr>
                <p:cNvSpPr/>
                <p:nvPr/>
              </p:nvSpPr>
              <p:spPr>
                <a:xfrm>
                  <a:off x="5733351" y="1326301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0" name="Freeform: Shape 417">
                  <a:extLst>
                    <a:ext uri="{FF2B5EF4-FFF2-40B4-BE49-F238E27FC236}">
                      <a16:creationId xmlns:a16="http://schemas.microsoft.com/office/drawing/2014/main" id="{3B775D98-BCB1-4A97-B37A-CF5B342CC117}"/>
                    </a:ext>
                  </a:extLst>
                </p:cNvPr>
                <p:cNvSpPr/>
                <p:nvPr/>
              </p:nvSpPr>
              <p:spPr>
                <a:xfrm>
                  <a:off x="6024635" y="1325294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1" name="Freeform: Shape 418">
                  <a:extLst>
                    <a:ext uri="{FF2B5EF4-FFF2-40B4-BE49-F238E27FC236}">
                      <a16:creationId xmlns:a16="http://schemas.microsoft.com/office/drawing/2014/main" id="{17763F81-D242-4118-A5C3-B0CF2B4BBCEC}"/>
                    </a:ext>
                  </a:extLst>
                </p:cNvPr>
                <p:cNvSpPr/>
                <p:nvPr/>
              </p:nvSpPr>
              <p:spPr>
                <a:xfrm>
                  <a:off x="6315919" y="1324992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2" name="Freeform: Shape 419">
                  <a:extLst>
                    <a:ext uri="{FF2B5EF4-FFF2-40B4-BE49-F238E27FC236}">
                      <a16:creationId xmlns:a16="http://schemas.microsoft.com/office/drawing/2014/main" id="{D78942CD-592B-489D-9245-5BF12D996ED7}"/>
                    </a:ext>
                  </a:extLst>
                </p:cNvPr>
                <p:cNvSpPr/>
                <p:nvPr/>
              </p:nvSpPr>
              <p:spPr>
                <a:xfrm>
                  <a:off x="6610844" y="1324650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3" name="Freeform: Shape 420">
                  <a:extLst>
                    <a:ext uri="{FF2B5EF4-FFF2-40B4-BE49-F238E27FC236}">
                      <a16:creationId xmlns:a16="http://schemas.microsoft.com/office/drawing/2014/main" id="{B958C12D-DD80-4F58-85D2-0FE3F695552F}"/>
                    </a:ext>
                  </a:extLst>
                </p:cNvPr>
                <p:cNvSpPr/>
                <p:nvPr/>
              </p:nvSpPr>
              <p:spPr>
                <a:xfrm>
                  <a:off x="6902128" y="1324290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4" name="Freeform: Shape 421">
                  <a:extLst>
                    <a:ext uri="{FF2B5EF4-FFF2-40B4-BE49-F238E27FC236}">
                      <a16:creationId xmlns:a16="http://schemas.microsoft.com/office/drawing/2014/main" id="{41F62B76-57FE-4831-A7FC-18A2D28F4D08}"/>
                    </a:ext>
                  </a:extLst>
                </p:cNvPr>
                <p:cNvSpPr/>
                <p:nvPr/>
              </p:nvSpPr>
              <p:spPr>
                <a:xfrm>
                  <a:off x="7197053" y="1322959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5" name="Freeform: Shape 422">
                  <a:extLst>
                    <a:ext uri="{FF2B5EF4-FFF2-40B4-BE49-F238E27FC236}">
                      <a16:creationId xmlns:a16="http://schemas.microsoft.com/office/drawing/2014/main" id="{52B54EDC-FA07-4C6E-BC95-F3C91A63458A}"/>
                    </a:ext>
                  </a:extLst>
                </p:cNvPr>
                <p:cNvSpPr/>
                <p:nvPr/>
              </p:nvSpPr>
              <p:spPr>
                <a:xfrm>
                  <a:off x="7488337" y="1322660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6" name="Freeform: Shape 423">
                  <a:extLst>
                    <a:ext uri="{FF2B5EF4-FFF2-40B4-BE49-F238E27FC236}">
                      <a16:creationId xmlns:a16="http://schemas.microsoft.com/office/drawing/2014/main" id="{7B4968AF-721A-4975-98FE-5EC7E1C34B0F}"/>
                    </a:ext>
                  </a:extLst>
                </p:cNvPr>
                <p:cNvSpPr/>
                <p:nvPr/>
              </p:nvSpPr>
              <p:spPr>
                <a:xfrm>
                  <a:off x="7788214" y="1322025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7" name="Freeform: Shape 424">
                  <a:extLst>
                    <a:ext uri="{FF2B5EF4-FFF2-40B4-BE49-F238E27FC236}">
                      <a16:creationId xmlns:a16="http://schemas.microsoft.com/office/drawing/2014/main" id="{0C500F3B-0229-4F77-A588-652E283EDB65}"/>
                    </a:ext>
                  </a:extLst>
                </p:cNvPr>
                <p:cNvSpPr/>
                <p:nvPr/>
              </p:nvSpPr>
              <p:spPr>
                <a:xfrm>
                  <a:off x="8074546" y="1321757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8" name="Freeform: Shape 425">
                  <a:extLst>
                    <a:ext uri="{FF2B5EF4-FFF2-40B4-BE49-F238E27FC236}">
                      <a16:creationId xmlns:a16="http://schemas.microsoft.com/office/drawing/2014/main" id="{14D14B2D-90B4-425E-ABB8-B293F31BE683}"/>
                    </a:ext>
                  </a:extLst>
                </p:cNvPr>
                <p:cNvSpPr/>
                <p:nvPr/>
              </p:nvSpPr>
              <p:spPr>
                <a:xfrm>
                  <a:off x="8378530" y="1319669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899" name="Freeform: Shape 426">
                  <a:extLst>
                    <a:ext uri="{FF2B5EF4-FFF2-40B4-BE49-F238E27FC236}">
                      <a16:creationId xmlns:a16="http://schemas.microsoft.com/office/drawing/2014/main" id="{8B981AF1-ED49-48C2-8EA1-9F026904C09C}"/>
                    </a:ext>
                  </a:extLst>
                </p:cNvPr>
                <p:cNvSpPr/>
                <p:nvPr/>
              </p:nvSpPr>
              <p:spPr>
                <a:xfrm>
                  <a:off x="8666173" y="1319123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900" name="Freeform: Shape 427">
                  <a:extLst>
                    <a:ext uri="{FF2B5EF4-FFF2-40B4-BE49-F238E27FC236}">
                      <a16:creationId xmlns:a16="http://schemas.microsoft.com/office/drawing/2014/main" id="{A7A45CEE-03F3-46AA-B527-1B6D2322A1F1}"/>
                    </a:ext>
                  </a:extLst>
                </p:cNvPr>
                <p:cNvSpPr/>
                <p:nvPr/>
              </p:nvSpPr>
              <p:spPr>
                <a:xfrm>
                  <a:off x="8961098" y="1317896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901" name="Freeform: Shape 428">
                  <a:extLst>
                    <a:ext uri="{FF2B5EF4-FFF2-40B4-BE49-F238E27FC236}">
                      <a16:creationId xmlns:a16="http://schemas.microsoft.com/office/drawing/2014/main" id="{3F3B8987-B19F-4B0B-9C56-2B6524BFD86F}"/>
                    </a:ext>
                  </a:extLst>
                </p:cNvPr>
                <p:cNvSpPr/>
                <p:nvPr/>
              </p:nvSpPr>
              <p:spPr>
                <a:xfrm>
                  <a:off x="9259198" y="13163303"/>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902" name="Freeform: Shape 429">
                  <a:extLst>
                    <a:ext uri="{FF2B5EF4-FFF2-40B4-BE49-F238E27FC236}">
                      <a16:creationId xmlns:a16="http://schemas.microsoft.com/office/drawing/2014/main" id="{396D7611-460C-425F-83A8-D1CEB8E51CE4}"/>
                    </a:ext>
                  </a:extLst>
                </p:cNvPr>
                <p:cNvSpPr/>
                <p:nvPr/>
              </p:nvSpPr>
              <p:spPr>
                <a:xfrm>
                  <a:off x="9553657" y="13151979"/>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903" name="Freeform: Shape 430">
                  <a:extLst>
                    <a:ext uri="{FF2B5EF4-FFF2-40B4-BE49-F238E27FC236}">
                      <a16:creationId xmlns:a16="http://schemas.microsoft.com/office/drawing/2014/main" id="{521537EB-C6DD-430A-AD7E-8F9590C6234D}"/>
                    </a:ext>
                  </a:extLst>
                </p:cNvPr>
                <p:cNvSpPr/>
                <p:nvPr/>
              </p:nvSpPr>
              <p:spPr>
                <a:xfrm>
                  <a:off x="9848116" y="13130858"/>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904" name="Freeform: Shape 431">
                  <a:extLst>
                    <a:ext uri="{FF2B5EF4-FFF2-40B4-BE49-F238E27FC236}">
                      <a16:creationId xmlns:a16="http://schemas.microsoft.com/office/drawing/2014/main" id="{26E83817-FC05-419E-9E21-FB1F4FE9F459}"/>
                    </a:ext>
                  </a:extLst>
                </p:cNvPr>
                <p:cNvSpPr/>
                <p:nvPr/>
              </p:nvSpPr>
              <p:spPr>
                <a:xfrm>
                  <a:off x="10139866" y="1311434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905" name="Freeform: Shape 432">
                  <a:extLst>
                    <a:ext uri="{FF2B5EF4-FFF2-40B4-BE49-F238E27FC236}">
                      <a16:creationId xmlns:a16="http://schemas.microsoft.com/office/drawing/2014/main" id="{BFC324A6-8D59-4E74-9211-18369EE5867F}"/>
                    </a:ext>
                  </a:extLst>
                </p:cNvPr>
                <p:cNvSpPr/>
                <p:nvPr/>
              </p:nvSpPr>
              <p:spPr>
                <a:xfrm>
                  <a:off x="10440675" y="1310182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F1927A"/>
                </a:solidFill>
                <a:ln w="9525" cap="flat">
                  <a:noFill/>
                  <a:prstDash val="solid"/>
                  <a:miter/>
                </a:ln>
              </p:spPr>
              <p:txBody>
                <a:bodyPr rtlCol="0" anchor="ctr"/>
                <a:lstStyle/>
                <a:p>
                  <a:endParaRPr lang="en-US" sz="633"/>
                </a:p>
              </p:txBody>
            </p:sp>
            <p:sp>
              <p:nvSpPr>
                <p:cNvPr id="906" name="Freeform: Shape 433">
                  <a:extLst>
                    <a:ext uri="{FF2B5EF4-FFF2-40B4-BE49-F238E27FC236}">
                      <a16:creationId xmlns:a16="http://schemas.microsoft.com/office/drawing/2014/main" id="{22280F0C-CFF1-46B3-9A9B-998B99D5540E}"/>
                    </a:ext>
                  </a:extLst>
                </p:cNvPr>
                <p:cNvSpPr/>
                <p:nvPr/>
              </p:nvSpPr>
              <p:spPr>
                <a:xfrm>
                  <a:off x="2598452" y="13204163"/>
                  <a:ext cx="7924425" cy="295602"/>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8747 w 7918075"/>
                    <a:gd name="connsiteY26" fmla="*/ 2686203 h 2979722"/>
                    <a:gd name="connsiteX27" fmla="*/ 0 w 7918075"/>
                    <a:gd name="connsiteY27" fmla="*/ 2979722 h 2979722"/>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3985 w 7918075"/>
                    <a:gd name="connsiteY26" fmla="*/ 2896513 h 2979722"/>
                    <a:gd name="connsiteX27" fmla="*/ 0 w 7918075"/>
                    <a:gd name="connsiteY27" fmla="*/ 2979722 h 2979722"/>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99375 w 7913312"/>
                    <a:gd name="connsiteY25" fmla="*/ 2634971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52108 w 7913312"/>
                    <a:gd name="connsiteY23" fmla="*/ 244169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583928 w 7913312"/>
                    <a:gd name="connsiteY1" fmla="*/ 1644621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824412 w 7824412"/>
                    <a:gd name="connsiteY0" fmla="*/ 285216 h 1607153"/>
                    <a:gd name="connsiteX1" fmla="*/ 7583928 w 7824412"/>
                    <a:gd name="connsiteY1" fmla="*/ 288781 h 1607153"/>
                    <a:gd name="connsiteX2" fmla="*/ 7257253 w 7824412"/>
                    <a:gd name="connsiteY2" fmla="*/ 187703 h 1607153"/>
                    <a:gd name="connsiteX3" fmla="*/ 6991369 w 7824412"/>
                    <a:gd name="connsiteY3" fmla="*/ 217671 h 1607153"/>
                    <a:gd name="connsiteX4" fmla="*/ 6823065 w 7824412"/>
                    <a:gd name="connsiteY4" fmla="*/ 368556 h 1607153"/>
                    <a:gd name="connsiteX5" fmla="*/ 6522635 w 7824412"/>
                    <a:gd name="connsiteY5" fmla="*/ 534615 h 1607153"/>
                    <a:gd name="connsiteX6" fmla="*/ 6239099 w 7824412"/>
                    <a:gd name="connsiteY6" fmla="*/ 0 h 1607153"/>
                    <a:gd name="connsiteX7" fmla="*/ 5876567 w 7824412"/>
                    <a:gd name="connsiteY7" fmla="*/ 1202246 h 1607153"/>
                    <a:gd name="connsiteX8" fmla="*/ 5559883 w 7824412"/>
                    <a:gd name="connsiteY8" fmla="*/ 1181077 h 1607153"/>
                    <a:gd name="connsiteX9" fmla="*/ 5286251 w 7824412"/>
                    <a:gd name="connsiteY9" fmla="*/ 1105776 h 1607153"/>
                    <a:gd name="connsiteX10" fmla="*/ 4970499 w 7824412"/>
                    <a:gd name="connsiteY10" fmla="*/ 1103575 h 1607153"/>
                    <a:gd name="connsiteX11" fmla="*/ 4685565 w 7824412"/>
                    <a:gd name="connsiteY11" fmla="*/ 1049784 h 1607153"/>
                    <a:gd name="connsiteX12" fmla="*/ 4400165 w 7824412"/>
                    <a:gd name="connsiteY12" fmla="*/ 925395 h 1607153"/>
                    <a:gd name="connsiteX13" fmla="*/ 4115231 w 7824412"/>
                    <a:gd name="connsiteY13" fmla="*/ 998950 h 1607153"/>
                    <a:gd name="connsiteX14" fmla="*/ 3813163 w 7824412"/>
                    <a:gd name="connsiteY14" fmla="*/ 980475 h 1607153"/>
                    <a:gd name="connsiteX15" fmla="*/ 3508386 w 7824412"/>
                    <a:gd name="connsiteY15" fmla="*/ 1010045 h 1607153"/>
                    <a:gd name="connsiteX16" fmla="*/ 3218689 w 7824412"/>
                    <a:gd name="connsiteY16" fmla="*/ 1069033 h 1607153"/>
                    <a:gd name="connsiteX17" fmla="*/ 2949629 w 7824412"/>
                    <a:gd name="connsiteY17" fmla="*/ 1090314 h 1607153"/>
                    <a:gd name="connsiteX18" fmla="*/ 2619590 w 7824412"/>
                    <a:gd name="connsiteY18" fmla="*/ 1153171 h 1607153"/>
                    <a:gd name="connsiteX19" fmla="*/ 2330549 w 7824412"/>
                    <a:gd name="connsiteY19" fmla="*/ 1254874 h 1607153"/>
                    <a:gd name="connsiteX20" fmla="*/ 2062611 w 7824412"/>
                    <a:gd name="connsiteY20" fmla="*/ 1216996 h 1607153"/>
                    <a:gd name="connsiteX21" fmla="*/ 1757695 w 7824412"/>
                    <a:gd name="connsiteY21" fmla="*/ 1148049 h 1607153"/>
                    <a:gd name="connsiteX22" fmla="*/ 1468464 w 7824412"/>
                    <a:gd name="connsiteY22" fmla="*/ 1082307 h 1607153"/>
                    <a:gd name="connsiteX23" fmla="*/ 1164015 w 7824412"/>
                    <a:gd name="connsiteY23" fmla="*/ 1083465 h 1607153"/>
                    <a:gd name="connsiteX24" fmla="*/ 879874 w 7824412"/>
                    <a:gd name="connsiteY24" fmla="*/ 1220674 h 1607153"/>
                    <a:gd name="connsiteX25" fmla="*/ 577944 w 7824412"/>
                    <a:gd name="connsiteY25" fmla="*/ 1436865 h 1607153"/>
                    <a:gd name="connsiteX26" fmla="*/ 299222 w 7824412"/>
                    <a:gd name="connsiteY26" fmla="*/ 1540673 h 1607153"/>
                    <a:gd name="connsiteX27" fmla="*/ 0 w 7824412"/>
                    <a:gd name="connsiteY27" fmla="*/ 1607153 h 1607153"/>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522635 w 7824412"/>
                    <a:gd name="connsiteY5" fmla="*/ 346912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7042169 w 7824412"/>
                    <a:gd name="connsiteY3" fmla="*/ 1161182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0 h 1321937"/>
                    <a:gd name="connsiteX1" fmla="*/ 7583928 w 7824412"/>
                    <a:gd name="connsiteY1" fmla="*/ 3565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824412 w 7824412"/>
                    <a:gd name="connsiteY0" fmla="*/ 0 h 1321937"/>
                    <a:gd name="connsiteX1" fmla="*/ 7634728 w 7824412"/>
                    <a:gd name="connsiteY1" fmla="*/ 1029624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960937 w 7960937"/>
                    <a:gd name="connsiteY0" fmla="*/ 401813 h 681758"/>
                    <a:gd name="connsiteX1" fmla="*/ 7634728 w 7960937"/>
                    <a:gd name="connsiteY1" fmla="*/ 389445 h 681758"/>
                    <a:gd name="connsiteX2" fmla="*/ 7346153 w 7960937"/>
                    <a:gd name="connsiteY2" fmla="*/ 371216 h 681758"/>
                    <a:gd name="connsiteX3" fmla="*/ 7042169 w 7960937"/>
                    <a:gd name="connsiteY3" fmla="*/ 423490 h 681758"/>
                    <a:gd name="connsiteX4" fmla="*/ 6759565 w 7960937"/>
                    <a:gd name="connsiteY4" fmla="*/ 408676 h 681758"/>
                    <a:gd name="connsiteX5" fmla="*/ 6459135 w 7960937"/>
                    <a:gd name="connsiteY5" fmla="*/ 389917 h 681758"/>
                    <a:gd name="connsiteX6" fmla="*/ 6150199 w 7960937"/>
                    <a:gd name="connsiteY6" fmla="*/ 352399 h 681758"/>
                    <a:gd name="connsiteX7" fmla="*/ 5876567 w 7960937"/>
                    <a:gd name="connsiteY7" fmla="*/ 276851 h 681758"/>
                    <a:gd name="connsiteX8" fmla="*/ 5559883 w 7960937"/>
                    <a:gd name="connsiteY8" fmla="*/ 255682 h 681758"/>
                    <a:gd name="connsiteX9" fmla="*/ 5286251 w 7960937"/>
                    <a:gd name="connsiteY9" fmla="*/ 180381 h 681758"/>
                    <a:gd name="connsiteX10" fmla="*/ 4970499 w 7960937"/>
                    <a:gd name="connsiteY10" fmla="*/ 178180 h 681758"/>
                    <a:gd name="connsiteX11" fmla="*/ 4685565 w 7960937"/>
                    <a:gd name="connsiteY11" fmla="*/ 124389 h 681758"/>
                    <a:gd name="connsiteX12" fmla="*/ 4400165 w 7960937"/>
                    <a:gd name="connsiteY12" fmla="*/ 0 h 681758"/>
                    <a:gd name="connsiteX13" fmla="*/ 4115231 w 7960937"/>
                    <a:gd name="connsiteY13" fmla="*/ 73555 h 681758"/>
                    <a:gd name="connsiteX14" fmla="*/ 3813163 w 7960937"/>
                    <a:gd name="connsiteY14" fmla="*/ 55080 h 681758"/>
                    <a:gd name="connsiteX15" fmla="*/ 3508386 w 7960937"/>
                    <a:gd name="connsiteY15" fmla="*/ 84650 h 681758"/>
                    <a:gd name="connsiteX16" fmla="*/ 3218689 w 7960937"/>
                    <a:gd name="connsiteY16" fmla="*/ 143638 h 681758"/>
                    <a:gd name="connsiteX17" fmla="*/ 2949629 w 7960937"/>
                    <a:gd name="connsiteY17" fmla="*/ 164919 h 681758"/>
                    <a:gd name="connsiteX18" fmla="*/ 2619590 w 7960937"/>
                    <a:gd name="connsiteY18" fmla="*/ 227776 h 681758"/>
                    <a:gd name="connsiteX19" fmla="*/ 2330549 w 7960937"/>
                    <a:gd name="connsiteY19" fmla="*/ 329479 h 681758"/>
                    <a:gd name="connsiteX20" fmla="*/ 2062611 w 7960937"/>
                    <a:gd name="connsiteY20" fmla="*/ 291601 h 681758"/>
                    <a:gd name="connsiteX21" fmla="*/ 1757695 w 7960937"/>
                    <a:gd name="connsiteY21" fmla="*/ 222654 h 681758"/>
                    <a:gd name="connsiteX22" fmla="*/ 1468464 w 7960937"/>
                    <a:gd name="connsiteY22" fmla="*/ 156912 h 681758"/>
                    <a:gd name="connsiteX23" fmla="*/ 1164015 w 7960937"/>
                    <a:gd name="connsiteY23" fmla="*/ 158070 h 681758"/>
                    <a:gd name="connsiteX24" fmla="*/ 879874 w 7960937"/>
                    <a:gd name="connsiteY24" fmla="*/ 295279 h 681758"/>
                    <a:gd name="connsiteX25" fmla="*/ 577944 w 7960937"/>
                    <a:gd name="connsiteY25" fmla="*/ 511470 h 681758"/>
                    <a:gd name="connsiteX26" fmla="*/ 299222 w 7960937"/>
                    <a:gd name="connsiteY26" fmla="*/ 615278 h 681758"/>
                    <a:gd name="connsiteX27" fmla="*/ 0 w 7960937"/>
                    <a:gd name="connsiteY27" fmla="*/ 681758 h 681758"/>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99222 w 7960937"/>
                    <a:gd name="connsiteY26" fmla="*/ 615278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099356 w 7960937"/>
                    <a:gd name="connsiteY13" fmla="*/ 809641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277424 h 1173961"/>
                    <a:gd name="connsiteX1" fmla="*/ 7634728 w 7960937"/>
                    <a:gd name="connsiteY1" fmla="*/ 265056 h 1173961"/>
                    <a:gd name="connsiteX2" fmla="*/ 7346153 w 7960937"/>
                    <a:gd name="connsiteY2" fmla="*/ 246827 h 1173961"/>
                    <a:gd name="connsiteX3" fmla="*/ 7042169 w 7960937"/>
                    <a:gd name="connsiteY3" fmla="*/ 299101 h 1173961"/>
                    <a:gd name="connsiteX4" fmla="*/ 6759565 w 7960937"/>
                    <a:gd name="connsiteY4" fmla="*/ 284287 h 1173961"/>
                    <a:gd name="connsiteX5" fmla="*/ 6459135 w 7960937"/>
                    <a:gd name="connsiteY5" fmla="*/ 265528 h 1173961"/>
                    <a:gd name="connsiteX6" fmla="*/ 6150199 w 7960937"/>
                    <a:gd name="connsiteY6" fmla="*/ 228010 h 1173961"/>
                    <a:gd name="connsiteX7" fmla="*/ 5876567 w 7960937"/>
                    <a:gd name="connsiteY7" fmla="*/ 152462 h 1173961"/>
                    <a:gd name="connsiteX8" fmla="*/ 5559883 w 7960937"/>
                    <a:gd name="connsiteY8" fmla="*/ 131293 h 1173961"/>
                    <a:gd name="connsiteX9" fmla="*/ 5286251 w 7960937"/>
                    <a:gd name="connsiteY9" fmla="*/ 55992 h 1173961"/>
                    <a:gd name="connsiteX10" fmla="*/ 4970499 w 7960937"/>
                    <a:gd name="connsiteY10" fmla="*/ 53791 h 1173961"/>
                    <a:gd name="connsiteX11" fmla="*/ 4685565 w 7960937"/>
                    <a:gd name="connsiteY11" fmla="*/ 0 h 1173961"/>
                    <a:gd name="connsiteX12" fmla="*/ 4409690 w 7960937"/>
                    <a:gd name="connsiteY12" fmla="*/ 608511 h 1173961"/>
                    <a:gd name="connsiteX13" fmla="*/ 4099356 w 7960937"/>
                    <a:gd name="connsiteY13" fmla="*/ 685252 h 1173961"/>
                    <a:gd name="connsiteX14" fmla="*/ 3835389 w 7960937"/>
                    <a:gd name="connsiteY14" fmla="*/ 679523 h 1173961"/>
                    <a:gd name="connsiteX15" fmla="*/ 3527437 w 7960937"/>
                    <a:gd name="connsiteY15" fmla="*/ 702720 h 1173961"/>
                    <a:gd name="connsiteX16" fmla="*/ 3234565 w 7960937"/>
                    <a:gd name="connsiteY16" fmla="*/ 742589 h 1173961"/>
                    <a:gd name="connsiteX17" fmla="*/ 2946454 w 7960937"/>
                    <a:gd name="connsiteY17" fmla="*/ 789363 h 1173961"/>
                    <a:gd name="connsiteX18" fmla="*/ 2638640 w 7960937"/>
                    <a:gd name="connsiteY18" fmla="*/ 836287 h 1173961"/>
                    <a:gd name="connsiteX19" fmla="*/ 2343249 w 7960937"/>
                    <a:gd name="connsiteY19" fmla="*/ 842394 h 1173961"/>
                    <a:gd name="connsiteX20" fmla="*/ 2065786 w 7960937"/>
                    <a:gd name="connsiteY20" fmla="*/ 871433 h 1173961"/>
                    <a:gd name="connsiteX21" fmla="*/ 1757695 w 7960937"/>
                    <a:gd name="connsiteY21" fmla="*/ 974558 h 1173961"/>
                    <a:gd name="connsiteX22" fmla="*/ 1477989 w 7960937"/>
                    <a:gd name="connsiteY22" fmla="*/ 1026718 h 1173961"/>
                    <a:gd name="connsiteX23" fmla="*/ 1187827 w 7960937"/>
                    <a:gd name="connsiteY23" fmla="*/ 1046995 h 1173961"/>
                    <a:gd name="connsiteX24" fmla="*/ 875112 w 7960937"/>
                    <a:gd name="connsiteY24" fmla="*/ 1079048 h 1173961"/>
                    <a:gd name="connsiteX25" fmla="*/ 587469 w 7960937"/>
                    <a:gd name="connsiteY25" fmla="*/ 1084929 h 1173961"/>
                    <a:gd name="connsiteX26" fmla="*/ 280172 w 7960937"/>
                    <a:gd name="connsiteY26" fmla="*/ 1131380 h 1173961"/>
                    <a:gd name="connsiteX27" fmla="*/ 0 w 7960937"/>
                    <a:gd name="connsiteY27" fmla="*/ 1173961 h 1173961"/>
                    <a:gd name="connsiteX0" fmla="*/ 7960937 w 7960937"/>
                    <a:gd name="connsiteY0" fmla="*/ 223633 h 1120170"/>
                    <a:gd name="connsiteX1" fmla="*/ 7634728 w 7960937"/>
                    <a:gd name="connsiteY1" fmla="*/ 211265 h 1120170"/>
                    <a:gd name="connsiteX2" fmla="*/ 7346153 w 7960937"/>
                    <a:gd name="connsiteY2" fmla="*/ 193036 h 1120170"/>
                    <a:gd name="connsiteX3" fmla="*/ 7042169 w 7960937"/>
                    <a:gd name="connsiteY3" fmla="*/ 245310 h 1120170"/>
                    <a:gd name="connsiteX4" fmla="*/ 6759565 w 7960937"/>
                    <a:gd name="connsiteY4" fmla="*/ 230496 h 1120170"/>
                    <a:gd name="connsiteX5" fmla="*/ 6459135 w 7960937"/>
                    <a:gd name="connsiteY5" fmla="*/ 211737 h 1120170"/>
                    <a:gd name="connsiteX6" fmla="*/ 6150199 w 7960937"/>
                    <a:gd name="connsiteY6" fmla="*/ 174219 h 1120170"/>
                    <a:gd name="connsiteX7" fmla="*/ 5876567 w 7960937"/>
                    <a:gd name="connsiteY7" fmla="*/ 98671 h 1120170"/>
                    <a:gd name="connsiteX8" fmla="*/ 5559883 w 7960937"/>
                    <a:gd name="connsiteY8" fmla="*/ 77502 h 1120170"/>
                    <a:gd name="connsiteX9" fmla="*/ 5286251 w 7960937"/>
                    <a:gd name="connsiteY9" fmla="*/ 2201 h 1120170"/>
                    <a:gd name="connsiteX10" fmla="*/ 4970499 w 7960937"/>
                    <a:gd name="connsiteY10" fmla="*/ 0 h 1120170"/>
                    <a:gd name="connsiteX11" fmla="*/ 4679215 w 7960937"/>
                    <a:gd name="connsiteY11" fmla="*/ 465612 h 1120170"/>
                    <a:gd name="connsiteX12" fmla="*/ 4409690 w 7960937"/>
                    <a:gd name="connsiteY12" fmla="*/ 554720 h 1120170"/>
                    <a:gd name="connsiteX13" fmla="*/ 4099356 w 7960937"/>
                    <a:gd name="connsiteY13" fmla="*/ 631461 h 1120170"/>
                    <a:gd name="connsiteX14" fmla="*/ 3835389 w 7960937"/>
                    <a:gd name="connsiteY14" fmla="*/ 625732 h 1120170"/>
                    <a:gd name="connsiteX15" fmla="*/ 3527437 w 7960937"/>
                    <a:gd name="connsiteY15" fmla="*/ 648929 h 1120170"/>
                    <a:gd name="connsiteX16" fmla="*/ 3234565 w 7960937"/>
                    <a:gd name="connsiteY16" fmla="*/ 688798 h 1120170"/>
                    <a:gd name="connsiteX17" fmla="*/ 2946454 w 7960937"/>
                    <a:gd name="connsiteY17" fmla="*/ 735572 h 1120170"/>
                    <a:gd name="connsiteX18" fmla="*/ 2638640 w 7960937"/>
                    <a:gd name="connsiteY18" fmla="*/ 782496 h 1120170"/>
                    <a:gd name="connsiteX19" fmla="*/ 2343249 w 7960937"/>
                    <a:gd name="connsiteY19" fmla="*/ 788603 h 1120170"/>
                    <a:gd name="connsiteX20" fmla="*/ 2065786 w 7960937"/>
                    <a:gd name="connsiteY20" fmla="*/ 817642 h 1120170"/>
                    <a:gd name="connsiteX21" fmla="*/ 1757695 w 7960937"/>
                    <a:gd name="connsiteY21" fmla="*/ 920767 h 1120170"/>
                    <a:gd name="connsiteX22" fmla="*/ 1477989 w 7960937"/>
                    <a:gd name="connsiteY22" fmla="*/ 972927 h 1120170"/>
                    <a:gd name="connsiteX23" fmla="*/ 1187827 w 7960937"/>
                    <a:gd name="connsiteY23" fmla="*/ 993204 h 1120170"/>
                    <a:gd name="connsiteX24" fmla="*/ 875112 w 7960937"/>
                    <a:gd name="connsiteY24" fmla="*/ 1025257 h 1120170"/>
                    <a:gd name="connsiteX25" fmla="*/ 587469 w 7960937"/>
                    <a:gd name="connsiteY25" fmla="*/ 1031138 h 1120170"/>
                    <a:gd name="connsiteX26" fmla="*/ 280172 w 7960937"/>
                    <a:gd name="connsiteY26" fmla="*/ 1077589 h 1120170"/>
                    <a:gd name="connsiteX27" fmla="*/ 0 w 7960937"/>
                    <a:gd name="connsiteY27" fmla="*/ 1120170 h 1120170"/>
                    <a:gd name="connsiteX0" fmla="*/ 7960937 w 7960937"/>
                    <a:gd name="connsiteY0" fmla="*/ 221432 h 1117969"/>
                    <a:gd name="connsiteX1" fmla="*/ 7634728 w 7960937"/>
                    <a:gd name="connsiteY1" fmla="*/ 209064 h 1117969"/>
                    <a:gd name="connsiteX2" fmla="*/ 7346153 w 7960937"/>
                    <a:gd name="connsiteY2" fmla="*/ 190835 h 1117969"/>
                    <a:gd name="connsiteX3" fmla="*/ 7042169 w 7960937"/>
                    <a:gd name="connsiteY3" fmla="*/ 243109 h 1117969"/>
                    <a:gd name="connsiteX4" fmla="*/ 6759565 w 7960937"/>
                    <a:gd name="connsiteY4" fmla="*/ 228295 h 1117969"/>
                    <a:gd name="connsiteX5" fmla="*/ 6459135 w 7960937"/>
                    <a:gd name="connsiteY5" fmla="*/ 209536 h 1117969"/>
                    <a:gd name="connsiteX6" fmla="*/ 6150199 w 7960937"/>
                    <a:gd name="connsiteY6" fmla="*/ 172018 h 1117969"/>
                    <a:gd name="connsiteX7" fmla="*/ 5876567 w 7960937"/>
                    <a:gd name="connsiteY7" fmla="*/ 96470 h 1117969"/>
                    <a:gd name="connsiteX8" fmla="*/ 5559883 w 7960937"/>
                    <a:gd name="connsiteY8" fmla="*/ 75301 h 1117969"/>
                    <a:gd name="connsiteX9" fmla="*/ 5286251 w 7960937"/>
                    <a:gd name="connsiteY9" fmla="*/ 0 h 1117969"/>
                    <a:gd name="connsiteX10" fmla="*/ 4983199 w 7960937"/>
                    <a:gd name="connsiteY10" fmla="*/ 354689 h 1117969"/>
                    <a:gd name="connsiteX11" fmla="*/ 4679215 w 7960937"/>
                    <a:gd name="connsiteY11" fmla="*/ 463411 h 1117969"/>
                    <a:gd name="connsiteX12" fmla="*/ 4409690 w 7960937"/>
                    <a:gd name="connsiteY12" fmla="*/ 552519 h 1117969"/>
                    <a:gd name="connsiteX13" fmla="*/ 4099356 w 7960937"/>
                    <a:gd name="connsiteY13" fmla="*/ 629260 h 1117969"/>
                    <a:gd name="connsiteX14" fmla="*/ 3835389 w 7960937"/>
                    <a:gd name="connsiteY14" fmla="*/ 623531 h 1117969"/>
                    <a:gd name="connsiteX15" fmla="*/ 3527437 w 7960937"/>
                    <a:gd name="connsiteY15" fmla="*/ 646728 h 1117969"/>
                    <a:gd name="connsiteX16" fmla="*/ 3234565 w 7960937"/>
                    <a:gd name="connsiteY16" fmla="*/ 686597 h 1117969"/>
                    <a:gd name="connsiteX17" fmla="*/ 2946454 w 7960937"/>
                    <a:gd name="connsiteY17" fmla="*/ 733371 h 1117969"/>
                    <a:gd name="connsiteX18" fmla="*/ 2638640 w 7960937"/>
                    <a:gd name="connsiteY18" fmla="*/ 780295 h 1117969"/>
                    <a:gd name="connsiteX19" fmla="*/ 2343249 w 7960937"/>
                    <a:gd name="connsiteY19" fmla="*/ 786402 h 1117969"/>
                    <a:gd name="connsiteX20" fmla="*/ 2065786 w 7960937"/>
                    <a:gd name="connsiteY20" fmla="*/ 815441 h 1117969"/>
                    <a:gd name="connsiteX21" fmla="*/ 1757695 w 7960937"/>
                    <a:gd name="connsiteY21" fmla="*/ 918566 h 1117969"/>
                    <a:gd name="connsiteX22" fmla="*/ 1477989 w 7960937"/>
                    <a:gd name="connsiteY22" fmla="*/ 970726 h 1117969"/>
                    <a:gd name="connsiteX23" fmla="*/ 1187827 w 7960937"/>
                    <a:gd name="connsiteY23" fmla="*/ 991003 h 1117969"/>
                    <a:gd name="connsiteX24" fmla="*/ 875112 w 7960937"/>
                    <a:gd name="connsiteY24" fmla="*/ 1023056 h 1117969"/>
                    <a:gd name="connsiteX25" fmla="*/ 587469 w 7960937"/>
                    <a:gd name="connsiteY25" fmla="*/ 1028937 h 1117969"/>
                    <a:gd name="connsiteX26" fmla="*/ 280172 w 7960937"/>
                    <a:gd name="connsiteY26" fmla="*/ 1075388 h 1117969"/>
                    <a:gd name="connsiteX27" fmla="*/ 0 w 7960937"/>
                    <a:gd name="connsiteY27" fmla="*/ 1117969 h 1117969"/>
                    <a:gd name="connsiteX0" fmla="*/ 7960937 w 7960937"/>
                    <a:gd name="connsiteY0" fmla="*/ 146131 h 1042668"/>
                    <a:gd name="connsiteX1" fmla="*/ 7634728 w 7960937"/>
                    <a:gd name="connsiteY1" fmla="*/ 133763 h 1042668"/>
                    <a:gd name="connsiteX2" fmla="*/ 7346153 w 7960937"/>
                    <a:gd name="connsiteY2" fmla="*/ 115534 h 1042668"/>
                    <a:gd name="connsiteX3" fmla="*/ 7042169 w 7960937"/>
                    <a:gd name="connsiteY3" fmla="*/ 167808 h 1042668"/>
                    <a:gd name="connsiteX4" fmla="*/ 6759565 w 7960937"/>
                    <a:gd name="connsiteY4" fmla="*/ 152994 h 1042668"/>
                    <a:gd name="connsiteX5" fmla="*/ 6459135 w 7960937"/>
                    <a:gd name="connsiteY5" fmla="*/ 134235 h 1042668"/>
                    <a:gd name="connsiteX6" fmla="*/ 6150199 w 7960937"/>
                    <a:gd name="connsiteY6" fmla="*/ 96717 h 1042668"/>
                    <a:gd name="connsiteX7" fmla="*/ 5876567 w 7960937"/>
                    <a:gd name="connsiteY7" fmla="*/ 21169 h 1042668"/>
                    <a:gd name="connsiteX8" fmla="*/ 5559883 w 7960937"/>
                    <a:gd name="connsiteY8" fmla="*/ 0 h 1042668"/>
                    <a:gd name="connsiteX9" fmla="*/ 5264026 w 7960937"/>
                    <a:gd name="connsiteY9" fmla="*/ 179621 h 1042668"/>
                    <a:gd name="connsiteX10" fmla="*/ 4983199 w 7960937"/>
                    <a:gd name="connsiteY10" fmla="*/ 279388 h 1042668"/>
                    <a:gd name="connsiteX11" fmla="*/ 4679215 w 7960937"/>
                    <a:gd name="connsiteY11" fmla="*/ 388110 h 1042668"/>
                    <a:gd name="connsiteX12" fmla="*/ 4409690 w 7960937"/>
                    <a:gd name="connsiteY12" fmla="*/ 477218 h 1042668"/>
                    <a:gd name="connsiteX13" fmla="*/ 4099356 w 7960937"/>
                    <a:gd name="connsiteY13" fmla="*/ 553959 h 1042668"/>
                    <a:gd name="connsiteX14" fmla="*/ 3835389 w 7960937"/>
                    <a:gd name="connsiteY14" fmla="*/ 548230 h 1042668"/>
                    <a:gd name="connsiteX15" fmla="*/ 3527437 w 7960937"/>
                    <a:gd name="connsiteY15" fmla="*/ 571427 h 1042668"/>
                    <a:gd name="connsiteX16" fmla="*/ 3234565 w 7960937"/>
                    <a:gd name="connsiteY16" fmla="*/ 611296 h 1042668"/>
                    <a:gd name="connsiteX17" fmla="*/ 2946454 w 7960937"/>
                    <a:gd name="connsiteY17" fmla="*/ 658070 h 1042668"/>
                    <a:gd name="connsiteX18" fmla="*/ 2638640 w 7960937"/>
                    <a:gd name="connsiteY18" fmla="*/ 704994 h 1042668"/>
                    <a:gd name="connsiteX19" fmla="*/ 2343249 w 7960937"/>
                    <a:gd name="connsiteY19" fmla="*/ 711101 h 1042668"/>
                    <a:gd name="connsiteX20" fmla="*/ 2065786 w 7960937"/>
                    <a:gd name="connsiteY20" fmla="*/ 740140 h 1042668"/>
                    <a:gd name="connsiteX21" fmla="*/ 1757695 w 7960937"/>
                    <a:gd name="connsiteY21" fmla="*/ 843265 h 1042668"/>
                    <a:gd name="connsiteX22" fmla="*/ 1477989 w 7960937"/>
                    <a:gd name="connsiteY22" fmla="*/ 895425 h 1042668"/>
                    <a:gd name="connsiteX23" fmla="*/ 1187827 w 7960937"/>
                    <a:gd name="connsiteY23" fmla="*/ 915702 h 1042668"/>
                    <a:gd name="connsiteX24" fmla="*/ 875112 w 7960937"/>
                    <a:gd name="connsiteY24" fmla="*/ 947755 h 1042668"/>
                    <a:gd name="connsiteX25" fmla="*/ 587469 w 7960937"/>
                    <a:gd name="connsiteY25" fmla="*/ 953636 h 1042668"/>
                    <a:gd name="connsiteX26" fmla="*/ 280172 w 7960937"/>
                    <a:gd name="connsiteY26" fmla="*/ 1000087 h 1042668"/>
                    <a:gd name="connsiteX27" fmla="*/ 0 w 7960937"/>
                    <a:gd name="connsiteY27" fmla="*/ 1042668 h 1042668"/>
                    <a:gd name="connsiteX0" fmla="*/ 7960937 w 7960937"/>
                    <a:gd name="connsiteY0" fmla="*/ 124962 h 1021499"/>
                    <a:gd name="connsiteX1" fmla="*/ 7634728 w 7960937"/>
                    <a:gd name="connsiteY1" fmla="*/ 112594 h 1021499"/>
                    <a:gd name="connsiteX2" fmla="*/ 7346153 w 7960937"/>
                    <a:gd name="connsiteY2" fmla="*/ 94365 h 1021499"/>
                    <a:gd name="connsiteX3" fmla="*/ 7042169 w 7960937"/>
                    <a:gd name="connsiteY3" fmla="*/ 146639 h 1021499"/>
                    <a:gd name="connsiteX4" fmla="*/ 6759565 w 7960937"/>
                    <a:gd name="connsiteY4" fmla="*/ 131825 h 1021499"/>
                    <a:gd name="connsiteX5" fmla="*/ 6459135 w 7960937"/>
                    <a:gd name="connsiteY5" fmla="*/ 113066 h 1021499"/>
                    <a:gd name="connsiteX6" fmla="*/ 6150199 w 7960937"/>
                    <a:gd name="connsiteY6" fmla="*/ 75548 h 1021499"/>
                    <a:gd name="connsiteX7" fmla="*/ 5876567 w 7960937"/>
                    <a:gd name="connsiteY7" fmla="*/ 0 h 1021499"/>
                    <a:gd name="connsiteX8" fmla="*/ 5563058 w 7960937"/>
                    <a:gd name="connsiteY8" fmla="*/ 42561 h 1021499"/>
                    <a:gd name="connsiteX9" fmla="*/ 5264026 w 7960937"/>
                    <a:gd name="connsiteY9" fmla="*/ 158452 h 1021499"/>
                    <a:gd name="connsiteX10" fmla="*/ 4983199 w 7960937"/>
                    <a:gd name="connsiteY10" fmla="*/ 258219 h 1021499"/>
                    <a:gd name="connsiteX11" fmla="*/ 4679215 w 7960937"/>
                    <a:gd name="connsiteY11" fmla="*/ 366941 h 1021499"/>
                    <a:gd name="connsiteX12" fmla="*/ 4409690 w 7960937"/>
                    <a:gd name="connsiteY12" fmla="*/ 456049 h 1021499"/>
                    <a:gd name="connsiteX13" fmla="*/ 4099356 w 7960937"/>
                    <a:gd name="connsiteY13" fmla="*/ 532790 h 1021499"/>
                    <a:gd name="connsiteX14" fmla="*/ 3835389 w 7960937"/>
                    <a:gd name="connsiteY14" fmla="*/ 527061 h 1021499"/>
                    <a:gd name="connsiteX15" fmla="*/ 3527437 w 7960937"/>
                    <a:gd name="connsiteY15" fmla="*/ 550258 h 1021499"/>
                    <a:gd name="connsiteX16" fmla="*/ 3234565 w 7960937"/>
                    <a:gd name="connsiteY16" fmla="*/ 590127 h 1021499"/>
                    <a:gd name="connsiteX17" fmla="*/ 2946454 w 7960937"/>
                    <a:gd name="connsiteY17" fmla="*/ 636901 h 1021499"/>
                    <a:gd name="connsiteX18" fmla="*/ 2638640 w 7960937"/>
                    <a:gd name="connsiteY18" fmla="*/ 683825 h 1021499"/>
                    <a:gd name="connsiteX19" fmla="*/ 2343249 w 7960937"/>
                    <a:gd name="connsiteY19" fmla="*/ 689932 h 1021499"/>
                    <a:gd name="connsiteX20" fmla="*/ 2065786 w 7960937"/>
                    <a:gd name="connsiteY20" fmla="*/ 718971 h 1021499"/>
                    <a:gd name="connsiteX21" fmla="*/ 1757695 w 7960937"/>
                    <a:gd name="connsiteY21" fmla="*/ 822096 h 1021499"/>
                    <a:gd name="connsiteX22" fmla="*/ 1477989 w 7960937"/>
                    <a:gd name="connsiteY22" fmla="*/ 874256 h 1021499"/>
                    <a:gd name="connsiteX23" fmla="*/ 1187827 w 7960937"/>
                    <a:gd name="connsiteY23" fmla="*/ 894533 h 1021499"/>
                    <a:gd name="connsiteX24" fmla="*/ 875112 w 7960937"/>
                    <a:gd name="connsiteY24" fmla="*/ 926586 h 1021499"/>
                    <a:gd name="connsiteX25" fmla="*/ 587469 w 7960937"/>
                    <a:gd name="connsiteY25" fmla="*/ 932467 h 1021499"/>
                    <a:gd name="connsiteX26" fmla="*/ 280172 w 7960937"/>
                    <a:gd name="connsiteY26" fmla="*/ 978918 h 1021499"/>
                    <a:gd name="connsiteX27" fmla="*/ 0 w 7960937"/>
                    <a:gd name="connsiteY27" fmla="*/ 1021499 h 1021499"/>
                    <a:gd name="connsiteX0" fmla="*/ 7960937 w 7960937"/>
                    <a:gd name="connsiteY0" fmla="*/ 195065 h 1091602"/>
                    <a:gd name="connsiteX1" fmla="*/ 7634728 w 7960937"/>
                    <a:gd name="connsiteY1" fmla="*/ 182697 h 1091602"/>
                    <a:gd name="connsiteX2" fmla="*/ 7346153 w 7960937"/>
                    <a:gd name="connsiteY2" fmla="*/ 164468 h 1091602"/>
                    <a:gd name="connsiteX3" fmla="*/ 7042169 w 7960937"/>
                    <a:gd name="connsiteY3" fmla="*/ 216742 h 1091602"/>
                    <a:gd name="connsiteX4" fmla="*/ 6759565 w 7960937"/>
                    <a:gd name="connsiteY4" fmla="*/ 201928 h 1091602"/>
                    <a:gd name="connsiteX5" fmla="*/ 6459135 w 7960937"/>
                    <a:gd name="connsiteY5" fmla="*/ 183169 h 1091602"/>
                    <a:gd name="connsiteX6" fmla="*/ 6150199 w 7960937"/>
                    <a:gd name="connsiteY6" fmla="*/ 145651 h 1091602"/>
                    <a:gd name="connsiteX7" fmla="*/ 5882917 w 7960937"/>
                    <a:gd name="connsiteY7" fmla="*/ 0 h 1091602"/>
                    <a:gd name="connsiteX8" fmla="*/ 5563058 w 7960937"/>
                    <a:gd name="connsiteY8" fmla="*/ 112664 h 1091602"/>
                    <a:gd name="connsiteX9" fmla="*/ 5264026 w 7960937"/>
                    <a:gd name="connsiteY9" fmla="*/ 228555 h 1091602"/>
                    <a:gd name="connsiteX10" fmla="*/ 4983199 w 7960937"/>
                    <a:gd name="connsiteY10" fmla="*/ 328322 h 1091602"/>
                    <a:gd name="connsiteX11" fmla="*/ 4679215 w 7960937"/>
                    <a:gd name="connsiteY11" fmla="*/ 437044 h 1091602"/>
                    <a:gd name="connsiteX12" fmla="*/ 4409690 w 7960937"/>
                    <a:gd name="connsiteY12" fmla="*/ 526152 h 1091602"/>
                    <a:gd name="connsiteX13" fmla="*/ 4099356 w 7960937"/>
                    <a:gd name="connsiteY13" fmla="*/ 602893 h 1091602"/>
                    <a:gd name="connsiteX14" fmla="*/ 3835389 w 7960937"/>
                    <a:gd name="connsiteY14" fmla="*/ 597164 h 1091602"/>
                    <a:gd name="connsiteX15" fmla="*/ 3527437 w 7960937"/>
                    <a:gd name="connsiteY15" fmla="*/ 620361 h 1091602"/>
                    <a:gd name="connsiteX16" fmla="*/ 3234565 w 7960937"/>
                    <a:gd name="connsiteY16" fmla="*/ 660230 h 1091602"/>
                    <a:gd name="connsiteX17" fmla="*/ 2946454 w 7960937"/>
                    <a:gd name="connsiteY17" fmla="*/ 707004 h 1091602"/>
                    <a:gd name="connsiteX18" fmla="*/ 2638640 w 7960937"/>
                    <a:gd name="connsiteY18" fmla="*/ 753928 h 1091602"/>
                    <a:gd name="connsiteX19" fmla="*/ 2343249 w 7960937"/>
                    <a:gd name="connsiteY19" fmla="*/ 760035 h 1091602"/>
                    <a:gd name="connsiteX20" fmla="*/ 2065786 w 7960937"/>
                    <a:gd name="connsiteY20" fmla="*/ 789074 h 1091602"/>
                    <a:gd name="connsiteX21" fmla="*/ 1757695 w 7960937"/>
                    <a:gd name="connsiteY21" fmla="*/ 892199 h 1091602"/>
                    <a:gd name="connsiteX22" fmla="*/ 1477989 w 7960937"/>
                    <a:gd name="connsiteY22" fmla="*/ 944359 h 1091602"/>
                    <a:gd name="connsiteX23" fmla="*/ 1187827 w 7960937"/>
                    <a:gd name="connsiteY23" fmla="*/ 964636 h 1091602"/>
                    <a:gd name="connsiteX24" fmla="*/ 875112 w 7960937"/>
                    <a:gd name="connsiteY24" fmla="*/ 996689 h 1091602"/>
                    <a:gd name="connsiteX25" fmla="*/ 587469 w 7960937"/>
                    <a:gd name="connsiteY25" fmla="*/ 1002570 h 1091602"/>
                    <a:gd name="connsiteX26" fmla="*/ 280172 w 7960937"/>
                    <a:gd name="connsiteY26" fmla="*/ 1049021 h 1091602"/>
                    <a:gd name="connsiteX27" fmla="*/ 0 w 7960937"/>
                    <a:gd name="connsiteY27" fmla="*/ 1091602 h 1091602"/>
                    <a:gd name="connsiteX0" fmla="*/ 7960937 w 7960937"/>
                    <a:gd name="connsiteY0" fmla="*/ 294776 h 1191313"/>
                    <a:gd name="connsiteX1" fmla="*/ 7634728 w 7960937"/>
                    <a:gd name="connsiteY1" fmla="*/ 282408 h 1191313"/>
                    <a:gd name="connsiteX2" fmla="*/ 7346153 w 7960937"/>
                    <a:gd name="connsiteY2" fmla="*/ 264179 h 1191313"/>
                    <a:gd name="connsiteX3" fmla="*/ 7042169 w 7960937"/>
                    <a:gd name="connsiteY3" fmla="*/ 316453 h 1191313"/>
                    <a:gd name="connsiteX4" fmla="*/ 6759565 w 7960937"/>
                    <a:gd name="connsiteY4" fmla="*/ 301639 h 1191313"/>
                    <a:gd name="connsiteX5" fmla="*/ 6459135 w 7960937"/>
                    <a:gd name="connsiteY5" fmla="*/ 282880 h 1191313"/>
                    <a:gd name="connsiteX6" fmla="*/ 6162899 w 7960937"/>
                    <a:gd name="connsiteY6" fmla="*/ 0 h 1191313"/>
                    <a:gd name="connsiteX7" fmla="*/ 5882917 w 7960937"/>
                    <a:gd name="connsiteY7" fmla="*/ 99711 h 1191313"/>
                    <a:gd name="connsiteX8" fmla="*/ 5563058 w 7960937"/>
                    <a:gd name="connsiteY8" fmla="*/ 212375 h 1191313"/>
                    <a:gd name="connsiteX9" fmla="*/ 5264026 w 7960937"/>
                    <a:gd name="connsiteY9" fmla="*/ 328266 h 1191313"/>
                    <a:gd name="connsiteX10" fmla="*/ 4983199 w 7960937"/>
                    <a:gd name="connsiteY10" fmla="*/ 428033 h 1191313"/>
                    <a:gd name="connsiteX11" fmla="*/ 4679215 w 7960937"/>
                    <a:gd name="connsiteY11" fmla="*/ 536755 h 1191313"/>
                    <a:gd name="connsiteX12" fmla="*/ 4409690 w 7960937"/>
                    <a:gd name="connsiteY12" fmla="*/ 625863 h 1191313"/>
                    <a:gd name="connsiteX13" fmla="*/ 4099356 w 7960937"/>
                    <a:gd name="connsiteY13" fmla="*/ 702604 h 1191313"/>
                    <a:gd name="connsiteX14" fmla="*/ 3835389 w 7960937"/>
                    <a:gd name="connsiteY14" fmla="*/ 696875 h 1191313"/>
                    <a:gd name="connsiteX15" fmla="*/ 3527437 w 7960937"/>
                    <a:gd name="connsiteY15" fmla="*/ 720072 h 1191313"/>
                    <a:gd name="connsiteX16" fmla="*/ 3234565 w 7960937"/>
                    <a:gd name="connsiteY16" fmla="*/ 759941 h 1191313"/>
                    <a:gd name="connsiteX17" fmla="*/ 2946454 w 7960937"/>
                    <a:gd name="connsiteY17" fmla="*/ 806715 h 1191313"/>
                    <a:gd name="connsiteX18" fmla="*/ 2638640 w 7960937"/>
                    <a:gd name="connsiteY18" fmla="*/ 853639 h 1191313"/>
                    <a:gd name="connsiteX19" fmla="*/ 2343249 w 7960937"/>
                    <a:gd name="connsiteY19" fmla="*/ 859746 h 1191313"/>
                    <a:gd name="connsiteX20" fmla="*/ 2065786 w 7960937"/>
                    <a:gd name="connsiteY20" fmla="*/ 888785 h 1191313"/>
                    <a:gd name="connsiteX21" fmla="*/ 1757695 w 7960937"/>
                    <a:gd name="connsiteY21" fmla="*/ 991910 h 1191313"/>
                    <a:gd name="connsiteX22" fmla="*/ 1477989 w 7960937"/>
                    <a:gd name="connsiteY22" fmla="*/ 1044070 h 1191313"/>
                    <a:gd name="connsiteX23" fmla="*/ 1187827 w 7960937"/>
                    <a:gd name="connsiteY23" fmla="*/ 1064347 h 1191313"/>
                    <a:gd name="connsiteX24" fmla="*/ 875112 w 7960937"/>
                    <a:gd name="connsiteY24" fmla="*/ 1096400 h 1191313"/>
                    <a:gd name="connsiteX25" fmla="*/ 587469 w 7960937"/>
                    <a:gd name="connsiteY25" fmla="*/ 1102281 h 1191313"/>
                    <a:gd name="connsiteX26" fmla="*/ 280172 w 7960937"/>
                    <a:gd name="connsiteY26" fmla="*/ 1148732 h 1191313"/>
                    <a:gd name="connsiteX27" fmla="*/ 0 w 7960937"/>
                    <a:gd name="connsiteY27" fmla="*/ 1191313 h 1191313"/>
                    <a:gd name="connsiteX0" fmla="*/ 7960937 w 7960937"/>
                    <a:gd name="connsiteY0" fmla="*/ 387905 h 1284442"/>
                    <a:gd name="connsiteX1" fmla="*/ 7634728 w 7960937"/>
                    <a:gd name="connsiteY1" fmla="*/ 375537 h 1284442"/>
                    <a:gd name="connsiteX2" fmla="*/ 7346153 w 7960937"/>
                    <a:gd name="connsiteY2" fmla="*/ 357308 h 1284442"/>
                    <a:gd name="connsiteX3" fmla="*/ 7042169 w 7960937"/>
                    <a:gd name="connsiteY3" fmla="*/ 409582 h 1284442"/>
                    <a:gd name="connsiteX4" fmla="*/ 6759565 w 7960937"/>
                    <a:gd name="connsiteY4" fmla="*/ 394768 h 1284442"/>
                    <a:gd name="connsiteX5" fmla="*/ 6468660 w 7960937"/>
                    <a:gd name="connsiteY5" fmla="*/ 0 h 1284442"/>
                    <a:gd name="connsiteX6" fmla="*/ 6162899 w 7960937"/>
                    <a:gd name="connsiteY6" fmla="*/ 93129 h 1284442"/>
                    <a:gd name="connsiteX7" fmla="*/ 5882917 w 7960937"/>
                    <a:gd name="connsiteY7" fmla="*/ 192840 h 1284442"/>
                    <a:gd name="connsiteX8" fmla="*/ 5563058 w 7960937"/>
                    <a:gd name="connsiteY8" fmla="*/ 305504 h 1284442"/>
                    <a:gd name="connsiteX9" fmla="*/ 5264026 w 7960937"/>
                    <a:gd name="connsiteY9" fmla="*/ 421395 h 1284442"/>
                    <a:gd name="connsiteX10" fmla="*/ 4983199 w 7960937"/>
                    <a:gd name="connsiteY10" fmla="*/ 521162 h 1284442"/>
                    <a:gd name="connsiteX11" fmla="*/ 4679215 w 7960937"/>
                    <a:gd name="connsiteY11" fmla="*/ 629884 h 1284442"/>
                    <a:gd name="connsiteX12" fmla="*/ 4409690 w 7960937"/>
                    <a:gd name="connsiteY12" fmla="*/ 718992 h 1284442"/>
                    <a:gd name="connsiteX13" fmla="*/ 4099356 w 7960937"/>
                    <a:gd name="connsiteY13" fmla="*/ 795733 h 1284442"/>
                    <a:gd name="connsiteX14" fmla="*/ 3835389 w 7960937"/>
                    <a:gd name="connsiteY14" fmla="*/ 790004 h 1284442"/>
                    <a:gd name="connsiteX15" fmla="*/ 3527437 w 7960937"/>
                    <a:gd name="connsiteY15" fmla="*/ 813201 h 1284442"/>
                    <a:gd name="connsiteX16" fmla="*/ 3234565 w 7960937"/>
                    <a:gd name="connsiteY16" fmla="*/ 853070 h 1284442"/>
                    <a:gd name="connsiteX17" fmla="*/ 2946454 w 7960937"/>
                    <a:gd name="connsiteY17" fmla="*/ 899844 h 1284442"/>
                    <a:gd name="connsiteX18" fmla="*/ 2638640 w 7960937"/>
                    <a:gd name="connsiteY18" fmla="*/ 946768 h 1284442"/>
                    <a:gd name="connsiteX19" fmla="*/ 2343249 w 7960937"/>
                    <a:gd name="connsiteY19" fmla="*/ 952875 h 1284442"/>
                    <a:gd name="connsiteX20" fmla="*/ 2065786 w 7960937"/>
                    <a:gd name="connsiteY20" fmla="*/ 981914 h 1284442"/>
                    <a:gd name="connsiteX21" fmla="*/ 1757695 w 7960937"/>
                    <a:gd name="connsiteY21" fmla="*/ 1085039 h 1284442"/>
                    <a:gd name="connsiteX22" fmla="*/ 1477989 w 7960937"/>
                    <a:gd name="connsiteY22" fmla="*/ 1137199 h 1284442"/>
                    <a:gd name="connsiteX23" fmla="*/ 1187827 w 7960937"/>
                    <a:gd name="connsiteY23" fmla="*/ 1157476 h 1284442"/>
                    <a:gd name="connsiteX24" fmla="*/ 875112 w 7960937"/>
                    <a:gd name="connsiteY24" fmla="*/ 1189529 h 1284442"/>
                    <a:gd name="connsiteX25" fmla="*/ 587469 w 7960937"/>
                    <a:gd name="connsiteY25" fmla="*/ 1195410 h 1284442"/>
                    <a:gd name="connsiteX26" fmla="*/ 280172 w 7960937"/>
                    <a:gd name="connsiteY26" fmla="*/ 1241861 h 1284442"/>
                    <a:gd name="connsiteX27" fmla="*/ 0 w 7960937"/>
                    <a:gd name="connsiteY27" fmla="*/ 1284442 h 1284442"/>
                    <a:gd name="connsiteX0" fmla="*/ 7960937 w 7960937"/>
                    <a:gd name="connsiteY0" fmla="*/ 461555 h 1358092"/>
                    <a:gd name="connsiteX1" fmla="*/ 7634728 w 7960937"/>
                    <a:gd name="connsiteY1" fmla="*/ 449187 h 1358092"/>
                    <a:gd name="connsiteX2" fmla="*/ 7346153 w 7960937"/>
                    <a:gd name="connsiteY2" fmla="*/ 430958 h 1358092"/>
                    <a:gd name="connsiteX3" fmla="*/ 7042169 w 7960937"/>
                    <a:gd name="connsiteY3" fmla="*/ 483232 h 1358092"/>
                    <a:gd name="connsiteX4" fmla="*/ 6746865 w 7960937"/>
                    <a:gd name="connsiteY4" fmla="*/ 0 h 1358092"/>
                    <a:gd name="connsiteX5" fmla="*/ 6468660 w 7960937"/>
                    <a:gd name="connsiteY5" fmla="*/ 73650 h 1358092"/>
                    <a:gd name="connsiteX6" fmla="*/ 6162899 w 7960937"/>
                    <a:gd name="connsiteY6" fmla="*/ 166779 h 1358092"/>
                    <a:gd name="connsiteX7" fmla="*/ 5882917 w 7960937"/>
                    <a:gd name="connsiteY7" fmla="*/ 266490 h 1358092"/>
                    <a:gd name="connsiteX8" fmla="*/ 5563058 w 7960937"/>
                    <a:gd name="connsiteY8" fmla="*/ 379154 h 1358092"/>
                    <a:gd name="connsiteX9" fmla="*/ 5264026 w 7960937"/>
                    <a:gd name="connsiteY9" fmla="*/ 495045 h 1358092"/>
                    <a:gd name="connsiteX10" fmla="*/ 4983199 w 7960937"/>
                    <a:gd name="connsiteY10" fmla="*/ 594812 h 1358092"/>
                    <a:gd name="connsiteX11" fmla="*/ 4679215 w 7960937"/>
                    <a:gd name="connsiteY11" fmla="*/ 703534 h 1358092"/>
                    <a:gd name="connsiteX12" fmla="*/ 4409690 w 7960937"/>
                    <a:gd name="connsiteY12" fmla="*/ 792642 h 1358092"/>
                    <a:gd name="connsiteX13" fmla="*/ 4099356 w 7960937"/>
                    <a:gd name="connsiteY13" fmla="*/ 869383 h 1358092"/>
                    <a:gd name="connsiteX14" fmla="*/ 3835389 w 7960937"/>
                    <a:gd name="connsiteY14" fmla="*/ 863654 h 1358092"/>
                    <a:gd name="connsiteX15" fmla="*/ 3527437 w 7960937"/>
                    <a:gd name="connsiteY15" fmla="*/ 886851 h 1358092"/>
                    <a:gd name="connsiteX16" fmla="*/ 3234565 w 7960937"/>
                    <a:gd name="connsiteY16" fmla="*/ 926720 h 1358092"/>
                    <a:gd name="connsiteX17" fmla="*/ 2946454 w 7960937"/>
                    <a:gd name="connsiteY17" fmla="*/ 973494 h 1358092"/>
                    <a:gd name="connsiteX18" fmla="*/ 2638640 w 7960937"/>
                    <a:gd name="connsiteY18" fmla="*/ 1020418 h 1358092"/>
                    <a:gd name="connsiteX19" fmla="*/ 2343249 w 7960937"/>
                    <a:gd name="connsiteY19" fmla="*/ 1026525 h 1358092"/>
                    <a:gd name="connsiteX20" fmla="*/ 2065786 w 7960937"/>
                    <a:gd name="connsiteY20" fmla="*/ 1055564 h 1358092"/>
                    <a:gd name="connsiteX21" fmla="*/ 1757695 w 7960937"/>
                    <a:gd name="connsiteY21" fmla="*/ 1158689 h 1358092"/>
                    <a:gd name="connsiteX22" fmla="*/ 1477989 w 7960937"/>
                    <a:gd name="connsiteY22" fmla="*/ 1210849 h 1358092"/>
                    <a:gd name="connsiteX23" fmla="*/ 1187827 w 7960937"/>
                    <a:gd name="connsiteY23" fmla="*/ 1231126 h 1358092"/>
                    <a:gd name="connsiteX24" fmla="*/ 875112 w 7960937"/>
                    <a:gd name="connsiteY24" fmla="*/ 1263179 h 1358092"/>
                    <a:gd name="connsiteX25" fmla="*/ 587469 w 7960937"/>
                    <a:gd name="connsiteY25" fmla="*/ 1269060 h 1358092"/>
                    <a:gd name="connsiteX26" fmla="*/ 280172 w 7960937"/>
                    <a:gd name="connsiteY26" fmla="*/ 1315511 h 1358092"/>
                    <a:gd name="connsiteX27" fmla="*/ 0 w 7960937"/>
                    <a:gd name="connsiteY27" fmla="*/ 1358092 h 1358092"/>
                    <a:gd name="connsiteX0" fmla="*/ 7960937 w 7960937"/>
                    <a:gd name="connsiteY0" fmla="*/ 545524 h 1442061"/>
                    <a:gd name="connsiteX1" fmla="*/ 7634728 w 7960937"/>
                    <a:gd name="connsiteY1" fmla="*/ 533156 h 1442061"/>
                    <a:gd name="connsiteX2" fmla="*/ 7346153 w 7960937"/>
                    <a:gd name="connsiteY2" fmla="*/ 514927 h 1442061"/>
                    <a:gd name="connsiteX3" fmla="*/ 7061219 w 7960937"/>
                    <a:gd name="connsiteY3" fmla="*/ 0 h 1442061"/>
                    <a:gd name="connsiteX4" fmla="*/ 6746865 w 7960937"/>
                    <a:gd name="connsiteY4" fmla="*/ 83969 h 1442061"/>
                    <a:gd name="connsiteX5" fmla="*/ 6468660 w 7960937"/>
                    <a:gd name="connsiteY5" fmla="*/ 157619 h 1442061"/>
                    <a:gd name="connsiteX6" fmla="*/ 6162899 w 7960937"/>
                    <a:gd name="connsiteY6" fmla="*/ 250748 h 1442061"/>
                    <a:gd name="connsiteX7" fmla="*/ 5882917 w 7960937"/>
                    <a:gd name="connsiteY7" fmla="*/ 350459 h 1442061"/>
                    <a:gd name="connsiteX8" fmla="*/ 5563058 w 7960937"/>
                    <a:gd name="connsiteY8" fmla="*/ 463123 h 1442061"/>
                    <a:gd name="connsiteX9" fmla="*/ 5264026 w 7960937"/>
                    <a:gd name="connsiteY9" fmla="*/ 579014 h 1442061"/>
                    <a:gd name="connsiteX10" fmla="*/ 4983199 w 7960937"/>
                    <a:gd name="connsiteY10" fmla="*/ 678781 h 1442061"/>
                    <a:gd name="connsiteX11" fmla="*/ 4679215 w 7960937"/>
                    <a:gd name="connsiteY11" fmla="*/ 787503 h 1442061"/>
                    <a:gd name="connsiteX12" fmla="*/ 4409690 w 7960937"/>
                    <a:gd name="connsiteY12" fmla="*/ 876611 h 1442061"/>
                    <a:gd name="connsiteX13" fmla="*/ 4099356 w 7960937"/>
                    <a:gd name="connsiteY13" fmla="*/ 953352 h 1442061"/>
                    <a:gd name="connsiteX14" fmla="*/ 3835389 w 7960937"/>
                    <a:gd name="connsiteY14" fmla="*/ 947623 h 1442061"/>
                    <a:gd name="connsiteX15" fmla="*/ 3527437 w 7960937"/>
                    <a:gd name="connsiteY15" fmla="*/ 970820 h 1442061"/>
                    <a:gd name="connsiteX16" fmla="*/ 3234565 w 7960937"/>
                    <a:gd name="connsiteY16" fmla="*/ 1010689 h 1442061"/>
                    <a:gd name="connsiteX17" fmla="*/ 2946454 w 7960937"/>
                    <a:gd name="connsiteY17" fmla="*/ 1057463 h 1442061"/>
                    <a:gd name="connsiteX18" fmla="*/ 2638640 w 7960937"/>
                    <a:gd name="connsiteY18" fmla="*/ 1104387 h 1442061"/>
                    <a:gd name="connsiteX19" fmla="*/ 2343249 w 7960937"/>
                    <a:gd name="connsiteY19" fmla="*/ 1110494 h 1442061"/>
                    <a:gd name="connsiteX20" fmla="*/ 2065786 w 7960937"/>
                    <a:gd name="connsiteY20" fmla="*/ 1139533 h 1442061"/>
                    <a:gd name="connsiteX21" fmla="*/ 1757695 w 7960937"/>
                    <a:gd name="connsiteY21" fmla="*/ 1242658 h 1442061"/>
                    <a:gd name="connsiteX22" fmla="*/ 1477989 w 7960937"/>
                    <a:gd name="connsiteY22" fmla="*/ 1294818 h 1442061"/>
                    <a:gd name="connsiteX23" fmla="*/ 1187827 w 7960937"/>
                    <a:gd name="connsiteY23" fmla="*/ 1315095 h 1442061"/>
                    <a:gd name="connsiteX24" fmla="*/ 875112 w 7960937"/>
                    <a:gd name="connsiteY24" fmla="*/ 1347148 h 1442061"/>
                    <a:gd name="connsiteX25" fmla="*/ 587469 w 7960937"/>
                    <a:gd name="connsiteY25" fmla="*/ 1353029 h 1442061"/>
                    <a:gd name="connsiteX26" fmla="*/ 280172 w 7960937"/>
                    <a:gd name="connsiteY26" fmla="*/ 1399480 h 1442061"/>
                    <a:gd name="connsiteX27" fmla="*/ 0 w 7960937"/>
                    <a:gd name="connsiteY27" fmla="*/ 1442061 h 1442061"/>
                    <a:gd name="connsiteX0" fmla="*/ 7960937 w 7960937"/>
                    <a:gd name="connsiteY0" fmla="*/ 629662 h 1526199"/>
                    <a:gd name="connsiteX1" fmla="*/ 7634728 w 7960937"/>
                    <a:gd name="connsiteY1" fmla="*/ 617294 h 1526199"/>
                    <a:gd name="connsiteX2" fmla="*/ 7342978 w 7960937"/>
                    <a:gd name="connsiteY2" fmla="*/ 0 h 1526199"/>
                    <a:gd name="connsiteX3" fmla="*/ 7061219 w 7960937"/>
                    <a:gd name="connsiteY3" fmla="*/ 84138 h 1526199"/>
                    <a:gd name="connsiteX4" fmla="*/ 6746865 w 7960937"/>
                    <a:gd name="connsiteY4" fmla="*/ 168107 h 1526199"/>
                    <a:gd name="connsiteX5" fmla="*/ 6468660 w 7960937"/>
                    <a:gd name="connsiteY5" fmla="*/ 241757 h 1526199"/>
                    <a:gd name="connsiteX6" fmla="*/ 6162899 w 7960937"/>
                    <a:gd name="connsiteY6" fmla="*/ 334886 h 1526199"/>
                    <a:gd name="connsiteX7" fmla="*/ 5882917 w 7960937"/>
                    <a:gd name="connsiteY7" fmla="*/ 434597 h 1526199"/>
                    <a:gd name="connsiteX8" fmla="*/ 5563058 w 7960937"/>
                    <a:gd name="connsiteY8" fmla="*/ 547261 h 1526199"/>
                    <a:gd name="connsiteX9" fmla="*/ 5264026 w 7960937"/>
                    <a:gd name="connsiteY9" fmla="*/ 663152 h 1526199"/>
                    <a:gd name="connsiteX10" fmla="*/ 4983199 w 7960937"/>
                    <a:gd name="connsiteY10" fmla="*/ 762919 h 1526199"/>
                    <a:gd name="connsiteX11" fmla="*/ 4679215 w 7960937"/>
                    <a:gd name="connsiteY11" fmla="*/ 871641 h 1526199"/>
                    <a:gd name="connsiteX12" fmla="*/ 4409690 w 7960937"/>
                    <a:gd name="connsiteY12" fmla="*/ 960749 h 1526199"/>
                    <a:gd name="connsiteX13" fmla="*/ 4099356 w 7960937"/>
                    <a:gd name="connsiteY13" fmla="*/ 1037490 h 1526199"/>
                    <a:gd name="connsiteX14" fmla="*/ 3835389 w 7960937"/>
                    <a:gd name="connsiteY14" fmla="*/ 1031761 h 1526199"/>
                    <a:gd name="connsiteX15" fmla="*/ 3527437 w 7960937"/>
                    <a:gd name="connsiteY15" fmla="*/ 1054958 h 1526199"/>
                    <a:gd name="connsiteX16" fmla="*/ 3234565 w 7960937"/>
                    <a:gd name="connsiteY16" fmla="*/ 1094827 h 1526199"/>
                    <a:gd name="connsiteX17" fmla="*/ 2946454 w 7960937"/>
                    <a:gd name="connsiteY17" fmla="*/ 1141601 h 1526199"/>
                    <a:gd name="connsiteX18" fmla="*/ 2638640 w 7960937"/>
                    <a:gd name="connsiteY18" fmla="*/ 1188525 h 1526199"/>
                    <a:gd name="connsiteX19" fmla="*/ 2343249 w 7960937"/>
                    <a:gd name="connsiteY19" fmla="*/ 1194632 h 1526199"/>
                    <a:gd name="connsiteX20" fmla="*/ 2065786 w 7960937"/>
                    <a:gd name="connsiteY20" fmla="*/ 1223671 h 1526199"/>
                    <a:gd name="connsiteX21" fmla="*/ 1757695 w 7960937"/>
                    <a:gd name="connsiteY21" fmla="*/ 1326796 h 1526199"/>
                    <a:gd name="connsiteX22" fmla="*/ 1477989 w 7960937"/>
                    <a:gd name="connsiteY22" fmla="*/ 1378956 h 1526199"/>
                    <a:gd name="connsiteX23" fmla="*/ 1187827 w 7960937"/>
                    <a:gd name="connsiteY23" fmla="*/ 1399233 h 1526199"/>
                    <a:gd name="connsiteX24" fmla="*/ 875112 w 7960937"/>
                    <a:gd name="connsiteY24" fmla="*/ 1431286 h 1526199"/>
                    <a:gd name="connsiteX25" fmla="*/ 587469 w 7960937"/>
                    <a:gd name="connsiteY25" fmla="*/ 1437167 h 1526199"/>
                    <a:gd name="connsiteX26" fmla="*/ 280172 w 7960937"/>
                    <a:gd name="connsiteY26" fmla="*/ 1483618 h 1526199"/>
                    <a:gd name="connsiteX27" fmla="*/ 0 w 7960937"/>
                    <a:gd name="connsiteY27" fmla="*/ 1526199 h 1526199"/>
                    <a:gd name="connsiteX0" fmla="*/ 7960937 w 7960937"/>
                    <a:gd name="connsiteY0" fmla="*/ 732521 h 1629058"/>
                    <a:gd name="connsiteX1" fmla="*/ 7631553 w 7960937"/>
                    <a:gd name="connsiteY1" fmla="*/ 0 h 1629058"/>
                    <a:gd name="connsiteX2" fmla="*/ 7342978 w 7960937"/>
                    <a:gd name="connsiteY2" fmla="*/ 102859 h 1629058"/>
                    <a:gd name="connsiteX3" fmla="*/ 7061219 w 7960937"/>
                    <a:gd name="connsiteY3" fmla="*/ 186997 h 1629058"/>
                    <a:gd name="connsiteX4" fmla="*/ 6746865 w 7960937"/>
                    <a:gd name="connsiteY4" fmla="*/ 270966 h 1629058"/>
                    <a:gd name="connsiteX5" fmla="*/ 6468660 w 7960937"/>
                    <a:gd name="connsiteY5" fmla="*/ 344616 h 1629058"/>
                    <a:gd name="connsiteX6" fmla="*/ 6162899 w 7960937"/>
                    <a:gd name="connsiteY6" fmla="*/ 437745 h 1629058"/>
                    <a:gd name="connsiteX7" fmla="*/ 5882917 w 7960937"/>
                    <a:gd name="connsiteY7" fmla="*/ 537456 h 1629058"/>
                    <a:gd name="connsiteX8" fmla="*/ 5563058 w 7960937"/>
                    <a:gd name="connsiteY8" fmla="*/ 650120 h 1629058"/>
                    <a:gd name="connsiteX9" fmla="*/ 5264026 w 7960937"/>
                    <a:gd name="connsiteY9" fmla="*/ 766011 h 1629058"/>
                    <a:gd name="connsiteX10" fmla="*/ 4983199 w 7960937"/>
                    <a:gd name="connsiteY10" fmla="*/ 865778 h 1629058"/>
                    <a:gd name="connsiteX11" fmla="*/ 4679215 w 7960937"/>
                    <a:gd name="connsiteY11" fmla="*/ 974500 h 1629058"/>
                    <a:gd name="connsiteX12" fmla="*/ 4409690 w 7960937"/>
                    <a:gd name="connsiteY12" fmla="*/ 1063608 h 1629058"/>
                    <a:gd name="connsiteX13" fmla="*/ 4099356 w 7960937"/>
                    <a:gd name="connsiteY13" fmla="*/ 1140349 h 1629058"/>
                    <a:gd name="connsiteX14" fmla="*/ 3835389 w 7960937"/>
                    <a:gd name="connsiteY14" fmla="*/ 1134620 h 1629058"/>
                    <a:gd name="connsiteX15" fmla="*/ 3527437 w 7960937"/>
                    <a:gd name="connsiteY15" fmla="*/ 1157817 h 1629058"/>
                    <a:gd name="connsiteX16" fmla="*/ 3234565 w 7960937"/>
                    <a:gd name="connsiteY16" fmla="*/ 1197686 h 1629058"/>
                    <a:gd name="connsiteX17" fmla="*/ 2946454 w 7960937"/>
                    <a:gd name="connsiteY17" fmla="*/ 1244460 h 1629058"/>
                    <a:gd name="connsiteX18" fmla="*/ 2638640 w 7960937"/>
                    <a:gd name="connsiteY18" fmla="*/ 1291384 h 1629058"/>
                    <a:gd name="connsiteX19" fmla="*/ 2343249 w 7960937"/>
                    <a:gd name="connsiteY19" fmla="*/ 1297491 h 1629058"/>
                    <a:gd name="connsiteX20" fmla="*/ 2065786 w 7960937"/>
                    <a:gd name="connsiteY20" fmla="*/ 1326530 h 1629058"/>
                    <a:gd name="connsiteX21" fmla="*/ 1757695 w 7960937"/>
                    <a:gd name="connsiteY21" fmla="*/ 1429655 h 1629058"/>
                    <a:gd name="connsiteX22" fmla="*/ 1477989 w 7960937"/>
                    <a:gd name="connsiteY22" fmla="*/ 1481815 h 1629058"/>
                    <a:gd name="connsiteX23" fmla="*/ 1187827 w 7960937"/>
                    <a:gd name="connsiteY23" fmla="*/ 1502092 h 1629058"/>
                    <a:gd name="connsiteX24" fmla="*/ 875112 w 7960937"/>
                    <a:gd name="connsiteY24" fmla="*/ 1534145 h 1629058"/>
                    <a:gd name="connsiteX25" fmla="*/ 587469 w 7960937"/>
                    <a:gd name="connsiteY25" fmla="*/ 1540026 h 1629058"/>
                    <a:gd name="connsiteX26" fmla="*/ 280172 w 7960937"/>
                    <a:gd name="connsiteY26" fmla="*/ 1586477 h 1629058"/>
                    <a:gd name="connsiteX27" fmla="*/ 0 w 7960937"/>
                    <a:gd name="connsiteY27" fmla="*/ 1629058 h 1629058"/>
                    <a:gd name="connsiteX0" fmla="*/ 7926012 w 7926012"/>
                    <a:gd name="connsiteY0" fmla="*/ 0 h 1712286"/>
                    <a:gd name="connsiteX1" fmla="*/ 7631553 w 7926012"/>
                    <a:gd name="connsiteY1" fmla="*/ 83228 h 1712286"/>
                    <a:gd name="connsiteX2" fmla="*/ 7342978 w 7926012"/>
                    <a:gd name="connsiteY2" fmla="*/ 186087 h 1712286"/>
                    <a:gd name="connsiteX3" fmla="*/ 7061219 w 7926012"/>
                    <a:gd name="connsiteY3" fmla="*/ 270225 h 1712286"/>
                    <a:gd name="connsiteX4" fmla="*/ 6746865 w 7926012"/>
                    <a:gd name="connsiteY4" fmla="*/ 354194 h 1712286"/>
                    <a:gd name="connsiteX5" fmla="*/ 6468660 w 7926012"/>
                    <a:gd name="connsiteY5" fmla="*/ 427844 h 1712286"/>
                    <a:gd name="connsiteX6" fmla="*/ 6162899 w 7926012"/>
                    <a:gd name="connsiteY6" fmla="*/ 520973 h 1712286"/>
                    <a:gd name="connsiteX7" fmla="*/ 5882917 w 7926012"/>
                    <a:gd name="connsiteY7" fmla="*/ 620684 h 1712286"/>
                    <a:gd name="connsiteX8" fmla="*/ 5563058 w 7926012"/>
                    <a:gd name="connsiteY8" fmla="*/ 733348 h 1712286"/>
                    <a:gd name="connsiteX9" fmla="*/ 5264026 w 7926012"/>
                    <a:gd name="connsiteY9" fmla="*/ 849239 h 1712286"/>
                    <a:gd name="connsiteX10" fmla="*/ 4983199 w 7926012"/>
                    <a:gd name="connsiteY10" fmla="*/ 949006 h 1712286"/>
                    <a:gd name="connsiteX11" fmla="*/ 4679215 w 7926012"/>
                    <a:gd name="connsiteY11" fmla="*/ 1057728 h 1712286"/>
                    <a:gd name="connsiteX12" fmla="*/ 4409690 w 7926012"/>
                    <a:gd name="connsiteY12" fmla="*/ 1146836 h 1712286"/>
                    <a:gd name="connsiteX13" fmla="*/ 4099356 w 7926012"/>
                    <a:gd name="connsiteY13" fmla="*/ 1223577 h 1712286"/>
                    <a:gd name="connsiteX14" fmla="*/ 3835389 w 7926012"/>
                    <a:gd name="connsiteY14" fmla="*/ 1217848 h 1712286"/>
                    <a:gd name="connsiteX15" fmla="*/ 3527437 w 7926012"/>
                    <a:gd name="connsiteY15" fmla="*/ 1241045 h 1712286"/>
                    <a:gd name="connsiteX16" fmla="*/ 3234565 w 7926012"/>
                    <a:gd name="connsiteY16" fmla="*/ 1280914 h 1712286"/>
                    <a:gd name="connsiteX17" fmla="*/ 2946454 w 7926012"/>
                    <a:gd name="connsiteY17" fmla="*/ 1327688 h 1712286"/>
                    <a:gd name="connsiteX18" fmla="*/ 2638640 w 7926012"/>
                    <a:gd name="connsiteY18" fmla="*/ 1374612 h 1712286"/>
                    <a:gd name="connsiteX19" fmla="*/ 2343249 w 7926012"/>
                    <a:gd name="connsiteY19" fmla="*/ 1380719 h 1712286"/>
                    <a:gd name="connsiteX20" fmla="*/ 2065786 w 7926012"/>
                    <a:gd name="connsiteY20" fmla="*/ 1409758 h 1712286"/>
                    <a:gd name="connsiteX21" fmla="*/ 1757695 w 7926012"/>
                    <a:gd name="connsiteY21" fmla="*/ 1512883 h 1712286"/>
                    <a:gd name="connsiteX22" fmla="*/ 1477989 w 7926012"/>
                    <a:gd name="connsiteY22" fmla="*/ 1565043 h 1712286"/>
                    <a:gd name="connsiteX23" fmla="*/ 1187827 w 7926012"/>
                    <a:gd name="connsiteY23" fmla="*/ 1585320 h 1712286"/>
                    <a:gd name="connsiteX24" fmla="*/ 875112 w 7926012"/>
                    <a:gd name="connsiteY24" fmla="*/ 1617373 h 1712286"/>
                    <a:gd name="connsiteX25" fmla="*/ 587469 w 7926012"/>
                    <a:gd name="connsiteY25" fmla="*/ 1623254 h 1712286"/>
                    <a:gd name="connsiteX26" fmla="*/ 280172 w 7926012"/>
                    <a:gd name="connsiteY26" fmla="*/ 1669705 h 1712286"/>
                    <a:gd name="connsiteX27" fmla="*/ 0 w 7926012"/>
                    <a:gd name="connsiteY27" fmla="*/ 1712286 h 1712286"/>
                    <a:gd name="connsiteX0" fmla="*/ 7926012 w 7926012"/>
                    <a:gd name="connsiteY0" fmla="*/ 0 h 1714316"/>
                    <a:gd name="connsiteX1" fmla="*/ 7631553 w 7926012"/>
                    <a:gd name="connsiteY1" fmla="*/ 83228 h 1714316"/>
                    <a:gd name="connsiteX2" fmla="*/ 7342978 w 7926012"/>
                    <a:gd name="connsiteY2" fmla="*/ 186087 h 1714316"/>
                    <a:gd name="connsiteX3" fmla="*/ 7061219 w 7926012"/>
                    <a:gd name="connsiteY3" fmla="*/ 270225 h 1714316"/>
                    <a:gd name="connsiteX4" fmla="*/ 6746865 w 7926012"/>
                    <a:gd name="connsiteY4" fmla="*/ 354194 h 1714316"/>
                    <a:gd name="connsiteX5" fmla="*/ 6468660 w 7926012"/>
                    <a:gd name="connsiteY5" fmla="*/ 427844 h 1714316"/>
                    <a:gd name="connsiteX6" fmla="*/ 6162899 w 7926012"/>
                    <a:gd name="connsiteY6" fmla="*/ 520973 h 1714316"/>
                    <a:gd name="connsiteX7" fmla="*/ 5882917 w 7926012"/>
                    <a:gd name="connsiteY7" fmla="*/ 620684 h 1714316"/>
                    <a:gd name="connsiteX8" fmla="*/ 5563058 w 7926012"/>
                    <a:gd name="connsiteY8" fmla="*/ 733348 h 1714316"/>
                    <a:gd name="connsiteX9" fmla="*/ 5264026 w 7926012"/>
                    <a:gd name="connsiteY9" fmla="*/ 849239 h 1714316"/>
                    <a:gd name="connsiteX10" fmla="*/ 4983199 w 7926012"/>
                    <a:gd name="connsiteY10" fmla="*/ 949006 h 1714316"/>
                    <a:gd name="connsiteX11" fmla="*/ 4679215 w 7926012"/>
                    <a:gd name="connsiteY11" fmla="*/ 1057728 h 1714316"/>
                    <a:gd name="connsiteX12" fmla="*/ 4409690 w 7926012"/>
                    <a:gd name="connsiteY12" fmla="*/ 1146836 h 1714316"/>
                    <a:gd name="connsiteX13" fmla="*/ 4099356 w 7926012"/>
                    <a:gd name="connsiteY13" fmla="*/ 1223577 h 1714316"/>
                    <a:gd name="connsiteX14" fmla="*/ 3835389 w 7926012"/>
                    <a:gd name="connsiteY14" fmla="*/ 1217848 h 1714316"/>
                    <a:gd name="connsiteX15" fmla="*/ 3527437 w 7926012"/>
                    <a:gd name="connsiteY15" fmla="*/ 1241045 h 1714316"/>
                    <a:gd name="connsiteX16" fmla="*/ 3234565 w 7926012"/>
                    <a:gd name="connsiteY16" fmla="*/ 1280914 h 1714316"/>
                    <a:gd name="connsiteX17" fmla="*/ 2946454 w 7926012"/>
                    <a:gd name="connsiteY17" fmla="*/ 1327688 h 1714316"/>
                    <a:gd name="connsiteX18" fmla="*/ 2638640 w 7926012"/>
                    <a:gd name="connsiteY18" fmla="*/ 1374612 h 1714316"/>
                    <a:gd name="connsiteX19" fmla="*/ 2343249 w 7926012"/>
                    <a:gd name="connsiteY19" fmla="*/ 1380719 h 1714316"/>
                    <a:gd name="connsiteX20" fmla="*/ 2065786 w 7926012"/>
                    <a:gd name="connsiteY20" fmla="*/ 1409758 h 1714316"/>
                    <a:gd name="connsiteX21" fmla="*/ 1757695 w 7926012"/>
                    <a:gd name="connsiteY21" fmla="*/ 1512883 h 1714316"/>
                    <a:gd name="connsiteX22" fmla="*/ 1477989 w 7926012"/>
                    <a:gd name="connsiteY22" fmla="*/ 1565043 h 1714316"/>
                    <a:gd name="connsiteX23" fmla="*/ 1187827 w 7926012"/>
                    <a:gd name="connsiteY23" fmla="*/ 1585320 h 1714316"/>
                    <a:gd name="connsiteX24" fmla="*/ 875112 w 7926012"/>
                    <a:gd name="connsiteY24" fmla="*/ 1617373 h 1714316"/>
                    <a:gd name="connsiteX25" fmla="*/ 587469 w 7926012"/>
                    <a:gd name="connsiteY25" fmla="*/ 1623254 h 1714316"/>
                    <a:gd name="connsiteX26" fmla="*/ 296047 w 7926012"/>
                    <a:gd name="connsiteY26" fmla="*/ 1714316 h 1714316"/>
                    <a:gd name="connsiteX27" fmla="*/ 0 w 7926012"/>
                    <a:gd name="connsiteY27" fmla="*/ 1712286 h 1714316"/>
                    <a:gd name="connsiteX0" fmla="*/ 7926012 w 7926012"/>
                    <a:gd name="connsiteY0" fmla="*/ 0 h 1747528"/>
                    <a:gd name="connsiteX1" fmla="*/ 7631553 w 7926012"/>
                    <a:gd name="connsiteY1" fmla="*/ 83228 h 1747528"/>
                    <a:gd name="connsiteX2" fmla="*/ 7342978 w 7926012"/>
                    <a:gd name="connsiteY2" fmla="*/ 186087 h 1747528"/>
                    <a:gd name="connsiteX3" fmla="*/ 7061219 w 7926012"/>
                    <a:gd name="connsiteY3" fmla="*/ 270225 h 1747528"/>
                    <a:gd name="connsiteX4" fmla="*/ 6746865 w 7926012"/>
                    <a:gd name="connsiteY4" fmla="*/ 354194 h 1747528"/>
                    <a:gd name="connsiteX5" fmla="*/ 6468660 w 7926012"/>
                    <a:gd name="connsiteY5" fmla="*/ 427844 h 1747528"/>
                    <a:gd name="connsiteX6" fmla="*/ 6162899 w 7926012"/>
                    <a:gd name="connsiteY6" fmla="*/ 520973 h 1747528"/>
                    <a:gd name="connsiteX7" fmla="*/ 5882917 w 7926012"/>
                    <a:gd name="connsiteY7" fmla="*/ 620684 h 1747528"/>
                    <a:gd name="connsiteX8" fmla="*/ 5563058 w 7926012"/>
                    <a:gd name="connsiteY8" fmla="*/ 733348 h 1747528"/>
                    <a:gd name="connsiteX9" fmla="*/ 5264026 w 7926012"/>
                    <a:gd name="connsiteY9" fmla="*/ 849239 h 1747528"/>
                    <a:gd name="connsiteX10" fmla="*/ 4983199 w 7926012"/>
                    <a:gd name="connsiteY10" fmla="*/ 949006 h 1747528"/>
                    <a:gd name="connsiteX11" fmla="*/ 4679215 w 7926012"/>
                    <a:gd name="connsiteY11" fmla="*/ 1057728 h 1747528"/>
                    <a:gd name="connsiteX12" fmla="*/ 4409690 w 7926012"/>
                    <a:gd name="connsiteY12" fmla="*/ 1146836 h 1747528"/>
                    <a:gd name="connsiteX13" fmla="*/ 4099356 w 7926012"/>
                    <a:gd name="connsiteY13" fmla="*/ 1223577 h 1747528"/>
                    <a:gd name="connsiteX14" fmla="*/ 3835389 w 7926012"/>
                    <a:gd name="connsiteY14" fmla="*/ 1217848 h 1747528"/>
                    <a:gd name="connsiteX15" fmla="*/ 3527437 w 7926012"/>
                    <a:gd name="connsiteY15" fmla="*/ 1241045 h 1747528"/>
                    <a:gd name="connsiteX16" fmla="*/ 3234565 w 7926012"/>
                    <a:gd name="connsiteY16" fmla="*/ 1280914 h 1747528"/>
                    <a:gd name="connsiteX17" fmla="*/ 2946454 w 7926012"/>
                    <a:gd name="connsiteY17" fmla="*/ 1327688 h 1747528"/>
                    <a:gd name="connsiteX18" fmla="*/ 2638640 w 7926012"/>
                    <a:gd name="connsiteY18" fmla="*/ 1374612 h 1747528"/>
                    <a:gd name="connsiteX19" fmla="*/ 2343249 w 7926012"/>
                    <a:gd name="connsiteY19" fmla="*/ 1380719 h 1747528"/>
                    <a:gd name="connsiteX20" fmla="*/ 2065786 w 7926012"/>
                    <a:gd name="connsiteY20" fmla="*/ 1409758 h 1747528"/>
                    <a:gd name="connsiteX21" fmla="*/ 1757695 w 7926012"/>
                    <a:gd name="connsiteY21" fmla="*/ 1512883 h 1747528"/>
                    <a:gd name="connsiteX22" fmla="*/ 1477989 w 7926012"/>
                    <a:gd name="connsiteY22" fmla="*/ 1565043 h 1747528"/>
                    <a:gd name="connsiteX23" fmla="*/ 1187827 w 7926012"/>
                    <a:gd name="connsiteY23" fmla="*/ 1585320 h 1747528"/>
                    <a:gd name="connsiteX24" fmla="*/ 875112 w 7926012"/>
                    <a:gd name="connsiteY24" fmla="*/ 1617373 h 1747528"/>
                    <a:gd name="connsiteX25" fmla="*/ 581119 w 7926012"/>
                    <a:gd name="connsiteY25" fmla="*/ 1747528 h 1747528"/>
                    <a:gd name="connsiteX26" fmla="*/ 296047 w 7926012"/>
                    <a:gd name="connsiteY26" fmla="*/ 1714316 h 1747528"/>
                    <a:gd name="connsiteX27" fmla="*/ 0 w 7926012"/>
                    <a:gd name="connsiteY27" fmla="*/ 1712286 h 1747528"/>
                    <a:gd name="connsiteX0" fmla="*/ 7926012 w 7926012"/>
                    <a:gd name="connsiteY0" fmla="*/ 0 h 1751207"/>
                    <a:gd name="connsiteX1" fmla="*/ 7631553 w 7926012"/>
                    <a:gd name="connsiteY1" fmla="*/ 83228 h 1751207"/>
                    <a:gd name="connsiteX2" fmla="*/ 7342978 w 7926012"/>
                    <a:gd name="connsiteY2" fmla="*/ 186087 h 1751207"/>
                    <a:gd name="connsiteX3" fmla="*/ 7061219 w 7926012"/>
                    <a:gd name="connsiteY3" fmla="*/ 270225 h 1751207"/>
                    <a:gd name="connsiteX4" fmla="*/ 6746865 w 7926012"/>
                    <a:gd name="connsiteY4" fmla="*/ 354194 h 1751207"/>
                    <a:gd name="connsiteX5" fmla="*/ 6468660 w 7926012"/>
                    <a:gd name="connsiteY5" fmla="*/ 427844 h 1751207"/>
                    <a:gd name="connsiteX6" fmla="*/ 6162899 w 7926012"/>
                    <a:gd name="connsiteY6" fmla="*/ 520973 h 1751207"/>
                    <a:gd name="connsiteX7" fmla="*/ 5882917 w 7926012"/>
                    <a:gd name="connsiteY7" fmla="*/ 620684 h 1751207"/>
                    <a:gd name="connsiteX8" fmla="*/ 5563058 w 7926012"/>
                    <a:gd name="connsiteY8" fmla="*/ 733348 h 1751207"/>
                    <a:gd name="connsiteX9" fmla="*/ 5264026 w 7926012"/>
                    <a:gd name="connsiteY9" fmla="*/ 849239 h 1751207"/>
                    <a:gd name="connsiteX10" fmla="*/ 4983199 w 7926012"/>
                    <a:gd name="connsiteY10" fmla="*/ 949006 h 1751207"/>
                    <a:gd name="connsiteX11" fmla="*/ 4679215 w 7926012"/>
                    <a:gd name="connsiteY11" fmla="*/ 1057728 h 1751207"/>
                    <a:gd name="connsiteX12" fmla="*/ 4409690 w 7926012"/>
                    <a:gd name="connsiteY12" fmla="*/ 1146836 h 1751207"/>
                    <a:gd name="connsiteX13" fmla="*/ 4099356 w 7926012"/>
                    <a:gd name="connsiteY13" fmla="*/ 1223577 h 1751207"/>
                    <a:gd name="connsiteX14" fmla="*/ 3835389 w 7926012"/>
                    <a:gd name="connsiteY14" fmla="*/ 1217848 h 1751207"/>
                    <a:gd name="connsiteX15" fmla="*/ 3527437 w 7926012"/>
                    <a:gd name="connsiteY15" fmla="*/ 1241045 h 1751207"/>
                    <a:gd name="connsiteX16" fmla="*/ 3234565 w 7926012"/>
                    <a:gd name="connsiteY16" fmla="*/ 1280914 h 1751207"/>
                    <a:gd name="connsiteX17" fmla="*/ 2946454 w 7926012"/>
                    <a:gd name="connsiteY17" fmla="*/ 1327688 h 1751207"/>
                    <a:gd name="connsiteX18" fmla="*/ 2638640 w 7926012"/>
                    <a:gd name="connsiteY18" fmla="*/ 1374612 h 1751207"/>
                    <a:gd name="connsiteX19" fmla="*/ 2343249 w 7926012"/>
                    <a:gd name="connsiteY19" fmla="*/ 1380719 h 1751207"/>
                    <a:gd name="connsiteX20" fmla="*/ 2065786 w 7926012"/>
                    <a:gd name="connsiteY20" fmla="*/ 1409758 h 1751207"/>
                    <a:gd name="connsiteX21" fmla="*/ 1757695 w 7926012"/>
                    <a:gd name="connsiteY21" fmla="*/ 1512883 h 1751207"/>
                    <a:gd name="connsiteX22" fmla="*/ 1477989 w 7926012"/>
                    <a:gd name="connsiteY22" fmla="*/ 1565043 h 1751207"/>
                    <a:gd name="connsiteX23" fmla="*/ 1187827 w 7926012"/>
                    <a:gd name="connsiteY23" fmla="*/ 1585320 h 1751207"/>
                    <a:gd name="connsiteX24" fmla="*/ 878287 w 7926012"/>
                    <a:gd name="connsiteY24" fmla="*/ 1751207 h 1751207"/>
                    <a:gd name="connsiteX25" fmla="*/ 581119 w 7926012"/>
                    <a:gd name="connsiteY25" fmla="*/ 1747528 h 1751207"/>
                    <a:gd name="connsiteX26" fmla="*/ 296047 w 7926012"/>
                    <a:gd name="connsiteY26" fmla="*/ 1714316 h 1751207"/>
                    <a:gd name="connsiteX27" fmla="*/ 0 w 7926012"/>
                    <a:gd name="connsiteY27" fmla="*/ 1712286 h 1751207"/>
                    <a:gd name="connsiteX0" fmla="*/ 7926012 w 7926012"/>
                    <a:gd name="connsiteY0" fmla="*/ 0 h 1773325"/>
                    <a:gd name="connsiteX1" fmla="*/ 7631553 w 7926012"/>
                    <a:gd name="connsiteY1" fmla="*/ 83228 h 1773325"/>
                    <a:gd name="connsiteX2" fmla="*/ 7342978 w 7926012"/>
                    <a:gd name="connsiteY2" fmla="*/ 186087 h 1773325"/>
                    <a:gd name="connsiteX3" fmla="*/ 7061219 w 7926012"/>
                    <a:gd name="connsiteY3" fmla="*/ 270225 h 1773325"/>
                    <a:gd name="connsiteX4" fmla="*/ 6746865 w 7926012"/>
                    <a:gd name="connsiteY4" fmla="*/ 354194 h 1773325"/>
                    <a:gd name="connsiteX5" fmla="*/ 6468660 w 7926012"/>
                    <a:gd name="connsiteY5" fmla="*/ 427844 h 1773325"/>
                    <a:gd name="connsiteX6" fmla="*/ 6162899 w 7926012"/>
                    <a:gd name="connsiteY6" fmla="*/ 520973 h 1773325"/>
                    <a:gd name="connsiteX7" fmla="*/ 5882917 w 7926012"/>
                    <a:gd name="connsiteY7" fmla="*/ 620684 h 1773325"/>
                    <a:gd name="connsiteX8" fmla="*/ 5563058 w 7926012"/>
                    <a:gd name="connsiteY8" fmla="*/ 733348 h 1773325"/>
                    <a:gd name="connsiteX9" fmla="*/ 5264026 w 7926012"/>
                    <a:gd name="connsiteY9" fmla="*/ 849239 h 1773325"/>
                    <a:gd name="connsiteX10" fmla="*/ 4983199 w 7926012"/>
                    <a:gd name="connsiteY10" fmla="*/ 949006 h 1773325"/>
                    <a:gd name="connsiteX11" fmla="*/ 4679215 w 7926012"/>
                    <a:gd name="connsiteY11" fmla="*/ 1057728 h 1773325"/>
                    <a:gd name="connsiteX12" fmla="*/ 4409690 w 7926012"/>
                    <a:gd name="connsiteY12" fmla="*/ 1146836 h 1773325"/>
                    <a:gd name="connsiteX13" fmla="*/ 4099356 w 7926012"/>
                    <a:gd name="connsiteY13" fmla="*/ 1223577 h 1773325"/>
                    <a:gd name="connsiteX14" fmla="*/ 3835389 w 7926012"/>
                    <a:gd name="connsiteY14" fmla="*/ 1217848 h 1773325"/>
                    <a:gd name="connsiteX15" fmla="*/ 3527437 w 7926012"/>
                    <a:gd name="connsiteY15" fmla="*/ 1241045 h 1773325"/>
                    <a:gd name="connsiteX16" fmla="*/ 3234565 w 7926012"/>
                    <a:gd name="connsiteY16" fmla="*/ 1280914 h 1773325"/>
                    <a:gd name="connsiteX17" fmla="*/ 2946454 w 7926012"/>
                    <a:gd name="connsiteY17" fmla="*/ 1327688 h 1773325"/>
                    <a:gd name="connsiteX18" fmla="*/ 2638640 w 7926012"/>
                    <a:gd name="connsiteY18" fmla="*/ 1374612 h 1773325"/>
                    <a:gd name="connsiteX19" fmla="*/ 2343249 w 7926012"/>
                    <a:gd name="connsiteY19" fmla="*/ 1380719 h 1773325"/>
                    <a:gd name="connsiteX20" fmla="*/ 2065786 w 7926012"/>
                    <a:gd name="connsiteY20" fmla="*/ 1409758 h 1773325"/>
                    <a:gd name="connsiteX21" fmla="*/ 1757695 w 7926012"/>
                    <a:gd name="connsiteY21" fmla="*/ 1512883 h 1773325"/>
                    <a:gd name="connsiteX22" fmla="*/ 1477989 w 7926012"/>
                    <a:gd name="connsiteY22" fmla="*/ 1565043 h 1773325"/>
                    <a:gd name="connsiteX23" fmla="*/ 1165602 w 7926012"/>
                    <a:gd name="connsiteY23" fmla="*/ 1773325 h 1773325"/>
                    <a:gd name="connsiteX24" fmla="*/ 878287 w 7926012"/>
                    <a:gd name="connsiteY24" fmla="*/ 1751207 h 1773325"/>
                    <a:gd name="connsiteX25" fmla="*/ 581119 w 7926012"/>
                    <a:gd name="connsiteY25" fmla="*/ 1747528 h 1773325"/>
                    <a:gd name="connsiteX26" fmla="*/ 296047 w 7926012"/>
                    <a:gd name="connsiteY26" fmla="*/ 1714316 h 1773325"/>
                    <a:gd name="connsiteX27" fmla="*/ 0 w 7926012"/>
                    <a:gd name="connsiteY27" fmla="*/ 1712286 h 1773325"/>
                    <a:gd name="connsiteX0" fmla="*/ 7926012 w 7926012"/>
                    <a:gd name="connsiteY0" fmla="*/ 0 h 1778540"/>
                    <a:gd name="connsiteX1" fmla="*/ 7631553 w 7926012"/>
                    <a:gd name="connsiteY1" fmla="*/ 83228 h 1778540"/>
                    <a:gd name="connsiteX2" fmla="*/ 7342978 w 7926012"/>
                    <a:gd name="connsiteY2" fmla="*/ 186087 h 1778540"/>
                    <a:gd name="connsiteX3" fmla="*/ 7061219 w 7926012"/>
                    <a:gd name="connsiteY3" fmla="*/ 270225 h 1778540"/>
                    <a:gd name="connsiteX4" fmla="*/ 6746865 w 7926012"/>
                    <a:gd name="connsiteY4" fmla="*/ 354194 h 1778540"/>
                    <a:gd name="connsiteX5" fmla="*/ 6468660 w 7926012"/>
                    <a:gd name="connsiteY5" fmla="*/ 427844 h 1778540"/>
                    <a:gd name="connsiteX6" fmla="*/ 6162899 w 7926012"/>
                    <a:gd name="connsiteY6" fmla="*/ 520973 h 1778540"/>
                    <a:gd name="connsiteX7" fmla="*/ 5882917 w 7926012"/>
                    <a:gd name="connsiteY7" fmla="*/ 620684 h 1778540"/>
                    <a:gd name="connsiteX8" fmla="*/ 5563058 w 7926012"/>
                    <a:gd name="connsiteY8" fmla="*/ 733348 h 1778540"/>
                    <a:gd name="connsiteX9" fmla="*/ 5264026 w 7926012"/>
                    <a:gd name="connsiteY9" fmla="*/ 849239 h 1778540"/>
                    <a:gd name="connsiteX10" fmla="*/ 4983199 w 7926012"/>
                    <a:gd name="connsiteY10" fmla="*/ 949006 h 1778540"/>
                    <a:gd name="connsiteX11" fmla="*/ 4679215 w 7926012"/>
                    <a:gd name="connsiteY11" fmla="*/ 1057728 h 1778540"/>
                    <a:gd name="connsiteX12" fmla="*/ 4409690 w 7926012"/>
                    <a:gd name="connsiteY12" fmla="*/ 1146836 h 1778540"/>
                    <a:gd name="connsiteX13" fmla="*/ 4099356 w 7926012"/>
                    <a:gd name="connsiteY13" fmla="*/ 1223577 h 1778540"/>
                    <a:gd name="connsiteX14" fmla="*/ 3835389 w 7926012"/>
                    <a:gd name="connsiteY14" fmla="*/ 1217848 h 1778540"/>
                    <a:gd name="connsiteX15" fmla="*/ 3527437 w 7926012"/>
                    <a:gd name="connsiteY15" fmla="*/ 1241045 h 1778540"/>
                    <a:gd name="connsiteX16" fmla="*/ 3234565 w 7926012"/>
                    <a:gd name="connsiteY16" fmla="*/ 1280914 h 1778540"/>
                    <a:gd name="connsiteX17" fmla="*/ 2946454 w 7926012"/>
                    <a:gd name="connsiteY17" fmla="*/ 1327688 h 1778540"/>
                    <a:gd name="connsiteX18" fmla="*/ 2638640 w 7926012"/>
                    <a:gd name="connsiteY18" fmla="*/ 1374612 h 1778540"/>
                    <a:gd name="connsiteX19" fmla="*/ 2343249 w 7926012"/>
                    <a:gd name="connsiteY19" fmla="*/ 1380719 h 1778540"/>
                    <a:gd name="connsiteX20" fmla="*/ 2065786 w 7926012"/>
                    <a:gd name="connsiteY20" fmla="*/ 1409758 h 1778540"/>
                    <a:gd name="connsiteX21" fmla="*/ 1757695 w 7926012"/>
                    <a:gd name="connsiteY21" fmla="*/ 1512883 h 1778540"/>
                    <a:gd name="connsiteX22" fmla="*/ 1468464 w 7926012"/>
                    <a:gd name="connsiteY22" fmla="*/ 1778540 h 1778540"/>
                    <a:gd name="connsiteX23" fmla="*/ 1165602 w 7926012"/>
                    <a:gd name="connsiteY23" fmla="*/ 1773325 h 1778540"/>
                    <a:gd name="connsiteX24" fmla="*/ 878287 w 7926012"/>
                    <a:gd name="connsiteY24" fmla="*/ 1751207 h 1778540"/>
                    <a:gd name="connsiteX25" fmla="*/ 581119 w 7926012"/>
                    <a:gd name="connsiteY25" fmla="*/ 1747528 h 1778540"/>
                    <a:gd name="connsiteX26" fmla="*/ 296047 w 7926012"/>
                    <a:gd name="connsiteY26" fmla="*/ 1714316 h 1778540"/>
                    <a:gd name="connsiteX27" fmla="*/ 0 w 7926012"/>
                    <a:gd name="connsiteY27" fmla="*/ 1712286 h 1778540"/>
                    <a:gd name="connsiteX0" fmla="*/ 7926012 w 7926012"/>
                    <a:gd name="connsiteY0" fmla="*/ 0 h 1799669"/>
                    <a:gd name="connsiteX1" fmla="*/ 7631553 w 7926012"/>
                    <a:gd name="connsiteY1" fmla="*/ 83228 h 1799669"/>
                    <a:gd name="connsiteX2" fmla="*/ 7342978 w 7926012"/>
                    <a:gd name="connsiteY2" fmla="*/ 186087 h 1799669"/>
                    <a:gd name="connsiteX3" fmla="*/ 7061219 w 7926012"/>
                    <a:gd name="connsiteY3" fmla="*/ 270225 h 1799669"/>
                    <a:gd name="connsiteX4" fmla="*/ 6746865 w 7926012"/>
                    <a:gd name="connsiteY4" fmla="*/ 354194 h 1799669"/>
                    <a:gd name="connsiteX5" fmla="*/ 6468660 w 7926012"/>
                    <a:gd name="connsiteY5" fmla="*/ 427844 h 1799669"/>
                    <a:gd name="connsiteX6" fmla="*/ 6162899 w 7926012"/>
                    <a:gd name="connsiteY6" fmla="*/ 520973 h 1799669"/>
                    <a:gd name="connsiteX7" fmla="*/ 5882917 w 7926012"/>
                    <a:gd name="connsiteY7" fmla="*/ 620684 h 1799669"/>
                    <a:gd name="connsiteX8" fmla="*/ 5563058 w 7926012"/>
                    <a:gd name="connsiteY8" fmla="*/ 733348 h 1799669"/>
                    <a:gd name="connsiteX9" fmla="*/ 5264026 w 7926012"/>
                    <a:gd name="connsiteY9" fmla="*/ 849239 h 1799669"/>
                    <a:gd name="connsiteX10" fmla="*/ 4983199 w 7926012"/>
                    <a:gd name="connsiteY10" fmla="*/ 949006 h 1799669"/>
                    <a:gd name="connsiteX11" fmla="*/ 4679215 w 7926012"/>
                    <a:gd name="connsiteY11" fmla="*/ 1057728 h 1799669"/>
                    <a:gd name="connsiteX12" fmla="*/ 4409690 w 7926012"/>
                    <a:gd name="connsiteY12" fmla="*/ 1146836 h 1799669"/>
                    <a:gd name="connsiteX13" fmla="*/ 4099356 w 7926012"/>
                    <a:gd name="connsiteY13" fmla="*/ 1223577 h 1799669"/>
                    <a:gd name="connsiteX14" fmla="*/ 3835389 w 7926012"/>
                    <a:gd name="connsiteY14" fmla="*/ 1217848 h 1799669"/>
                    <a:gd name="connsiteX15" fmla="*/ 3527437 w 7926012"/>
                    <a:gd name="connsiteY15" fmla="*/ 1241045 h 1799669"/>
                    <a:gd name="connsiteX16" fmla="*/ 3234565 w 7926012"/>
                    <a:gd name="connsiteY16" fmla="*/ 1280914 h 1799669"/>
                    <a:gd name="connsiteX17" fmla="*/ 2946454 w 7926012"/>
                    <a:gd name="connsiteY17" fmla="*/ 1327688 h 1799669"/>
                    <a:gd name="connsiteX18" fmla="*/ 2638640 w 7926012"/>
                    <a:gd name="connsiteY18" fmla="*/ 1374612 h 1799669"/>
                    <a:gd name="connsiteX19" fmla="*/ 2343249 w 7926012"/>
                    <a:gd name="connsiteY19" fmla="*/ 1380719 h 1799669"/>
                    <a:gd name="connsiteX20" fmla="*/ 2065786 w 7926012"/>
                    <a:gd name="connsiteY20" fmla="*/ 1409758 h 1799669"/>
                    <a:gd name="connsiteX21" fmla="*/ 1757695 w 7926012"/>
                    <a:gd name="connsiteY21" fmla="*/ 1799669 h 1799669"/>
                    <a:gd name="connsiteX22" fmla="*/ 1468464 w 7926012"/>
                    <a:gd name="connsiteY22" fmla="*/ 1778540 h 1799669"/>
                    <a:gd name="connsiteX23" fmla="*/ 1165602 w 7926012"/>
                    <a:gd name="connsiteY23" fmla="*/ 1773325 h 1799669"/>
                    <a:gd name="connsiteX24" fmla="*/ 878287 w 7926012"/>
                    <a:gd name="connsiteY24" fmla="*/ 1751207 h 1799669"/>
                    <a:gd name="connsiteX25" fmla="*/ 581119 w 7926012"/>
                    <a:gd name="connsiteY25" fmla="*/ 1747528 h 1799669"/>
                    <a:gd name="connsiteX26" fmla="*/ 296047 w 7926012"/>
                    <a:gd name="connsiteY26" fmla="*/ 1714316 h 1799669"/>
                    <a:gd name="connsiteX27" fmla="*/ 0 w 7926012"/>
                    <a:gd name="connsiteY27" fmla="*/ 1712286 h 1799669"/>
                    <a:gd name="connsiteX0" fmla="*/ 7926012 w 7926012"/>
                    <a:gd name="connsiteY0" fmla="*/ 0 h 1820818"/>
                    <a:gd name="connsiteX1" fmla="*/ 7631553 w 7926012"/>
                    <a:gd name="connsiteY1" fmla="*/ 83228 h 1820818"/>
                    <a:gd name="connsiteX2" fmla="*/ 7342978 w 7926012"/>
                    <a:gd name="connsiteY2" fmla="*/ 186087 h 1820818"/>
                    <a:gd name="connsiteX3" fmla="*/ 7061219 w 7926012"/>
                    <a:gd name="connsiteY3" fmla="*/ 270225 h 1820818"/>
                    <a:gd name="connsiteX4" fmla="*/ 6746865 w 7926012"/>
                    <a:gd name="connsiteY4" fmla="*/ 354194 h 1820818"/>
                    <a:gd name="connsiteX5" fmla="*/ 6468660 w 7926012"/>
                    <a:gd name="connsiteY5" fmla="*/ 427844 h 1820818"/>
                    <a:gd name="connsiteX6" fmla="*/ 6162899 w 7926012"/>
                    <a:gd name="connsiteY6" fmla="*/ 520973 h 1820818"/>
                    <a:gd name="connsiteX7" fmla="*/ 5882917 w 7926012"/>
                    <a:gd name="connsiteY7" fmla="*/ 620684 h 1820818"/>
                    <a:gd name="connsiteX8" fmla="*/ 5563058 w 7926012"/>
                    <a:gd name="connsiteY8" fmla="*/ 733348 h 1820818"/>
                    <a:gd name="connsiteX9" fmla="*/ 5264026 w 7926012"/>
                    <a:gd name="connsiteY9" fmla="*/ 849239 h 1820818"/>
                    <a:gd name="connsiteX10" fmla="*/ 4983199 w 7926012"/>
                    <a:gd name="connsiteY10" fmla="*/ 949006 h 1820818"/>
                    <a:gd name="connsiteX11" fmla="*/ 4679215 w 7926012"/>
                    <a:gd name="connsiteY11" fmla="*/ 1057728 h 1820818"/>
                    <a:gd name="connsiteX12" fmla="*/ 4409690 w 7926012"/>
                    <a:gd name="connsiteY12" fmla="*/ 1146836 h 1820818"/>
                    <a:gd name="connsiteX13" fmla="*/ 4099356 w 7926012"/>
                    <a:gd name="connsiteY13" fmla="*/ 1223577 h 1820818"/>
                    <a:gd name="connsiteX14" fmla="*/ 3835389 w 7926012"/>
                    <a:gd name="connsiteY14" fmla="*/ 1217848 h 1820818"/>
                    <a:gd name="connsiteX15" fmla="*/ 3527437 w 7926012"/>
                    <a:gd name="connsiteY15" fmla="*/ 1241045 h 1820818"/>
                    <a:gd name="connsiteX16" fmla="*/ 3234565 w 7926012"/>
                    <a:gd name="connsiteY16" fmla="*/ 1280914 h 1820818"/>
                    <a:gd name="connsiteX17" fmla="*/ 2946454 w 7926012"/>
                    <a:gd name="connsiteY17" fmla="*/ 1327688 h 1820818"/>
                    <a:gd name="connsiteX18" fmla="*/ 2638640 w 7926012"/>
                    <a:gd name="connsiteY18" fmla="*/ 1374612 h 1820818"/>
                    <a:gd name="connsiteX19" fmla="*/ 2343249 w 7926012"/>
                    <a:gd name="connsiteY19" fmla="*/ 1380719 h 1820818"/>
                    <a:gd name="connsiteX20" fmla="*/ 2040386 w 7926012"/>
                    <a:gd name="connsiteY20" fmla="*/ 1820818 h 1820818"/>
                    <a:gd name="connsiteX21" fmla="*/ 1757695 w 7926012"/>
                    <a:gd name="connsiteY21" fmla="*/ 1799669 h 1820818"/>
                    <a:gd name="connsiteX22" fmla="*/ 1468464 w 7926012"/>
                    <a:gd name="connsiteY22" fmla="*/ 1778540 h 1820818"/>
                    <a:gd name="connsiteX23" fmla="*/ 1165602 w 7926012"/>
                    <a:gd name="connsiteY23" fmla="*/ 1773325 h 1820818"/>
                    <a:gd name="connsiteX24" fmla="*/ 878287 w 7926012"/>
                    <a:gd name="connsiteY24" fmla="*/ 1751207 h 1820818"/>
                    <a:gd name="connsiteX25" fmla="*/ 581119 w 7926012"/>
                    <a:gd name="connsiteY25" fmla="*/ 1747528 h 1820818"/>
                    <a:gd name="connsiteX26" fmla="*/ 296047 w 7926012"/>
                    <a:gd name="connsiteY26" fmla="*/ 1714316 h 1820818"/>
                    <a:gd name="connsiteX27" fmla="*/ 0 w 7926012"/>
                    <a:gd name="connsiteY27" fmla="*/ 1712286 h 1820818"/>
                    <a:gd name="connsiteX0" fmla="*/ 7926012 w 7926012"/>
                    <a:gd name="connsiteY0" fmla="*/ 0 h 1839578"/>
                    <a:gd name="connsiteX1" fmla="*/ 7631553 w 7926012"/>
                    <a:gd name="connsiteY1" fmla="*/ 83228 h 1839578"/>
                    <a:gd name="connsiteX2" fmla="*/ 7342978 w 7926012"/>
                    <a:gd name="connsiteY2" fmla="*/ 186087 h 1839578"/>
                    <a:gd name="connsiteX3" fmla="*/ 7061219 w 7926012"/>
                    <a:gd name="connsiteY3" fmla="*/ 270225 h 1839578"/>
                    <a:gd name="connsiteX4" fmla="*/ 6746865 w 7926012"/>
                    <a:gd name="connsiteY4" fmla="*/ 354194 h 1839578"/>
                    <a:gd name="connsiteX5" fmla="*/ 6468660 w 7926012"/>
                    <a:gd name="connsiteY5" fmla="*/ 427844 h 1839578"/>
                    <a:gd name="connsiteX6" fmla="*/ 6162899 w 7926012"/>
                    <a:gd name="connsiteY6" fmla="*/ 520973 h 1839578"/>
                    <a:gd name="connsiteX7" fmla="*/ 5882917 w 7926012"/>
                    <a:gd name="connsiteY7" fmla="*/ 620684 h 1839578"/>
                    <a:gd name="connsiteX8" fmla="*/ 5563058 w 7926012"/>
                    <a:gd name="connsiteY8" fmla="*/ 733348 h 1839578"/>
                    <a:gd name="connsiteX9" fmla="*/ 5264026 w 7926012"/>
                    <a:gd name="connsiteY9" fmla="*/ 849239 h 1839578"/>
                    <a:gd name="connsiteX10" fmla="*/ 4983199 w 7926012"/>
                    <a:gd name="connsiteY10" fmla="*/ 949006 h 1839578"/>
                    <a:gd name="connsiteX11" fmla="*/ 4679215 w 7926012"/>
                    <a:gd name="connsiteY11" fmla="*/ 1057728 h 1839578"/>
                    <a:gd name="connsiteX12" fmla="*/ 4409690 w 7926012"/>
                    <a:gd name="connsiteY12" fmla="*/ 1146836 h 1839578"/>
                    <a:gd name="connsiteX13" fmla="*/ 4099356 w 7926012"/>
                    <a:gd name="connsiteY13" fmla="*/ 1223577 h 1839578"/>
                    <a:gd name="connsiteX14" fmla="*/ 3835389 w 7926012"/>
                    <a:gd name="connsiteY14" fmla="*/ 1217848 h 1839578"/>
                    <a:gd name="connsiteX15" fmla="*/ 3527437 w 7926012"/>
                    <a:gd name="connsiteY15" fmla="*/ 1241045 h 1839578"/>
                    <a:gd name="connsiteX16" fmla="*/ 3234565 w 7926012"/>
                    <a:gd name="connsiteY16" fmla="*/ 1280914 h 1839578"/>
                    <a:gd name="connsiteX17" fmla="*/ 2946454 w 7926012"/>
                    <a:gd name="connsiteY17" fmla="*/ 1327688 h 1839578"/>
                    <a:gd name="connsiteX18" fmla="*/ 2638640 w 7926012"/>
                    <a:gd name="connsiteY18" fmla="*/ 1374612 h 1839578"/>
                    <a:gd name="connsiteX19" fmla="*/ 2343249 w 7926012"/>
                    <a:gd name="connsiteY19" fmla="*/ 1839578 h 1839578"/>
                    <a:gd name="connsiteX20" fmla="*/ 2040386 w 7926012"/>
                    <a:gd name="connsiteY20" fmla="*/ 1820818 h 1839578"/>
                    <a:gd name="connsiteX21" fmla="*/ 1757695 w 7926012"/>
                    <a:gd name="connsiteY21" fmla="*/ 1799669 h 1839578"/>
                    <a:gd name="connsiteX22" fmla="*/ 1468464 w 7926012"/>
                    <a:gd name="connsiteY22" fmla="*/ 1778540 h 1839578"/>
                    <a:gd name="connsiteX23" fmla="*/ 1165602 w 7926012"/>
                    <a:gd name="connsiteY23" fmla="*/ 1773325 h 1839578"/>
                    <a:gd name="connsiteX24" fmla="*/ 878287 w 7926012"/>
                    <a:gd name="connsiteY24" fmla="*/ 1751207 h 1839578"/>
                    <a:gd name="connsiteX25" fmla="*/ 581119 w 7926012"/>
                    <a:gd name="connsiteY25" fmla="*/ 1747528 h 1839578"/>
                    <a:gd name="connsiteX26" fmla="*/ 296047 w 7926012"/>
                    <a:gd name="connsiteY26" fmla="*/ 1714316 h 1839578"/>
                    <a:gd name="connsiteX27" fmla="*/ 0 w 7926012"/>
                    <a:gd name="connsiteY27" fmla="*/ 1712286 h 1839578"/>
                    <a:gd name="connsiteX0" fmla="*/ 7926012 w 7926012"/>
                    <a:gd name="connsiteY0" fmla="*/ 0 h 1849404"/>
                    <a:gd name="connsiteX1" fmla="*/ 7631553 w 7926012"/>
                    <a:gd name="connsiteY1" fmla="*/ 83228 h 1849404"/>
                    <a:gd name="connsiteX2" fmla="*/ 7342978 w 7926012"/>
                    <a:gd name="connsiteY2" fmla="*/ 186087 h 1849404"/>
                    <a:gd name="connsiteX3" fmla="*/ 7061219 w 7926012"/>
                    <a:gd name="connsiteY3" fmla="*/ 270225 h 1849404"/>
                    <a:gd name="connsiteX4" fmla="*/ 6746865 w 7926012"/>
                    <a:gd name="connsiteY4" fmla="*/ 354194 h 1849404"/>
                    <a:gd name="connsiteX5" fmla="*/ 6468660 w 7926012"/>
                    <a:gd name="connsiteY5" fmla="*/ 427844 h 1849404"/>
                    <a:gd name="connsiteX6" fmla="*/ 6162899 w 7926012"/>
                    <a:gd name="connsiteY6" fmla="*/ 520973 h 1849404"/>
                    <a:gd name="connsiteX7" fmla="*/ 5882917 w 7926012"/>
                    <a:gd name="connsiteY7" fmla="*/ 620684 h 1849404"/>
                    <a:gd name="connsiteX8" fmla="*/ 5563058 w 7926012"/>
                    <a:gd name="connsiteY8" fmla="*/ 733348 h 1849404"/>
                    <a:gd name="connsiteX9" fmla="*/ 5264026 w 7926012"/>
                    <a:gd name="connsiteY9" fmla="*/ 849239 h 1849404"/>
                    <a:gd name="connsiteX10" fmla="*/ 4983199 w 7926012"/>
                    <a:gd name="connsiteY10" fmla="*/ 949006 h 1849404"/>
                    <a:gd name="connsiteX11" fmla="*/ 4679215 w 7926012"/>
                    <a:gd name="connsiteY11" fmla="*/ 1057728 h 1849404"/>
                    <a:gd name="connsiteX12" fmla="*/ 4409690 w 7926012"/>
                    <a:gd name="connsiteY12" fmla="*/ 1146836 h 1849404"/>
                    <a:gd name="connsiteX13" fmla="*/ 4099356 w 7926012"/>
                    <a:gd name="connsiteY13" fmla="*/ 1223577 h 1849404"/>
                    <a:gd name="connsiteX14" fmla="*/ 3835389 w 7926012"/>
                    <a:gd name="connsiteY14" fmla="*/ 1217848 h 1849404"/>
                    <a:gd name="connsiteX15" fmla="*/ 3527437 w 7926012"/>
                    <a:gd name="connsiteY15" fmla="*/ 1241045 h 1849404"/>
                    <a:gd name="connsiteX16" fmla="*/ 3234565 w 7926012"/>
                    <a:gd name="connsiteY16" fmla="*/ 1280914 h 1849404"/>
                    <a:gd name="connsiteX17" fmla="*/ 2946454 w 7926012"/>
                    <a:gd name="connsiteY17" fmla="*/ 1327688 h 1849404"/>
                    <a:gd name="connsiteX18" fmla="*/ 2635465 w 7926012"/>
                    <a:gd name="connsiteY18" fmla="*/ 1849404 h 1849404"/>
                    <a:gd name="connsiteX19" fmla="*/ 2343249 w 7926012"/>
                    <a:gd name="connsiteY19" fmla="*/ 1839578 h 1849404"/>
                    <a:gd name="connsiteX20" fmla="*/ 2040386 w 7926012"/>
                    <a:gd name="connsiteY20" fmla="*/ 1820818 h 1849404"/>
                    <a:gd name="connsiteX21" fmla="*/ 1757695 w 7926012"/>
                    <a:gd name="connsiteY21" fmla="*/ 1799669 h 1849404"/>
                    <a:gd name="connsiteX22" fmla="*/ 1468464 w 7926012"/>
                    <a:gd name="connsiteY22" fmla="*/ 1778540 h 1849404"/>
                    <a:gd name="connsiteX23" fmla="*/ 1165602 w 7926012"/>
                    <a:gd name="connsiteY23" fmla="*/ 1773325 h 1849404"/>
                    <a:gd name="connsiteX24" fmla="*/ 878287 w 7926012"/>
                    <a:gd name="connsiteY24" fmla="*/ 1751207 h 1849404"/>
                    <a:gd name="connsiteX25" fmla="*/ 581119 w 7926012"/>
                    <a:gd name="connsiteY25" fmla="*/ 1747528 h 1849404"/>
                    <a:gd name="connsiteX26" fmla="*/ 296047 w 7926012"/>
                    <a:gd name="connsiteY26" fmla="*/ 1714316 h 1849404"/>
                    <a:gd name="connsiteX27" fmla="*/ 0 w 7926012"/>
                    <a:gd name="connsiteY27" fmla="*/ 1712286 h 1849404"/>
                    <a:gd name="connsiteX0" fmla="*/ 7926012 w 7926012"/>
                    <a:gd name="connsiteY0" fmla="*/ 0 h 1875769"/>
                    <a:gd name="connsiteX1" fmla="*/ 7631553 w 7926012"/>
                    <a:gd name="connsiteY1" fmla="*/ 83228 h 1875769"/>
                    <a:gd name="connsiteX2" fmla="*/ 7342978 w 7926012"/>
                    <a:gd name="connsiteY2" fmla="*/ 186087 h 1875769"/>
                    <a:gd name="connsiteX3" fmla="*/ 7061219 w 7926012"/>
                    <a:gd name="connsiteY3" fmla="*/ 270225 h 1875769"/>
                    <a:gd name="connsiteX4" fmla="*/ 6746865 w 7926012"/>
                    <a:gd name="connsiteY4" fmla="*/ 354194 h 1875769"/>
                    <a:gd name="connsiteX5" fmla="*/ 6468660 w 7926012"/>
                    <a:gd name="connsiteY5" fmla="*/ 427844 h 1875769"/>
                    <a:gd name="connsiteX6" fmla="*/ 6162899 w 7926012"/>
                    <a:gd name="connsiteY6" fmla="*/ 520973 h 1875769"/>
                    <a:gd name="connsiteX7" fmla="*/ 5882917 w 7926012"/>
                    <a:gd name="connsiteY7" fmla="*/ 620684 h 1875769"/>
                    <a:gd name="connsiteX8" fmla="*/ 5563058 w 7926012"/>
                    <a:gd name="connsiteY8" fmla="*/ 733348 h 1875769"/>
                    <a:gd name="connsiteX9" fmla="*/ 5264026 w 7926012"/>
                    <a:gd name="connsiteY9" fmla="*/ 849239 h 1875769"/>
                    <a:gd name="connsiteX10" fmla="*/ 4983199 w 7926012"/>
                    <a:gd name="connsiteY10" fmla="*/ 949006 h 1875769"/>
                    <a:gd name="connsiteX11" fmla="*/ 4679215 w 7926012"/>
                    <a:gd name="connsiteY11" fmla="*/ 1057728 h 1875769"/>
                    <a:gd name="connsiteX12" fmla="*/ 4409690 w 7926012"/>
                    <a:gd name="connsiteY12" fmla="*/ 1146836 h 1875769"/>
                    <a:gd name="connsiteX13" fmla="*/ 4099356 w 7926012"/>
                    <a:gd name="connsiteY13" fmla="*/ 1223577 h 1875769"/>
                    <a:gd name="connsiteX14" fmla="*/ 3835389 w 7926012"/>
                    <a:gd name="connsiteY14" fmla="*/ 1217848 h 1875769"/>
                    <a:gd name="connsiteX15" fmla="*/ 3527437 w 7926012"/>
                    <a:gd name="connsiteY15" fmla="*/ 1241045 h 1875769"/>
                    <a:gd name="connsiteX16" fmla="*/ 3234565 w 7926012"/>
                    <a:gd name="connsiteY16" fmla="*/ 1280914 h 1875769"/>
                    <a:gd name="connsiteX17" fmla="*/ 2933754 w 7926012"/>
                    <a:gd name="connsiteY17" fmla="*/ 1875769 h 1875769"/>
                    <a:gd name="connsiteX18" fmla="*/ 2635465 w 7926012"/>
                    <a:gd name="connsiteY18" fmla="*/ 1849404 h 1875769"/>
                    <a:gd name="connsiteX19" fmla="*/ 2343249 w 7926012"/>
                    <a:gd name="connsiteY19" fmla="*/ 1839578 h 1875769"/>
                    <a:gd name="connsiteX20" fmla="*/ 2040386 w 7926012"/>
                    <a:gd name="connsiteY20" fmla="*/ 1820818 h 1875769"/>
                    <a:gd name="connsiteX21" fmla="*/ 1757695 w 7926012"/>
                    <a:gd name="connsiteY21" fmla="*/ 1799669 h 1875769"/>
                    <a:gd name="connsiteX22" fmla="*/ 1468464 w 7926012"/>
                    <a:gd name="connsiteY22" fmla="*/ 1778540 h 1875769"/>
                    <a:gd name="connsiteX23" fmla="*/ 1165602 w 7926012"/>
                    <a:gd name="connsiteY23" fmla="*/ 1773325 h 1875769"/>
                    <a:gd name="connsiteX24" fmla="*/ 878287 w 7926012"/>
                    <a:gd name="connsiteY24" fmla="*/ 1751207 h 1875769"/>
                    <a:gd name="connsiteX25" fmla="*/ 581119 w 7926012"/>
                    <a:gd name="connsiteY25" fmla="*/ 1747528 h 1875769"/>
                    <a:gd name="connsiteX26" fmla="*/ 296047 w 7926012"/>
                    <a:gd name="connsiteY26" fmla="*/ 1714316 h 1875769"/>
                    <a:gd name="connsiteX27" fmla="*/ 0 w 7926012"/>
                    <a:gd name="connsiteY27" fmla="*/ 1712286 h 1875769"/>
                    <a:gd name="connsiteX0" fmla="*/ 7926012 w 7926012"/>
                    <a:gd name="connsiteY0" fmla="*/ 0 h 1899098"/>
                    <a:gd name="connsiteX1" fmla="*/ 7631553 w 7926012"/>
                    <a:gd name="connsiteY1" fmla="*/ 83228 h 1899098"/>
                    <a:gd name="connsiteX2" fmla="*/ 7342978 w 7926012"/>
                    <a:gd name="connsiteY2" fmla="*/ 186087 h 1899098"/>
                    <a:gd name="connsiteX3" fmla="*/ 7061219 w 7926012"/>
                    <a:gd name="connsiteY3" fmla="*/ 270225 h 1899098"/>
                    <a:gd name="connsiteX4" fmla="*/ 6746865 w 7926012"/>
                    <a:gd name="connsiteY4" fmla="*/ 354194 h 1899098"/>
                    <a:gd name="connsiteX5" fmla="*/ 6468660 w 7926012"/>
                    <a:gd name="connsiteY5" fmla="*/ 427844 h 1899098"/>
                    <a:gd name="connsiteX6" fmla="*/ 6162899 w 7926012"/>
                    <a:gd name="connsiteY6" fmla="*/ 520973 h 1899098"/>
                    <a:gd name="connsiteX7" fmla="*/ 5882917 w 7926012"/>
                    <a:gd name="connsiteY7" fmla="*/ 620684 h 1899098"/>
                    <a:gd name="connsiteX8" fmla="*/ 5563058 w 7926012"/>
                    <a:gd name="connsiteY8" fmla="*/ 733348 h 1899098"/>
                    <a:gd name="connsiteX9" fmla="*/ 5264026 w 7926012"/>
                    <a:gd name="connsiteY9" fmla="*/ 849239 h 1899098"/>
                    <a:gd name="connsiteX10" fmla="*/ 4983199 w 7926012"/>
                    <a:gd name="connsiteY10" fmla="*/ 949006 h 1899098"/>
                    <a:gd name="connsiteX11" fmla="*/ 4679215 w 7926012"/>
                    <a:gd name="connsiteY11" fmla="*/ 1057728 h 1899098"/>
                    <a:gd name="connsiteX12" fmla="*/ 4409690 w 7926012"/>
                    <a:gd name="connsiteY12" fmla="*/ 1146836 h 1899098"/>
                    <a:gd name="connsiteX13" fmla="*/ 4099356 w 7926012"/>
                    <a:gd name="connsiteY13" fmla="*/ 1223577 h 1899098"/>
                    <a:gd name="connsiteX14" fmla="*/ 3835389 w 7926012"/>
                    <a:gd name="connsiteY14" fmla="*/ 1217848 h 1899098"/>
                    <a:gd name="connsiteX15" fmla="*/ 3527437 w 7926012"/>
                    <a:gd name="connsiteY15" fmla="*/ 1241045 h 1899098"/>
                    <a:gd name="connsiteX16" fmla="*/ 3228216 w 7926012"/>
                    <a:gd name="connsiteY16" fmla="*/ 1899098 h 1899098"/>
                    <a:gd name="connsiteX17" fmla="*/ 2933754 w 7926012"/>
                    <a:gd name="connsiteY17" fmla="*/ 1875769 h 1899098"/>
                    <a:gd name="connsiteX18" fmla="*/ 2635465 w 7926012"/>
                    <a:gd name="connsiteY18" fmla="*/ 1849404 h 1899098"/>
                    <a:gd name="connsiteX19" fmla="*/ 2343249 w 7926012"/>
                    <a:gd name="connsiteY19" fmla="*/ 1839578 h 1899098"/>
                    <a:gd name="connsiteX20" fmla="*/ 2040386 w 7926012"/>
                    <a:gd name="connsiteY20" fmla="*/ 1820818 h 1899098"/>
                    <a:gd name="connsiteX21" fmla="*/ 1757695 w 7926012"/>
                    <a:gd name="connsiteY21" fmla="*/ 1799669 h 1899098"/>
                    <a:gd name="connsiteX22" fmla="*/ 1468464 w 7926012"/>
                    <a:gd name="connsiteY22" fmla="*/ 1778540 h 1899098"/>
                    <a:gd name="connsiteX23" fmla="*/ 1165602 w 7926012"/>
                    <a:gd name="connsiteY23" fmla="*/ 1773325 h 1899098"/>
                    <a:gd name="connsiteX24" fmla="*/ 878287 w 7926012"/>
                    <a:gd name="connsiteY24" fmla="*/ 1751207 h 1899098"/>
                    <a:gd name="connsiteX25" fmla="*/ 581119 w 7926012"/>
                    <a:gd name="connsiteY25" fmla="*/ 1747528 h 1899098"/>
                    <a:gd name="connsiteX26" fmla="*/ 296047 w 7926012"/>
                    <a:gd name="connsiteY26" fmla="*/ 1714316 h 1899098"/>
                    <a:gd name="connsiteX27" fmla="*/ 0 w 7926012"/>
                    <a:gd name="connsiteY27" fmla="*/ 1712286 h 1899098"/>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835389 w 7926012"/>
                    <a:gd name="connsiteY14" fmla="*/ 1217848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778240 w 7926012"/>
                    <a:gd name="connsiteY14" fmla="*/ 1909322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78781"/>
                    <a:gd name="connsiteX1" fmla="*/ 7631553 w 7926012"/>
                    <a:gd name="connsiteY1" fmla="*/ 83228 h 1978781"/>
                    <a:gd name="connsiteX2" fmla="*/ 7342978 w 7926012"/>
                    <a:gd name="connsiteY2" fmla="*/ 186087 h 1978781"/>
                    <a:gd name="connsiteX3" fmla="*/ 7061219 w 7926012"/>
                    <a:gd name="connsiteY3" fmla="*/ 270225 h 1978781"/>
                    <a:gd name="connsiteX4" fmla="*/ 6746865 w 7926012"/>
                    <a:gd name="connsiteY4" fmla="*/ 354194 h 1978781"/>
                    <a:gd name="connsiteX5" fmla="*/ 6468660 w 7926012"/>
                    <a:gd name="connsiteY5" fmla="*/ 427844 h 1978781"/>
                    <a:gd name="connsiteX6" fmla="*/ 6162899 w 7926012"/>
                    <a:gd name="connsiteY6" fmla="*/ 520973 h 1978781"/>
                    <a:gd name="connsiteX7" fmla="*/ 5882917 w 7926012"/>
                    <a:gd name="connsiteY7" fmla="*/ 620684 h 1978781"/>
                    <a:gd name="connsiteX8" fmla="*/ 5563058 w 7926012"/>
                    <a:gd name="connsiteY8" fmla="*/ 733348 h 1978781"/>
                    <a:gd name="connsiteX9" fmla="*/ 5264026 w 7926012"/>
                    <a:gd name="connsiteY9" fmla="*/ 849239 h 1978781"/>
                    <a:gd name="connsiteX10" fmla="*/ 4983199 w 7926012"/>
                    <a:gd name="connsiteY10" fmla="*/ 949006 h 1978781"/>
                    <a:gd name="connsiteX11" fmla="*/ 4679215 w 7926012"/>
                    <a:gd name="connsiteY11" fmla="*/ 1057728 h 1978781"/>
                    <a:gd name="connsiteX12" fmla="*/ 4409690 w 7926012"/>
                    <a:gd name="connsiteY12" fmla="*/ 1146836 h 1978781"/>
                    <a:gd name="connsiteX13" fmla="*/ 4096181 w 7926012"/>
                    <a:gd name="connsiteY13" fmla="*/ 1978781 h 1978781"/>
                    <a:gd name="connsiteX14" fmla="*/ 3778240 w 7926012"/>
                    <a:gd name="connsiteY14" fmla="*/ 1909322 h 1978781"/>
                    <a:gd name="connsiteX15" fmla="*/ 3517913 w 7926012"/>
                    <a:gd name="connsiteY15" fmla="*/ 1919773 h 1978781"/>
                    <a:gd name="connsiteX16" fmla="*/ 3228216 w 7926012"/>
                    <a:gd name="connsiteY16" fmla="*/ 1899098 h 1978781"/>
                    <a:gd name="connsiteX17" fmla="*/ 2933754 w 7926012"/>
                    <a:gd name="connsiteY17" fmla="*/ 1875769 h 1978781"/>
                    <a:gd name="connsiteX18" fmla="*/ 2635465 w 7926012"/>
                    <a:gd name="connsiteY18" fmla="*/ 1849404 h 1978781"/>
                    <a:gd name="connsiteX19" fmla="*/ 2343249 w 7926012"/>
                    <a:gd name="connsiteY19" fmla="*/ 1839578 h 1978781"/>
                    <a:gd name="connsiteX20" fmla="*/ 2040386 w 7926012"/>
                    <a:gd name="connsiteY20" fmla="*/ 1820818 h 1978781"/>
                    <a:gd name="connsiteX21" fmla="*/ 1757695 w 7926012"/>
                    <a:gd name="connsiteY21" fmla="*/ 1799669 h 1978781"/>
                    <a:gd name="connsiteX22" fmla="*/ 1468464 w 7926012"/>
                    <a:gd name="connsiteY22" fmla="*/ 1778540 h 1978781"/>
                    <a:gd name="connsiteX23" fmla="*/ 1165602 w 7926012"/>
                    <a:gd name="connsiteY23" fmla="*/ 1773325 h 1978781"/>
                    <a:gd name="connsiteX24" fmla="*/ 878287 w 7926012"/>
                    <a:gd name="connsiteY24" fmla="*/ 1751207 h 1978781"/>
                    <a:gd name="connsiteX25" fmla="*/ 581119 w 7926012"/>
                    <a:gd name="connsiteY25" fmla="*/ 1747528 h 1978781"/>
                    <a:gd name="connsiteX26" fmla="*/ 296047 w 7926012"/>
                    <a:gd name="connsiteY26" fmla="*/ 1714316 h 1978781"/>
                    <a:gd name="connsiteX27" fmla="*/ 0 w 7926012"/>
                    <a:gd name="connsiteY27" fmla="*/ 1712286 h 1978781"/>
                    <a:gd name="connsiteX0" fmla="*/ 7926012 w 7926012"/>
                    <a:gd name="connsiteY0" fmla="*/ 0 h 2007196"/>
                    <a:gd name="connsiteX1" fmla="*/ 7631553 w 7926012"/>
                    <a:gd name="connsiteY1" fmla="*/ 83228 h 2007196"/>
                    <a:gd name="connsiteX2" fmla="*/ 7342978 w 7926012"/>
                    <a:gd name="connsiteY2" fmla="*/ 186087 h 2007196"/>
                    <a:gd name="connsiteX3" fmla="*/ 7061219 w 7926012"/>
                    <a:gd name="connsiteY3" fmla="*/ 270225 h 2007196"/>
                    <a:gd name="connsiteX4" fmla="*/ 6746865 w 7926012"/>
                    <a:gd name="connsiteY4" fmla="*/ 354194 h 2007196"/>
                    <a:gd name="connsiteX5" fmla="*/ 6468660 w 7926012"/>
                    <a:gd name="connsiteY5" fmla="*/ 427844 h 2007196"/>
                    <a:gd name="connsiteX6" fmla="*/ 6162899 w 7926012"/>
                    <a:gd name="connsiteY6" fmla="*/ 520973 h 2007196"/>
                    <a:gd name="connsiteX7" fmla="*/ 5882917 w 7926012"/>
                    <a:gd name="connsiteY7" fmla="*/ 620684 h 2007196"/>
                    <a:gd name="connsiteX8" fmla="*/ 5563058 w 7926012"/>
                    <a:gd name="connsiteY8" fmla="*/ 733348 h 2007196"/>
                    <a:gd name="connsiteX9" fmla="*/ 5264026 w 7926012"/>
                    <a:gd name="connsiteY9" fmla="*/ 849239 h 2007196"/>
                    <a:gd name="connsiteX10" fmla="*/ 4983199 w 7926012"/>
                    <a:gd name="connsiteY10" fmla="*/ 949006 h 2007196"/>
                    <a:gd name="connsiteX11" fmla="*/ 4679215 w 7926012"/>
                    <a:gd name="connsiteY11" fmla="*/ 1057728 h 2007196"/>
                    <a:gd name="connsiteX12" fmla="*/ 4387465 w 7926012"/>
                    <a:gd name="connsiteY12" fmla="*/ 2007196 h 2007196"/>
                    <a:gd name="connsiteX13" fmla="*/ 4096181 w 7926012"/>
                    <a:gd name="connsiteY13" fmla="*/ 1978781 h 2007196"/>
                    <a:gd name="connsiteX14" fmla="*/ 3778240 w 7926012"/>
                    <a:gd name="connsiteY14" fmla="*/ 1909322 h 2007196"/>
                    <a:gd name="connsiteX15" fmla="*/ 3517913 w 7926012"/>
                    <a:gd name="connsiteY15" fmla="*/ 1919773 h 2007196"/>
                    <a:gd name="connsiteX16" fmla="*/ 3228216 w 7926012"/>
                    <a:gd name="connsiteY16" fmla="*/ 1899098 h 2007196"/>
                    <a:gd name="connsiteX17" fmla="*/ 2933754 w 7926012"/>
                    <a:gd name="connsiteY17" fmla="*/ 1875769 h 2007196"/>
                    <a:gd name="connsiteX18" fmla="*/ 2635465 w 7926012"/>
                    <a:gd name="connsiteY18" fmla="*/ 1849404 h 2007196"/>
                    <a:gd name="connsiteX19" fmla="*/ 2343249 w 7926012"/>
                    <a:gd name="connsiteY19" fmla="*/ 1839578 h 2007196"/>
                    <a:gd name="connsiteX20" fmla="*/ 2040386 w 7926012"/>
                    <a:gd name="connsiteY20" fmla="*/ 1820818 h 2007196"/>
                    <a:gd name="connsiteX21" fmla="*/ 1757695 w 7926012"/>
                    <a:gd name="connsiteY21" fmla="*/ 1799669 h 2007196"/>
                    <a:gd name="connsiteX22" fmla="*/ 1468464 w 7926012"/>
                    <a:gd name="connsiteY22" fmla="*/ 1778540 h 2007196"/>
                    <a:gd name="connsiteX23" fmla="*/ 1165602 w 7926012"/>
                    <a:gd name="connsiteY23" fmla="*/ 1773325 h 2007196"/>
                    <a:gd name="connsiteX24" fmla="*/ 878287 w 7926012"/>
                    <a:gd name="connsiteY24" fmla="*/ 1751207 h 2007196"/>
                    <a:gd name="connsiteX25" fmla="*/ 581119 w 7926012"/>
                    <a:gd name="connsiteY25" fmla="*/ 1747528 h 2007196"/>
                    <a:gd name="connsiteX26" fmla="*/ 296047 w 7926012"/>
                    <a:gd name="connsiteY26" fmla="*/ 1714316 h 2007196"/>
                    <a:gd name="connsiteX27" fmla="*/ 0 w 7926012"/>
                    <a:gd name="connsiteY27" fmla="*/ 1712286 h 2007196"/>
                    <a:gd name="connsiteX0" fmla="*/ 7926012 w 7926012"/>
                    <a:gd name="connsiteY0" fmla="*/ 0 h 2026430"/>
                    <a:gd name="connsiteX1" fmla="*/ 7631553 w 7926012"/>
                    <a:gd name="connsiteY1" fmla="*/ 83228 h 2026430"/>
                    <a:gd name="connsiteX2" fmla="*/ 7342978 w 7926012"/>
                    <a:gd name="connsiteY2" fmla="*/ 186087 h 2026430"/>
                    <a:gd name="connsiteX3" fmla="*/ 7061219 w 7926012"/>
                    <a:gd name="connsiteY3" fmla="*/ 270225 h 2026430"/>
                    <a:gd name="connsiteX4" fmla="*/ 6746865 w 7926012"/>
                    <a:gd name="connsiteY4" fmla="*/ 354194 h 2026430"/>
                    <a:gd name="connsiteX5" fmla="*/ 6468660 w 7926012"/>
                    <a:gd name="connsiteY5" fmla="*/ 427844 h 2026430"/>
                    <a:gd name="connsiteX6" fmla="*/ 6162899 w 7926012"/>
                    <a:gd name="connsiteY6" fmla="*/ 520973 h 2026430"/>
                    <a:gd name="connsiteX7" fmla="*/ 5882917 w 7926012"/>
                    <a:gd name="connsiteY7" fmla="*/ 620684 h 2026430"/>
                    <a:gd name="connsiteX8" fmla="*/ 5563058 w 7926012"/>
                    <a:gd name="connsiteY8" fmla="*/ 733348 h 2026430"/>
                    <a:gd name="connsiteX9" fmla="*/ 5264026 w 7926012"/>
                    <a:gd name="connsiteY9" fmla="*/ 849239 h 2026430"/>
                    <a:gd name="connsiteX10" fmla="*/ 4983199 w 7926012"/>
                    <a:gd name="connsiteY10" fmla="*/ 949006 h 2026430"/>
                    <a:gd name="connsiteX11" fmla="*/ 4688740 w 7926012"/>
                    <a:gd name="connsiteY11" fmla="*/ 2026430 h 2026430"/>
                    <a:gd name="connsiteX12" fmla="*/ 4387465 w 7926012"/>
                    <a:gd name="connsiteY12" fmla="*/ 2007196 h 2026430"/>
                    <a:gd name="connsiteX13" fmla="*/ 4096181 w 7926012"/>
                    <a:gd name="connsiteY13" fmla="*/ 1978781 h 2026430"/>
                    <a:gd name="connsiteX14" fmla="*/ 3778240 w 7926012"/>
                    <a:gd name="connsiteY14" fmla="*/ 1909322 h 2026430"/>
                    <a:gd name="connsiteX15" fmla="*/ 3517913 w 7926012"/>
                    <a:gd name="connsiteY15" fmla="*/ 1919773 h 2026430"/>
                    <a:gd name="connsiteX16" fmla="*/ 3228216 w 7926012"/>
                    <a:gd name="connsiteY16" fmla="*/ 1899098 h 2026430"/>
                    <a:gd name="connsiteX17" fmla="*/ 2933754 w 7926012"/>
                    <a:gd name="connsiteY17" fmla="*/ 1875769 h 2026430"/>
                    <a:gd name="connsiteX18" fmla="*/ 2635465 w 7926012"/>
                    <a:gd name="connsiteY18" fmla="*/ 1849404 h 2026430"/>
                    <a:gd name="connsiteX19" fmla="*/ 2343249 w 7926012"/>
                    <a:gd name="connsiteY19" fmla="*/ 1839578 h 2026430"/>
                    <a:gd name="connsiteX20" fmla="*/ 2040386 w 7926012"/>
                    <a:gd name="connsiteY20" fmla="*/ 1820818 h 2026430"/>
                    <a:gd name="connsiteX21" fmla="*/ 1757695 w 7926012"/>
                    <a:gd name="connsiteY21" fmla="*/ 1799669 h 2026430"/>
                    <a:gd name="connsiteX22" fmla="*/ 1468464 w 7926012"/>
                    <a:gd name="connsiteY22" fmla="*/ 1778540 h 2026430"/>
                    <a:gd name="connsiteX23" fmla="*/ 1165602 w 7926012"/>
                    <a:gd name="connsiteY23" fmla="*/ 1773325 h 2026430"/>
                    <a:gd name="connsiteX24" fmla="*/ 878287 w 7926012"/>
                    <a:gd name="connsiteY24" fmla="*/ 1751207 h 2026430"/>
                    <a:gd name="connsiteX25" fmla="*/ 581119 w 7926012"/>
                    <a:gd name="connsiteY25" fmla="*/ 1747528 h 2026430"/>
                    <a:gd name="connsiteX26" fmla="*/ 296047 w 7926012"/>
                    <a:gd name="connsiteY26" fmla="*/ 1714316 h 2026430"/>
                    <a:gd name="connsiteX27" fmla="*/ 0 w 7926012"/>
                    <a:gd name="connsiteY27" fmla="*/ 1712286 h 2026430"/>
                    <a:gd name="connsiteX0" fmla="*/ 7926012 w 7926012"/>
                    <a:gd name="connsiteY0" fmla="*/ 0 h 2035609"/>
                    <a:gd name="connsiteX1" fmla="*/ 7631553 w 7926012"/>
                    <a:gd name="connsiteY1" fmla="*/ 83228 h 2035609"/>
                    <a:gd name="connsiteX2" fmla="*/ 7342978 w 7926012"/>
                    <a:gd name="connsiteY2" fmla="*/ 186087 h 2035609"/>
                    <a:gd name="connsiteX3" fmla="*/ 7061219 w 7926012"/>
                    <a:gd name="connsiteY3" fmla="*/ 270225 h 2035609"/>
                    <a:gd name="connsiteX4" fmla="*/ 6746865 w 7926012"/>
                    <a:gd name="connsiteY4" fmla="*/ 354194 h 2035609"/>
                    <a:gd name="connsiteX5" fmla="*/ 6468660 w 7926012"/>
                    <a:gd name="connsiteY5" fmla="*/ 427844 h 2035609"/>
                    <a:gd name="connsiteX6" fmla="*/ 6162899 w 7926012"/>
                    <a:gd name="connsiteY6" fmla="*/ 520973 h 2035609"/>
                    <a:gd name="connsiteX7" fmla="*/ 5882917 w 7926012"/>
                    <a:gd name="connsiteY7" fmla="*/ 620684 h 2035609"/>
                    <a:gd name="connsiteX8" fmla="*/ 5563058 w 7926012"/>
                    <a:gd name="connsiteY8" fmla="*/ 733348 h 2035609"/>
                    <a:gd name="connsiteX9" fmla="*/ 5264026 w 7926012"/>
                    <a:gd name="connsiteY9" fmla="*/ 849239 h 2035609"/>
                    <a:gd name="connsiteX10" fmla="*/ 4995899 w 7926012"/>
                    <a:gd name="connsiteY10" fmla="*/ 2035609 h 2035609"/>
                    <a:gd name="connsiteX11" fmla="*/ 4688740 w 7926012"/>
                    <a:gd name="connsiteY11" fmla="*/ 2026430 h 2035609"/>
                    <a:gd name="connsiteX12" fmla="*/ 4387465 w 7926012"/>
                    <a:gd name="connsiteY12" fmla="*/ 2007196 h 2035609"/>
                    <a:gd name="connsiteX13" fmla="*/ 4096181 w 7926012"/>
                    <a:gd name="connsiteY13" fmla="*/ 1978781 h 2035609"/>
                    <a:gd name="connsiteX14" fmla="*/ 3778240 w 7926012"/>
                    <a:gd name="connsiteY14" fmla="*/ 1909322 h 2035609"/>
                    <a:gd name="connsiteX15" fmla="*/ 3517913 w 7926012"/>
                    <a:gd name="connsiteY15" fmla="*/ 1919773 h 2035609"/>
                    <a:gd name="connsiteX16" fmla="*/ 3228216 w 7926012"/>
                    <a:gd name="connsiteY16" fmla="*/ 1899098 h 2035609"/>
                    <a:gd name="connsiteX17" fmla="*/ 2933754 w 7926012"/>
                    <a:gd name="connsiteY17" fmla="*/ 1875769 h 2035609"/>
                    <a:gd name="connsiteX18" fmla="*/ 2635465 w 7926012"/>
                    <a:gd name="connsiteY18" fmla="*/ 1849404 h 2035609"/>
                    <a:gd name="connsiteX19" fmla="*/ 2343249 w 7926012"/>
                    <a:gd name="connsiteY19" fmla="*/ 1839578 h 2035609"/>
                    <a:gd name="connsiteX20" fmla="*/ 2040386 w 7926012"/>
                    <a:gd name="connsiteY20" fmla="*/ 1820818 h 2035609"/>
                    <a:gd name="connsiteX21" fmla="*/ 1757695 w 7926012"/>
                    <a:gd name="connsiteY21" fmla="*/ 1799669 h 2035609"/>
                    <a:gd name="connsiteX22" fmla="*/ 1468464 w 7926012"/>
                    <a:gd name="connsiteY22" fmla="*/ 1778540 h 2035609"/>
                    <a:gd name="connsiteX23" fmla="*/ 1165602 w 7926012"/>
                    <a:gd name="connsiteY23" fmla="*/ 1773325 h 2035609"/>
                    <a:gd name="connsiteX24" fmla="*/ 878287 w 7926012"/>
                    <a:gd name="connsiteY24" fmla="*/ 1751207 h 2035609"/>
                    <a:gd name="connsiteX25" fmla="*/ 581119 w 7926012"/>
                    <a:gd name="connsiteY25" fmla="*/ 1747528 h 2035609"/>
                    <a:gd name="connsiteX26" fmla="*/ 296047 w 7926012"/>
                    <a:gd name="connsiteY26" fmla="*/ 1714316 h 2035609"/>
                    <a:gd name="connsiteX27" fmla="*/ 0 w 7926012"/>
                    <a:gd name="connsiteY27" fmla="*/ 1712286 h 2035609"/>
                    <a:gd name="connsiteX0" fmla="*/ 7926012 w 7926012"/>
                    <a:gd name="connsiteY0" fmla="*/ 0 h 2037810"/>
                    <a:gd name="connsiteX1" fmla="*/ 7631553 w 7926012"/>
                    <a:gd name="connsiteY1" fmla="*/ 83228 h 2037810"/>
                    <a:gd name="connsiteX2" fmla="*/ 7342978 w 7926012"/>
                    <a:gd name="connsiteY2" fmla="*/ 186087 h 2037810"/>
                    <a:gd name="connsiteX3" fmla="*/ 7061219 w 7926012"/>
                    <a:gd name="connsiteY3" fmla="*/ 270225 h 2037810"/>
                    <a:gd name="connsiteX4" fmla="*/ 6746865 w 7926012"/>
                    <a:gd name="connsiteY4" fmla="*/ 354194 h 2037810"/>
                    <a:gd name="connsiteX5" fmla="*/ 6468660 w 7926012"/>
                    <a:gd name="connsiteY5" fmla="*/ 427844 h 2037810"/>
                    <a:gd name="connsiteX6" fmla="*/ 6162899 w 7926012"/>
                    <a:gd name="connsiteY6" fmla="*/ 520973 h 2037810"/>
                    <a:gd name="connsiteX7" fmla="*/ 5882917 w 7926012"/>
                    <a:gd name="connsiteY7" fmla="*/ 620684 h 2037810"/>
                    <a:gd name="connsiteX8" fmla="*/ 5563058 w 7926012"/>
                    <a:gd name="connsiteY8" fmla="*/ 733348 h 2037810"/>
                    <a:gd name="connsiteX9" fmla="*/ 5283076 w 7926012"/>
                    <a:gd name="connsiteY9" fmla="*/ 2037810 h 2037810"/>
                    <a:gd name="connsiteX10" fmla="*/ 4995899 w 7926012"/>
                    <a:gd name="connsiteY10" fmla="*/ 2035609 h 2037810"/>
                    <a:gd name="connsiteX11" fmla="*/ 4688740 w 7926012"/>
                    <a:gd name="connsiteY11" fmla="*/ 2026430 h 2037810"/>
                    <a:gd name="connsiteX12" fmla="*/ 4387465 w 7926012"/>
                    <a:gd name="connsiteY12" fmla="*/ 2007196 h 2037810"/>
                    <a:gd name="connsiteX13" fmla="*/ 4096181 w 7926012"/>
                    <a:gd name="connsiteY13" fmla="*/ 1978781 h 2037810"/>
                    <a:gd name="connsiteX14" fmla="*/ 3778240 w 7926012"/>
                    <a:gd name="connsiteY14" fmla="*/ 1909322 h 2037810"/>
                    <a:gd name="connsiteX15" fmla="*/ 3517913 w 7926012"/>
                    <a:gd name="connsiteY15" fmla="*/ 1919773 h 2037810"/>
                    <a:gd name="connsiteX16" fmla="*/ 3228216 w 7926012"/>
                    <a:gd name="connsiteY16" fmla="*/ 1899098 h 2037810"/>
                    <a:gd name="connsiteX17" fmla="*/ 2933754 w 7926012"/>
                    <a:gd name="connsiteY17" fmla="*/ 1875769 h 2037810"/>
                    <a:gd name="connsiteX18" fmla="*/ 2635465 w 7926012"/>
                    <a:gd name="connsiteY18" fmla="*/ 1849404 h 2037810"/>
                    <a:gd name="connsiteX19" fmla="*/ 2343249 w 7926012"/>
                    <a:gd name="connsiteY19" fmla="*/ 1839578 h 2037810"/>
                    <a:gd name="connsiteX20" fmla="*/ 2040386 w 7926012"/>
                    <a:gd name="connsiteY20" fmla="*/ 1820818 h 2037810"/>
                    <a:gd name="connsiteX21" fmla="*/ 1757695 w 7926012"/>
                    <a:gd name="connsiteY21" fmla="*/ 1799669 h 2037810"/>
                    <a:gd name="connsiteX22" fmla="*/ 1468464 w 7926012"/>
                    <a:gd name="connsiteY22" fmla="*/ 1778540 h 2037810"/>
                    <a:gd name="connsiteX23" fmla="*/ 1165602 w 7926012"/>
                    <a:gd name="connsiteY23" fmla="*/ 1773325 h 2037810"/>
                    <a:gd name="connsiteX24" fmla="*/ 878287 w 7926012"/>
                    <a:gd name="connsiteY24" fmla="*/ 1751207 h 2037810"/>
                    <a:gd name="connsiteX25" fmla="*/ 581119 w 7926012"/>
                    <a:gd name="connsiteY25" fmla="*/ 1747528 h 2037810"/>
                    <a:gd name="connsiteX26" fmla="*/ 296047 w 7926012"/>
                    <a:gd name="connsiteY26" fmla="*/ 1714316 h 2037810"/>
                    <a:gd name="connsiteX27" fmla="*/ 0 w 7926012"/>
                    <a:gd name="connsiteY27" fmla="*/ 1712286 h 2037810"/>
                    <a:gd name="connsiteX0" fmla="*/ 7926012 w 7926012"/>
                    <a:gd name="connsiteY0" fmla="*/ 0 h 2052566"/>
                    <a:gd name="connsiteX1" fmla="*/ 7631553 w 7926012"/>
                    <a:gd name="connsiteY1" fmla="*/ 83228 h 2052566"/>
                    <a:gd name="connsiteX2" fmla="*/ 7342978 w 7926012"/>
                    <a:gd name="connsiteY2" fmla="*/ 186087 h 2052566"/>
                    <a:gd name="connsiteX3" fmla="*/ 7061219 w 7926012"/>
                    <a:gd name="connsiteY3" fmla="*/ 270225 h 2052566"/>
                    <a:gd name="connsiteX4" fmla="*/ 6746865 w 7926012"/>
                    <a:gd name="connsiteY4" fmla="*/ 354194 h 2052566"/>
                    <a:gd name="connsiteX5" fmla="*/ 6468660 w 7926012"/>
                    <a:gd name="connsiteY5" fmla="*/ 427844 h 2052566"/>
                    <a:gd name="connsiteX6" fmla="*/ 6162899 w 7926012"/>
                    <a:gd name="connsiteY6" fmla="*/ 520973 h 2052566"/>
                    <a:gd name="connsiteX7" fmla="*/ 5882917 w 7926012"/>
                    <a:gd name="connsiteY7" fmla="*/ 620684 h 2052566"/>
                    <a:gd name="connsiteX8" fmla="*/ 5578933 w 7926012"/>
                    <a:gd name="connsiteY8" fmla="*/ 2052566 h 2052566"/>
                    <a:gd name="connsiteX9" fmla="*/ 5283076 w 7926012"/>
                    <a:gd name="connsiteY9" fmla="*/ 2037810 h 2052566"/>
                    <a:gd name="connsiteX10" fmla="*/ 4995899 w 7926012"/>
                    <a:gd name="connsiteY10" fmla="*/ 2035609 h 2052566"/>
                    <a:gd name="connsiteX11" fmla="*/ 4688740 w 7926012"/>
                    <a:gd name="connsiteY11" fmla="*/ 2026430 h 2052566"/>
                    <a:gd name="connsiteX12" fmla="*/ 4387465 w 7926012"/>
                    <a:gd name="connsiteY12" fmla="*/ 2007196 h 2052566"/>
                    <a:gd name="connsiteX13" fmla="*/ 4096181 w 7926012"/>
                    <a:gd name="connsiteY13" fmla="*/ 1978781 h 2052566"/>
                    <a:gd name="connsiteX14" fmla="*/ 3778240 w 7926012"/>
                    <a:gd name="connsiteY14" fmla="*/ 1909322 h 2052566"/>
                    <a:gd name="connsiteX15" fmla="*/ 3517913 w 7926012"/>
                    <a:gd name="connsiteY15" fmla="*/ 1919773 h 2052566"/>
                    <a:gd name="connsiteX16" fmla="*/ 3228216 w 7926012"/>
                    <a:gd name="connsiteY16" fmla="*/ 1899098 h 2052566"/>
                    <a:gd name="connsiteX17" fmla="*/ 2933754 w 7926012"/>
                    <a:gd name="connsiteY17" fmla="*/ 1875769 h 2052566"/>
                    <a:gd name="connsiteX18" fmla="*/ 2635465 w 7926012"/>
                    <a:gd name="connsiteY18" fmla="*/ 1849404 h 2052566"/>
                    <a:gd name="connsiteX19" fmla="*/ 2343249 w 7926012"/>
                    <a:gd name="connsiteY19" fmla="*/ 1839578 h 2052566"/>
                    <a:gd name="connsiteX20" fmla="*/ 2040386 w 7926012"/>
                    <a:gd name="connsiteY20" fmla="*/ 1820818 h 2052566"/>
                    <a:gd name="connsiteX21" fmla="*/ 1757695 w 7926012"/>
                    <a:gd name="connsiteY21" fmla="*/ 1799669 h 2052566"/>
                    <a:gd name="connsiteX22" fmla="*/ 1468464 w 7926012"/>
                    <a:gd name="connsiteY22" fmla="*/ 1778540 h 2052566"/>
                    <a:gd name="connsiteX23" fmla="*/ 1165602 w 7926012"/>
                    <a:gd name="connsiteY23" fmla="*/ 1773325 h 2052566"/>
                    <a:gd name="connsiteX24" fmla="*/ 878287 w 7926012"/>
                    <a:gd name="connsiteY24" fmla="*/ 1751207 h 2052566"/>
                    <a:gd name="connsiteX25" fmla="*/ 581119 w 7926012"/>
                    <a:gd name="connsiteY25" fmla="*/ 1747528 h 2052566"/>
                    <a:gd name="connsiteX26" fmla="*/ 296047 w 7926012"/>
                    <a:gd name="connsiteY26" fmla="*/ 1714316 h 2052566"/>
                    <a:gd name="connsiteX27" fmla="*/ 0 w 7926012"/>
                    <a:gd name="connsiteY27" fmla="*/ 1712286 h 2052566"/>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2899 w 7926012"/>
                    <a:gd name="connsiteY6" fmla="*/ 520973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6074 w 7926012"/>
                    <a:gd name="connsiteY6" fmla="*/ 2053688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46865 w 7926012"/>
                    <a:gd name="connsiteY4" fmla="*/ 354194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56390 w 7926012"/>
                    <a:gd name="connsiteY4" fmla="*/ 2055795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4234"/>
                    <a:gd name="connsiteX1" fmla="*/ 7631553 w 7926012"/>
                    <a:gd name="connsiteY1" fmla="*/ 83228 h 2064234"/>
                    <a:gd name="connsiteX2" fmla="*/ 7342978 w 7926012"/>
                    <a:gd name="connsiteY2" fmla="*/ 18608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31553 w 7926012"/>
                    <a:gd name="connsiteY1" fmla="*/ 8322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41078 w 7926012"/>
                    <a:gd name="connsiteY1" fmla="*/ 200469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03787 w 7903787"/>
                    <a:gd name="connsiteY0" fmla="*/ 282474 h 351948"/>
                    <a:gd name="connsiteX1" fmla="*/ 7641078 w 7903787"/>
                    <a:gd name="connsiteY1" fmla="*/ 292412 h 351948"/>
                    <a:gd name="connsiteX2" fmla="*/ 7339803 w 7903787"/>
                    <a:gd name="connsiteY2" fmla="*/ 312421 h 351948"/>
                    <a:gd name="connsiteX3" fmla="*/ 7042169 w 7903787"/>
                    <a:gd name="connsiteY3" fmla="*/ 351948 h 351948"/>
                    <a:gd name="connsiteX4" fmla="*/ 6756390 w 7903787"/>
                    <a:gd name="connsiteY4" fmla="*/ 343509 h 351948"/>
                    <a:gd name="connsiteX5" fmla="*/ 6449610 w 7903787"/>
                    <a:gd name="connsiteY5" fmla="*/ 350242 h 351948"/>
                    <a:gd name="connsiteX6" fmla="*/ 6166074 w 7903787"/>
                    <a:gd name="connsiteY6" fmla="*/ 341402 h 351948"/>
                    <a:gd name="connsiteX7" fmla="*/ 5879742 w 7903787"/>
                    <a:gd name="connsiteY7" fmla="*/ 345518 h 351948"/>
                    <a:gd name="connsiteX8" fmla="*/ 5578933 w 7903787"/>
                    <a:gd name="connsiteY8" fmla="*/ 340280 h 351948"/>
                    <a:gd name="connsiteX9" fmla="*/ 5283076 w 7903787"/>
                    <a:gd name="connsiteY9" fmla="*/ 325524 h 351948"/>
                    <a:gd name="connsiteX10" fmla="*/ 4995899 w 7903787"/>
                    <a:gd name="connsiteY10" fmla="*/ 323323 h 351948"/>
                    <a:gd name="connsiteX11" fmla="*/ 4688740 w 7903787"/>
                    <a:gd name="connsiteY11" fmla="*/ 314144 h 351948"/>
                    <a:gd name="connsiteX12" fmla="*/ 4387465 w 7903787"/>
                    <a:gd name="connsiteY12" fmla="*/ 294910 h 351948"/>
                    <a:gd name="connsiteX13" fmla="*/ 4096181 w 7903787"/>
                    <a:gd name="connsiteY13" fmla="*/ 266495 h 351948"/>
                    <a:gd name="connsiteX14" fmla="*/ 3778240 w 7903787"/>
                    <a:gd name="connsiteY14" fmla="*/ 197036 h 351948"/>
                    <a:gd name="connsiteX15" fmla="*/ 3517913 w 7903787"/>
                    <a:gd name="connsiteY15" fmla="*/ 207487 h 351948"/>
                    <a:gd name="connsiteX16" fmla="*/ 3228216 w 7903787"/>
                    <a:gd name="connsiteY16" fmla="*/ 186812 h 351948"/>
                    <a:gd name="connsiteX17" fmla="*/ 2933754 w 7903787"/>
                    <a:gd name="connsiteY17" fmla="*/ 163483 h 351948"/>
                    <a:gd name="connsiteX18" fmla="*/ 2635465 w 7903787"/>
                    <a:gd name="connsiteY18" fmla="*/ 137118 h 351948"/>
                    <a:gd name="connsiteX19" fmla="*/ 2343249 w 7903787"/>
                    <a:gd name="connsiteY19" fmla="*/ 127292 h 351948"/>
                    <a:gd name="connsiteX20" fmla="*/ 2040386 w 7903787"/>
                    <a:gd name="connsiteY20" fmla="*/ 108532 h 351948"/>
                    <a:gd name="connsiteX21" fmla="*/ 1757695 w 7903787"/>
                    <a:gd name="connsiteY21" fmla="*/ 87383 h 351948"/>
                    <a:gd name="connsiteX22" fmla="*/ 1468464 w 7903787"/>
                    <a:gd name="connsiteY22" fmla="*/ 66254 h 351948"/>
                    <a:gd name="connsiteX23" fmla="*/ 1165602 w 7903787"/>
                    <a:gd name="connsiteY23" fmla="*/ 61039 h 351948"/>
                    <a:gd name="connsiteX24" fmla="*/ 878287 w 7903787"/>
                    <a:gd name="connsiteY24" fmla="*/ 38921 h 351948"/>
                    <a:gd name="connsiteX25" fmla="*/ 581119 w 7903787"/>
                    <a:gd name="connsiteY25" fmla="*/ 35242 h 351948"/>
                    <a:gd name="connsiteX26" fmla="*/ 296047 w 7903787"/>
                    <a:gd name="connsiteY26" fmla="*/ 2030 h 351948"/>
                    <a:gd name="connsiteX27" fmla="*/ 0 w 7903787"/>
                    <a:gd name="connsiteY27" fmla="*/ 0 h 351948"/>
                    <a:gd name="connsiteX0" fmla="*/ 7932362 w 7932362"/>
                    <a:gd name="connsiteY0" fmla="*/ 719027 h 719027"/>
                    <a:gd name="connsiteX1" fmla="*/ 7641078 w 7932362"/>
                    <a:gd name="connsiteY1" fmla="*/ 292412 h 719027"/>
                    <a:gd name="connsiteX2" fmla="*/ 7339803 w 7932362"/>
                    <a:gd name="connsiteY2" fmla="*/ 312421 h 719027"/>
                    <a:gd name="connsiteX3" fmla="*/ 7042169 w 7932362"/>
                    <a:gd name="connsiteY3" fmla="*/ 351948 h 719027"/>
                    <a:gd name="connsiteX4" fmla="*/ 6756390 w 7932362"/>
                    <a:gd name="connsiteY4" fmla="*/ 343509 h 719027"/>
                    <a:gd name="connsiteX5" fmla="*/ 6449610 w 7932362"/>
                    <a:gd name="connsiteY5" fmla="*/ 350242 h 719027"/>
                    <a:gd name="connsiteX6" fmla="*/ 6166074 w 7932362"/>
                    <a:gd name="connsiteY6" fmla="*/ 341402 h 719027"/>
                    <a:gd name="connsiteX7" fmla="*/ 5879742 w 7932362"/>
                    <a:gd name="connsiteY7" fmla="*/ 345518 h 719027"/>
                    <a:gd name="connsiteX8" fmla="*/ 5578933 w 7932362"/>
                    <a:gd name="connsiteY8" fmla="*/ 340280 h 719027"/>
                    <a:gd name="connsiteX9" fmla="*/ 5283076 w 7932362"/>
                    <a:gd name="connsiteY9" fmla="*/ 325524 h 719027"/>
                    <a:gd name="connsiteX10" fmla="*/ 4995899 w 7932362"/>
                    <a:gd name="connsiteY10" fmla="*/ 323323 h 719027"/>
                    <a:gd name="connsiteX11" fmla="*/ 4688740 w 7932362"/>
                    <a:gd name="connsiteY11" fmla="*/ 314144 h 719027"/>
                    <a:gd name="connsiteX12" fmla="*/ 4387465 w 7932362"/>
                    <a:gd name="connsiteY12" fmla="*/ 294910 h 719027"/>
                    <a:gd name="connsiteX13" fmla="*/ 4096181 w 7932362"/>
                    <a:gd name="connsiteY13" fmla="*/ 266495 h 719027"/>
                    <a:gd name="connsiteX14" fmla="*/ 3778240 w 7932362"/>
                    <a:gd name="connsiteY14" fmla="*/ 197036 h 719027"/>
                    <a:gd name="connsiteX15" fmla="*/ 3517913 w 7932362"/>
                    <a:gd name="connsiteY15" fmla="*/ 207487 h 719027"/>
                    <a:gd name="connsiteX16" fmla="*/ 3228216 w 7932362"/>
                    <a:gd name="connsiteY16" fmla="*/ 186812 h 719027"/>
                    <a:gd name="connsiteX17" fmla="*/ 2933754 w 7932362"/>
                    <a:gd name="connsiteY17" fmla="*/ 163483 h 719027"/>
                    <a:gd name="connsiteX18" fmla="*/ 2635465 w 7932362"/>
                    <a:gd name="connsiteY18" fmla="*/ 137118 h 719027"/>
                    <a:gd name="connsiteX19" fmla="*/ 2343249 w 7932362"/>
                    <a:gd name="connsiteY19" fmla="*/ 127292 h 719027"/>
                    <a:gd name="connsiteX20" fmla="*/ 2040386 w 7932362"/>
                    <a:gd name="connsiteY20" fmla="*/ 108532 h 719027"/>
                    <a:gd name="connsiteX21" fmla="*/ 1757695 w 7932362"/>
                    <a:gd name="connsiteY21" fmla="*/ 87383 h 719027"/>
                    <a:gd name="connsiteX22" fmla="*/ 1468464 w 7932362"/>
                    <a:gd name="connsiteY22" fmla="*/ 66254 h 719027"/>
                    <a:gd name="connsiteX23" fmla="*/ 1165602 w 7932362"/>
                    <a:gd name="connsiteY23" fmla="*/ 61039 h 719027"/>
                    <a:gd name="connsiteX24" fmla="*/ 878287 w 7932362"/>
                    <a:gd name="connsiteY24" fmla="*/ 38921 h 719027"/>
                    <a:gd name="connsiteX25" fmla="*/ 581119 w 7932362"/>
                    <a:gd name="connsiteY25" fmla="*/ 35242 h 719027"/>
                    <a:gd name="connsiteX26" fmla="*/ 296047 w 7932362"/>
                    <a:gd name="connsiteY26" fmla="*/ 2030 h 719027"/>
                    <a:gd name="connsiteX27" fmla="*/ 0 w 7932362"/>
                    <a:gd name="connsiteY27" fmla="*/ 0 h 719027"/>
                    <a:gd name="connsiteX0" fmla="*/ 7932362 w 7932362"/>
                    <a:gd name="connsiteY0" fmla="*/ 719027 h 728965"/>
                    <a:gd name="connsiteX1" fmla="*/ 7625203 w 7932362"/>
                    <a:gd name="connsiteY1" fmla="*/ 728965 h 728965"/>
                    <a:gd name="connsiteX2" fmla="*/ 7339803 w 7932362"/>
                    <a:gd name="connsiteY2" fmla="*/ 312421 h 728965"/>
                    <a:gd name="connsiteX3" fmla="*/ 7042169 w 7932362"/>
                    <a:gd name="connsiteY3" fmla="*/ 351948 h 728965"/>
                    <a:gd name="connsiteX4" fmla="*/ 6756390 w 7932362"/>
                    <a:gd name="connsiteY4" fmla="*/ 343509 h 728965"/>
                    <a:gd name="connsiteX5" fmla="*/ 6449610 w 7932362"/>
                    <a:gd name="connsiteY5" fmla="*/ 350242 h 728965"/>
                    <a:gd name="connsiteX6" fmla="*/ 6166074 w 7932362"/>
                    <a:gd name="connsiteY6" fmla="*/ 341402 h 728965"/>
                    <a:gd name="connsiteX7" fmla="*/ 5879742 w 7932362"/>
                    <a:gd name="connsiteY7" fmla="*/ 345518 h 728965"/>
                    <a:gd name="connsiteX8" fmla="*/ 5578933 w 7932362"/>
                    <a:gd name="connsiteY8" fmla="*/ 340280 h 728965"/>
                    <a:gd name="connsiteX9" fmla="*/ 5283076 w 7932362"/>
                    <a:gd name="connsiteY9" fmla="*/ 325524 h 728965"/>
                    <a:gd name="connsiteX10" fmla="*/ 4995899 w 7932362"/>
                    <a:gd name="connsiteY10" fmla="*/ 323323 h 728965"/>
                    <a:gd name="connsiteX11" fmla="*/ 4688740 w 7932362"/>
                    <a:gd name="connsiteY11" fmla="*/ 314144 h 728965"/>
                    <a:gd name="connsiteX12" fmla="*/ 4387465 w 7932362"/>
                    <a:gd name="connsiteY12" fmla="*/ 294910 h 728965"/>
                    <a:gd name="connsiteX13" fmla="*/ 4096181 w 7932362"/>
                    <a:gd name="connsiteY13" fmla="*/ 266495 h 728965"/>
                    <a:gd name="connsiteX14" fmla="*/ 3778240 w 7932362"/>
                    <a:gd name="connsiteY14" fmla="*/ 197036 h 728965"/>
                    <a:gd name="connsiteX15" fmla="*/ 3517913 w 7932362"/>
                    <a:gd name="connsiteY15" fmla="*/ 207487 h 728965"/>
                    <a:gd name="connsiteX16" fmla="*/ 3228216 w 7932362"/>
                    <a:gd name="connsiteY16" fmla="*/ 186812 h 728965"/>
                    <a:gd name="connsiteX17" fmla="*/ 2933754 w 7932362"/>
                    <a:gd name="connsiteY17" fmla="*/ 163483 h 728965"/>
                    <a:gd name="connsiteX18" fmla="*/ 2635465 w 7932362"/>
                    <a:gd name="connsiteY18" fmla="*/ 137118 h 728965"/>
                    <a:gd name="connsiteX19" fmla="*/ 2343249 w 7932362"/>
                    <a:gd name="connsiteY19" fmla="*/ 127292 h 728965"/>
                    <a:gd name="connsiteX20" fmla="*/ 2040386 w 7932362"/>
                    <a:gd name="connsiteY20" fmla="*/ 108532 h 728965"/>
                    <a:gd name="connsiteX21" fmla="*/ 1757695 w 7932362"/>
                    <a:gd name="connsiteY21" fmla="*/ 87383 h 728965"/>
                    <a:gd name="connsiteX22" fmla="*/ 1468464 w 7932362"/>
                    <a:gd name="connsiteY22" fmla="*/ 66254 h 728965"/>
                    <a:gd name="connsiteX23" fmla="*/ 1165602 w 7932362"/>
                    <a:gd name="connsiteY23" fmla="*/ 61039 h 728965"/>
                    <a:gd name="connsiteX24" fmla="*/ 878287 w 7932362"/>
                    <a:gd name="connsiteY24" fmla="*/ 38921 h 728965"/>
                    <a:gd name="connsiteX25" fmla="*/ 581119 w 7932362"/>
                    <a:gd name="connsiteY25" fmla="*/ 35242 h 728965"/>
                    <a:gd name="connsiteX26" fmla="*/ 296047 w 7932362"/>
                    <a:gd name="connsiteY26" fmla="*/ 2030 h 728965"/>
                    <a:gd name="connsiteX27" fmla="*/ 0 w 7932362"/>
                    <a:gd name="connsiteY27" fmla="*/ 0 h 728965"/>
                    <a:gd name="connsiteX0" fmla="*/ 7932362 w 7932362"/>
                    <a:gd name="connsiteY0" fmla="*/ 719027 h 758534"/>
                    <a:gd name="connsiteX1" fmla="*/ 7625203 w 7932362"/>
                    <a:gd name="connsiteY1" fmla="*/ 728965 h 758534"/>
                    <a:gd name="connsiteX2" fmla="*/ 7339803 w 7932362"/>
                    <a:gd name="connsiteY2" fmla="*/ 758534 h 758534"/>
                    <a:gd name="connsiteX3" fmla="*/ 7042169 w 7932362"/>
                    <a:gd name="connsiteY3" fmla="*/ 351948 h 758534"/>
                    <a:gd name="connsiteX4" fmla="*/ 6756390 w 7932362"/>
                    <a:gd name="connsiteY4" fmla="*/ 343509 h 758534"/>
                    <a:gd name="connsiteX5" fmla="*/ 6449610 w 7932362"/>
                    <a:gd name="connsiteY5" fmla="*/ 350242 h 758534"/>
                    <a:gd name="connsiteX6" fmla="*/ 6166074 w 7932362"/>
                    <a:gd name="connsiteY6" fmla="*/ 341402 h 758534"/>
                    <a:gd name="connsiteX7" fmla="*/ 5879742 w 7932362"/>
                    <a:gd name="connsiteY7" fmla="*/ 345518 h 758534"/>
                    <a:gd name="connsiteX8" fmla="*/ 5578933 w 7932362"/>
                    <a:gd name="connsiteY8" fmla="*/ 340280 h 758534"/>
                    <a:gd name="connsiteX9" fmla="*/ 5283076 w 7932362"/>
                    <a:gd name="connsiteY9" fmla="*/ 325524 h 758534"/>
                    <a:gd name="connsiteX10" fmla="*/ 4995899 w 7932362"/>
                    <a:gd name="connsiteY10" fmla="*/ 323323 h 758534"/>
                    <a:gd name="connsiteX11" fmla="*/ 4688740 w 7932362"/>
                    <a:gd name="connsiteY11" fmla="*/ 314144 h 758534"/>
                    <a:gd name="connsiteX12" fmla="*/ 4387465 w 7932362"/>
                    <a:gd name="connsiteY12" fmla="*/ 294910 h 758534"/>
                    <a:gd name="connsiteX13" fmla="*/ 4096181 w 7932362"/>
                    <a:gd name="connsiteY13" fmla="*/ 266495 h 758534"/>
                    <a:gd name="connsiteX14" fmla="*/ 3778240 w 7932362"/>
                    <a:gd name="connsiteY14" fmla="*/ 197036 h 758534"/>
                    <a:gd name="connsiteX15" fmla="*/ 3517913 w 7932362"/>
                    <a:gd name="connsiteY15" fmla="*/ 207487 h 758534"/>
                    <a:gd name="connsiteX16" fmla="*/ 3228216 w 7932362"/>
                    <a:gd name="connsiteY16" fmla="*/ 186812 h 758534"/>
                    <a:gd name="connsiteX17" fmla="*/ 2933754 w 7932362"/>
                    <a:gd name="connsiteY17" fmla="*/ 163483 h 758534"/>
                    <a:gd name="connsiteX18" fmla="*/ 2635465 w 7932362"/>
                    <a:gd name="connsiteY18" fmla="*/ 137118 h 758534"/>
                    <a:gd name="connsiteX19" fmla="*/ 2343249 w 7932362"/>
                    <a:gd name="connsiteY19" fmla="*/ 127292 h 758534"/>
                    <a:gd name="connsiteX20" fmla="*/ 2040386 w 7932362"/>
                    <a:gd name="connsiteY20" fmla="*/ 108532 h 758534"/>
                    <a:gd name="connsiteX21" fmla="*/ 1757695 w 7932362"/>
                    <a:gd name="connsiteY21" fmla="*/ 87383 h 758534"/>
                    <a:gd name="connsiteX22" fmla="*/ 1468464 w 7932362"/>
                    <a:gd name="connsiteY22" fmla="*/ 66254 h 758534"/>
                    <a:gd name="connsiteX23" fmla="*/ 1165602 w 7932362"/>
                    <a:gd name="connsiteY23" fmla="*/ 61039 h 758534"/>
                    <a:gd name="connsiteX24" fmla="*/ 878287 w 7932362"/>
                    <a:gd name="connsiteY24" fmla="*/ 38921 h 758534"/>
                    <a:gd name="connsiteX25" fmla="*/ 581119 w 7932362"/>
                    <a:gd name="connsiteY25" fmla="*/ 35242 h 758534"/>
                    <a:gd name="connsiteX26" fmla="*/ 296047 w 7932362"/>
                    <a:gd name="connsiteY26" fmla="*/ 2030 h 758534"/>
                    <a:gd name="connsiteX27" fmla="*/ 0 w 7932362"/>
                    <a:gd name="connsiteY27" fmla="*/ 0 h 758534"/>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56390 w 7932362"/>
                    <a:gd name="connsiteY4" fmla="*/ 34350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43690 w 7932362"/>
                    <a:gd name="connsiteY4" fmla="*/ 77368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86795"/>
                    <a:gd name="connsiteX1" fmla="*/ 7625203 w 7932362"/>
                    <a:gd name="connsiteY1" fmla="*/ 728965 h 786795"/>
                    <a:gd name="connsiteX2" fmla="*/ 7339803 w 7932362"/>
                    <a:gd name="connsiteY2" fmla="*/ 758534 h 786795"/>
                    <a:gd name="connsiteX3" fmla="*/ 7048519 w 7932362"/>
                    <a:gd name="connsiteY3" fmla="*/ 775755 h 786795"/>
                    <a:gd name="connsiteX4" fmla="*/ 6743690 w 7932362"/>
                    <a:gd name="connsiteY4" fmla="*/ 773689 h 786795"/>
                    <a:gd name="connsiteX5" fmla="*/ 6446435 w 7932362"/>
                    <a:gd name="connsiteY5" fmla="*/ 786795 h 786795"/>
                    <a:gd name="connsiteX6" fmla="*/ 6166074 w 7932362"/>
                    <a:gd name="connsiteY6" fmla="*/ 341402 h 786795"/>
                    <a:gd name="connsiteX7" fmla="*/ 5879742 w 7932362"/>
                    <a:gd name="connsiteY7" fmla="*/ 345518 h 786795"/>
                    <a:gd name="connsiteX8" fmla="*/ 5578933 w 7932362"/>
                    <a:gd name="connsiteY8" fmla="*/ 340280 h 786795"/>
                    <a:gd name="connsiteX9" fmla="*/ 5283076 w 7932362"/>
                    <a:gd name="connsiteY9" fmla="*/ 325524 h 786795"/>
                    <a:gd name="connsiteX10" fmla="*/ 4995899 w 7932362"/>
                    <a:gd name="connsiteY10" fmla="*/ 323323 h 786795"/>
                    <a:gd name="connsiteX11" fmla="*/ 4688740 w 7932362"/>
                    <a:gd name="connsiteY11" fmla="*/ 314144 h 786795"/>
                    <a:gd name="connsiteX12" fmla="*/ 4387465 w 7932362"/>
                    <a:gd name="connsiteY12" fmla="*/ 294910 h 786795"/>
                    <a:gd name="connsiteX13" fmla="*/ 4096181 w 7932362"/>
                    <a:gd name="connsiteY13" fmla="*/ 266495 h 786795"/>
                    <a:gd name="connsiteX14" fmla="*/ 3778240 w 7932362"/>
                    <a:gd name="connsiteY14" fmla="*/ 197036 h 786795"/>
                    <a:gd name="connsiteX15" fmla="*/ 3517913 w 7932362"/>
                    <a:gd name="connsiteY15" fmla="*/ 207487 h 786795"/>
                    <a:gd name="connsiteX16" fmla="*/ 3228216 w 7932362"/>
                    <a:gd name="connsiteY16" fmla="*/ 186812 h 786795"/>
                    <a:gd name="connsiteX17" fmla="*/ 2933754 w 7932362"/>
                    <a:gd name="connsiteY17" fmla="*/ 163483 h 786795"/>
                    <a:gd name="connsiteX18" fmla="*/ 2635465 w 7932362"/>
                    <a:gd name="connsiteY18" fmla="*/ 137118 h 786795"/>
                    <a:gd name="connsiteX19" fmla="*/ 2343249 w 7932362"/>
                    <a:gd name="connsiteY19" fmla="*/ 127292 h 786795"/>
                    <a:gd name="connsiteX20" fmla="*/ 2040386 w 7932362"/>
                    <a:gd name="connsiteY20" fmla="*/ 108532 h 786795"/>
                    <a:gd name="connsiteX21" fmla="*/ 1757695 w 7932362"/>
                    <a:gd name="connsiteY21" fmla="*/ 87383 h 786795"/>
                    <a:gd name="connsiteX22" fmla="*/ 1468464 w 7932362"/>
                    <a:gd name="connsiteY22" fmla="*/ 66254 h 786795"/>
                    <a:gd name="connsiteX23" fmla="*/ 1165602 w 7932362"/>
                    <a:gd name="connsiteY23" fmla="*/ 61039 h 786795"/>
                    <a:gd name="connsiteX24" fmla="*/ 878287 w 7932362"/>
                    <a:gd name="connsiteY24" fmla="*/ 38921 h 786795"/>
                    <a:gd name="connsiteX25" fmla="*/ 581119 w 7932362"/>
                    <a:gd name="connsiteY25" fmla="*/ 35242 h 786795"/>
                    <a:gd name="connsiteX26" fmla="*/ 296047 w 7932362"/>
                    <a:gd name="connsiteY26" fmla="*/ 2030 h 786795"/>
                    <a:gd name="connsiteX27" fmla="*/ 0 w 7932362"/>
                    <a:gd name="connsiteY27" fmla="*/ 0 h 786795"/>
                    <a:gd name="connsiteX0" fmla="*/ 7932362 w 7932362"/>
                    <a:gd name="connsiteY0" fmla="*/ 719027 h 797074"/>
                    <a:gd name="connsiteX1" fmla="*/ 7625203 w 7932362"/>
                    <a:gd name="connsiteY1" fmla="*/ 728965 h 797074"/>
                    <a:gd name="connsiteX2" fmla="*/ 7339803 w 7932362"/>
                    <a:gd name="connsiteY2" fmla="*/ 758534 h 797074"/>
                    <a:gd name="connsiteX3" fmla="*/ 7048519 w 7932362"/>
                    <a:gd name="connsiteY3" fmla="*/ 775755 h 797074"/>
                    <a:gd name="connsiteX4" fmla="*/ 6743690 w 7932362"/>
                    <a:gd name="connsiteY4" fmla="*/ 773689 h 797074"/>
                    <a:gd name="connsiteX5" fmla="*/ 6446435 w 7932362"/>
                    <a:gd name="connsiteY5" fmla="*/ 786795 h 797074"/>
                    <a:gd name="connsiteX6" fmla="*/ 6156549 w 7932362"/>
                    <a:gd name="connsiteY6" fmla="*/ 797074 h 797074"/>
                    <a:gd name="connsiteX7" fmla="*/ 5879742 w 7932362"/>
                    <a:gd name="connsiteY7" fmla="*/ 345518 h 797074"/>
                    <a:gd name="connsiteX8" fmla="*/ 5578933 w 7932362"/>
                    <a:gd name="connsiteY8" fmla="*/ 340280 h 797074"/>
                    <a:gd name="connsiteX9" fmla="*/ 5283076 w 7932362"/>
                    <a:gd name="connsiteY9" fmla="*/ 325524 h 797074"/>
                    <a:gd name="connsiteX10" fmla="*/ 4995899 w 7932362"/>
                    <a:gd name="connsiteY10" fmla="*/ 323323 h 797074"/>
                    <a:gd name="connsiteX11" fmla="*/ 4688740 w 7932362"/>
                    <a:gd name="connsiteY11" fmla="*/ 314144 h 797074"/>
                    <a:gd name="connsiteX12" fmla="*/ 4387465 w 7932362"/>
                    <a:gd name="connsiteY12" fmla="*/ 294910 h 797074"/>
                    <a:gd name="connsiteX13" fmla="*/ 4096181 w 7932362"/>
                    <a:gd name="connsiteY13" fmla="*/ 266495 h 797074"/>
                    <a:gd name="connsiteX14" fmla="*/ 3778240 w 7932362"/>
                    <a:gd name="connsiteY14" fmla="*/ 197036 h 797074"/>
                    <a:gd name="connsiteX15" fmla="*/ 3517913 w 7932362"/>
                    <a:gd name="connsiteY15" fmla="*/ 207487 h 797074"/>
                    <a:gd name="connsiteX16" fmla="*/ 3228216 w 7932362"/>
                    <a:gd name="connsiteY16" fmla="*/ 186812 h 797074"/>
                    <a:gd name="connsiteX17" fmla="*/ 2933754 w 7932362"/>
                    <a:gd name="connsiteY17" fmla="*/ 163483 h 797074"/>
                    <a:gd name="connsiteX18" fmla="*/ 2635465 w 7932362"/>
                    <a:gd name="connsiteY18" fmla="*/ 137118 h 797074"/>
                    <a:gd name="connsiteX19" fmla="*/ 2343249 w 7932362"/>
                    <a:gd name="connsiteY19" fmla="*/ 127292 h 797074"/>
                    <a:gd name="connsiteX20" fmla="*/ 2040386 w 7932362"/>
                    <a:gd name="connsiteY20" fmla="*/ 108532 h 797074"/>
                    <a:gd name="connsiteX21" fmla="*/ 1757695 w 7932362"/>
                    <a:gd name="connsiteY21" fmla="*/ 87383 h 797074"/>
                    <a:gd name="connsiteX22" fmla="*/ 1468464 w 7932362"/>
                    <a:gd name="connsiteY22" fmla="*/ 66254 h 797074"/>
                    <a:gd name="connsiteX23" fmla="*/ 1165602 w 7932362"/>
                    <a:gd name="connsiteY23" fmla="*/ 61039 h 797074"/>
                    <a:gd name="connsiteX24" fmla="*/ 878287 w 7932362"/>
                    <a:gd name="connsiteY24" fmla="*/ 38921 h 797074"/>
                    <a:gd name="connsiteX25" fmla="*/ 581119 w 7932362"/>
                    <a:gd name="connsiteY25" fmla="*/ 35242 h 797074"/>
                    <a:gd name="connsiteX26" fmla="*/ 296047 w 7932362"/>
                    <a:gd name="connsiteY26" fmla="*/ 2030 h 797074"/>
                    <a:gd name="connsiteX27" fmla="*/ 0 w 7932362"/>
                    <a:gd name="connsiteY27" fmla="*/ 0 h 797074"/>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78933 w 7932362"/>
                    <a:gd name="connsiteY8" fmla="*/ 340280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747676 h 807563"/>
                    <a:gd name="connsiteX27" fmla="*/ 0 w 7932362"/>
                    <a:gd name="connsiteY27" fmla="*/ 0 h 807563"/>
                    <a:gd name="connsiteX0" fmla="*/ 7945062 w 7945062"/>
                    <a:gd name="connsiteY0" fmla="*/ 21082 h 109618"/>
                    <a:gd name="connsiteX1" fmla="*/ 7637903 w 7945062"/>
                    <a:gd name="connsiteY1" fmla="*/ 31020 h 109618"/>
                    <a:gd name="connsiteX2" fmla="*/ 7352503 w 7945062"/>
                    <a:gd name="connsiteY2" fmla="*/ 60589 h 109618"/>
                    <a:gd name="connsiteX3" fmla="*/ 7061219 w 7945062"/>
                    <a:gd name="connsiteY3" fmla="*/ 77810 h 109618"/>
                    <a:gd name="connsiteX4" fmla="*/ 6756390 w 7945062"/>
                    <a:gd name="connsiteY4" fmla="*/ 75744 h 109618"/>
                    <a:gd name="connsiteX5" fmla="*/ 6459135 w 7945062"/>
                    <a:gd name="connsiteY5" fmla="*/ 88850 h 109618"/>
                    <a:gd name="connsiteX6" fmla="*/ 6169249 w 7945062"/>
                    <a:gd name="connsiteY6" fmla="*/ 99129 h 109618"/>
                    <a:gd name="connsiteX7" fmla="*/ 5879742 w 7945062"/>
                    <a:gd name="connsiteY7" fmla="*/ 109618 h 109618"/>
                    <a:gd name="connsiteX8" fmla="*/ 5582108 w 7945062"/>
                    <a:gd name="connsiteY8" fmla="*/ 98007 h 109618"/>
                    <a:gd name="connsiteX9" fmla="*/ 5295776 w 7945062"/>
                    <a:gd name="connsiteY9" fmla="*/ 92810 h 109618"/>
                    <a:gd name="connsiteX10" fmla="*/ 4986374 w 7945062"/>
                    <a:gd name="connsiteY10" fmla="*/ 84236 h 109618"/>
                    <a:gd name="connsiteX11" fmla="*/ 4701440 w 7945062"/>
                    <a:gd name="connsiteY11" fmla="*/ 52752 h 109618"/>
                    <a:gd name="connsiteX12" fmla="*/ 4409690 w 7945062"/>
                    <a:gd name="connsiteY12" fmla="*/ 46264 h 109618"/>
                    <a:gd name="connsiteX13" fmla="*/ 4099356 w 7945062"/>
                    <a:gd name="connsiteY13" fmla="*/ 46528 h 109618"/>
                    <a:gd name="connsiteX14" fmla="*/ 3806816 w 7945062"/>
                    <a:gd name="connsiteY14" fmla="*/ 21680 h 109618"/>
                    <a:gd name="connsiteX15" fmla="*/ 3514739 w 7945062"/>
                    <a:gd name="connsiteY15" fmla="*/ 19385 h 109618"/>
                    <a:gd name="connsiteX16" fmla="*/ 3228217 w 7945062"/>
                    <a:gd name="connsiteY16" fmla="*/ 8270 h 109618"/>
                    <a:gd name="connsiteX17" fmla="*/ 2930579 w 7945062"/>
                    <a:gd name="connsiteY17" fmla="*/ 4059 h 109618"/>
                    <a:gd name="connsiteX18" fmla="*/ 2651340 w 7945062"/>
                    <a:gd name="connsiteY18" fmla="*/ 0 h 109618"/>
                    <a:gd name="connsiteX19" fmla="*/ 2362299 w 7945062"/>
                    <a:gd name="connsiteY19" fmla="*/ 12480 h 109618"/>
                    <a:gd name="connsiteX20" fmla="*/ 2053086 w 7945062"/>
                    <a:gd name="connsiteY20" fmla="*/ 6466 h 109618"/>
                    <a:gd name="connsiteX21" fmla="*/ 1767220 w 7945062"/>
                    <a:gd name="connsiteY21" fmla="*/ 13995 h 109618"/>
                    <a:gd name="connsiteX22" fmla="*/ 1484339 w 7945062"/>
                    <a:gd name="connsiteY22" fmla="*/ 18359 h 109618"/>
                    <a:gd name="connsiteX23" fmla="*/ 1181477 w 7945062"/>
                    <a:gd name="connsiteY23" fmla="*/ 19516 h 109618"/>
                    <a:gd name="connsiteX24" fmla="*/ 894162 w 7945062"/>
                    <a:gd name="connsiteY24" fmla="*/ 26077 h 109618"/>
                    <a:gd name="connsiteX25" fmla="*/ 593819 w 7945062"/>
                    <a:gd name="connsiteY25" fmla="*/ 44704 h 109618"/>
                    <a:gd name="connsiteX26" fmla="*/ 308747 w 7945062"/>
                    <a:gd name="connsiteY26" fmla="*/ 49731 h 109618"/>
                    <a:gd name="connsiteX27" fmla="*/ 0 w 7945062"/>
                    <a:gd name="connsiteY27" fmla="*/ 34954 h 109618"/>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308747 w 7945062"/>
                    <a:gd name="connsiteY26" fmla="*/ 49731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08075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17023 h 212526"/>
                    <a:gd name="connsiteX1" fmla="*/ 7637903 w 7945062"/>
                    <a:gd name="connsiteY1" fmla="*/ 26961 h 212526"/>
                    <a:gd name="connsiteX2" fmla="*/ 7352503 w 7945062"/>
                    <a:gd name="connsiteY2" fmla="*/ 56530 h 212526"/>
                    <a:gd name="connsiteX3" fmla="*/ 7061219 w 7945062"/>
                    <a:gd name="connsiteY3" fmla="*/ 73751 h 212526"/>
                    <a:gd name="connsiteX4" fmla="*/ 6756390 w 7945062"/>
                    <a:gd name="connsiteY4" fmla="*/ 71685 h 212526"/>
                    <a:gd name="connsiteX5" fmla="*/ 6459135 w 7945062"/>
                    <a:gd name="connsiteY5" fmla="*/ 84791 h 212526"/>
                    <a:gd name="connsiteX6" fmla="*/ 6169249 w 7945062"/>
                    <a:gd name="connsiteY6" fmla="*/ 95070 h 212526"/>
                    <a:gd name="connsiteX7" fmla="*/ 5879742 w 7945062"/>
                    <a:gd name="connsiteY7" fmla="*/ 105559 h 212526"/>
                    <a:gd name="connsiteX8" fmla="*/ 5582108 w 7945062"/>
                    <a:gd name="connsiteY8" fmla="*/ 93948 h 212526"/>
                    <a:gd name="connsiteX9" fmla="*/ 5295776 w 7945062"/>
                    <a:gd name="connsiteY9" fmla="*/ 88751 h 212526"/>
                    <a:gd name="connsiteX10" fmla="*/ 4986374 w 7945062"/>
                    <a:gd name="connsiteY10" fmla="*/ 80177 h 212526"/>
                    <a:gd name="connsiteX11" fmla="*/ 4701440 w 7945062"/>
                    <a:gd name="connsiteY11" fmla="*/ 48693 h 212526"/>
                    <a:gd name="connsiteX12" fmla="*/ 4409690 w 7945062"/>
                    <a:gd name="connsiteY12" fmla="*/ 42205 h 212526"/>
                    <a:gd name="connsiteX13" fmla="*/ 4099356 w 7945062"/>
                    <a:gd name="connsiteY13" fmla="*/ 42469 h 212526"/>
                    <a:gd name="connsiteX14" fmla="*/ 3806816 w 7945062"/>
                    <a:gd name="connsiteY14" fmla="*/ 17621 h 212526"/>
                    <a:gd name="connsiteX15" fmla="*/ 3514739 w 7945062"/>
                    <a:gd name="connsiteY15" fmla="*/ 15326 h 212526"/>
                    <a:gd name="connsiteX16" fmla="*/ 3228217 w 7945062"/>
                    <a:gd name="connsiteY16" fmla="*/ 4211 h 212526"/>
                    <a:gd name="connsiteX17" fmla="*/ 2930579 w 7945062"/>
                    <a:gd name="connsiteY17" fmla="*/ 0 h 212526"/>
                    <a:gd name="connsiteX18" fmla="*/ 2641815 w 7945062"/>
                    <a:gd name="connsiteY18" fmla="*/ 94723 h 212526"/>
                    <a:gd name="connsiteX19" fmla="*/ 2362299 w 7945062"/>
                    <a:gd name="connsiteY19" fmla="*/ 104016 h 212526"/>
                    <a:gd name="connsiteX20" fmla="*/ 2046736 w 7945062"/>
                    <a:gd name="connsiteY20" fmla="*/ 107562 h 212526"/>
                    <a:gd name="connsiteX21" fmla="*/ 1764045 w 7945062"/>
                    <a:gd name="connsiteY21" fmla="*/ 131023 h 212526"/>
                    <a:gd name="connsiteX22" fmla="*/ 1452589 w 7945062"/>
                    <a:gd name="connsiteY22" fmla="*/ 138574 h 212526"/>
                    <a:gd name="connsiteX23" fmla="*/ 1175127 w 7945062"/>
                    <a:gd name="connsiteY23" fmla="*/ 149291 h 212526"/>
                    <a:gd name="connsiteX24" fmla="*/ 884637 w 7945062"/>
                    <a:gd name="connsiteY24" fmla="*/ 162224 h 212526"/>
                    <a:gd name="connsiteX25" fmla="*/ 584294 w 7945062"/>
                    <a:gd name="connsiteY25" fmla="*/ 180852 h 212526"/>
                    <a:gd name="connsiteX26" fmla="*/ 296047 w 7945062"/>
                    <a:gd name="connsiteY26" fmla="*/ 195437 h 212526"/>
                    <a:gd name="connsiteX27" fmla="*/ 0 w 7945062"/>
                    <a:gd name="connsiteY27" fmla="*/ 212526 h 212526"/>
                    <a:gd name="connsiteX0" fmla="*/ 7945062 w 7945062"/>
                    <a:gd name="connsiteY0" fmla="*/ 12812 h 208315"/>
                    <a:gd name="connsiteX1" fmla="*/ 7637903 w 7945062"/>
                    <a:gd name="connsiteY1" fmla="*/ 22750 h 208315"/>
                    <a:gd name="connsiteX2" fmla="*/ 7352503 w 7945062"/>
                    <a:gd name="connsiteY2" fmla="*/ 52319 h 208315"/>
                    <a:gd name="connsiteX3" fmla="*/ 7061219 w 7945062"/>
                    <a:gd name="connsiteY3" fmla="*/ 69540 h 208315"/>
                    <a:gd name="connsiteX4" fmla="*/ 6756390 w 7945062"/>
                    <a:gd name="connsiteY4" fmla="*/ 67474 h 208315"/>
                    <a:gd name="connsiteX5" fmla="*/ 6459135 w 7945062"/>
                    <a:gd name="connsiteY5" fmla="*/ 80580 h 208315"/>
                    <a:gd name="connsiteX6" fmla="*/ 6169249 w 7945062"/>
                    <a:gd name="connsiteY6" fmla="*/ 90859 h 208315"/>
                    <a:gd name="connsiteX7" fmla="*/ 5879742 w 7945062"/>
                    <a:gd name="connsiteY7" fmla="*/ 101348 h 208315"/>
                    <a:gd name="connsiteX8" fmla="*/ 5582108 w 7945062"/>
                    <a:gd name="connsiteY8" fmla="*/ 89737 h 208315"/>
                    <a:gd name="connsiteX9" fmla="*/ 5295776 w 7945062"/>
                    <a:gd name="connsiteY9" fmla="*/ 84540 h 208315"/>
                    <a:gd name="connsiteX10" fmla="*/ 4986374 w 7945062"/>
                    <a:gd name="connsiteY10" fmla="*/ 75966 h 208315"/>
                    <a:gd name="connsiteX11" fmla="*/ 4701440 w 7945062"/>
                    <a:gd name="connsiteY11" fmla="*/ 44482 h 208315"/>
                    <a:gd name="connsiteX12" fmla="*/ 4409690 w 7945062"/>
                    <a:gd name="connsiteY12" fmla="*/ 37994 h 208315"/>
                    <a:gd name="connsiteX13" fmla="*/ 4099356 w 7945062"/>
                    <a:gd name="connsiteY13" fmla="*/ 38258 h 208315"/>
                    <a:gd name="connsiteX14" fmla="*/ 3806816 w 7945062"/>
                    <a:gd name="connsiteY14" fmla="*/ 13410 h 208315"/>
                    <a:gd name="connsiteX15" fmla="*/ 3514739 w 7945062"/>
                    <a:gd name="connsiteY15" fmla="*/ 11115 h 208315"/>
                    <a:gd name="connsiteX16" fmla="*/ 3228217 w 7945062"/>
                    <a:gd name="connsiteY16" fmla="*/ 0 h 208315"/>
                    <a:gd name="connsiteX17" fmla="*/ 2924229 w 7945062"/>
                    <a:gd name="connsiteY17" fmla="*/ 97757 h 208315"/>
                    <a:gd name="connsiteX18" fmla="*/ 2641815 w 7945062"/>
                    <a:gd name="connsiteY18" fmla="*/ 90512 h 208315"/>
                    <a:gd name="connsiteX19" fmla="*/ 2362299 w 7945062"/>
                    <a:gd name="connsiteY19" fmla="*/ 99805 h 208315"/>
                    <a:gd name="connsiteX20" fmla="*/ 2046736 w 7945062"/>
                    <a:gd name="connsiteY20" fmla="*/ 103351 h 208315"/>
                    <a:gd name="connsiteX21" fmla="*/ 1764045 w 7945062"/>
                    <a:gd name="connsiteY21" fmla="*/ 126812 h 208315"/>
                    <a:gd name="connsiteX22" fmla="*/ 1452589 w 7945062"/>
                    <a:gd name="connsiteY22" fmla="*/ 134363 h 208315"/>
                    <a:gd name="connsiteX23" fmla="*/ 1175127 w 7945062"/>
                    <a:gd name="connsiteY23" fmla="*/ 145080 h 208315"/>
                    <a:gd name="connsiteX24" fmla="*/ 884637 w 7945062"/>
                    <a:gd name="connsiteY24" fmla="*/ 158013 h 208315"/>
                    <a:gd name="connsiteX25" fmla="*/ 584294 w 7945062"/>
                    <a:gd name="connsiteY25" fmla="*/ 176641 h 208315"/>
                    <a:gd name="connsiteX26" fmla="*/ 296047 w 7945062"/>
                    <a:gd name="connsiteY26" fmla="*/ 191226 h 208315"/>
                    <a:gd name="connsiteX27" fmla="*/ 0 w 7945062"/>
                    <a:gd name="connsiteY27" fmla="*/ 208315 h 208315"/>
                    <a:gd name="connsiteX0" fmla="*/ 7945062 w 7945062"/>
                    <a:gd name="connsiteY0" fmla="*/ 1697 h 197200"/>
                    <a:gd name="connsiteX1" fmla="*/ 7637903 w 7945062"/>
                    <a:gd name="connsiteY1" fmla="*/ 11635 h 197200"/>
                    <a:gd name="connsiteX2" fmla="*/ 7352503 w 7945062"/>
                    <a:gd name="connsiteY2" fmla="*/ 41204 h 197200"/>
                    <a:gd name="connsiteX3" fmla="*/ 7061219 w 7945062"/>
                    <a:gd name="connsiteY3" fmla="*/ 58425 h 197200"/>
                    <a:gd name="connsiteX4" fmla="*/ 6756390 w 7945062"/>
                    <a:gd name="connsiteY4" fmla="*/ 56359 h 197200"/>
                    <a:gd name="connsiteX5" fmla="*/ 6459135 w 7945062"/>
                    <a:gd name="connsiteY5" fmla="*/ 69465 h 197200"/>
                    <a:gd name="connsiteX6" fmla="*/ 6169249 w 7945062"/>
                    <a:gd name="connsiteY6" fmla="*/ 79744 h 197200"/>
                    <a:gd name="connsiteX7" fmla="*/ 5879742 w 7945062"/>
                    <a:gd name="connsiteY7" fmla="*/ 90233 h 197200"/>
                    <a:gd name="connsiteX8" fmla="*/ 5582108 w 7945062"/>
                    <a:gd name="connsiteY8" fmla="*/ 78622 h 197200"/>
                    <a:gd name="connsiteX9" fmla="*/ 5295776 w 7945062"/>
                    <a:gd name="connsiteY9" fmla="*/ 73425 h 197200"/>
                    <a:gd name="connsiteX10" fmla="*/ 4986374 w 7945062"/>
                    <a:gd name="connsiteY10" fmla="*/ 64851 h 197200"/>
                    <a:gd name="connsiteX11" fmla="*/ 4701440 w 7945062"/>
                    <a:gd name="connsiteY11" fmla="*/ 33367 h 197200"/>
                    <a:gd name="connsiteX12" fmla="*/ 4409690 w 7945062"/>
                    <a:gd name="connsiteY12" fmla="*/ 26879 h 197200"/>
                    <a:gd name="connsiteX13" fmla="*/ 4099356 w 7945062"/>
                    <a:gd name="connsiteY13" fmla="*/ 27143 h 197200"/>
                    <a:gd name="connsiteX14" fmla="*/ 3806816 w 7945062"/>
                    <a:gd name="connsiteY14" fmla="*/ 2295 h 197200"/>
                    <a:gd name="connsiteX15" fmla="*/ 3514739 w 7945062"/>
                    <a:gd name="connsiteY15" fmla="*/ 0 h 197200"/>
                    <a:gd name="connsiteX16" fmla="*/ 3225043 w 7945062"/>
                    <a:gd name="connsiteY16" fmla="*/ 68548 h 197200"/>
                    <a:gd name="connsiteX17" fmla="*/ 2924229 w 7945062"/>
                    <a:gd name="connsiteY17" fmla="*/ 86642 h 197200"/>
                    <a:gd name="connsiteX18" fmla="*/ 2641815 w 7945062"/>
                    <a:gd name="connsiteY18" fmla="*/ 79397 h 197200"/>
                    <a:gd name="connsiteX19" fmla="*/ 2362299 w 7945062"/>
                    <a:gd name="connsiteY19" fmla="*/ 88690 h 197200"/>
                    <a:gd name="connsiteX20" fmla="*/ 2046736 w 7945062"/>
                    <a:gd name="connsiteY20" fmla="*/ 92236 h 197200"/>
                    <a:gd name="connsiteX21" fmla="*/ 1764045 w 7945062"/>
                    <a:gd name="connsiteY21" fmla="*/ 115697 h 197200"/>
                    <a:gd name="connsiteX22" fmla="*/ 1452589 w 7945062"/>
                    <a:gd name="connsiteY22" fmla="*/ 123248 h 197200"/>
                    <a:gd name="connsiteX23" fmla="*/ 1175127 w 7945062"/>
                    <a:gd name="connsiteY23" fmla="*/ 133965 h 197200"/>
                    <a:gd name="connsiteX24" fmla="*/ 884637 w 7945062"/>
                    <a:gd name="connsiteY24" fmla="*/ 146898 h 197200"/>
                    <a:gd name="connsiteX25" fmla="*/ 584294 w 7945062"/>
                    <a:gd name="connsiteY25" fmla="*/ 165526 h 197200"/>
                    <a:gd name="connsiteX26" fmla="*/ 296047 w 7945062"/>
                    <a:gd name="connsiteY26" fmla="*/ 180111 h 197200"/>
                    <a:gd name="connsiteX27" fmla="*/ 0 w 7945062"/>
                    <a:gd name="connsiteY27" fmla="*/ 197200 h 197200"/>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06816 w 7945062"/>
                    <a:gd name="connsiteY14" fmla="*/ 598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5098 h 230601"/>
                    <a:gd name="connsiteX1" fmla="*/ 7637903 w 7945062"/>
                    <a:gd name="connsiteY1" fmla="*/ 45036 h 230601"/>
                    <a:gd name="connsiteX2" fmla="*/ 7352503 w 7945062"/>
                    <a:gd name="connsiteY2" fmla="*/ 74605 h 230601"/>
                    <a:gd name="connsiteX3" fmla="*/ 7061219 w 7945062"/>
                    <a:gd name="connsiteY3" fmla="*/ 91826 h 230601"/>
                    <a:gd name="connsiteX4" fmla="*/ 6756390 w 7945062"/>
                    <a:gd name="connsiteY4" fmla="*/ 89760 h 230601"/>
                    <a:gd name="connsiteX5" fmla="*/ 6459135 w 7945062"/>
                    <a:gd name="connsiteY5" fmla="*/ 102866 h 230601"/>
                    <a:gd name="connsiteX6" fmla="*/ 6169249 w 7945062"/>
                    <a:gd name="connsiteY6" fmla="*/ 113145 h 230601"/>
                    <a:gd name="connsiteX7" fmla="*/ 5879742 w 7945062"/>
                    <a:gd name="connsiteY7" fmla="*/ 123634 h 230601"/>
                    <a:gd name="connsiteX8" fmla="*/ 5582108 w 7945062"/>
                    <a:gd name="connsiteY8" fmla="*/ 112023 h 230601"/>
                    <a:gd name="connsiteX9" fmla="*/ 5295776 w 7945062"/>
                    <a:gd name="connsiteY9" fmla="*/ 106826 h 230601"/>
                    <a:gd name="connsiteX10" fmla="*/ 4986374 w 7945062"/>
                    <a:gd name="connsiteY10" fmla="*/ 98252 h 230601"/>
                    <a:gd name="connsiteX11" fmla="*/ 4701440 w 7945062"/>
                    <a:gd name="connsiteY11" fmla="*/ 66768 h 230601"/>
                    <a:gd name="connsiteX12" fmla="*/ 4409690 w 7945062"/>
                    <a:gd name="connsiteY12" fmla="*/ 60280 h 230601"/>
                    <a:gd name="connsiteX13" fmla="*/ 4105706 w 7945062"/>
                    <a:gd name="connsiteY13" fmla="*/ 0 h 230601"/>
                    <a:gd name="connsiteX14" fmla="*/ 3825867 w 7945062"/>
                    <a:gd name="connsiteY14" fmla="*/ 73934 h 230601"/>
                    <a:gd name="connsiteX15" fmla="*/ 3514740 w 7945062"/>
                    <a:gd name="connsiteY15" fmla="*/ 81199 h 230601"/>
                    <a:gd name="connsiteX16" fmla="*/ 3225043 w 7945062"/>
                    <a:gd name="connsiteY16" fmla="*/ 101949 h 230601"/>
                    <a:gd name="connsiteX17" fmla="*/ 2924229 w 7945062"/>
                    <a:gd name="connsiteY17" fmla="*/ 120043 h 230601"/>
                    <a:gd name="connsiteX18" fmla="*/ 2641815 w 7945062"/>
                    <a:gd name="connsiteY18" fmla="*/ 112798 h 230601"/>
                    <a:gd name="connsiteX19" fmla="*/ 2362299 w 7945062"/>
                    <a:gd name="connsiteY19" fmla="*/ 122091 h 230601"/>
                    <a:gd name="connsiteX20" fmla="*/ 2046736 w 7945062"/>
                    <a:gd name="connsiteY20" fmla="*/ 125637 h 230601"/>
                    <a:gd name="connsiteX21" fmla="*/ 1764045 w 7945062"/>
                    <a:gd name="connsiteY21" fmla="*/ 149098 h 230601"/>
                    <a:gd name="connsiteX22" fmla="*/ 1452589 w 7945062"/>
                    <a:gd name="connsiteY22" fmla="*/ 156649 h 230601"/>
                    <a:gd name="connsiteX23" fmla="*/ 1175127 w 7945062"/>
                    <a:gd name="connsiteY23" fmla="*/ 167366 h 230601"/>
                    <a:gd name="connsiteX24" fmla="*/ 884637 w 7945062"/>
                    <a:gd name="connsiteY24" fmla="*/ 180299 h 230601"/>
                    <a:gd name="connsiteX25" fmla="*/ 584294 w 7945062"/>
                    <a:gd name="connsiteY25" fmla="*/ 198927 h 230601"/>
                    <a:gd name="connsiteX26" fmla="*/ 296047 w 7945062"/>
                    <a:gd name="connsiteY26" fmla="*/ 213512 h 230601"/>
                    <a:gd name="connsiteX27" fmla="*/ 0 w 7945062"/>
                    <a:gd name="connsiteY27" fmla="*/ 230601 h 230601"/>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64040 h 259543"/>
                    <a:gd name="connsiteX1" fmla="*/ 7637903 w 7945062"/>
                    <a:gd name="connsiteY1" fmla="*/ 73978 h 259543"/>
                    <a:gd name="connsiteX2" fmla="*/ 7352503 w 7945062"/>
                    <a:gd name="connsiteY2" fmla="*/ 103547 h 259543"/>
                    <a:gd name="connsiteX3" fmla="*/ 7061219 w 7945062"/>
                    <a:gd name="connsiteY3" fmla="*/ 120768 h 259543"/>
                    <a:gd name="connsiteX4" fmla="*/ 6756390 w 7945062"/>
                    <a:gd name="connsiteY4" fmla="*/ 118702 h 259543"/>
                    <a:gd name="connsiteX5" fmla="*/ 6459135 w 7945062"/>
                    <a:gd name="connsiteY5" fmla="*/ 131808 h 259543"/>
                    <a:gd name="connsiteX6" fmla="*/ 6169249 w 7945062"/>
                    <a:gd name="connsiteY6" fmla="*/ 142087 h 259543"/>
                    <a:gd name="connsiteX7" fmla="*/ 5879742 w 7945062"/>
                    <a:gd name="connsiteY7" fmla="*/ 152576 h 259543"/>
                    <a:gd name="connsiteX8" fmla="*/ 5582108 w 7945062"/>
                    <a:gd name="connsiteY8" fmla="*/ 140965 h 259543"/>
                    <a:gd name="connsiteX9" fmla="*/ 5295776 w 7945062"/>
                    <a:gd name="connsiteY9" fmla="*/ 135768 h 259543"/>
                    <a:gd name="connsiteX10" fmla="*/ 4986374 w 7945062"/>
                    <a:gd name="connsiteY10" fmla="*/ 127194 h 259543"/>
                    <a:gd name="connsiteX11" fmla="*/ 4701440 w 7945062"/>
                    <a:gd name="connsiteY11" fmla="*/ 95710 h 259543"/>
                    <a:gd name="connsiteX12" fmla="*/ 4419215 w 7945062"/>
                    <a:gd name="connsiteY12" fmla="*/ 0 h 259543"/>
                    <a:gd name="connsiteX13" fmla="*/ 4115231 w 7945062"/>
                    <a:gd name="connsiteY13" fmla="*/ 92672 h 259543"/>
                    <a:gd name="connsiteX14" fmla="*/ 3825867 w 7945062"/>
                    <a:gd name="connsiteY14" fmla="*/ 102876 h 259543"/>
                    <a:gd name="connsiteX15" fmla="*/ 3514740 w 7945062"/>
                    <a:gd name="connsiteY15" fmla="*/ 110141 h 259543"/>
                    <a:gd name="connsiteX16" fmla="*/ 3225043 w 7945062"/>
                    <a:gd name="connsiteY16" fmla="*/ 130891 h 259543"/>
                    <a:gd name="connsiteX17" fmla="*/ 2924229 w 7945062"/>
                    <a:gd name="connsiteY17" fmla="*/ 148985 h 259543"/>
                    <a:gd name="connsiteX18" fmla="*/ 2641815 w 7945062"/>
                    <a:gd name="connsiteY18" fmla="*/ 141740 h 259543"/>
                    <a:gd name="connsiteX19" fmla="*/ 2362299 w 7945062"/>
                    <a:gd name="connsiteY19" fmla="*/ 151033 h 259543"/>
                    <a:gd name="connsiteX20" fmla="*/ 2046736 w 7945062"/>
                    <a:gd name="connsiteY20" fmla="*/ 154579 h 259543"/>
                    <a:gd name="connsiteX21" fmla="*/ 1764045 w 7945062"/>
                    <a:gd name="connsiteY21" fmla="*/ 178040 h 259543"/>
                    <a:gd name="connsiteX22" fmla="*/ 1452589 w 7945062"/>
                    <a:gd name="connsiteY22" fmla="*/ 185591 h 259543"/>
                    <a:gd name="connsiteX23" fmla="*/ 1175127 w 7945062"/>
                    <a:gd name="connsiteY23" fmla="*/ 196308 h 259543"/>
                    <a:gd name="connsiteX24" fmla="*/ 884637 w 7945062"/>
                    <a:gd name="connsiteY24" fmla="*/ 209241 h 259543"/>
                    <a:gd name="connsiteX25" fmla="*/ 584294 w 7945062"/>
                    <a:gd name="connsiteY25" fmla="*/ 227869 h 259543"/>
                    <a:gd name="connsiteX26" fmla="*/ 296047 w 7945062"/>
                    <a:gd name="connsiteY26" fmla="*/ 242454 h 259543"/>
                    <a:gd name="connsiteX27" fmla="*/ 0 w 7945062"/>
                    <a:gd name="connsiteY27" fmla="*/ 259543 h 25954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10965 w 7945062"/>
                    <a:gd name="connsiteY11" fmla="*/ 9365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763 h 199266"/>
                    <a:gd name="connsiteX1" fmla="*/ 7637903 w 7945062"/>
                    <a:gd name="connsiteY1" fmla="*/ 13701 h 199266"/>
                    <a:gd name="connsiteX2" fmla="*/ 7352503 w 7945062"/>
                    <a:gd name="connsiteY2" fmla="*/ 43270 h 199266"/>
                    <a:gd name="connsiteX3" fmla="*/ 7061219 w 7945062"/>
                    <a:gd name="connsiteY3" fmla="*/ 60491 h 199266"/>
                    <a:gd name="connsiteX4" fmla="*/ 6756390 w 7945062"/>
                    <a:gd name="connsiteY4" fmla="*/ 58425 h 199266"/>
                    <a:gd name="connsiteX5" fmla="*/ 6459135 w 7945062"/>
                    <a:gd name="connsiteY5" fmla="*/ 71531 h 199266"/>
                    <a:gd name="connsiteX6" fmla="*/ 6169249 w 7945062"/>
                    <a:gd name="connsiteY6" fmla="*/ 81810 h 199266"/>
                    <a:gd name="connsiteX7" fmla="*/ 5879742 w 7945062"/>
                    <a:gd name="connsiteY7" fmla="*/ 92299 h 199266"/>
                    <a:gd name="connsiteX8" fmla="*/ 5582108 w 7945062"/>
                    <a:gd name="connsiteY8" fmla="*/ 80688 h 199266"/>
                    <a:gd name="connsiteX9" fmla="*/ 5295776 w 7945062"/>
                    <a:gd name="connsiteY9" fmla="*/ 75491 h 199266"/>
                    <a:gd name="connsiteX10" fmla="*/ 4983199 w 7945062"/>
                    <a:gd name="connsiteY10" fmla="*/ 0 h 199266"/>
                    <a:gd name="connsiteX11" fmla="*/ 4710965 w 7945062"/>
                    <a:gd name="connsiteY11" fmla="*/ 13128 h 199266"/>
                    <a:gd name="connsiteX12" fmla="*/ 4403340 w 7945062"/>
                    <a:gd name="connsiteY12" fmla="*/ 19386 h 199266"/>
                    <a:gd name="connsiteX13" fmla="*/ 4115231 w 7945062"/>
                    <a:gd name="connsiteY13" fmla="*/ 32395 h 199266"/>
                    <a:gd name="connsiteX14" fmla="*/ 3825867 w 7945062"/>
                    <a:gd name="connsiteY14" fmla="*/ 42599 h 199266"/>
                    <a:gd name="connsiteX15" fmla="*/ 3514740 w 7945062"/>
                    <a:gd name="connsiteY15" fmla="*/ 49864 h 199266"/>
                    <a:gd name="connsiteX16" fmla="*/ 3225043 w 7945062"/>
                    <a:gd name="connsiteY16" fmla="*/ 70614 h 199266"/>
                    <a:gd name="connsiteX17" fmla="*/ 2924229 w 7945062"/>
                    <a:gd name="connsiteY17" fmla="*/ 88708 h 199266"/>
                    <a:gd name="connsiteX18" fmla="*/ 2641815 w 7945062"/>
                    <a:gd name="connsiteY18" fmla="*/ 81463 h 199266"/>
                    <a:gd name="connsiteX19" fmla="*/ 2362299 w 7945062"/>
                    <a:gd name="connsiteY19" fmla="*/ 90756 h 199266"/>
                    <a:gd name="connsiteX20" fmla="*/ 2046736 w 7945062"/>
                    <a:gd name="connsiteY20" fmla="*/ 94302 h 199266"/>
                    <a:gd name="connsiteX21" fmla="*/ 1764045 w 7945062"/>
                    <a:gd name="connsiteY21" fmla="*/ 117763 h 199266"/>
                    <a:gd name="connsiteX22" fmla="*/ 1452589 w 7945062"/>
                    <a:gd name="connsiteY22" fmla="*/ 125314 h 199266"/>
                    <a:gd name="connsiteX23" fmla="*/ 1175127 w 7945062"/>
                    <a:gd name="connsiteY23" fmla="*/ 136031 h 199266"/>
                    <a:gd name="connsiteX24" fmla="*/ 884637 w 7945062"/>
                    <a:gd name="connsiteY24" fmla="*/ 148964 h 199266"/>
                    <a:gd name="connsiteX25" fmla="*/ 584294 w 7945062"/>
                    <a:gd name="connsiteY25" fmla="*/ 167592 h 199266"/>
                    <a:gd name="connsiteX26" fmla="*/ 296047 w 7945062"/>
                    <a:gd name="connsiteY26" fmla="*/ 182177 h 199266"/>
                    <a:gd name="connsiteX27" fmla="*/ 0 w 7945062"/>
                    <a:gd name="connsiteY27" fmla="*/ 199266 h 199266"/>
                    <a:gd name="connsiteX0" fmla="*/ 7945062 w 7945062"/>
                    <a:gd name="connsiteY0" fmla="*/ 23868 h 219371"/>
                    <a:gd name="connsiteX1" fmla="*/ 7637903 w 7945062"/>
                    <a:gd name="connsiteY1" fmla="*/ 33806 h 219371"/>
                    <a:gd name="connsiteX2" fmla="*/ 7352503 w 7945062"/>
                    <a:gd name="connsiteY2" fmla="*/ 63375 h 219371"/>
                    <a:gd name="connsiteX3" fmla="*/ 7061219 w 7945062"/>
                    <a:gd name="connsiteY3" fmla="*/ 80596 h 219371"/>
                    <a:gd name="connsiteX4" fmla="*/ 6756390 w 7945062"/>
                    <a:gd name="connsiteY4" fmla="*/ 78530 h 219371"/>
                    <a:gd name="connsiteX5" fmla="*/ 6459135 w 7945062"/>
                    <a:gd name="connsiteY5" fmla="*/ 91636 h 219371"/>
                    <a:gd name="connsiteX6" fmla="*/ 6169249 w 7945062"/>
                    <a:gd name="connsiteY6" fmla="*/ 101915 h 219371"/>
                    <a:gd name="connsiteX7" fmla="*/ 5879742 w 7945062"/>
                    <a:gd name="connsiteY7" fmla="*/ 112404 h 219371"/>
                    <a:gd name="connsiteX8" fmla="*/ 5582108 w 7945062"/>
                    <a:gd name="connsiteY8" fmla="*/ 100793 h 219371"/>
                    <a:gd name="connsiteX9" fmla="*/ 5311651 w 7945062"/>
                    <a:gd name="connsiteY9" fmla="*/ 0 h 219371"/>
                    <a:gd name="connsiteX10" fmla="*/ 4983199 w 7945062"/>
                    <a:gd name="connsiteY10" fmla="*/ 20105 h 219371"/>
                    <a:gd name="connsiteX11" fmla="*/ 4710965 w 7945062"/>
                    <a:gd name="connsiteY11" fmla="*/ 33233 h 219371"/>
                    <a:gd name="connsiteX12" fmla="*/ 4403340 w 7945062"/>
                    <a:gd name="connsiteY12" fmla="*/ 39491 h 219371"/>
                    <a:gd name="connsiteX13" fmla="*/ 4115231 w 7945062"/>
                    <a:gd name="connsiteY13" fmla="*/ 52500 h 219371"/>
                    <a:gd name="connsiteX14" fmla="*/ 3825867 w 7945062"/>
                    <a:gd name="connsiteY14" fmla="*/ 62704 h 219371"/>
                    <a:gd name="connsiteX15" fmla="*/ 3514740 w 7945062"/>
                    <a:gd name="connsiteY15" fmla="*/ 69969 h 219371"/>
                    <a:gd name="connsiteX16" fmla="*/ 3225043 w 7945062"/>
                    <a:gd name="connsiteY16" fmla="*/ 90719 h 219371"/>
                    <a:gd name="connsiteX17" fmla="*/ 2924229 w 7945062"/>
                    <a:gd name="connsiteY17" fmla="*/ 108813 h 219371"/>
                    <a:gd name="connsiteX18" fmla="*/ 2641815 w 7945062"/>
                    <a:gd name="connsiteY18" fmla="*/ 101568 h 219371"/>
                    <a:gd name="connsiteX19" fmla="*/ 2362299 w 7945062"/>
                    <a:gd name="connsiteY19" fmla="*/ 110861 h 219371"/>
                    <a:gd name="connsiteX20" fmla="*/ 2046736 w 7945062"/>
                    <a:gd name="connsiteY20" fmla="*/ 114407 h 219371"/>
                    <a:gd name="connsiteX21" fmla="*/ 1764045 w 7945062"/>
                    <a:gd name="connsiteY21" fmla="*/ 137868 h 219371"/>
                    <a:gd name="connsiteX22" fmla="*/ 1452589 w 7945062"/>
                    <a:gd name="connsiteY22" fmla="*/ 145419 h 219371"/>
                    <a:gd name="connsiteX23" fmla="*/ 1175127 w 7945062"/>
                    <a:gd name="connsiteY23" fmla="*/ 156136 h 219371"/>
                    <a:gd name="connsiteX24" fmla="*/ 884637 w 7945062"/>
                    <a:gd name="connsiteY24" fmla="*/ 169069 h 219371"/>
                    <a:gd name="connsiteX25" fmla="*/ 584294 w 7945062"/>
                    <a:gd name="connsiteY25" fmla="*/ 187697 h 219371"/>
                    <a:gd name="connsiteX26" fmla="*/ 296047 w 7945062"/>
                    <a:gd name="connsiteY26" fmla="*/ 202282 h 219371"/>
                    <a:gd name="connsiteX27" fmla="*/ 0 w 7945062"/>
                    <a:gd name="connsiteY27" fmla="*/ 219371 h 219371"/>
                    <a:gd name="connsiteX0" fmla="*/ 7945062 w 7945062"/>
                    <a:gd name="connsiteY0" fmla="*/ 47349 h 242852"/>
                    <a:gd name="connsiteX1" fmla="*/ 7637903 w 7945062"/>
                    <a:gd name="connsiteY1" fmla="*/ 57287 h 242852"/>
                    <a:gd name="connsiteX2" fmla="*/ 7352503 w 7945062"/>
                    <a:gd name="connsiteY2" fmla="*/ 86856 h 242852"/>
                    <a:gd name="connsiteX3" fmla="*/ 7061219 w 7945062"/>
                    <a:gd name="connsiteY3" fmla="*/ 104077 h 242852"/>
                    <a:gd name="connsiteX4" fmla="*/ 6756390 w 7945062"/>
                    <a:gd name="connsiteY4" fmla="*/ 102011 h 242852"/>
                    <a:gd name="connsiteX5" fmla="*/ 6459135 w 7945062"/>
                    <a:gd name="connsiteY5" fmla="*/ 115117 h 242852"/>
                    <a:gd name="connsiteX6" fmla="*/ 6169249 w 7945062"/>
                    <a:gd name="connsiteY6" fmla="*/ 125396 h 242852"/>
                    <a:gd name="connsiteX7" fmla="*/ 5879742 w 7945062"/>
                    <a:gd name="connsiteY7" fmla="*/ 135885 h 242852"/>
                    <a:gd name="connsiteX8" fmla="*/ 5597983 w 7945062"/>
                    <a:gd name="connsiteY8" fmla="*/ 0 h 242852"/>
                    <a:gd name="connsiteX9" fmla="*/ 5311651 w 7945062"/>
                    <a:gd name="connsiteY9" fmla="*/ 23481 h 242852"/>
                    <a:gd name="connsiteX10" fmla="*/ 4983199 w 7945062"/>
                    <a:gd name="connsiteY10" fmla="*/ 43586 h 242852"/>
                    <a:gd name="connsiteX11" fmla="*/ 4710965 w 7945062"/>
                    <a:gd name="connsiteY11" fmla="*/ 56714 h 242852"/>
                    <a:gd name="connsiteX12" fmla="*/ 4403340 w 7945062"/>
                    <a:gd name="connsiteY12" fmla="*/ 62972 h 242852"/>
                    <a:gd name="connsiteX13" fmla="*/ 4115231 w 7945062"/>
                    <a:gd name="connsiteY13" fmla="*/ 75981 h 242852"/>
                    <a:gd name="connsiteX14" fmla="*/ 3825867 w 7945062"/>
                    <a:gd name="connsiteY14" fmla="*/ 86185 h 242852"/>
                    <a:gd name="connsiteX15" fmla="*/ 3514740 w 7945062"/>
                    <a:gd name="connsiteY15" fmla="*/ 93450 h 242852"/>
                    <a:gd name="connsiteX16" fmla="*/ 3225043 w 7945062"/>
                    <a:gd name="connsiteY16" fmla="*/ 114200 h 242852"/>
                    <a:gd name="connsiteX17" fmla="*/ 2924229 w 7945062"/>
                    <a:gd name="connsiteY17" fmla="*/ 132294 h 242852"/>
                    <a:gd name="connsiteX18" fmla="*/ 2641815 w 7945062"/>
                    <a:gd name="connsiteY18" fmla="*/ 125049 h 242852"/>
                    <a:gd name="connsiteX19" fmla="*/ 2362299 w 7945062"/>
                    <a:gd name="connsiteY19" fmla="*/ 134342 h 242852"/>
                    <a:gd name="connsiteX20" fmla="*/ 2046736 w 7945062"/>
                    <a:gd name="connsiteY20" fmla="*/ 137888 h 242852"/>
                    <a:gd name="connsiteX21" fmla="*/ 1764045 w 7945062"/>
                    <a:gd name="connsiteY21" fmla="*/ 161349 h 242852"/>
                    <a:gd name="connsiteX22" fmla="*/ 1452589 w 7945062"/>
                    <a:gd name="connsiteY22" fmla="*/ 168900 h 242852"/>
                    <a:gd name="connsiteX23" fmla="*/ 1175127 w 7945062"/>
                    <a:gd name="connsiteY23" fmla="*/ 179617 h 242852"/>
                    <a:gd name="connsiteX24" fmla="*/ 884637 w 7945062"/>
                    <a:gd name="connsiteY24" fmla="*/ 192550 h 242852"/>
                    <a:gd name="connsiteX25" fmla="*/ 584294 w 7945062"/>
                    <a:gd name="connsiteY25" fmla="*/ 211178 h 242852"/>
                    <a:gd name="connsiteX26" fmla="*/ 296047 w 7945062"/>
                    <a:gd name="connsiteY26" fmla="*/ 225763 h 242852"/>
                    <a:gd name="connsiteX27" fmla="*/ 0 w 7945062"/>
                    <a:gd name="connsiteY27" fmla="*/ 242852 h 242852"/>
                    <a:gd name="connsiteX0" fmla="*/ 7945062 w 7945062"/>
                    <a:gd name="connsiteY0" fmla="*/ 61230 h 256733"/>
                    <a:gd name="connsiteX1" fmla="*/ 7637903 w 7945062"/>
                    <a:gd name="connsiteY1" fmla="*/ 71168 h 256733"/>
                    <a:gd name="connsiteX2" fmla="*/ 7352503 w 7945062"/>
                    <a:gd name="connsiteY2" fmla="*/ 100737 h 256733"/>
                    <a:gd name="connsiteX3" fmla="*/ 7061219 w 7945062"/>
                    <a:gd name="connsiteY3" fmla="*/ 117958 h 256733"/>
                    <a:gd name="connsiteX4" fmla="*/ 6756390 w 7945062"/>
                    <a:gd name="connsiteY4" fmla="*/ 115892 h 256733"/>
                    <a:gd name="connsiteX5" fmla="*/ 6459135 w 7945062"/>
                    <a:gd name="connsiteY5" fmla="*/ 128998 h 256733"/>
                    <a:gd name="connsiteX6" fmla="*/ 6169249 w 7945062"/>
                    <a:gd name="connsiteY6" fmla="*/ 139277 h 256733"/>
                    <a:gd name="connsiteX7" fmla="*/ 5876567 w 7945062"/>
                    <a:gd name="connsiteY7" fmla="*/ 0 h 256733"/>
                    <a:gd name="connsiteX8" fmla="*/ 5597983 w 7945062"/>
                    <a:gd name="connsiteY8" fmla="*/ 13881 h 256733"/>
                    <a:gd name="connsiteX9" fmla="*/ 5311651 w 7945062"/>
                    <a:gd name="connsiteY9" fmla="*/ 37362 h 256733"/>
                    <a:gd name="connsiteX10" fmla="*/ 4983199 w 7945062"/>
                    <a:gd name="connsiteY10" fmla="*/ 57467 h 256733"/>
                    <a:gd name="connsiteX11" fmla="*/ 4710965 w 7945062"/>
                    <a:gd name="connsiteY11" fmla="*/ 70595 h 256733"/>
                    <a:gd name="connsiteX12" fmla="*/ 4403340 w 7945062"/>
                    <a:gd name="connsiteY12" fmla="*/ 76853 h 256733"/>
                    <a:gd name="connsiteX13" fmla="*/ 4115231 w 7945062"/>
                    <a:gd name="connsiteY13" fmla="*/ 89862 h 256733"/>
                    <a:gd name="connsiteX14" fmla="*/ 3825867 w 7945062"/>
                    <a:gd name="connsiteY14" fmla="*/ 100066 h 256733"/>
                    <a:gd name="connsiteX15" fmla="*/ 3514740 w 7945062"/>
                    <a:gd name="connsiteY15" fmla="*/ 107331 h 256733"/>
                    <a:gd name="connsiteX16" fmla="*/ 3225043 w 7945062"/>
                    <a:gd name="connsiteY16" fmla="*/ 128081 h 256733"/>
                    <a:gd name="connsiteX17" fmla="*/ 2924229 w 7945062"/>
                    <a:gd name="connsiteY17" fmla="*/ 146175 h 256733"/>
                    <a:gd name="connsiteX18" fmla="*/ 2641815 w 7945062"/>
                    <a:gd name="connsiteY18" fmla="*/ 138930 h 256733"/>
                    <a:gd name="connsiteX19" fmla="*/ 2362299 w 7945062"/>
                    <a:gd name="connsiteY19" fmla="*/ 148223 h 256733"/>
                    <a:gd name="connsiteX20" fmla="*/ 2046736 w 7945062"/>
                    <a:gd name="connsiteY20" fmla="*/ 151769 h 256733"/>
                    <a:gd name="connsiteX21" fmla="*/ 1764045 w 7945062"/>
                    <a:gd name="connsiteY21" fmla="*/ 175230 h 256733"/>
                    <a:gd name="connsiteX22" fmla="*/ 1452589 w 7945062"/>
                    <a:gd name="connsiteY22" fmla="*/ 182781 h 256733"/>
                    <a:gd name="connsiteX23" fmla="*/ 1175127 w 7945062"/>
                    <a:gd name="connsiteY23" fmla="*/ 193498 h 256733"/>
                    <a:gd name="connsiteX24" fmla="*/ 884637 w 7945062"/>
                    <a:gd name="connsiteY24" fmla="*/ 206431 h 256733"/>
                    <a:gd name="connsiteX25" fmla="*/ 584294 w 7945062"/>
                    <a:gd name="connsiteY25" fmla="*/ 225059 h 256733"/>
                    <a:gd name="connsiteX26" fmla="*/ 296047 w 7945062"/>
                    <a:gd name="connsiteY26" fmla="*/ 239644 h 256733"/>
                    <a:gd name="connsiteX27" fmla="*/ 0 w 7945062"/>
                    <a:gd name="connsiteY27" fmla="*/ 256733 h 256733"/>
                    <a:gd name="connsiteX0" fmla="*/ 7945062 w 7945062"/>
                    <a:gd name="connsiteY0" fmla="*/ 74905 h 270408"/>
                    <a:gd name="connsiteX1" fmla="*/ 7637903 w 7945062"/>
                    <a:gd name="connsiteY1" fmla="*/ 84843 h 270408"/>
                    <a:gd name="connsiteX2" fmla="*/ 7352503 w 7945062"/>
                    <a:gd name="connsiteY2" fmla="*/ 114412 h 270408"/>
                    <a:gd name="connsiteX3" fmla="*/ 7061219 w 7945062"/>
                    <a:gd name="connsiteY3" fmla="*/ 131633 h 270408"/>
                    <a:gd name="connsiteX4" fmla="*/ 6756390 w 7945062"/>
                    <a:gd name="connsiteY4" fmla="*/ 129567 h 270408"/>
                    <a:gd name="connsiteX5" fmla="*/ 6459135 w 7945062"/>
                    <a:gd name="connsiteY5" fmla="*/ 142673 h 270408"/>
                    <a:gd name="connsiteX6" fmla="*/ 6185124 w 7945062"/>
                    <a:gd name="connsiteY6" fmla="*/ 0 h 270408"/>
                    <a:gd name="connsiteX7" fmla="*/ 5876567 w 7945062"/>
                    <a:gd name="connsiteY7" fmla="*/ 13675 h 270408"/>
                    <a:gd name="connsiteX8" fmla="*/ 5597983 w 7945062"/>
                    <a:gd name="connsiteY8" fmla="*/ 27556 h 270408"/>
                    <a:gd name="connsiteX9" fmla="*/ 5311651 w 7945062"/>
                    <a:gd name="connsiteY9" fmla="*/ 51037 h 270408"/>
                    <a:gd name="connsiteX10" fmla="*/ 4983199 w 7945062"/>
                    <a:gd name="connsiteY10" fmla="*/ 71142 h 270408"/>
                    <a:gd name="connsiteX11" fmla="*/ 4710965 w 7945062"/>
                    <a:gd name="connsiteY11" fmla="*/ 84270 h 270408"/>
                    <a:gd name="connsiteX12" fmla="*/ 4403340 w 7945062"/>
                    <a:gd name="connsiteY12" fmla="*/ 90528 h 270408"/>
                    <a:gd name="connsiteX13" fmla="*/ 4115231 w 7945062"/>
                    <a:gd name="connsiteY13" fmla="*/ 103537 h 270408"/>
                    <a:gd name="connsiteX14" fmla="*/ 3825867 w 7945062"/>
                    <a:gd name="connsiteY14" fmla="*/ 113741 h 270408"/>
                    <a:gd name="connsiteX15" fmla="*/ 3514740 w 7945062"/>
                    <a:gd name="connsiteY15" fmla="*/ 121006 h 270408"/>
                    <a:gd name="connsiteX16" fmla="*/ 3225043 w 7945062"/>
                    <a:gd name="connsiteY16" fmla="*/ 141756 h 270408"/>
                    <a:gd name="connsiteX17" fmla="*/ 2924229 w 7945062"/>
                    <a:gd name="connsiteY17" fmla="*/ 159850 h 270408"/>
                    <a:gd name="connsiteX18" fmla="*/ 2641815 w 7945062"/>
                    <a:gd name="connsiteY18" fmla="*/ 152605 h 270408"/>
                    <a:gd name="connsiteX19" fmla="*/ 2362299 w 7945062"/>
                    <a:gd name="connsiteY19" fmla="*/ 161898 h 270408"/>
                    <a:gd name="connsiteX20" fmla="*/ 2046736 w 7945062"/>
                    <a:gd name="connsiteY20" fmla="*/ 165444 h 270408"/>
                    <a:gd name="connsiteX21" fmla="*/ 1764045 w 7945062"/>
                    <a:gd name="connsiteY21" fmla="*/ 188905 h 270408"/>
                    <a:gd name="connsiteX22" fmla="*/ 1452589 w 7945062"/>
                    <a:gd name="connsiteY22" fmla="*/ 196456 h 270408"/>
                    <a:gd name="connsiteX23" fmla="*/ 1175127 w 7945062"/>
                    <a:gd name="connsiteY23" fmla="*/ 207173 h 270408"/>
                    <a:gd name="connsiteX24" fmla="*/ 884637 w 7945062"/>
                    <a:gd name="connsiteY24" fmla="*/ 220106 h 270408"/>
                    <a:gd name="connsiteX25" fmla="*/ 584294 w 7945062"/>
                    <a:gd name="connsiteY25" fmla="*/ 238734 h 270408"/>
                    <a:gd name="connsiteX26" fmla="*/ 296047 w 7945062"/>
                    <a:gd name="connsiteY26" fmla="*/ 253319 h 270408"/>
                    <a:gd name="connsiteX27" fmla="*/ 0 w 7945062"/>
                    <a:gd name="connsiteY27" fmla="*/ 270408 h 270408"/>
                    <a:gd name="connsiteX0" fmla="*/ 7945062 w 7945062"/>
                    <a:gd name="connsiteY0" fmla="*/ 97930 h 293433"/>
                    <a:gd name="connsiteX1" fmla="*/ 7637903 w 7945062"/>
                    <a:gd name="connsiteY1" fmla="*/ 107868 h 293433"/>
                    <a:gd name="connsiteX2" fmla="*/ 7352503 w 7945062"/>
                    <a:gd name="connsiteY2" fmla="*/ 137437 h 293433"/>
                    <a:gd name="connsiteX3" fmla="*/ 7061219 w 7945062"/>
                    <a:gd name="connsiteY3" fmla="*/ 154658 h 293433"/>
                    <a:gd name="connsiteX4" fmla="*/ 6756390 w 7945062"/>
                    <a:gd name="connsiteY4" fmla="*/ 152592 h 293433"/>
                    <a:gd name="connsiteX5" fmla="*/ 6465485 w 7945062"/>
                    <a:gd name="connsiteY5" fmla="*/ 0 h 293433"/>
                    <a:gd name="connsiteX6" fmla="*/ 6185124 w 7945062"/>
                    <a:gd name="connsiteY6" fmla="*/ 23025 h 293433"/>
                    <a:gd name="connsiteX7" fmla="*/ 5876567 w 7945062"/>
                    <a:gd name="connsiteY7" fmla="*/ 36700 h 293433"/>
                    <a:gd name="connsiteX8" fmla="*/ 5597983 w 7945062"/>
                    <a:gd name="connsiteY8" fmla="*/ 50581 h 293433"/>
                    <a:gd name="connsiteX9" fmla="*/ 5311651 w 7945062"/>
                    <a:gd name="connsiteY9" fmla="*/ 74062 h 293433"/>
                    <a:gd name="connsiteX10" fmla="*/ 4983199 w 7945062"/>
                    <a:gd name="connsiteY10" fmla="*/ 94167 h 293433"/>
                    <a:gd name="connsiteX11" fmla="*/ 4710965 w 7945062"/>
                    <a:gd name="connsiteY11" fmla="*/ 107295 h 293433"/>
                    <a:gd name="connsiteX12" fmla="*/ 4403340 w 7945062"/>
                    <a:gd name="connsiteY12" fmla="*/ 113553 h 293433"/>
                    <a:gd name="connsiteX13" fmla="*/ 4115231 w 7945062"/>
                    <a:gd name="connsiteY13" fmla="*/ 126562 h 293433"/>
                    <a:gd name="connsiteX14" fmla="*/ 3825867 w 7945062"/>
                    <a:gd name="connsiteY14" fmla="*/ 136766 h 293433"/>
                    <a:gd name="connsiteX15" fmla="*/ 3514740 w 7945062"/>
                    <a:gd name="connsiteY15" fmla="*/ 144031 h 293433"/>
                    <a:gd name="connsiteX16" fmla="*/ 3225043 w 7945062"/>
                    <a:gd name="connsiteY16" fmla="*/ 164781 h 293433"/>
                    <a:gd name="connsiteX17" fmla="*/ 2924229 w 7945062"/>
                    <a:gd name="connsiteY17" fmla="*/ 182875 h 293433"/>
                    <a:gd name="connsiteX18" fmla="*/ 2641815 w 7945062"/>
                    <a:gd name="connsiteY18" fmla="*/ 175630 h 293433"/>
                    <a:gd name="connsiteX19" fmla="*/ 2362299 w 7945062"/>
                    <a:gd name="connsiteY19" fmla="*/ 184923 h 293433"/>
                    <a:gd name="connsiteX20" fmla="*/ 2046736 w 7945062"/>
                    <a:gd name="connsiteY20" fmla="*/ 188469 h 293433"/>
                    <a:gd name="connsiteX21" fmla="*/ 1764045 w 7945062"/>
                    <a:gd name="connsiteY21" fmla="*/ 211930 h 293433"/>
                    <a:gd name="connsiteX22" fmla="*/ 1452589 w 7945062"/>
                    <a:gd name="connsiteY22" fmla="*/ 219481 h 293433"/>
                    <a:gd name="connsiteX23" fmla="*/ 1175127 w 7945062"/>
                    <a:gd name="connsiteY23" fmla="*/ 230198 h 293433"/>
                    <a:gd name="connsiteX24" fmla="*/ 884637 w 7945062"/>
                    <a:gd name="connsiteY24" fmla="*/ 243131 h 293433"/>
                    <a:gd name="connsiteX25" fmla="*/ 584294 w 7945062"/>
                    <a:gd name="connsiteY25" fmla="*/ 261759 h 293433"/>
                    <a:gd name="connsiteX26" fmla="*/ 296047 w 7945062"/>
                    <a:gd name="connsiteY26" fmla="*/ 276344 h 293433"/>
                    <a:gd name="connsiteX27" fmla="*/ 0 w 7945062"/>
                    <a:gd name="connsiteY27" fmla="*/ 293433 h 293433"/>
                    <a:gd name="connsiteX0" fmla="*/ 7945062 w 7945062"/>
                    <a:gd name="connsiteY0" fmla="*/ 111036 h 306539"/>
                    <a:gd name="connsiteX1" fmla="*/ 7637903 w 7945062"/>
                    <a:gd name="connsiteY1" fmla="*/ 120974 h 306539"/>
                    <a:gd name="connsiteX2" fmla="*/ 7352503 w 7945062"/>
                    <a:gd name="connsiteY2" fmla="*/ 150543 h 306539"/>
                    <a:gd name="connsiteX3" fmla="*/ 7061219 w 7945062"/>
                    <a:gd name="connsiteY3" fmla="*/ 167764 h 306539"/>
                    <a:gd name="connsiteX4" fmla="*/ 6765915 w 7945062"/>
                    <a:gd name="connsiteY4" fmla="*/ 0 h 306539"/>
                    <a:gd name="connsiteX5" fmla="*/ 6465485 w 7945062"/>
                    <a:gd name="connsiteY5" fmla="*/ 13106 h 306539"/>
                    <a:gd name="connsiteX6" fmla="*/ 6185124 w 7945062"/>
                    <a:gd name="connsiteY6" fmla="*/ 36131 h 306539"/>
                    <a:gd name="connsiteX7" fmla="*/ 5876567 w 7945062"/>
                    <a:gd name="connsiteY7" fmla="*/ 49806 h 306539"/>
                    <a:gd name="connsiteX8" fmla="*/ 5597983 w 7945062"/>
                    <a:gd name="connsiteY8" fmla="*/ 63687 h 306539"/>
                    <a:gd name="connsiteX9" fmla="*/ 5311651 w 7945062"/>
                    <a:gd name="connsiteY9" fmla="*/ 87168 h 306539"/>
                    <a:gd name="connsiteX10" fmla="*/ 4983199 w 7945062"/>
                    <a:gd name="connsiteY10" fmla="*/ 107273 h 306539"/>
                    <a:gd name="connsiteX11" fmla="*/ 4710965 w 7945062"/>
                    <a:gd name="connsiteY11" fmla="*/ 120401 h 306539"/>
                    <a:gd name="connsiteX12" fmla="*/ 4403340 w 7945062"/>
                    <a:gd name="connsiteY12" fmla="*/ 126659 h 306539"/>
                    <a:gd name="connsiteX13" fmla="*/ 4115231 w 7945062"/>
                    <a:gd name="connsiteY13" fmla="*/ 139668 h 306539"/>
                    <a:gd name="connsiteX14" fmla="*/ 3825867 w 7945062"/>
                    <a:gd name="connsiteY14" fmla="*/ 149872 h 306539"/>
                    <a:gd name="connsiteX15" fmla="*/ 3514740 w 7945062"/>
                    <a:gd name="connsiteY15" fmla="*/ 157137 h 306539"/>
                    <a:gd name="connsiteX16" fmla="*/ 3225043 w 7945062"/>
                    <a:gd name="connsiteY16" fmla="*/ 177887 h 306539"/>
                    <a:gd name="connsiteX17" fmla="*/ 2924229 w 7945062"/>
                    <a:gd name="connsiteY17" fmla="*/ 195981 h 306539"/>
                    <a:gd name="connsiteX18" fmla="*/ 2641815 w 7945062"/>
                    <a:gd name="connsiteY18" fmla="*/ 188736 h 306539"/>
                    <a:gd name="connsiteX19" fmla="*/ 2362299 w 7945062"/>
                    <a:gd name="connsiteY19" fmla="*/ 198029 h 306539"/>
                    <a:gd name="connsiteX20" fmla="*/ 2046736 w 7945062"/>
                    <a:gd name="connsiteY20" fmla="*/ 201575 h 306539"/>
                    <a:gd name="connsiteX21" fmla="*/ 1764045 w 7945062"/>
                    <a:gd name="connsiteY21" fmla="*/ 225036 h 306539"/>
                    <a:gd name="connsiteX22" fmla="*/ 1452589 w 7945062"/>
                    <a:gd name="connsiteY22" fmla="*/ 232587 h 306539"/>
                    <a:gd name="connsiteX23" fmla="*/ 1175127 w 7945062"/>
                    <a:gd name="connsiteY23" fmla="*/ 243304 h 306539"/>
                    <a:gd name="connsiteX24" fmla="*/ 884637 w 7945062"/>
                    <a:gd name="connsiteY24" fmla="*/ 256237 h 306539"/>
                    <a:gd name="connsiteX25" fmla="*/ 584294 w 7945062"/>
                    <a:gd name="connsiteY25" fmla="*/ 274865 h 306539"/>
                    <a:gd name="connsiteX26" fmla="*/ 296047 w 7945062"/>
                    <a:gd name="connsiteY26" fmla="*/ 289450 h 306539"/>
                    <a:gd name="connsiteX27" fmla="*/ 0 w 7945062"/>
                    <a:gd name="connsiteY27" fmla="*/ 306539 h 306539"/>
                    <a:gd name="connsiteX0" fmla="*/ 7945062 w 7945062"/>
                    <a:gd name="connsiteY0" fmla="*/ 140836 h 336339"/>
                    <a:gd name="connsiteX1" fmla="*/ 7637903 w 7945062"/>
                    <a:gd name="connsiteY1" fmla="*/ 150774 h 336339"/>
                    <a:gd name="connsiteX2" fmla="*/ 7352503 w 7945062"/>
                    <a:gd name="connsiteY2" fmla="*/ 180343 h 336339"/>
                    <a:gd name="connsiteX3" fmla="*/ 7070744 w 7945062"/>
                    <a:gd name="connsiteY3" fmla="*/ 0 h 336339"/>
                    <a:gd name="connsiteX4" fmla="*/ 6765915 w 7945062"/>
                    <a:gd name="connsiteY4" fmla="*/ 29800 h 336339"/>
                    <a:gd name="connsiteX5" fmla="*/ 6465485 w 7945062"/>
                    <a:gd name="connsiteY5" fmla="*/ 42906 h 336339"/>
                    <a:gd name="connsiteX6" fmla="*/ 6185124 w 7945062"/>
                    <a:gd name="connsiteY6" fmla="*/ 65931 h 336339"/>
                    <a:gd name="connsiteX7" fmla="*/ 5876567 w 7945062"/>
                    <a:gd name="connsiteY7" fmla="*/ 79606 h 336339"/>
                    <a:gd name="connsiteX8" fmla="*/ 5597983 w 7945062"/>
                    <a:gd name="connsiteY8" fmla="*/ 93487 h 336339"/>
                    <a:gd name="connsiteX9" fmla="*/ 5311651 w 7945062"/>
                    <a:gd name="connsiteY9" fmla="*/ 116968 h 336339"/>
                    <a:gd name="connsiteX10" fmla="*/ 4983199 w 7945062"/>
                    <a:gd name="connsiteY10" fmla="*/ 137073 h 336339"/>
                    <a:gd name="connsiteX11" fmla="*/ 4710965 w 7945062"/>
                    <a:gd name="connsiteY11" fmla="*/ 150201 h 336339"/>
                    <a:gd name="connsiteX12" fmla="*/ 4403340 w 7945062"/>
                    <a:gd name="connsiteY12" fmla="*/ 156459 h 336339"/>
                    <a:gd name="connsiteX13" fmla="*/ 4115231 w 7945062"/>
                    <a:gd name="connsiteY13" fmla="*/ 169468 h 336339"/>
                    <a:gd name="connsiteX14" fmla="*/ 3825867 w 7945062"/>
                    <a:gd name="connsiteY14" fmla="*/ 179672 h 336339"/>
                    <a:gd name="connsiteX15" fmla="*/ 3514740 w 7945062"/>
                    <a:gd name="connsiteY15" fmla="*/ 186937 h 336339"/>
                    <a:gd name="connsiteX16" fmla="*/ 3225043 w 7945062"/>
                    <a:gd name="connsiteY16" fmla="*/ 207687 h 336339"/>
                    <a:gd name="connsiteX17" fmla="*/ 2924229 w 7945062"/>
                    <a:gd name="connsiteY17" fmla="*/ 225781 h 336339"/>
                    <a:gd name="connsiteX18" fmla="*/ 2641815 w 7945062"/>
                    <a:gd name="connsiteY18" fmla="*/ 218536 h 336339"/>
                    <a:gd name="connsiteX19" fmla="*/ 2362299 w 7945062"/>
                    <a:gd name="connsiteY19" fmla="*/ 227829 h 336339"/>
                    <a:gd name="connsiteX20" fmla="*/ 2046736 w 7945062"/>
                    <a:gd name="connsiteY20" fmla="*/ 231375 h 336339"/>
                    <a:gd name="connsiteX21" fmla="*/ 1764045 w 7945062"/>
                    <a:gd name="connsiteY21" fmla="*/ 254836 h 336339"/>
                    <a:gd name="connsiteX22" fmla="*/ 1452589 w 7945062"/>
                    <a:gd name="connsiteY22" fmla="*/ 262387 h 336339"/>
                    <a:gd name="connsiteX23" fmla="*/ 1175127 w 7945062"/>
                    <a:gd name="connsiteY23" fmla="*/ 273104 h 336339"/>
                    <a:gd name="connsiteX24" fmla="*/ 884637 w 7945062"/>
                    <a:gd name="connsiteY24" fmla="*/ 286037 h 336339"/>
                    <a:gd name="connsiteX25" fmla="*/ 584294 w 7945062"/>
                    <a:gd name="connsiteY25" fmla="*/ 304665 h 336339"/>
                    <a:gd name="connsiteX26" fmla="*/ 296047 w 7945062"/>
                    <a:gd name="connsiteY26" fmla="*/ 319250 h 336339"/>
                    <a:gd name="connsiteX27" fmla="*/ 0 w 7945062"/>
                    <a:gd name="connsiteY27" fmla="*/ 336339 h 336339"/>
                    <a:gd name="connsiteX0" fmla="*/ 7945062 w 7945062"/>
                    <a:gd name="connsiteY0" fmla="*/ 170802 h 366305"/>
                    <a:gd name="connsiteX1" fmla="*/ 7637903 w 7945062"/>
                    <a:gd name="connsiteY1" fmla="*/ 180740 h 366305"/>
                    <a:gd name="connsiteX2" fmla="*/ 7362028 w 7945062"/>
                    <a:gd name="connsiteY2" fmla="*/ 0 h 366305"/>
                    <a:gd name="connsiteX3" fmla="*/ 7070744 w 7945062"/>
                    <a:gd name="connsiteY3" fmla="*/ 29966 h 366305"/>
                    <a:gd name="connsiteX4" fmla="*/ 6765915 w 7945062"/>
                    <a:gd name="connsiteY4" fmla="*/ 59766 h 366305"/>
                    <a:gd name="connsiteX5" fmla="*/ 6465485 w 7945062"/>
                    <a:gd name="connsiteY5" fmla="*/ 72872 h 366305"/>
                    <a:gd name="connsiteX6" fmla="*/ 6185124 w 7945062"/>
                    <a:gd name="connsiteY6" fmla="*/ 95897 h 366305"/>
                    <a:gd name="connsiteX7" fmla="*/ 5876567 w 7945062"/>
                    <a:gd name="connsiteY7" fmla="*/ 109572 h 366305"/>
                    <a:gd name="connsiteX8" fmla="*/ 5597983 w 7945062"/>
                    <a:gd name="connsiteY8" fmla="*/ 123453 h 366305"/>
                    <a:gd name="connsiteX9" fmla="*/ 5311651 w 7945062"/>
                    <a:gd name="connsiteY9" fmla="*/ 146934 h 366305"/>
                    <a:gd name="connsiteX10" fmla="*/ 4983199 w 7945062"/>
                    <a:gd name="connsiteY10" fmla="*/ 167039 h 366305"/>
                    <a:gd name="connsiteX11" fmla="*/ 4710965 w 7945062"/>
                    <a:gd name="connsiteY11" fmla="*/ 180167 h 366305"/>
                    <a:gd name="connsiteX12" fmla="*/ 4403340 w 7945062"/>
                    <a:gd name="connsiteY12" fmla="*/ 186425 h 366305"/>
                    <a:gd name="connsiteX13" fmla="*/ 4115231 w 7945062"/>
                    <a:gd name="connsiteY13" fmla="*/ 199434 h 366305"/>
                    <a:gd name="connsiteX14" fmla="*/ 3825867 w 7945062"/>
                    <a:gd name="connsiteY14" fmla="*/ 209638 h 366305"/>
                    <a:gd name="connsiteX15" fmla="*/ 3514740 w 7945062"/>
                    <a:gd name="connsiteY15" fmla="*/ 216903 h 366305"/>
                    <a:gd name="connsiteX16" fmla="*/ 3225043 w 7945062"/>
                    <a:gd name="connsiteY16" fmla="*/ 237653 h 366305"/>
                    <a:gd name="connsiteX17" fmla="*/ 2924229 w 7945062"/>
                    <a:gd name="connsiteY17" fmla="*/ 255747 h 366305"/>
                    <a:gd name="connsiteX18" fmla="*/ 2641815 w 7945062"/>
                    <a:gd name="connsiteY18" fmla="*/ 248502 h 366305"/>
                    <a:gd name="connsiteX19" fmla="*/ 2362299 w 7945062"/>
                    <a:gd name="connsiteY19" fmla="*/ 257795 h 366305"/>
                    <a:gd name="connsiteX20" fmla="*/ 2046736 w 7945062"/>
                    <a:gd name="connsiteY20" fmla="*/ 261341 h 366305"/>
                    <a:gd name="connsiteX21" fmla="*/ 1764045 w 7945062"/>
                    <a:gd name="connsiteY21" fmla="*/ 284802 h 366305"/>
                    <a:gd name="connsiteX22" fmla="*/ 1452589 w 7945062"/>
                    <a:gd name="connsiteY22" fmla="*/ 292353 h 366305"/>
                    <a:gd name="connsiteX23" fmla="*/ 1175127 w 7945062"/>
                    <a:gd name="connsiteY23" fmla="*/ 303070 h 366305"/>
                    <a:gd name="connsiteX24" fmla="*/ 884637 w 7945062"/>
                    <a:gd name="connsiteY24" fmla="*/ 316003 h 366305"/>
                    <a:gd name="connsiteX25" fmla="*/ 584294 w 7945062"/>
                    <a:gd name="connsiteY25" fmla="*/ 334631 h 366305"/>
                    <a:gd name="connsiteX26" fmla="*/ 296047 w 7945062"/>
                    <a:gd name="connsiteY26" fmla="*/ 349216 h 366305"/>
                    <a:gd name="connsiteX27" fmla="*/ 0 w 7945062"/>
                    <a:gd name="connsiteY27" fmla="*/ 366305 h 366305"/>
                    <a:gd name="connsiteX0" fmla="*/ 7945062 w 7945062"/>
                    <a:gd name="connsiteY0" fmla="*/ 187626 h 383129"/>
                    <a:gd name="connsiteX1" fmla="*/ 7647428 w 7945062"/>
                    <a:gd name="connsiteY1" fmla="*/ 0 h 383129"/>
                    <a:gd name="connsiteX2" fmla="*/ 7362028 w 7945062"/>
                    <a:gd name="connsiteY2" fmla="*/ 16824 h 383129"/>
                    <a:gd name="connsiteX3" fmla="*/ 7070744 w 7945062"/>
                    <a:gd name="connsiteY3" fmla="*/ 46790 h 383129"/>
                    <a:gd name="connsiteX4" fmla="*/ 6765915 w 7945062"/>
                    <a:gd name="connsiteY4" fmla="*/ 76590 h 383129"/>
                    <a:gd name="connsiteX5" fmla="*/ 6465485 w 7945062"/>
                    <a:gd name="connsiteY5" fmla="*/ 89696 h 383129"/>
                    <a:gd name="connsiteX6" fmla="*/ 6185124 w 7945062"/>
                    <a:gd name="connsiteY6" fmla="*/ 112721 h 383129"/>
                    <a:gd name="connsiteX7" fmla="*/ 5876567 w 7945062"/>
                    <a:gd name="connsiteY7" fmla="*/ 126396 h 383129"/>
                    <a:gd name="connsiteX8" fmla="*/ 5597983 w 7945062"/>
                    <a:gd name="connsiteY8" fmla="*/ 140277 h 383129"/>
                    <a:gd name="connsiteX9" fmla="*/ 5311651 w 7945062"/>
                    <a:gd name="connsiteY9" fmla="*/ 163758 h 383129"/>
                    <a:gd name="connsiteX10" fmla="*/ 4983199 w 7945062"/>
                    <a:gd name="connsiteY10" fmla="*/ 183863 h 383129"/>
                    <a:gd name="connsiteX11" fmla="*/ 4710965 w 7945062"/>
                    <a:gd name="connsiteY11" fmla="*/ 196991 h 383129"/>
                    <a:gd name="connsiteX12" fmla="*/ 4403340 w 7945062"/>
                    <a:gd name="connsiteY12" fmla="*/ 203249 h 383129"/>
                    <a:gd name="connsiteX13" fmla="*/ 4115231 w 7945062"/>
                    <a:gd name="connsiteY13" fmla="*/ 216258 h 383129"/>
                    <a:gd name="connsiteX14" fmla="*/ 3825867 w 7945062"/>
                    <a:gd name="connsiteY14" fmla="*/ 226462 h 383129"/>
                    <a:gd name="connsiteX15" fmla="*/ 3514740 w 7945062"/>
                    <a:gd name="connsiteY15" fmla="*/ 233727 h 383129"/>
                    <a:gd name="connsiteX16" fmla="*/ 3225043 w 7945062"/>
                    <a:gd name="connsiteY16" fmla="*/ 254477 h 383129"/>
                    <a:gd name="connsiteX17" fmla="*/ 2924229 w 7945062"/>
                    <a:gd name="connsiteY17" fmla="*/ 272571 h 383129"/>
                    <a:gd name="connsiteX18" fmla="*/ 2641815 w 7945062"/>
                    <a:gd name="connsiteY18" fmla="*/ 265326 h 383129"/>
                    <a:gd name="connsiteX19" fmla="*/ 2362299 w 7945062"/>
                    <a:gd name="connsiteY19" fmla="*/ 274619 h 383129"/>
                    <a:gd name="connsiteX20" fmla="*/ 2046736 w 7945062"/>
                    <a:gd name="connsiteY20" fmla="*/ 278165 h 383129"/>
                    <a:gd name="connsiteX21" fmla="*/ 1764045 w 7945062"/>
                    <a:gd name="connsiteY21" fmla="*/ 301626 h 383129"/>
                    <a:gd name="connsiteX22" fmla="*/ 1452589 w 7945062"/>
                    <a:gd name="connsiteY22" fmla="*/ 309177 h 383129"/>
                    <a:gd name="connsiteX23" fmla="*/ 1175127 w 7945062"/>
                    <a:gd name="connsiteY23" fmla="*/ 319894 h 383129"/>
                    <a:gd name="connsiteX24" fmla="*/ 884637 w 7945062"/>
                    <a:gd name="connsiteY24" fmla="*/ 332827 h 383129"/>
                    <a:gd name="connsiteX25" fmla="*/ 584294 w 7945062"/>
                    <a:gd name="connsiteY25" fmla="*/ 351455 h 383129"/>
                    <a:gd name="connsiteX26" fmla="*/ 296047 w 7945062"/>
                    <a:gd name="connsiteY26" fmla="*/ 366040 h 383129"/>
                    <a:gd name="connsiteX27" fmla="*/ 0 w 7945062"/>
                    <a:gd name="connsiteY27" fmla="*/ 383129 h 383129"/>
                    <a:gd name="connsiteX0" fmla="*/ 7951412 w 7951412"/>
                    <a:gd name="connsiteY0" fmla="*/ 0 h 412186"/>
                    <a:gd name="connsiteX1" fmla="*/ 7647428 w 7951412"/>
                    <a:gd name="connsiteY1" fmla="*/ 29057 h 412186"/>
                    <a:gd name="connsiteX2" fmla="*/ 7362028 w 7951412"/>
                    <a:gd name="connsiteY2" fmla="*/ 45881 h 412186"/>
                    <a:gd name="connsiteX3" fmla="*/ 7070744 w 7951412"/>
                    <a:gd name="connsiteY3" fmla="*/ 75847 h 412186"/>
                    <a:gd name="connsiteX4" fmla="*/ 6765915 w 7951412"/>
                    <a:gd name="connsiteY4" fmla="*/ 105647 h 412186"/>
                    <a:gd name="connsiteX5" fmla="*/ 6465485 w 7951412"/>
                    <a:gd name="connsiteY5" fmla="*/ 118753 h 412186"/>
                    <a:gd name="connsiteX6" fmla="*/ 6185124 w 7951412"/>
                    <a:gd name="connsiteY6" fmla="*/ 141778 h 412186"/>
                    <a:gd name="connsiteX7" fmla="*/ 5876567 w 7951412"/>
                    <a:gd name="connsiteY7" fmla="*/ 155453 h 412186"/>
                    <a:gd name="connsiteX8" fmla="*/ 5597983 w 7951412"/>
                    <a:gd name="connsiteY8" fmla="*/ 169334 h 412186"/>
                    <a:gd name="connsiteX9" fmla="*/ 5311651 w 7951412"/>
                    <a:gd name="connsiteY9" fmla="*/ 192815 h 412186"/>
                    <a:gd name="connsiteX10" fmla="*/ 4983199 w 7951412"/>
                    <a:gd name="connsiteY10" fmla="*/ 212920 h 412186"/>
                    <a:gd name="connsiteX11" fmla="*/ 4710965 w 7951412"/>
                    <a:gd name="connsiteY11" fmla="*/ 226048 h 412186"/>
                    <a:gd name="connsiteX12" fmla="*/ 4403340 w 7951412"/>
                    <a:gd name="connsiteY12" fmla="*/ 232306 h 412186"/>
                    <a:gd name="connsiteX13" fmla="*/ 4115231 w 7951412"/>
                    <a:gd name="connsiteY13" fmla="*/ 245315 h 412186"/>
                    <a:gd name="connsiteX14" fmla="*/ 3825867 w 7951412"/>
                    <a:gd name="connsiteY14" fmla="*/ 255519 h 412186"/>
                    <a:gd name="connsiteX15" fmla="*/ 3514740 w 7951412"/>
                    <a:gd name="connsiteY15" fmla="*/ 262784 h 412186"/>
                    <a:gd name="connsiteX16" fmla="*/ 3225043 w 7951412"/>
                    <a:gd name="connsiteY16" fmla="*/ 283534 h 412186"/>
                    <a:gd name="connsiteX17" fmla="*/ 2924229 w 7951412"/>
                    <a:gd name="connsiteY17" fmla="*/ 301628 h 412186"/>
                    <a:gd name="connsiteX18" fmla="*/ 2641815 w 7951412"/>
                    <a:gd name="connsiteY18" fmla="*/ 294383 h 412186"/>
                    <a:gd name="connsiteX19" fmla="*/ 2362299 w 7951412"/>
                    <a:gd name="connsiteY19" fmla="*/ 303676 h 412186"/>
                    <a:gd name="connsiteX20" fmla="*/ 2046736 w 7951412"/>
                    <a:gd name="connsiteY20" fmla="*/ 307222 h 412186"/>
                    <a:gd name="connsiteX21" fmla="*/ 1764045 w 7951412"/>
                    <a:gd name="connsiteY21" fmla="*/ 330683 h 412186"/>
                    <a:gd name="connsiteX22" fmla="*/ 1452589 w 7951412"/>
                    <a:gd name="connsiteY22" fmla="*/ 338234 h 412186"/>
                    <a:gd name="connsiteX23" fmla="*/ 1175127 w 7951412"/>
                    <a:gd name="connsiteY23" fmla="*/ 348951 h 412186"/>
                    <a:gd name="connsiteX24" fmla="*/ 884637 w 7951412"/>
                    <a:gd name="connsiteY24" fmla="*/ 361884 h 412186"/>
                    <a:gd name="connsiteX25" fmla="*/ 584294 w 7951412"/>
                    <a:gd name="connsiteY25" fmla="*/ 380512 h 412186"/>
                    <a:gd name="connsiteX26" fmla="*/ 296047 w 7951412"/>
                    <a:gd name="connsiteY26" fmla="*/ 395097 h 412186"/>
                    <a:gd name="connsiteX27" fmla="*/ 0 w 7951412"/>
                    <a:gd name="connsiteY27" fmla="*/ 412186 h 412186"/>
                    <a:gd name="connsiteX0" fmla="*/ 7956175 w 7956175"/>
                    <a:gd name="connsiteY0" fmla="*/ 35470 h 383129"/>
                    <a:gd name="connsiteX1" fmla="*/ 7647428 w 7956175"/>
                    <a:gd name="connsiteY1" fmla="*/ 0 h 383129"/>
                    <a:gd name="connsiteX2" fmla="*/ 7362028 w 7956175"/>
                    <a:gd name="connsiteY2" fmla="*/ 16824 h 383129"/>
                    <a:gd name="connsiteX3" fmla="*/ 7070744 w 7956175"/>
                    <a:gd name="connsiteY3" fmla="*/ 46790 h 383129"/>
                    <a:gd name="connsiteX4" fmla="*/ 6765915 w 7956175"/>
                    <a:gd name="connsiteY4" fmla="*/ 76590 h 383129"/>
                    <a:gd name="connsiteX5" fmla="*/ 6465485 w 7956175"/>
                    <a:gd name="connsiteY5" fmla="*/ 89696 h 383129"/>
                    <a:gd name="connsiteX6" fmla="*/ 6185124 w 7956175"/>
                    <a:gd name="connsiteY6" fmla="*/ 112721 h 383129"/>
                    <a:gd name="connsiteX7" fmla="*/ 5876567 w 7956175"/>
                    <a:gd name="connsiteY7" fmla="*/ 126396 h 383129"/>
                    <a:gd name="connsiteX8" fmla="*/ 5597983 w 7956175"/>
                    <a:gd name="connsiteY8" fmla="*/ 140277 h 383129"/>
                    <a:gd name="connsiteX9" fmla="*/ 5311651 w 7956175"/>
                    <a:gd name="connsiteY9" fmla="*/ 163758 h 383129"/>
                    <a:gd name="connsiteX10" fmla="*/ 4983199 w 7956175"/>
                    <a:gd name="connsiteY10" fmla="*/ 183863 h 383129"/>
                    <a:gd name="connsiteX11" fmla="*/ 4710965 w 7956175"/>
                    <a:gd name="connsiteY11" fmla="*/ 196991 h 383129"/>
                    <a:gd name="connsiteX12" fmla="*/ 4403340 w 7956175"/>
                    <a:gd name="connsiteY12" fmla="*/ 203249 h 383129"/>
                    <a:gd name="connsiteX13" fmla="*/ 4115231 w 7956175"/>
                    <a:gd name="connsiteY13" fmla="*/ 216258 h 383129"/>
                    <a:gd name="connsiteX14" fmla="*/ 3825867 w 7956175"/>
                    <a:gd name="connsiteY14" fmla="*/ 226462 h 383129"/>
                    <a:gd name="connsiteX15" fmla="*/ 3514740 w 7956175"/>
                    <a:gd name="connsiteY15" fmla="*/ 233727 h 383129"/>
                    <a:gd name="connsiteX16" fmla="*/ 3225043 w 7956175"/>
                    <a:gd name="connsiteY16" fmla="*/ 254477 h 383129"/>
                    <a:gd name="connsiteX17" fmla="*/ 2924229 w 7956175"/>
                    <a:gd name="connsiteY17" fmla="*/ 272571 h 383129"/>
                    <a:gd name="connsiteX18" fmla="*/ 2641815 w 7956175"/>
                    <a:gd name="connsiteY18" fmla="*/ 265326 h 383129"/>
                    <a:gd name="connsiteX19" fmla="*/ 2362299 w 7956175"/>
                    <a:gd name="connsiteY19" fmla="*/ 274619 h 383129"/>
                    <a:gd name="connsiteX20" fmla="*/ 2046736 w 7956175"/>
                    <a:gd name="connsiteY20" fmla="*/ 278165 h 383129"/>
                    <a:gd name="connsiteX21" fmla="*/ 1764045 w 7956175"/>
                    <a:gd name="connsiteY21" fmla="*/ 301626 h 383129"/>
                    <a:gd name="connsiteX22" fmla="*/ 1452589 w 7956175"/>
                    <a:gd name="connsiteY22" fmla="*/ 309177 h 383129"/>
                    <a:gd name="connsiteX23" fmla="*/ 1175127 w 7956175"/>
                    <a:gd name="connsiteY23" fmla="*/ 319894 h 383129"/>
                    <a:gd name="connsiteX24" fmla="*/ 884637 w 7956175"/>
                    <a:gd name="connsiteY24" fmla="*/ 332827 h 383129"/>
                    <a:gd name="connsiteX25" fmla="*/ 584294 w 7956175"/>
                    <a:gd name="connsiteY25" fmla="*/ 351455 h 383129"/>
                    <a:gd name="connsiteX26" fmla="*/ 296047 w 7956175"/>
                    <a:gd name="connsiteY26" fmla="*/ 366040 h 383129"/>
                    <a:gd name="connsiteX27" fmla="*/ 0 w 7956175"/>
                    <a:gd name="connsiteY27" fmla="*/ 383129 h 383129"/>
                    <a:gd name="connsiteX0" fmla="*/ 7956175 w 7956175"/>
                    <a:gd name="connsiteY0" fmla="*/ 18646 h 366305"/>
                    <a:gd name="connsiteX1" fmla="*/ 7649810 w 7956175"/>
                    <a:gd name="connsiteY1" fmla="*/ 45313 h 366305"/>
                    <a:gd name="connsiteX2" fmla="*/ 7362028 w 7956175"/>
                    <a:gd name="connsiteY2" fmla="*/ 0 h 366305"/>
                    <a:gd name="connsiteX3" fmla="*/ 7070744 w 7956175"/>
                    <a:gd name="connsiteY3" fmla="*/ 29966 h 366305"/>
                    <a:gd name="connsiteX4" fmla="*/ 6765915 w 7956175"/>
                    <a:gd name="connsiteY4" fmla="*/ 59766 h 366305"/>
                    <a:gd name="connsiteX5" fmla="*/ 6465485 w 7956175"/>
                    <a:gd name="connsiteY5" fmla="*/ 72872 h 366305"/>
                    <a:gd name="connsiteX6" fmla="*/ 6185124 w 7956175"/>
                    <a:gd name="connsiteY6" fmla="*/ 95897 h 366305"/>
                    <a:gd name="connsiteX7" fmla="*/ 5876567 w 7956175"/>
                    <a:gd name="connsiteY7" fmla="*/ 109572 h 366305"/>
                    <a:gd name="connsiteX8" fmla="*/ 5597983 w 7956175"/>
                    <a:gd name="connsiteY8" fmla="*/ 123453 h 366305"/>
                    <a:gd name="connsiteX9" fmla="*/ 5311651 w 7956175"/>
                    <a:gd name="connsiteY9" fmla="*/ 146934 h 366305"/>
                    <a:gd name="connsiteX10" fmla="*/ 4983199 w 7956175"/>
                    <a:gd name="connsiteY10" fmla="*/ 167039 h 366305"/>
                    <a:gd name="connsiteX11" fmla="*/ 4710965 w 7956175"/>
                    <a:gd name="connsiteY11" fmla="*/ 180167 h 366305"/>
                    <a:gd name="connsiteX12" fmla="*/ 4403340 w 7956175"/>
                    <a:gd name="connsiteY12" fmla="*/ 186425 h 366305"/>
                    <a:gd name="connsiteX13" fmla="*/ 4115231 w 7956175"/>
                    <a:gd name="connsiteY13" fmla="*/ 199434 h 366305"/>
                    <a:gd name="connsiteX14" fmla="*/ 3825867 w 7956175"/>
                    <a:gd name="connsiteY14" fmla="*/ 209638 h 366305"/>
                    <a:gd name="connsiteX15" fmla="*/ 3514740 w 7956175"/>
                    <a:gd name="connsiteY15" fmla="*/ 216903 h 366305"/>
                    <a:gd name="connsiteX16" fmla="*/ 3225043 w 7956175"/>
                    <a:gd name="connsiteY16" fmla="*/ 237653 h 366305"/>
                    <a:gd name="connsiteX17" fmla="*/ 2924229 w 7956175"/>
                    <a:gd name="connsiteY17" fmla="*/ 255747 h 366305"/>
                    <a:gd name="connsiteX18" fmla="*/ 2641815 w 7956175"/>
                    <a:gd name="connsiteY18" fmla="*/ 248502 h 366305"/>
                    <a:gd name="connsiteX19" fmla="*/ 2362299 w 7956175"/>
                    <a:gd name="connsiteY19" fmla="*/ 257795 h 366305"/>
                    <a:gd name="connsiteX20" fmla="*/ 2046736 w 7956175"/>
                    <a:gd name="connsiteY20" fmla="*/ 261341 h 366305"/>
                    <a:gd name="connsiteX21" fmla="*/ 1764045 w 7956175"/>
                    <a:gd name="connsiteY21" fmla="*/ 284802 h 366305"/>
                    <a:gd name="connsiteX22" fmla="*/ 1452589 w 7956175"/>
                    <a:gd name="connsiteY22" fmla="*/ 292353 h 366305"/>
                    <a:gd name="connsiteX23" fmla="*/ 1175127 w 7956175"/>
                    <a:gd name="connsiteY23" fmla="*/ 303070 h 366305"/>
                    <a:gd name="connsiteX24" fmla="*/ 884637 w 7956175"/>
                    <a:gd name="connsiteY24" fmla="*/ 316003 h 366305"/>
                    <a:gd name="connsiteX25" fmla="*/ 584294 w 7956175"/>
                    <a:gd name="connsiteY25" fmla="*/ 334631 h 366305"/>
                    <a:gd name="connsiteX26" fmla="*/ 296047 w 7956175"/>
                    <a:gd name="connsiteY26" fmla="*/ 349216 h 366305"/>
                    <a:gd name="connsiteX27" fmla="*/ 0 w 7956175"/>
                    <a:gd name="connsiteY27" fmla="*/ 366305 h 366305"/>
                    <a:gd name="connsiteX0" fmla="*/ 7956175 w 7956175"/>
                    <a:gd name="connsiteY0" fmla="*/ 0 h 347659"/>
                    <a:gd name="connsiteX1" fmla="*/ 7649810 w 7956175"/>
                    <a:gd name="connsiteY1" fmla="*/ 26667 h 347659"/>
                    <a:gd name="connsiteX2" fmla="*/ 7347740 w 7956175"/>
                    <a:gd name="connsiteY2" fmla="*/ 57830 h 347659"/>
                    <a:gd name="connsiteX3" fmla="*/ 7070744 w 7956175"/>
                    <a:gd name="connsiteY3" fmla="*/ 11320 h 347659"/>
                    <a:gd name="connsiteX4" fmla="*/ 6765915 w 7956175"/>
                    <a:gd name="connsiteY4" fmla="*/ 41120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65915 w 7956175"/>
                    <a:gd name="connsiteY4" fmla="*/ 41120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97983 w 7956175"/>
                    <a:gd name="connsiteY8" fmla="*/ 104807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81315 w 7956175"/>
                    <a:gd name="connsiteY8" fmla="*/ 169333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8807 w 7956175"/>
                    <a:gd name="connsiteY21" fmla="*/ 275715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8807 w 7956175"/>
                    <a:gd name="connsiteY21" fmla="*/ 275715 h 347659"/>
                    <a:gd name="connsiteX22" fmla="*/ 1476402 w 7956175"/>
                    <a:gd name="connsiteY22" fmla="*/ 278486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29981 w 7929981"/>
                    <a:gd name="connsiteY0" fmla="*/ 0 h 330570"/>
                    <a:gd name="connsiteX1" fmla="*/ 7623616 w 7929981"/>
                    <a:gd name="connsiteY1" fmla="*/ 26667 h 330570"/>
                    <a:gd name="connsiteX2" fmla="*/ 7321546 w 7929981"/>
                    <a:gd name="connsiteY2" fmla="*/ 57830 h 330570"/>
                    <a:gd name="connsiteX3" fmla="*/ 7027881 w 7929981"/>
                    <a:gd name="connsiteY3" fmla="*/ 80626 h 330570"/>
                    <a:gd name="connsiteX4" fmla="*/ 6727814 w 7929981"/>
                    <a:gd name="connsiteY4" fmla="*/ 117596 h 330570"/>
                    <a:gd name="connsiteX5" fmla="*/ 6434528 w 7929981"/>
                    <a:gd name="connsiteY5" fmla="*/ 125922 h 330570"/>
                    <a:gd name="connsiteX6" fmla="*/ 6151787 w 7929981"/>
                    <a:gd name="connsiteY6" fmla="*/ 132219 h 330570"/>
                    <a:gd name="connsiteX7" fmla="*/ 5847991 w 7929981"/>
                    <a:gd name="connsiteY7" fmla="*/ 155454 h 330570"/>
                    <a:gd name="connsiteX8" fmla="*/ 5555121 w 7929981"/>
                    <a:gd name="connsiteY8" fmla="*/ 169333 h 330570"/>
                    <a:gd name="connsiteX9" fmla="*/ 5266407 w 7929981"/>
                    <a:gd name="connsiteY9" fmla="*/ 180866 h 330570"/>
                    <a:gd name="connsiteX10" fmla="*/ 4959386 w 7929981"/>
                    <a:gd name="connsiteY10" fmla="*/ 215310 h 330570"/>
                    <a:gd name="connsiteX11" fmla="*/ 4663340 w 7929981"/>
                    <a:gd name="connsiteY11" fmla="*/ 209318 h 330570"/>
                    <a:gd name="connsiteX12" fmla="*/ 4386671 w 7929981"/>
                    <a:gd name="connsiteY12" fmla="*/ 227526 h 330570"/>
                    <a:gd name="connsiteX13" fmla="*/ 4105706 w 7929981"/>
                    <a:gd name="connsiteY13" fmla="*/ 226196 h 330570"/>
                    <a:gd name="connsiteX14" fmla="*/ 3809199 w 7929981"/>
                    <a:gd name="connsiteY14" fmla="*/ 234009 h 330570"/>
                    <a:gd name="connsiteX15" fmla="*/ 3512360 w 7929981"/>
                    <a:gd name="connsiteY15" fmla="*/ 248445 h 330570"/>
                    <a:gd name="connsiteX16" fmla="*/ 3217900 w 7929981"/>
                    <a:gd name="connsiteY16" fmla="*/ 266805 h 330570"/>
                    <a:gd name="connsiteX17" fmla="*/ 2936135 w 7929981"/>
                    <a:gd name="connsiteY17" fmla="*/ 275339 h 330570"/>
                    <a:gd name="connsiteX18" fmla="*/ 2632290 w 7929981"/>
                    <a:gd name="connsiteY18" fmla="*/ 270485 h 330570"/>
                    <a:gd name="connsiteX19" fmla="*/ 2340867 w 7929981"/>
                    <a:gd name="connsiteY19" fmla="*/ 272608 h 330570"/>
                    <a:gd name="connsiteX20" fmla="*/ 2053880 w 7929981"/>
                    <a:gd name="connsiteY20" fmla="*/ 278543 h 330570"/>
                    <a:gd name="connsiteX21" fmla="*/ 1742613 w 7929981"/>
                    <a:gd name="connsiteY21" fmla="*/ 275715 h 330570"/>
                    <a:gd name="connsiteX22" fmla="*/ 1450208 w 7929981"/>
                    <a:gd name="connsiteY22" fmla="*/ 278486 h 330570"/>
                    <a:gd name="connsiteX23" fmla="*/ 1148933 w 7929981"/>
                    <a:gd name="connsiteY23" fmla="*/ 284424 h 330570"/>
                    <a:gd name="connsiteX24" fmla="*/ 858443 w 7929981"/>
                    <a:gd name="connsiteY24" fmla="*/ 297357 h 330570"/>
                    <a:gd name="connsiteX25" fmla="*/ 558100 w 7929981"/>
                    <a:gd name="connsiteY25" fmla="*/ 315985 h 330570"/>
                    <a:gd name="connsiteX26" fmla="*/ 269853 w 7929981"/>
                    <a:gd name="connsiteY26" fmla="*/ 330570 h 330570"/>
                    <a:gd name="connsiteX27" fmla="*/ 0 w 7929981"/>
                    <a:gd name="connsiteY27" fmla="*/ 287912 h 33057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281759 w 7941887"/>
                    <a:gd name="connsiteY26" fmla="*/ 330570 h 335710"/>
                    <a:gd name="connsiteX27" fmla="*/ 0 w 7941887"/>
                    <a:gd name="connsiteY27" fmla="*/ 335710 h 33571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303190 w 7941887"/>
                    <a:gd name="connsiteY26" fmla="*/ 273213 h 335710"/>
                    <a:gd name="connsiteX27" fmla="*/ 0 w 7941887"/>
                    <a:gd name="connsiteY27" fmla="*/ 335710 h 33571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288903 w 7941887"/>
                    <a:gd name="connsiteY26" fmla="*/ 328180 h 335710"/>
                    <a:gd name="connsiteX27" fmla="*/ 0 w 7941887"/>
                    <a:gd name="connsiteY27" fmla="*/ 335710 h 335710"/>
                    <a:gd name="connsiteX0" fmla="*/ 7922837 w 7922837"/>
                    <a:gd name="connsiteY0" fmla="*/ 8385 h 309043"/>
                    <a:gd name="connsiteX1" fmla="*/ 7635522 w 7922837"/>
                    <a:gd name="connsiteY1" fmla="*/ 0 h 309043"/>
                    <a:gd name="connsiteX2" fmla="*/ 7333452 w 7922837"/>
                    <a:gd name="connsiteY2" fmla="*/ 31163 h 309043"/>
                    <a:gd name="connsiteX3" fmla="*/ 7039787 w 7922837"/>
                    <a:gd name="connsiteY3" fmla="*/ 53959 h 309043"/>
                    <a:gd name="connsiteX4" fmla="*/ 6739720 w 7922837"/>
                    <a:gd name="connsiteY4" fmla="*/ 90929 h 309043"/>
                    <a:gd name="connsiteX5" fmla="*/ 6446434 w 7922837"/>
                    <a:gd name="connsiteY5" fmla="*/ 99255 h 309043"/>
                    <a:gd name="connsiteX6" fmla="*/ 6163693 w 7922837"/>
                    <a:gd name="connsiteY6" fmla="*/ 105552 h 309043"/>
                    <a:gd name="connsiteX7" fmla="*/ 5859897 w 7922837"/>
                    <a:gd name="connsiteY7" fmla="*/ 128787 h 309043"/>
                    <a:gd name="connsiteX8" fmla="*/ 5567027 w 7922837"/>
                    <a:gd name="connsiteY8" fmla="*/ 142666 h 309043"/>
                    <a:gd name="connsiteX9" fmla="*/ 5278313 w 7922837"/>
                    <a:gd name="connsiteY9" fmla="*/ 154199 h 309043"/>
                    <a:gd name="connsiteX10" fmla="*/ 4971292 w 7922837"/>
                    <a:gd name="connsiteY10" fmla="*/ 188643 h 309043"/>
                    <a:gd name="connsiteX11" fmla="*/ 4675246 w 7922837"/>
                    <a:gd name="connsiteY11" fmla="*/ 182651 h 309043"/>
                    <a:gd name="connsiteX12" fmla="*/ 4398577 w 7922837"/>
                    <a:gd name="connsiteY12" fmla="*/ 200859 h 309043"/>
                    <a:gd name="connsiteX13" fmla="*/ 4117612 w 7922837"/>
                    <a:gd name="connsiteY13" fmla="*/ 199529 h 309043"/>
                    <a:gd name="connsiteX14" fmla="*/ 3821105 w 7922837"/>
                    <a:gd name="connsiteY14" fmla="*/ 207342 h 309043"/>
                    <a:gd name="connsiteX15" fmla="*/ 3524266 w 7922837"/>
                    <a:gd name="connsiteY15" fmla="*/ 221778 h 309043"/>
                    <a:gd name="connsiteX16" fmla="*/ 3229806 w 7922837"/>
                    <a:gd name="connsiteY16" fmla="*/ 240138 h 309043"/>
                    <a:gd name="connsiteX17" fmla="*/ 2948041 w 7922837"/>
                    <a:gd name="connsiteY17" fmla="*/ 248672 h 309043"/>
                    <a:gd name="connsiteX18" fmla="*/ 2644196 w 7922837"/>
                    <a:gd name="connsiteY18" fmla="*/ 243818 h 309043"/>
                    <a:gd name="connsiteX19" fmla="*/ 2352773 w 7922837"/>
                    <a:gd name="connsiteY19" fmla="*/ 245941 h 309043"/>
                    <a:gd name="connsiteX20" fmla="*/ 2065786 w 7922837"/>
                    <a:gd name="connsiteY20" fmla="*/ 251876 h 309043"/>
                    <a:gd name="connsiteX21" fmla="*/ 1754519 w 7922837"/>
                    <a:gd name="connsiteY21" fmla="*/ 249048 h 309043"/>
                    <a:gd name="connsiteX22" fmla="*/ 1462114 w 7922837"/>
                    <a:gd name="connsiteY22" fmla="*/ 251819 h 309043"/>
                    <a:gd name="connsiteX23" fmla="*/ 1160839 w 7922837"/>
                    <a:gd name="connsiteY23" fmla="*/ 257757 h 309043"/>
                    <a:gd name="connsiteX24" fmla="*/ 870349 w 7922837"/>
                    <a:gd name="connsiteY24" fmla="*/ 270690 h 309043"/>
                    <a:gd name="connsiteX25" fmla="*/ 570006 w 7922837"/>
                    <a:gd name="connsiteY25" fmla="*/ 289318 h 309043"/>
                    <a:gd name="connsiteX26" fmla="*/ 288903 w 7922837"/>
                    <a:gd name="connsiteY26" fmla="*/ 301513 h 309043"/>
                    <a:gd name="connsiteX27" fmla="*/ 0 w 7922837"/>
                    <a:gd name="connsiteY27" fmla="*/ 309043 h 309043"/>
                    <a:gd name="connsiteX0" fmla="*/ 7922837 w 7922837"/>
                    <a:gd name="connsiteY0" fmla="*/ 0 h 300658"/>
                    <a:gd name="connsiteX1" fmla="*/ 7635522 w 7922837"/>
                    <a:gd name="connsiteY1" fmla="*/ 17107 h 300658"/>
                    <a:gd name="connsiteX2" fmla="*/ 7333452 w 7922837"/>
                    <a:gd name="connsiteY2" fmla="*/ 22778 h 300658"/>
                    <a:gd name="connsiteX3" fmla="*/ 7039787 w 7922837"/>
                    <a:gd name="connsiteY3" fmla="*/ 45574 h 300658"/>
                    <a:gd name="connsiteX4" fmla="*/ 6739720 w 7922837"/>
                    <a:gd name="connsiteY4" fmla="*/ 82544 h 300658"/>
                    <a:gd name="connsiteX5" fmla="*/ 6446434 w 7922837"/>
                    <a:gd name="connsiteY5" fmla="*/ 90870 h 300658"/>
                    <a:gd name="connsiteX6" fmla="*/ 6163693 w 7922837"/>
                    <a:gd name="connsiteY6" fmla="*/ 97167 h 300658"/>
                    <a:gd name="connsiteX7" fmla="*/ 5859897 w 7922837"/>
                    <a:gd name="connsiteY7" fmla="*/ 120402 h 300658"/>
                    <a:gd name="connsiteX8" fmla="*/ 5567027 w 7922837"/>
                    <a:gd name="connsiteY8" fmla="*/ 134281 h 300658"/>
                    <a:gd name="connsiteX9" fmla="*/ 5278313 w 7922837"/>
                    <a:gd name="connsiteY9" fmla="*/ 145814 h 300658"/>
                    <a:gd name="connsiteX10" fmla="*/ 4971292 w 7922837"/>
                    <a:gd name="connsiteY10" fmla="*/ 180258 h 300658"/>
                    <a:gd name="connsiteX11" fmla="*/ 4675246 w 7922837"/>
                    <a:gd name="connsiteY11" fmla="*/ 174266 h 300658"/>
                    <a:gd name="connsiteX12" fmla="*/ 4398577 w 7922837"/>
                    <a:gd name="connsiteY12" fmla="*/ 192474 h 300658"/>
                    <a:gd name="connsiteX13" fmla="*/ 4117612 w 7922837"/>
                    <a:gd name="connsiteY13" fmla="*/ 191144 h 300658"/>
                    <a:gd name="connsiteX14" fmla="*/ 3821105 w 7922837"/>
                    <a:gd name="connsiteY14" fmla="*/ 198957 h 300658"/>
                    <a:gd name="connsiteX15" fmla="*/ 3524266 w 7922837"/>
                    <a:gd name="connsiteY15" fmla="*/ 213393 h 300658"/>
                    <a:gd name="connsiteX16" fmla="*/ 3229806 w 7922837"/>
                    <a:gd name="connsiteY16" fmla="*/ 231753 h 300658"/>
                    <a:gd name="connsiteX17" fmla="*/ 2948041 w 7922837"/>
                    <a:gd name="connsiteY17" fmla="*/ 240287 h 300658"/>
                    <a:gd name="connsiteX18" fmla="*/ 2644196 w 7922837"/>
                    <a:gd name="connsiteY18" fmla="*/ 235433 h 300658"/>
                    <a:gd name="connsiteX19" fmla="*/ 2352773 w 7922837"/>
                    <a:gd name="connsiteY19" fmla="*/ 237556 h 300658"/>
                    <a:gd name="connsiteX20" fmla="*/ 2065786 w 7922837"/>
                    <a:gd name="connsiteY20" fmla="*/ 243491 h 300658"/>
                    <a:gd name="connsiteX21" fmla="*/ 1754519 w 7922837"/>
                    <a:gd name="connsiteY21" fmla="*/ 240663 h 300658"/>
                    <a:gd name="connsiteX22" fmla="*/ 1462114 w 7922837"/>
                    <a:gd name="connsiteY22" fmla="*/ 243434 h 300658"/>
                    <a:gd name="connsiteX23" fmla="*/ 1160839 w 7922837"/>
                    <a:gd name="connsiteY23" fmla="*/ 249372 h 300658"/>
                    <a:gd name="connsiteX24" fmla="*/ 870349 w 7922837"/>
                    <a:gd name="connsiteY24" fmla="*/ 262305 h 300658"/>
                    <a:gd name="connsiteX25" fmla="*/ 570006 w 7922837"/>
                    <a:gd name="connsiteY25" fmla="*/ 280933 h 300658"/>
                    <a:gd name="connsiteX26" fmla="*/ 288903 w 7922837"/>
                    <a:gd name="connsiteY26" fmla="*/ 293128 h 300658"/>
                    <a:gd name="connsiteX27" fmla="*/ 0 w 7922837"/>
                    <a:gd name="connsiteY27" fmla="*/ 300658 h 300658"/>
                    <a:gd name="connsiteX0" fmla="*/ 7919662 w 7919662"/>
                    <a:gd name="connsiteY0" fmla="*/ 0 h 294285"/>
                    <a:gd name="connsiteX1" fmla="*/ 7635522 w 7919662"/>
                    <a:gd name="connsiteY1" fmla="*/ 10734 h 294285"/>
                    <a:gd name="connsiteX2" fmla="*/ 7333452 w 7919662"/>
                    <a:gd name="connsiteY2" fmla="*/ 16405 h 294285"/>
                    <a:gd name="connsiteX3" fmla="*/ 7039787 w 7919662"/>
                    <a:gd name="connsiteY3" fmla="*/ 39201 h 294285"/>
                    <a:gd name="connsiteX4" fmla="*/ 6739720 w 7919662"/>
                    <a:gd name="connsiteY4" fmla="*/ 7617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39787 w 7919662"/>
                    <a:gd name="connsiteY3" fmla="*/ 39201 h 294285"/>
                    <a:gd name="connsiteX4" fmla="*/ 6739720 w 7919662"/>
                    <a:gd name="connsiteY4" fmla="*/ 7617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39720 w 7919662"/>
                    <a:gd name="connsiteY4" fmla="*/ 7617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2696 h 296981"/>
                    <a:gd name="connsiteX1" fmla="*/ 7635522 w 7919662"/>
                    <a:gd name="connsiteY1" fmla="*/ 13430 h 296981"/>
                    <a:gd name="connsiteX2" fmla="*/ 7339802 w 7919662"/>
                    <a:gd name="connsiteY2" fmla="*/ 38220 h 296981"/>
                    <a:gd name="connsiteX3" fmla="*/ 7049312 w 7919662"/>
                    <a:gd name="connsiteY3" fmla="*/ 51456 h 296981"/>
                    <a:gd name="connsiteX4" fmla="*/ 6761151 w 7919662"/>
                    <a:gd name="connsiteY4" fmla="*/ 0 h 296981"/>
                    <a:gd name="connsiteX5" fmla="*/ 6446434 w 7919662"/>
                    <a:gd name="connsiteY5" fmla="*/ 87193 h 296981"/>
                    <a:gd name="connsiteX6" fmla="*/ 6163693 w 7919662"/>
                    <a:gd name="connsiteY6" fmla="*/ 93490 h 296981"/>
                    <a:gd name="connsiteX7" fmla="*/ 5859897 w 7919662"/>
                    <a:gd name="connsiteY7" fmla="*/ 116725 h 296981"/>
                    <a:gd name="connsiteX8" fmla="*/ 5567027 w 7919662"/>
                    <a:gd name="connsiteY8" fmla="*/ 130604 h 296981"/>
                    <a:gd name="connsiteX9" fmla="*/ 5278313 w 7919662"/>
                    <a:gd name="connsiteY9" fmla="*/ 142137 h 296981"/>
                    <a:gd name="connsiteX10" fmla="*/ 4971292 w 7919662"/>
                    <a:gd name="connsiteY10" fmla="*/ 176581 h 296981"/>
                    <a:gd name="connsiteX11" fmla="*/ 4675246 w 7919662"/>
                    <a:gd name="connsiteY11" fmla="*/ 170589 h 296981"/>
                    <a:gd name="connsiteX12" fmla="*/ 4398577 w 7919662"/>
                    <a:gd name="connsiteY12" fmla="*/ 188797 h 296981"/>
                    <a:gd name="connsiteX13" fmla="*/ 4117612 w 7919662"/>
                    <a:gd name="connsiteY13" fmla="*/ 187467 h 296981"/>
                    <a:gd name="connsiteX14" fmla="*/ 3821105 w 7919662"/>
                    <a:gd name="connsiteY14" fmla="*/ 195280 h 296981"/>
                    <a:gd name="connsiteX15" fmla="*/ 3524266 w 7919662"/>
                    <a:gd name="connsiteY15" fmla="*/ 209716 h 296981"/>
                    <a:gd name="connsiteX16" fmla="*/ 3229806 w 7919662"/>
                    <a:gd name="connsiteY16" fmla="*/ 228076 h 296981"/>
                    <a:gd name="connsiteX17" fmla="*/ 2948041 w 7919662"/>
                    <a:gd name="connsiteY17" fmla="*/ 236610 h 296981"/>
                    <a:gd name="connsiteX18" fmla="*/ 2644196 w 7919662"/>
                    <a:gd name="connsiteY18" fmla="*/ 231756 h 296981"/>
                    <a:gd name="connsiteX19" fmla="*/ 2352773 w 7919662"/>
                    <a:gd name="connsiteY19" fmla="*/ 233879 h 296981"/>
                    <a:gd name="connsiteX20" fmla="*/ 2065786 w 7919662"/>
                    <a:gd name="connsiteY20" fmla="*/ 239814 h 296981"/>
                    <a:gd name="connsiteX21" fmla="*/ 1754519 w 7919662"/>
                    <a:gd name="connsiteY21" fmla="*/ 236986 h 296981"/>
                    <a:gd name="connsiteX22" fmla="*/ 1462114 w 7919662"/>
                    <a:gd name="connsiteY22" fmla="*/ 239757 h 296981"/>
                    <a:gd name="connsiteX23" fmla="*/ 1160839 w 7919662"/>
                    <a:gd name="connsiteY23" fmla="*/ 245695 h 296981"/>
                    <a:gd name="connsiteX24" fmla="*/ 870349 w 7919662"/>
                    <a:gd name="connsiteY24" fmla="*/ 258628 h 296981"/>
                    <a:gd name="connsiteX25" fmla="*/ 570006 w 7919662"/>
                    <a:gd name="connsiteY25" fmla="*/ 277256 h 296981"/>
                    <a:gd name="connsiteX26" fmla="*/ 288903 w 7919662"/>
                    <a:gd name="connsiteY26" fmla="*/ 289451 h 296981"/>
                    <a:gd name="connsiteX27" fmla="*/ 0 w 7919662"/>
                    <a:gd name="connsiteY27" fmla="*/ 296981 h 296981"/>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67865 w 7919662"/>
                    <a:gd name="connsiteY5" fmla="*/ 41479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5599 w 7919662"/>
                    <a:gd name="connsiteY6" fmla="*/ 21488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83710 w 7919662"/>
                    <a:gd name="connsiteY7" fmla="*/ 54282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62265 w 7919662"/>
                    <a:gd name="connsiteY8" fmla="*/ 34702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92600 w 7919662"/>
                    <a:gd name="connsiteY9" fmla="*/ 86864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97363 w 7919662"/>
                    <a:gd name="connsiteY9" fmla="*/ 206358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317084"/>
                    <a:gd name="connsiteX1" fmla="*/ 7635522 w 7919662"/>
                    <a:gd name="connsiteY1" fmla="*/ 10734 h 317084"/>
                    <a:gd name="connsiteX2" fmla="*/ 7339802 w 7919662"/>
                    <a:gd name="connsiteY2" fmla="*/ 35524 h 317084"/>
                    <a:gd name="connsiteX3" fmla="*/ 7049312 w 7919662"/>
                    <a:gd name="connsiteY3" fmla="*/ 48760 h 317084"/>
                    <a:gd name="connsiteX4" fmla="*/ 6773057 w 7919662"/>
                    <a:gd name="connsiteY4" fmla="*/ 61831 h 317084"/>
                    <a:gd name="connsiteX5" fmla="*/ 6453578 w 7919662"/>
                    <a:gd name="connsiteY5" fmla="*/ 74937 h 317084"/>
                    <a:gd name="connsiteX6" fmla="*/ 6170836 w 7919662"/>
                    <a:gd name="connsiteY6" fmla="*/ 83624 h 317084"/>
                    <a:gd name="connsiteX7" fmla="*/ 5874185 w 7919662"/>
                    <a:gd name="connsiteY7" fmla="*/ 94910 h 317084"/>
                    <a:gd name="connsiteX8" fmla="*/ 5571790 w 7919662"/>
                    <a:gd name="connsiteY8" fmla="*/ 106399 h 317084"/>
                    <a:gd name="connsiteX9" fmla="*/ 5278313 w 7919662"/>
                    <a:gd name="connsiteY9" fmla="*/ 105983 h 317084"/>
                    <a:gd name="connsiteX10" fmla="*/ 4995104 w 7919662"/>
                    <a:gd name="connsiteY10" fmla="*/ 106968 h 317084"/>
                    <a:gd name="connsiteX11" fmla="*/ 4691915 w 7919662"/>
                    <a:gd name="connsiteY11" fmla="*/ 120095 h 317084"/>
                    <a:gd name="connsiteX12" fmla="*/ 4400958 w 7919662"/>
                    <a:gd name="connsiteY12" fmla="*/ 126354 h 317084"/>
                    <a:gd name="connsiteX13" fmla="*/ 4100943 w 7919662"/>
                    <a:gd name="connsiteY13" fmla="*/ 134584 h 317084"/>
                    <a:gd name="connsiteX14" fmla="*/ 3804438 w 7919662"/>
                    <a:gd name="connsiteY14" fmla="*/ 135227 h 317084"/>
                    <a:gd name="connsiteX15" fmla="*/ 3517123 w 7919662"/>
                    <a:gd name="connsiteY15" fmla="*/ 135323 h 317084"/>
                    <a:gd name="connsiteX16" fmla="*/ 3222663 w 7919662"/>
                    <a:gd name="connsiteY16" fmla="*/ 151293 h 317084"/>
                    <a:gd name="connsiteX17" fmla="*/ 2921848 w 7919662"/>
                    <a:gd name="connsiteY17" fmla="*/ 150267 h 317084"/>
                    <a:gd name="connsiteX18" fmla="*/ 2639434 w 7919662"/>
                    <a:gd name="connsiteY18" fmla="*/ 159754 h 317084"/>
                    <a:gd name="connsiteX19" fmla="*/ 2352773 w 7919662"/>
                    <a:gd name="connsiteY19" fmla="*/ 171435 h 317084"/>
                    <a:gd name="connsiteX20" fmla="*/ 2049117 w 7919662"/>
                    <a:gd name="connsiteY20" fmla="*/ 184540 h 317084"/>
                    <a:gd name="connsiteX21" fmla="*/ 1754519 w 7919662"/>
                    <a:gd name="connsiteY21" fmla="*/ 212780 h 317084"/>
                    <a:gd name="connsiteX22" fmla="*/ 1462114 w 7919662"/>
                    <a:gd name="connsiteY22" fmla="*/ 229891 h 317084"/>
                    <a:gd name="connsiteX23" fmla="*/ 1172745 w 7919662"/>
                    <a:gd name="connsiteY23" fmla="*/ 317084 h 317084"/>
                    <a:gd name="connsiteX24" fmla="*/ 870349 w 7919662"/>
                    <a:gd name="connsiteY24" fmla="*/ 255932 h 317084"/>
                    <a:gd name="connsiteX25" fmla="*/ 570006 w 7919662"/>
                    <a:gd name="connsiteY25" fmla="*/ 274560 h 317084"/>
                    <a:gd name="connsiteX26" fmla="*/ 288903 w 7919662"/>
                    <a:gd name="connsiteY26" fmla="*/ 286755 h 317084"/>
                    <a:gd name="connsiteX27" fmla="*/ 0 w 7919662"/>
                    <a:gd name="connsiteY27" fmla="*/ 294285 h 317084"/>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332409"/>
                    <a:gd name="connsiteX1" fmla="*/ 7635522 w 7919662"/>
                    <a:gd name="connsiteY1" fmla="*/ 10734 h 332409"/>
                    <a:gd name="connsiteX2" fmla="*/ 7339802 w 7919662"/>
                    <a:gd name="connsiteY2" fmla="*/ 35524 h 332409"/>
                    <a:gd name="connsiteX3" fmla="*/ 7049312 w 7919662"/>
                    <a:gd name="connsiteY3" fmla="*/ 48760 h 332409"/>
                    <a:gd name="connsiteX4" fmla="*/ 6773057 w 7919662"/>
                    <a:gd name="connsiteY4" fmla="*/ 61831 h 332409"/>
                    <a:gd name="connsiteX5" fmla="*/ 6453578 w 7919662"/>
                    <a:gd name="connsiteY5" fmla="*/ 74937 h 332409"/>
                    <a:gd name="connsiteX6" fmla="*/ 6170836 w 7919662"/>
                    <a:gd name="connsiteY6" fmla="*/ 83624 h 332409"/>
                    <a:gd name="connsiteX7" fmla="*/ 5874185 w 7919662"/>
                    <a:gd name="connsiteY7" fmla="*/ 94910 h 332409"/>
                    <a:gd name="connsiteX8" fmla="*/ 5571790 w 7919662"/>
                    <a:gd name="connsiteY8" fmla="*/ 106399 h 332409"/>
                    <a:gd name="connsiteX9" fmla="*/ 5278313 w 7919662"/>
                    <a:gd name="connsiteY9" fmla="*/ 105983 h 332409"/>
                    <a:gd name="connsiteX10" fmla="*/ 4995104 w 7919662"/>
                    <a:gd name="connsiteY10" fmla="*/ 106968 h 332409"/>
                    <a:gd name="connsiteX11" fmla="*/ 4691915 w 7919662"/>
                    <a:gd name="connsiteY11" fmla="*/ 120095 h 332409"/>
                    <a:gd name="connsiteX12" fmla="*/ 4400958 w 7919662"/>
                    <a:gd name="connsiteY12" fmla="*/ 126354 h 332409"/>
                    <a:gd name="connsiteX13" fmla="*/ 4100943 w 7919662"/>
                    <a:gd name="connsiteY13" fmla="*/ 134584 h 332409"/>
                    <a:gd name="connsiteX14" fmla="*/ 3804438 w 7919662"/>
                    <a:gd name="connsiteY14" fmla="*/ 135227 h 332409"/>
                    <a:gd name="connsiteX15" fmla="*/ 3517123 w 7919662"/>
                    <a:gd name="connsiteY15" fmla="*/ 135323 h 332409"/>
                    <a:gd name="connsiteX16" fmla="*/ 3222663 w 7919662"/>
                    <a:gd name="connsiteY16" fmla="*/ 151293 h 332409"/>
                    <a:gd name="connsiteX17" fmla="*/ 2921848 w 7919662"/>
                    <a:gd name="connsiteY17" fmla="*/ 150267 h 332409"/>
                    <a:gd name="connsiteX18" fmla="*/ 2639434 w 7919662"/>
                    <a:gd name="connsiteY18" fmla="*/ 159754 h 332409"/>
                    <a:gd name="connsiteX19" fmla="*/ 2352773 w 7919662"/>
                    <a:gd name="connsiteY19" fmla="*/ 171435 h 332409"/>
                    <a:gd name="connsiteX20" fmla="*/ 2049117 w 7919662"/>
                    <a:gd name="connsiteY20" fmla="*/ 184540 h 332409"/>
                    <a:gd name="connsiteX21" fmla="*/ 1754519 w 7919662"/>
                    <a:gd name="connsiteY21" fmla="*/ 212780 h 332409"/>
                    <a:gd name="connsiteX22" fmla="*/ 1462114 w 7919662"/>
                    <a:gd name="connsiteY22" fmla="*/ 229891 h 332409"/>
                    <a:gd name="connsiteX23" fmla="*/ 1175126 w 7919662"/>
                    <a:gd name="connsiteY23" fmla="*/ 238217 h 332409"/>
                    <a:gd name="connsiteX24" fmla="*/ 872731 w 7919662"/>
                    <a:gd name="connsiteY24" fmla="*/ 332409 h 332409"/>
                    <a:gd name="connsiteX25" fmla="*/ 570006 w 7919662"/>
                    <a:gd name="connsiteY25" fmla="*/ 274560 h 332409"/>
                    <a:gd name="connsiteX26" fmla="*/ 288903 w 7919662"/>
                    <a:gd name="connsiteY26" fmla="*/ 286755 h 332409"/>
                    <a:gd name="connsiteX27" fmla="*/ 0 w 7919662"/>
                    <a:gd name="connsiteY27" fmla="*/ 294285 h 332409"/>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5112 w 7919662"/>
                    <a:gd name="connsiteY24" fmla="*/ 260713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322357"/>
                    <a:gd name="connsiteX1" fmla="*/ 7635522 w 7919662"/>
                    <a:gd name="connsiteY1" fmla="*/ 10734 h 322357"/>
                    <a:gd name="connsiteX2" fmla="*/ 7339802 w 7919662"/>
                    <a:gd name="connsiteY2" fmla="*/ 35524 h 322357"/>
                    <a:gd name="connsiteX3" fmla="*/ 7049312 w 7919662"/>
                    <a:gd name="connsiteY3" fmla="*/ 48760 h 322357"/>
                    <a:gd name="connsiteX4" fmla="*/ 6773057 w 7919662"/>
                    <a:gd name="connsiteY4" fmla="*/ 61831 h 322357"/>
                    <a:gd name="connsiteX5" fmla="*/ 6453578 w 7919662"/>
                    <a:gd name="connsiteY5" fmla="*/ 74937 h 322357"/>
                    <a:gd name="connsiteX6" fmla="*/ 6170836 w 7919662"/>
                    <a:gd name="connsiteY6" fmla="*/ 83624 h 322357"/>
                    <a:gd name="connsiteX7" fmla="*/ 5874185 w 7919662"/>
                    <a:gd name="connsiteY7" fmla="*/ 94910 h 322357"/>
                    <a:gd name="connsiteX8" fmla="*/ 5571790 w 7919662"/>
                    <a:gd name="connsiteY8" fmla="*/ 106399 h 322357"/>
                    <a:gd name="connsiteX9" fmla="*/ 5278313 w 7919662"/>
                    <a:gd name="connsiteY9" fmla="*/ 105983 h 322357"/>
                    <a:gd name="connsiteX10" fmla="*/ 4995104 w 7919662"/>
                    <a:gd name="connsiteY10" fmla="*/ 106968 h 322357"/>
                    <a:gd name="connsiteX11" fmla="*/ 4691915 w 7919662"/>
                    <a:gd name="connsiteY11" fmla="*/ 120095 h 322357"/>
                    <a:gd name="connsiteX12" fmla="*/ 4400958 w 7919662"/>
                    <a:gd name="connsiteY12" fmla="*/ 126354 h 322357"/>
                    <a:gd name="connsiteX13" fmla="*/ 4100943 w 7919662"/>
                    <a:gd name="connsiteY13" fmla="*/ 134584 h 322357"/>
                    <a:gd name="connsiteX14" fmla="*/ 3804438 w 7919662"/>
                    <a:gd name="connsiteY14" fmla="*/ 135227 h 322357"/>
                    <a:gd name="connsiteX15" fmla="*/ 3517123 w 7919662"/>
                    <a:gd name="connsiteY15" fmla="*/ 135323 h 322357"/>
                    <a:gd name="connsiteX16" fmla="*/ 3222663 w 7919662"/>
                    <a:gd name="connsiteY16" fmla="*/ 151293 h 322357"/>
                    <a:gd name="connsiteX17" fmla="*/ 2921848 w 7919662"/>
                    <a:gd name="connsiteY17" fmla="*/ 150267 h 322357"/>
                    <a:gd name="connsiteX18" fmla="*/ 2639434 w 7919662"/>
                    <a:gd name="connsiteY18" fmla="*/ 159754 h 322357"/>
                    <a:gd name="connsiteX19" fmla="*/ 2352773 w 7919662"/>
                    <a:gd name="connsiteY19" fmla="*/ 171435 h 322357"/>
                    <a:gd name="connsiteX20" fmla="*/ 2049117 w 7919662"/>
                    <a:gd name="connsiteY20" fmla="*/ 184540 h 322357"/>
                    <a:gd name="connsiteX21" fmla="*/ 1754519 w 7919662"/>
                    <a:gd name="connsiteY21" fmla="*/ 212780 h 322357"/>
                    <a:gd name="connsiteX22" fmla="*/ 1462114 w 7919662"/>
                    <a:gd name="connsiteY22" fmla="*/ 229891 h 322357"/>
                    <a:gd name="connsiteX23" fmla="*/ 1175126 w 7919662"/>
                    <a:gd name="connsiteY23" fmla="*/ 238217 h 322357"/>
                    <a:gd name="connsiteX24" fmla="*/ 875112 w 7919662"/>
                    <a:gd name="connsiteY24" fmla="*/ 260713 h 322357"/>
                    <a:gd name="connsiteX25" fmla="*/ 579531 w 7919662"/>
                    <a:gd name="connsiteY25" fmla="*/ 322357 h 322357"/>
                    <a:gd name="connsiteX26" fmla="*/ 288903 w 7919662"/>
                    <a:gd name="connsiteY26" fmla="*/ 286755 h 322357"/>
                    <a:gd name="connsiteX27" fmla="*/ 0 w 7919662"/>
                    <a:gd name="connsiteY27" fmla="*/ 294285 h 322357"/>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5112 w 7919662"/>
                    <a:gd name="connsiteY24" fmla="*/ 260713 h 294285"/>
                    <a:gd name="connsiteX25" fmla="*/ 586675 w 7919662"/>
                    <a:gd name="connsiteY25" fmla="*/ 267389 h 294285"/>
                    <a:gd name="connsiteX26" fmla="*/ 288903 w 7919662"/>
                    <a:gd name="connsiteY26" fmla="*/ 286755 h 294285"/>
                    <a:gd name="connsiteX27" fmla="*/ 0 w 7919662"/>
                    <a:gd name="connsiteY27" fmla="*/ 294285 h 294285"/>
                    <a:gd name="connsiteX0" fmla="*/ 7919662 w 7919662"/>
                    <a:gd name="connsiteY0" fmla="*/ 0 h 360842"/>
                    <a:gd name="connsiteX1" fmla="*/ 7635522 w 7919662"/>
                    <a:gd name="connsiteY1" fmla="*/ 10734 h 360842"/>
                    <a:gd name="connsiteX2" fmla="*/ 7339802 w 7919662"/>
                    <a:gd name="connsiteY2" fmla="*/ 35524 h 360842"/>
                    <a:gd name="connsiteX3" fmla="*/ 7049312 w 7919662"/>
                    <a:gd name="connsiteY3" fmla="*/ 48760 h 360842"/>
                    <a:gd name="connsiteX4" fmla="*/ 6773057 w 7919662"/>
                    <a:gd name="connsiteY4" fmla="*/ 61831 h 360842"/>
                    <a:gd name="connsiteX5" fmla="*/ 6453578 w 7919662"/>
                    <a:gd name="connsiteY5" fmla="*/ 74937 h 360842"/>
                    <a:gd name="connsiteX6" fmla="*/ 6170836 w 7919662"/>
                    <a:gd name="connsiteY6" fmla="*/ 83624 h 360842"/>
                    <a:gd name="connsiteX7" fmla="*/ 5874185 w 7919662"/>
                    <a:gd name="connsiteY7" fmla="*/ 94910 h 360842"/>
                    <a:gd name="connsiteX8" fmla="*/ 5571790 w 7919662"/>
                    <a:gd name="connsiteY8" fmla="*/ 106399 h 360842"/>
                    <a:gd name="connsiteX9" fmla="*/ 5278313 w 7919662"/>
                    <a:gd name="connsiteY9" fmla="*/ 105983 h 360842"/>
                    <a:gd name="connsiteX10" fmla="*/ 4995104 w 7919662"/>
                    <a:gd name="connsiteY10" fmla="*/ 106968 h 360842"/>
                    <a:gd name="connsiteX11" fmla="*/ 4691915 w 7919662"/>
                    <a:gd name="connsiteY11" fmla="*/ 120095 h 360842"/>
                    <a:gd name="connsiteX12" fmla="*/ 4400958 w 7919662"/>
                    <a:gd name="connsiteY12" fmla="*/ 126354 h 360842"/>
                    <a:gd name="connsiteX13" fmla="*/ 4100943 w 7919662"/>
                    <a:gd name="connsiteY13" fmla="*/ 134584 h 360842"/>
                    <a:gd name="connsiteX14" fmla="*/ 3804438 w 7919662"/>
                    <a:gd name="connsiteY14" fmla="*/ 135227 h 360842"/>
                    <a:gd name="connsiteX15" fmla="*/ 3517123 w 7919662"/>
                    <a:gd name="connsiteY15" fmla="*/ 135323 h 360842"/>
                    <a:gd name="connsiteX16" fmla="*/ 3222663 w 7919662"/>
                    <a:gd name="connsiteY16" fmla="*/ 151293 h 360842"/>
                    <a:gd name="connsiteX17" fmla="*/ 2921848 w 7919662"/>
                    <a:gd name="connsiteY17" fmla="*/ 150267 h 360842"/>
                    <a:gd name="connsiteX18" fmla="*/ 2639434 w 7919662"/>
                    <a:gd name="connsiteY18" fmla="*/ 159754 h 360842"/>
                    <a:gd name="connsiteX19" fmla="*/ 2352773 w 7919662"/>
                    <a:gd name="connsiteY19" fmla="*/ 171435 h 360842"/>
                    <a:gd name="connsiteX20" fmla="*/ 2049117 w 7919662"/>
                    <a:gd name="connsiteY20" fmla="*/ 184540 h 360842"/>
                    <a:gd name="connsiteX21" fmla="*/ 1754519 w 7919662"/>
                    <a:gd name="connsiteY21" fmla="*/ 212780 h 360842"/>
                    <a:gd name="connsiteX22" fmla="*/ 1462114 w 7919662"/>
                    <a:gd name="connsiteY22" fmla="*/ 229891 h 360842"/>
                    <a:gd name="connsiteX23" fmla="*/ 1175126 w 7919662"/>
                    <a:gd name="connsiteY23" fmla="*/ 238217 h 360842"/>
                    <a:gd name="connsiteX24" fmla="*/ 875112 w 7919662"/>
                    <a:gd name="connsiteY24" fmla="*/ 260713 h 360842"/>
                    <a:gd name="connsiteX25" fmla="*/ 586675 w 7919662"/>
                    <a:gd name="connsiteY25" fmla="*/ 267389 h 360842"/>
                    <a:gd name="connsiteX26" fmla="*/ 296047 w 7919662"/>
                    <a:gd name="connsiteY26" fmla="*/ 360842 h 360842"/>
                    <a:gd name="connsiteX27" fmla="*/ 0 w 7919662"/>
                    <a:gd name="connsiteY27" fmla="*/ 294285 h 360842"/>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5112 w 7919662"/>
                    <a:gd name="connsiteY24" fmla="*/ 260713 h 294285"/>
                    <a:gd name="connsiteX25" fmla="*/ 586675 w 7919662"/>
                    <a:gd name="connsiteY25" fmla="*/ 267389 h 294285"/>
                    <a:gd name="connsiteX26" fmla="*/ 296047 w 7919662"/>
                    <a:gd name="connsiteY26" fmla="*/ 291534 h 294285"/>
                    <a:gd name="connsiteX27" fmla="*/ 0 w 7919662"/>
                    <a:gd name="connsiteY27" fmla="*/ 294285 h 294285"/>
                    <a:gd name="connsiteX0" fmla="*/ 7914899 w 7914899"/>
                    <a:gd name="connsiteY0" fmla="*/ 0 h 370762"/>
                    <a:gd name="connsiteX1" fmla="*/ 7630759 w 7914899"/>
                    <a:gd name="connsiteY1" fmla="*/ 10734 h 370762"/>
                    <a:gd name="connsiteX2" fmla="*/ 7335039 w 7914899"/>
                    <a:gd name="connsiteY2" fmla="*/ 35524 h 370762"/>
                    <a:gd name="connsiteX3" fmla="*/ 7044549 w 7914899"/>
                    <a:gd name="connsiteY3" fmla="*/ 48760 h 370762"/>
                    <a:gd name="connsiteX4" fmla="*/ 6768294 w 7914899"/>
                    <a:gd name="connsiteY4" fmla="*/ 61831 h 370762"/>
                    <a:gd name="connsiteX5" fmla="*/ 6448815 w 7914899"/>
                    <a:gd name="connsiteY5" fmla="*/ 74937 h 370762"/>
                    <a:gd name="connsiteX6" fmla="*/ 6166073 w 7914899"/>
                    <a:gd name="connsiteY6" fmla="*/ 83624 h 370762"/>
                    <a:gd name="connsiteX7" fmla="*/ 5869422 w 7914899"/>
                    <a:gd name="connsiteY7" fmla="*/ 94910 h 370762"/>
                    <a:gd name="connsiteX8" fmla="*/ 5567027 w 7914899"/>
                    <a:gd name="connsiteY8" fmla="*/ 106399 h 370762"/>
                    <a:gd name="connsiteX9" fmla="*/ 5273550 w 7914899"/>
                    <a:gd name="connsiteY9" fmla="*/ 105983 h 370762"/>
                    <a:gd name="connsiteX10" fmla="*/ 4990341 w 7914899"/>
                    <a:gd name="connsiteY10" fmla="*/ 106968 h 370762"/>
                    <a:gd name="connsiteX11" fmla="*/ 4687152 w 7914899"/>
                    <a:gd name="connsiteY11" fmla="*/ 120095 h 370762"/>
                    <a:gd name="connsiteX12" fmla="*/ 4396195 w 7914899"/>
                    <a:gd name="connsiteY12" fmla="*/ 126354 h 370762"/>
                    <a:gd name="connsiteX13" fmla="*/ 4096180 w 7914899"/>
                    <a:gd name="connsiteY13" fmla="*/ 134584 h 370762"/>
                    <a:gd name="connsiteX14" fmla="*/ 3799675 w 7914899"/>
                    <a:gd name="connsiteY14" fmla="*/ 135227 h 370762"/>
                    <a:gd name="connsiteX15" fmla="*/ 3512360 w 7914899"/>
                    <a:gd name="connsiteY15" fmla="*/ 135323 h 370762"/>
                    <a:gd name="connsiteX16" fmla="*/ 3217900 w 7914899"/>
                    <a:gd name="connsiteY16" fmla="*/ 151293 h 370762"/>
                    <a:gd name="connsiteX17" fmla="*/ 2917085 w 7914899"/>
                    <a:gd name="connsiteY17" fmla="*/ 150267 h 370762"/>
                    <a:gd name="connsiteX18" fmla="*/ 2634671 w 7914899"/>
                    <a:gd name="connsiteY18" fmla="*/ 159754 h 370762"/>
                    <a:gd name="connsiteX19" fmla="*/ 2348010 w 7914899"/>
                    <a:gd name="connsiteY19" fmla="*/ 171435 h 370762"/>
                    <a:gd name="connsiteX20" fmla="*/ 2044354 w 7914899"/>
                    <a:gd name="connsiteY20" fmla="*/ 184540 h 370762"/>
                    <a:gd name="connsiteX21" fmla="*/ 1749756 w 7914899"/>
                    <a:gd name="connsiteY21" fmla="*/ 212780 h 370762"/>
                    <a:gd name="connsiteX22" fmla="*/ 1457351 w 7914899"/>
                    <a:gd name="connsiteY22" fmla="*/ 229891 h 370762"/>
                    <a:gd name="connsiteX23" fmla="*/ 1170363 w 7914899"/>
                    <a:gd name="connsiteY23" fmla="*/ 238217 h 370762"/>
                    <a:gd name="connsiteX24" fmla="*/ 870349 w 7914899"/>
                    <a:gd name="connsiteY24" fmla="*/ 260713 h 370762"/>
                    <a:gd name="connsiteX25" fmla="*/ 581912 w 7914899"/>
                    <a:gd name="connsiteY25" fmla="*/ 267389 h 370762"/>
                    <a:gd name="connsiteX26" fmla="*/ 291284 w 7914899"/>
                    <a:gd name="connsiteY26" fmla="*/ 291534 h 370762"/>
                    <a:gd name="connsiteX27" fmla="*/ 0 w 7914899"/>
                    <a:gd name="connsiteY27" fmla="*/ 370762 h 370762"/>
                    <a:gd name="connsiteX0" fmla="*/ 7924424 w 7924424"/>
                    <a:gd name="connsiteY0" fmla="*/ 0 h 296675"/>
                    <a:gd name="connsiteX1" fmla="*/ 7640284 w 7924424"/>
                    <a:gd name="connsiteY1" fmla="*/ 10734 h 296675"/>
                    <a:gd name="connsiteX2" fmla="*/ 7344564 w 7924424"/>
                    <a:gd name="connsiteY2" fmla="*/ 35524 h 296675"/>
                    <a:gd name="connsiteX3" fmla="*/ 7054074 w 7924424"/>
                    <a:gd name="connsiteY3" fmla="*/ 48760 h 296675"/>
                    <a:gd name="connsiteX4" fmla="*/ 6777819 w 7924424"/>
                    <a:gd name="connsiteY4" fmla="*/ 61831 h 296675"/>
                    <a:gd name="connsiteX5" fmla="*/ 6458340 w 7924424"/>
                    <a:gd name="connsiteY5" fmla="*/ 74937 h 296675"/>
                    <a:gd name="connsiteX6" fmla="*/ 6175598 w 7924424"/>
                    <a:gd name="connsiteY6" fmla="*/ 83624 h 296675"/>
                    <a:gd name="connsiteX7" fmla="*/ 5878947 w 7924424"/>
                    <a:gd name="connsiteY7" fmla="*/ 94910 h 296675"/>
                    <a:gd name="connsiteX8" fmla="*/ 5576552 w 7924424"/>
                    <a:gd name="connsiteY8" fmla="*/ 106399 h 296675"/>
                    <a:gd name="connsiteX9" fmla="*/ 5283075 w 7924424"/>
                    <a:gd name="connsiteY9" fmla="*/ 105983 h 296675"/>
                    <a:gd name="connsiteX10" fmla="*/ 4999866 w 7924424"/>
                    <a:gd name="connsiteY10" fmla="*/ 106968 h 296675"/>
                    <a:gd name="connsiteX11" fmla="*/ 4696677 w 7924424"/>
                    <a:gd name="connsiteY11" fmla="*/ 120095 h 296675"/>
                    <a:gd name="connsiteX12" fmla="*/ 4405720 w 7924424"/>
                    <a:gd name="connsiteY12" fmla="*/ 126354 h 296675"/>
                    <a:gd name="connsiteX13" fmla="*/ 4105705 w 7924424"/>
                    <a:gd name="connsiteY13" fmla="*/ 134584 h 296675"/>
                    <a:gd name="connsiteX14" fmla="*/ 3809200 w 7924424"/>
                    <a:gd name="connsiteY14" fmla="*/ 135227 h 296675"/>
                    <a:gd name="connsiteX15" fmla="*/ 3521885 w 7924424"/>
                    <a:gd name="connsiteY15" fmla="*/ 135323 h 296675"/>
                    <a:gd name="connsiteX16" fmla="*/ 3227425 w 7924424"/>
                    <a:gd name="connsiteY16" fmla="*/ 151293 h 296675"/>
                    <a:gd name="connsiteX17" fmla="*/ 2926610 w 7924424"/>
                    <a:gd name="connsiteY17" fmla="*/ 150267 h 296675"/>
                    <a:gd name="connsiteX18" fmla="*/ 2644196 w 7924424"/>
                    <a:gd name="connsiteY18" fmla="*/ 159754 h 296675"/>
                    <a:gd name="connsiteX19" fmla="*/ 2357535 w 7924424"/>
                    <a:gd name="connsiteY19" fmla="*/ 171435 h 296675"/>
                    <a:gd name="connsiteX20" fmla="*/ 2053879 w 7924424"/>
                    <a:gd name="connsiteY20" fmla="*/ 184540 h 296675"/>
                    <a:gd name="connsiteX21" fmla="*/ 1759281 w 7924424"/>
                    <a:gd name="connsiteY21" fmla="*/ 212780 h 296675"/>
                    <a:gd name="connsiteX22" fmla="*/ 1466876 w 7924424"/>
                    <a:gd name="connsiteY22" fmla="*/ 229891 h 296675"/>
                    <a:gd name="connsiteX23" fmla="*/ 1179888 w 7924424"/>
                    <a:gd name="connsiteY23" fmla="*/ 238217 h 296675"/>
                    <a:gd name="connsiteX24" fmla="*/ 879874 w 7924424"/>
                    <a:gd name="connsiteY24" fmla="*/ 260713 h 296675"/>
                    <a:gd name="connsiteX25" fmla="*/ 591437 w 7924424"/>
                    <a:gd name="connsiteY25" fmla="*/ 267389 h 296675"/>
                    <a:gd name="connsiteX26" fmla="*/ 300809 w 7924424"/>
                    <a:gd name="connsiteY26" fmla="*/ 291534 h 296675"/>
                    <a:gd name="connsiteX27" fmla="*/ 0 w 7924424"/>
                    <a:gd name="connsiteY27" fmla="*/ 296675 h 29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24424" h="296675">
                      <a:moveTo>
                        <a:pt x="7924424" y="0"/>
                      </a:moveTo>
                      <a:lnTo>
                        <a:pt x="7640284" y="10734"/>
                      </a:lnTo>
                      <a:lnTo>
                        <a:pt x="7344564" y="35524"/>
                      </a:lnTo>
                      <a:lnTo>
                        <a:pt x="7054074" y="48760"/>
                      </a:lnTo>
                      <a:lnTo>
                        <a:pt x="6777819" y="61831"/>
                      </a:lnTo>
                      <a:lnTo>
                        <a:pt x="6458340" y="74937"/>
                      </a:lnTo>
                      <a:lnTo>
                        <a:pt x="6175598" y="83624"/>
                      </a:lnTo>
                      <a:lnTo>
                        <a:pt x="5878947" y="94910"/>
                      </a:lnTo>
                      <a:lnTo>
                        <a:pt x="5576552" y="106399"/>
                      </a:lnTo>
                      <a:lnTo>
                        <a:pt x="5283075" y="105983"/>
                      </a:lnTo>
                      <a:lnTo>
                        <a:pt x="4999866" y="106968"/>
                      </a:lnTo>
                      <a:lnTo>
                        <a:pt x="4696677" y="120095"/>
                      </a:lnTo>
                      <a:lnTo>
                        <a:pt x="4405720" y="126354"/>
                      </a:lnTo>
                      <a:lnTo>
                        <a:pt x="4105705" y="134584"/>
                      </a:lnTo>
                      <a:lnTo>
                        <a:pt x="3809200" y="135227"/>
                      </a:lnTo>
                      <a:lnTo>
                        <a:pt x="3521885" y="135323"/>
                      </a:lnTo>
                      <a:lnTo>
                        <a:pt x="3227425" y="151293"/>
                      </a:lnTo>
                      <a:lnTo>
                        <a:pt x="2926610" y="150267"/>
                      </a:lnTo>
                      <a:lnTo>
                        <a:pt x="2644196" y="159754"/>
                      </a:lnTo>
                      <a:lnTo>
                        <a:pt x="2357535" y="171435"/>
                      </a:lnTo>
                      <a:lnTo>
                        <a:pt x="2053879" y="184540"/>
                      </a:lnTo>
                      <a:lnTo>
                        <a:pt x="1759281" y="212780"/>
                      </a:lnTo>
                      <a:lnTo>
                        <a:pt x="1466876" y="229891"/>
                      </a:lnTo>
                      <a:lnTo>
                        <a:pt x="1179888" y="238217"/>
                      </a:lnTo>
                      <a:lnTo>
                        <a:pt x="879874" y="260713"/>
                      </a:lnTo>
                      <a:lnTo>
                        <a:pt x="591437" y="267389"/>
                      </a:lnTo>
                      <a:lnTo>
                        <a:pt x="300809" y="291534"/>
                      </a:lnTo>
                      <a:lnTo>
                        <a:pt x="0" y="296675"/>
                      </a:lnTo>
                    </a:path>
                  </a:pathLst>
                </a:custGeom>
                <a:noFill/>
                <a:ln w="28575" cap="flat">
                  <a:solidFill>
                    <a:srgbClr val="F1927A"/>
                  </a:solidFill>
                  <a:prstDash val="solid"/>
                  <a:miter/>
                </a:ln>
              </p:spPr>
              <p:txBody>
                <a:bodyPr rtlCol="0" anchor="ctr"/>
                <a:lstStyle/>
                <a:p>
                  <a:endParaRPr lang="en-US" sz="633"/>
                </a:p>
              </p:txBody>
            </p:sp>
          </p:grpSp>
          <p:grpSp>
            <p:nvGrpSpPr>
              <p:cNvPr id="847" name="Group 846">
                <a:extLst>
                  <a:ext uri="{FF2B5EF4-FFF2-40B4-BE49-F238E27FC236}">
                    <a16:creationId xmlns:a16="http://schemas.microsoft.com/office/drawing/2014/main" id="{B291BF8A-D63E-4843-A797-2526BE88DABA}"/>
                  </a:ext>
                </a:extLst>
              </p:cNvPr>
              <p:cNvGrpSpPr/>
              <p:nvPr/>
            </p:nvGrpSpPr>
            <p:grpSpPr>
              <a:xfrm>
                <a:off x="2485695" y="11338917"/>
                <a:ext cx="8120764" cy="274328"/>
                <a:chOff x="-7477455" y="13786842"/>
                <a:chExt cx="8120764" cy="274328"/>
              </a:xfrm>
            </p:grpSpPr>
            <p:sp>
              <p:nvSpPr>
                <p:cNvPr id="849" name="Freeform: Shape 436">
                  <a:extLst>
                    <a:ext uri="{FF2B5EF4-FFF2-40B4-BE49-F238E27FC236}">
                      <a16:creationId xmlns:a16="http://schemas.microsoft.com/office/drawing/2014/main" id="{DD08D174-C373-46DE-80D7-671D2579AAAB}"/>
                    </a:ext>
                  </a:extLst>
                </p:cNvPr>
                <p:cNvSpPr/>
                <p:nvPr/>
              </p:nvSpPr>
              <p:spPr>
                <a:xfrm>
                  <a:off x="-7477455" y="13853465"/>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0" name="Freeform: Shape 437">
                  <a:extLst>
                    <a:ext uri="{FF2B5EF4-FFF2-40B4-BE49-F238E27FC236}">
                      <a16:creationId xmlns:a16="http://schemas.microsoft.com/office/drawing/2014/main" id="{5425E967-F9CF-40B2-9499-14B5F4C9F43C}"/>
                    </a:ext>
                  </a:extLst>
                </p:cNvPr>
                <p:cNvSpPr/>
                <p:nvPr/>
              </p:nvSpPr>
              <p:spPr>
                <a:xfrm>
                  <a:off x="-7173471" y="1384336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1" name="Freeform: Shape 438">
                  <a:extLst>
                    <a:ext uri="{FF2B5EF4-FFF2-40B4-BE49-F238E27FC236}">
                      <a16:creationId xmlns:a16="http://schemas.microsoft.com/office/drawing/2014/main" id="{10DF627C-AC88-4DAB-BD5C-116C44CBD3A6}"/>
                    </a:ext>
                  </a:extLst>
                </p:cNvPr>
                <p:cNvSpPr/>
                <p:nvPr/>
              </p:nvSpPr>
              <p:spPr>
                <a:xfrm>
                  <a:off x="-6890780" y="1384137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2" name="Freeform: Shape 439">
                  <a:extLst>
                    <a:ext uri="{FF2B5EF4-FFF2-40B4-BE49-F238E27FC236}">
                      <a16:creationId xmlns:a16="http://schemas.microsoft.com/office/drawing/2014/main" id="{C9979A00-3D0E-43F3-8611-26130E983BE8}"/>
                    </a:ext>
                  </a:extLst>
                </p:cNvPr>
                <p:cNvSpPr/>
                <p:nvPr/>
              </p:nvSpPr>
              <p:spPr>
                <a:xfrm>
                  <a:off x="-6587262" y="1385121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3" name="Freeform: Shape 440">
                  <a:extLst>
                    <a:ext uri="{FF2B5EF4-FFF2-40B4-BE49-F238E27FC236}">
                      <a16:creationId xmlns:a16="http://schemas.microsoft.com/office/drawing/2014/main" id="{5D161B0E-F516-4B76-8CD7-A92D669D3220}"/>
                    </a:ext>
                  </a:extLst>
                </p:cNvPr>
                <p:cNvSpPr/>
                <p:nvPr/>
              </p:nvSpPr>
              <p:spPr>
                <a:xfrm>
                  <a:off x="-6295978" y="13858048"/>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4" name="Freeform: Shape 441">
                  <a:extLst>
                    <a:ext uri="{FF2B5EF4-FFF2-40B4-BE49-F238E27FC236}">
                      <a16:creationId xmlns:a16="http://schemas.microsoft.com/office/drawing/2014/main" id="{610FB3C8-054B-4896-95F1-EC2A56D19238}"/>
                    </a:ext>
                  </a:extLst>
                </p:cNvPr>
                <p:cNvSpPr/>
                <p:nvPr/>
              </p:nvSpPr>
              <p:spPr>
                <a:xfrm>
                  <a:off x="-6001053" y="1385350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5" name="Freeform: Shape 442">
                  <a:extLst>
                    <a:ext uri="{FF2B5EF4-FFF2-40B4-BE49-F238E27FC236}">
                      <a16:creationId xmlns:a16="http://schemas.microsoft.com/office/drawing/2014/main" id="{D90E8F78-DC6A-4E87-9383-6764C73C0CEE}"/>
                    </a:ext>
                  </a:extLst>
                </p:cNvPr>
                <p:cNvSpPr/>
                <p:nvPr/>
              </p:nvSpPr>
              <p:spPr>
                <a:xfrm>
                  <a:off x="-5713410" y="1387829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6" name="Freeform: Shape 443">
                  <a:extLst>
                    <a:ext uri="{FF2B5EF4-FFF2-40B4-BE49-F238E27FC236}">
                      <a16:creationId xmlns:a16="http://schemas.microsoft.com/office/drawing/2014/main" id="{D391F276-DA04-436E-96C8-F661F2AA9B75}"/>
                    </a:ext>
                  </a:extLst>
                </p:cNvPr>
                <p:cNvSpPr/>
                <p:nvPr/>
              </p:nvSpPr>
              <p:spPr>
                <a:xfrm>
                  <a:off x="-5414844" y="1386660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7" name="Freeform: Shape 444">
                  <a:extLst>
                    <a:ext uri="{FF2B5EF4-FFF2-40B4-BE49-F238E27FC236}">
                      <a16:creationId xmlns:a16="http://schemas.microsoft.com/office/drawing/2014/main" id="{F2D40211-683A-4E27-B0B5-A3E4A83A24CA}"/>
                    </a:ext>
                  </a:extLst>
                </p:cNvPr>
                <p:cNvSpPr/>
                <p:nvPr/>
              </p:nvSpPr>
              <p:spPr>
                <a:xfrm>
                  <a:off x="-5119919" y="1385808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8" name="Freeform: Shape 445">
                  <a:extLst>
                    <a:ext uri="{FF2B5EF4-FFF2-40B4-BE49-F238E27FC236}">
                      <a16:creationId xmlns:a16="http://schemas.microsoft.com/office/drawing/2014/main" id="{FC1475A5-0880-449F-8BC2-E294EA239068}"/>
                    </a:ext>
                  </a:extLst>
                </p:cNvPr>
                <p:cNvSpPr/>
                <p:nvPr/>
              </p:nvSpPr>
              <p:spPr>
                <a:xfrm>
                  <a:off x="-4832276" y="1385008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59" name="Freeform: Shape 446">
                  <a:extLst>
                    <a:ext uri="{FF2B5EF4-FFF2-40B4-BE49-F238E27FC236}">
                      <a16:creationId xmlns:a16="http://schemas.microsoft.com/office/drawing/2014/main" id="{BCED6E69-4054-4C95-9425-507EFDAA0C34}"/>
                    </a:ext>
                  </a:extLst>
                </p:cNvPr>
                <p:cNvSpPr/>
                <p:nvPr/>
              </p:nvSpPr>
              <p:spPr>
                <a:xfrm>
                  <a:off x="-4537351" y="13855279"/>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0" name="Freeform: Shape 447">
                  <a:extLst>
                    <a:ext uri="{FF2B5EF4-FFF2-40B4-BE49-F238E27FC236}">
                      <a16:creationId xmlns:a16="http://schemas.microsoft.com/office/drawing/2014/main" id="{D3CCFE90-821C-463F-855A-8F5D23127637}"/>
                    </a:ext>
                  </a:extLst>
                </p:cNvPr>
                <p:cNvSpPr/>
                <p:nvPr/>
              </p:nvSpPr>
              <p:spPr>
                <a:xfrm>
                  <a:off x="-4246067" y="1385912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1" name="Freeform: Shape 448">
                  <a:extLst>
                    <a:ext uri="{FF2B5EF4-FFF2-40B4-BE49-F238E27FC236}">
                      <a16:creationId xmlns:a16="http://schemas.microsoft.com/office/drawing/2014/main" id="{7F2F6AFD-F825-45F1-8572-69F7CB95FA16}"/>
                    </a:ext>
                  </a:extLst>
                </p:cNvPr>
                <p:cNvSpPr/>
                <p:nvPr/>
              </p:nvSpPr>
              <p:spPr>
                <a:xfrm>
                  <a:off x="-3954783" y="1385858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2" name="Freeform: Shape 449">
                  <a:extLst>
                    <a:ext uri="{FF2B5EF4-FFF2-40B4-BE49-F238E27FC236}">
                      <a16:creationId xmlns:a16="http://schemas.microsoft.com/office/drawing/2014/main" id="{B9D9B544-D879-46F0-99F6-6C294913F65A}"/>
                    </a:ext>
                  </a:extLst>
                </p:cNvPr>
                <p:cNvSpPr/>
                <p:nvPr/>
              </p:nvSpPr>
              <p:spPr>
                <a:xfrm>
                  <a:off x="-3663499" y="1385397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3" name="Freeform: Shape 450">
                  <a:extLst>
                    <a:ext uri="{FF2B5EF4-FFF2-40B4-BE49-F238E27FC236}">
                      <a16:creationId xmlns:a16="http://schemas.microsoft.com/office/drawing/2014/main" id="{A595C6CA-66AD-46F4-9402-C4E835CA6CE5}"/>
                    </a:ext>
                  </a:extLst>
                </p:cNvPr>
                <p:cNvSpPr/>
                <p:nvPr/>
              </p:nvSpPr>
              <p:spPr>
                <a:xfrm>
                  <a:off x="-3368574" y="1386008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4" name="Freeform: Shape 451">
                  <a:extLst>
                    <a:ext uri="{FF2B5EF4-FFF2-40B4-BE49-F238E27FC236}">
                      <a16:creationId xmlns:a16="http://schemas.microsoft.com/office/drawing/2014/main" id="{2F693C26-4250-44A9-9D45-5ACF8B031C30}"/>
                    </a:ext>
                  </a:extLst>
                </p:cNvPr>
                <p:cNvSpPr/>
                <p:nvPr/>
              </p:nvSpPr>
              <p:spPr>
                <a:xfrm>
                  <a:off x="-3077290" y="1384219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5" name="Freeform: Shape 452">
                  <a:extLst>
                    <a:ext uri="{FF2B5EF4-FFF2-40B4-BE49-F238E27FC236}">
                      <a16:creationId xmlns:a16="http://schemas.microsoft.com/office/drawing/2014/main" id="{C6968AE1-4896-4B55-9A8B-934DF82B9F20}"/>
                    </a:ext>
                  </a:extLst>
                </p:cNvPr>
                <p:cNvSpPr/>
                <p:nvPr/>
              </p:nvSpPr>
              <p:spPr>
                <a:xfrm>
                  <a:off x="-2782365" y="1384317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6" name="Freeform: Shape 453">
                  <a:extLst>
                    <a:ext uri="{FF2B5EF4-FFF2-40B4-BE49-F238E27FC236}">
                      <a16:creationId xmlns:a16="http://schemas.microsoft.com/office/drawing/2014/main" id="{5405C5EC-58A9-42E1-9680-57E232651631}"/>
                    </a:ext>
                  </a:extLst>
                </p:cNvPr>
                <p:cNvSpPr/>
                <p:nvPr/>
              </p:nvSpPr>
              <p:spPr>
                <a:xfrm>
                  <a:off x="-2491081" y="13844940"/>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7" name="Freeform: Shape 454">
                  <a:extLst>
                    <a:ext uri="{FF2B5EF4-FFF2-40B4-BE49-F238E27FC236}">
                      <a16:creationId xmlns:a16="http://schemas.microsoft.com/office/drawing/2014/main" id="{9214486B-A97F-491D-BD32-73C1E76B2A68}"/>
                    </a:ext>
                  </a:extLst>
                </p:cNvPr>
                <p:cNvSpPr/>
                <p:nvPr/>
              </p:nvSpPr>
              <p:spPr>
                <a:xfrm>
                  <a:off x="-2191204" y="1384335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8" name="Freeform: Shape 455">
                  <a:extLst>
                    <a:ext uri="{FF2B5EF4-FFF2-40B4-BE49-F238E27FC236}">
                      <a16:creationId xmlns:a16="http://schemas.microsoft.com/office/drawing/2014/main" id="{C0996506-218F-4924-8305-86D9B003B9F4}"/>
                    </a:ext>
                  </a:extLst>
                </p:cNvPr>
                <p:cNvSpPr/>
                <p:nvPr/>
              </p:nvSpPr>
              <p:spPr>
                <a:xfrm>
                  <a:off x="-1904872" y="13835911"/>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69" name="Freeform: Shape 456">
                  <a:extLst>
                    <a:ext uri="{FF2B5EF4-FFF2-40B4-BE49-F238E27FC236}">
                      <a16:creationId xmlns:a16="http://schemas.microsoft.com/office/drawing/2014/main" id="{C912B8D4-7003-44AB-B388-B6AD6414C9A7}"/>
                    </a:ext>
                  </a:extLst>
                </p:cNvPr>
                <p:cNvSpPr/>
                <p:nvPr/>
              </p:nvSpPr>
              <p:spPr>
                <a:xfrm>
                  <a:off x="-1600888" y="13838844"/>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70" name="Freeform: Shape 457">
                  <a:extLst>
                    <a:ext uri="{FF2B5EF4-FFF2-40B4-BE49-F238E27FC236}">
                      <a16:creationId xmlns:a16="http://schemas.microsoft.com/office/drawing/2014/main" id="{3059CD30-B5D0-4A7D-908F-8DAA584C2A9C}"/>
                    </a:ext>
                  </a:extLst>
                </p:cNvPr>
                <p:cNvSpPr/>
                <p:nvPr/>
              </p:nvSpPr>
              <p:spPr>
                <a:xfrm>
                  <a:off x="-1313245" y="13819097"/>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71" name="Freeform: Shape 458">
                  <a:extLst>
                    <a:ext uri="{FF2B5EF4-FFF2-40B4-BE49-F238E27FC236}">
                      <a16:creationId xmlns:a16="http://schemas.microsoft.com/office/drawing/2014/main" id="{768AB862-19E0-4C0E-A8E3-0A7EAA40448B}"/>
                    </a:ext>
                  </a:extLst>
                </p:cNvPr>
                <p:cNvSpPr/>
                <p:nvPr/>
              </p:nvSpPr>
              <p:spPr>
                <a:xfrm>
                  <a:off x="-1018320" y="1382111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72" name="Freeform: Shape 459">
                  <a:extLst>
                    <a:ext uri="{FF2B5EF4-FFF2-40B4-BE49-F238E27FC236}">
                      <a16:creationId xmlns:a16="http://schemas.microsoft.com/office/drawing/2014/main" id="{101D1665-2876-4829-83C1-6704D7A601C4}"/>
                    </a:ext>
                  </a:extLst>
                </p:cNvPr>
                <p:cNvSpPr/>
                <p:nvPr/>
              </p:nvSpPr>
              <p:spPr>
                <a:xfrm>
                  <a:off x="-720220" y="13810216"/>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73" name="Freeform: Shape 460">
                  <a:extLst>
                    <a:ext uri="{FF2B5EF4-FFF2-40B4-BE49-F238E27FC236}">
                      <a16:creationId xmlns:a16="http://schemas.microsoft.com/office/drawing/2014/main" id="{6CDF35A0-988C-47E9-A9B0-F7AD37A63650}"/>
                    </a:ext>
                  </a:extLst>
                </p:cNvPr>
                <p:cNvSpPr/>
                <p:nvPr/>
              </p:nvSpPr>
              <p:spPr>
                <a:xfrm>
                  <a:off x="-425761" y="13810004"/>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74" name="Freeform: Shape 461">
                  <a:extLst>
                    <a:ext uri="{FF2B5EF4-FFF2-40B4-BE49-F238E27FC236}">
                      <a16:creationId xmlns:a16="http://schemas.microsoft.com/office/drawing/2014/main" id="{CA66C94A-8FF2-4815-97D8-E45B87578BCC}"/>
                    </a:ext>
                  </a:extLst>
                </p:cNvPr>
                <p:cNvSpPr/>
                <p:nvPr/>
              </p:nvSpPr>
              <p:spPr>
                <a:xfrm>
                  <a:off x="-131302" y="13807934"/>
                  <a:ext cx="182052" cy="182880"/>
                </a:xfrm>
                <a:custGeom>
                  <a:avLst/>
                  <a:gdLst>
                    <a:gd name="connsiteX0" fmla="*/ 165668 w 182052"/>
                    <a:gd name="connsiteY0" fmla="*/ 84945 h 160273"/>
                    <a:gd name="connsiteX1" fmla="*/ 96488 w 182052"/>
                    <a:gd name="connsiteY1" fmla="*/ 145849 h 160273"/>
                    <a:gd name="connsiteX2" fmla="*/ 27309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9" y="118581"/>
                        <a:pt x="27309" y="84945"/>
                      </a:cubicBezTo>
                      <a:cubicBezTo>
                        <a:pt x="27309" y="51309"/>
                        <a:pt x="58282" y="24041"/>
                        <a:pt x="96488" y="24041"/>
                      </a:cubicBezTo>
                      <a:cubicBezTo>
                        <a:pt x="134696"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75" name="Freeform: Shape 462">
                  <a:extLst>
                    <a:ext uri="{FF2B5EF4-FFF2-40B4-BE49-F238E27FC236}">
                      <a16:creationId xmlns:a16="http://schemas.microsoft.com/office/drawing/2014/main" id="{40A866BA-591D-42D0-BD89-99E6212C1B48}"/>
                    </a:ext>
                  </a:extLst>
                </p:cNvPr>
                <p:cNvSpPr/>
                <p:nvPr/>
              </p:nvSpPr>
              <p:spPr>
                <a:xfrm>
                  <a:off x="160448" y="13789833"/>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76" name="Freeform: Shape 463">
                  <a:extLst>
                    <a:ext uri="{FF2B5EF4-FFF2-40B4-BE49-F238E27FC236}">
                      <a16:creationId xmlns:a16="http://schemas.microsoft.com/office/drawing/2014/main" id="{2938C07D-58D0-4720-A197-0EA29945BADB}"/>
                    </a:ext>
                  </a:extLst>
                </p:cNvPr>
                <p:cNvSpPr/>
                <p:nvPr/>
              </p:nvSpPr>
              <p:spPr>
                <a:xfrm>
                  <a:off x="461257" y="13786842"/>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BCBDDC"/>
                </a:solidFill>
                <a:ln w="9525" cap="flat">
                  <a:noFill/>
                  <a:prstDash val="solid"/>
                  <a:miter/>
                </a:ln>
              </p:spPr>
              <p:txBody>
                <a:bodyPr rtlCol="0" anchor="ctr"/>
                <a:lstStyle/>
                <a:p>
                  <a:endParaRPr lang="en-US" sz="633"/>
                </a:p>
              </p:txBody>
            </p:sp>
            <p:sp>
              <p:nvSpPr>
                <p:cNvPr id="877" name="Freeform: Shape 464">
                  <a:extLst>
                    <a:ext uri="{FF2B5EF4-FFF2-40B4-BE49-F238E27FC236}">
                      <a16:creationId xmlns:a16="http://schemas.microsoft.com/office/drawing/2014/main" id="{FD69B0A9-E7A8-4039-AA2B-D70BE3532F3B}"/>
                    </a:ext>
                  </a:extLst>
                </p:cNvPr>
                <p:cNvSpPr/>
                <p:nvPr/>
              </p:nvSpPr>
              <p:spPr>
                <a:xfrm>
                  <a:off x="-7393666" y="13889188"/>
                  <a:ext cx="7922837" cy="85010"/>
                </a:xfrm>
                <a:custGeom>
                  <a:avLst/>
                  <a:gdLst>
                    <a:gd name="connsiteX0" fmla="*/ 7924745 w 7937488"/>
                    <a:gd name="connsiteY0" fmla="*/ 24041 h 2788757"/>
                    <a:gd name="connsiteX1" fmla="*/ 7633461 w 7937488"/>
                    <a:gd name="connsiteY1" fmla="*/ 88150 h 2788757"/>
                    <a:gd name="connsiteX2" fmla="*/ 7338536 w 7937488"/>
                    <a:gd name="connsiteY2" fmla="*/ 238807 h 2788757"/>
                    <a:gd name="connsiteX3" fmla="*/ 7047252 w 7937488"/>
                    <a:gd name="connsiteY3" fmla="*/ 456779 h 2788757"/>
                    <a:gd name="connsiteX4" fmla="*/ 6774173 w 7937488"/>
                    <a:gd name="connsiteY4" fmla="*/ 645902 h 2788757"/>
                    <a:gd name="connsiteX5" fmla="*/ 6461043 w 7937488"/>
                    <a:gd name="connsiteY5" fmla="*/ 706806 h 2788757"/>
                    <a:gd name="connsiteX6" fmla="*/ 6180682 w 7937488"/>
                    <a:gd name="connsiteY6" fmla="*/ 828614 h 2788757"/>
                    <a:gd name="connsiteX7" fmla="*/ 5878475 w 7937488"/>
                    <a:gd name="connsiteY7" fmla="*/ 985682 h 2788757"/>
                    <a:gd name="connsiteX8" fmla="*/ 5587191 w 7937488"/>
                    <a:gd name="connsiteY8" fmla="*/ 1178010 h 2788757"/>
                    <a:gd name="connsiteX9" fmla="*/ 5284984 w 7937488"/>
                    <a:gd name="connsiteY9" fmla="*/ 1376749 h 2788757"/>
                    <a:gd name="connsiteX10" fmla="*/ 5000982 w 7937488"/>
                    <a:gd name="connsiteY10" fmla="*/ 1543433 h 2788757"/>
                    <a:gd name="connsiteX11" fmla="*/ 4709698 w 7937488"/>
                    <a:gd name="connsiteY11" fmla="*/ 1607543 h 2788757"/>
                    <a:gd name="connsiteX12" fmla="*/ 4414773 w 7937488"/>
                    <a:gd name="connsiteY12" fmla="*/ 1588310 h 2788757"/>
                    <a:gd name="connsiteX13" fmla="*/ 4123489 w 7937488"/>
                    <a:gd name="connsiteY13" fmla="*/ 1633186 h 2788757"/>
                    <a:gd name="connsiteX14" fmla="*/ 3828564 w 7937488"/>
                    <a:gd name="connsiteY14" fmla="*/ 1742172 h 2788757"/>
                    <a:gd name="connsiteX15" fmla="*/ 3537280 w 7937488"/>
                    <a:gd name="connsiteY15" fmla="*/ 1892829 h 2788757"/>
                    <a:gd name="connsiteX16" fmla="*/ 3245996 w 7937488"/>
                    <a:gd name="connsiteY16" fmla="*/ 2033870 h 2788757"/>
                    <a:gd name="connsiteX17" fmla="*/ 2954712 w 7937488"/>
                    <a:gd name="connsiteY17" fmla="*/ 2130034 h 2788757"/>
                    <a:gd name="connsiteX18" fmla="*/ 2670710 w 7937488"/>
                    <a:gd name="connsiteY18" fmla="*/ 2251842 h 2788757"/>
                    <a:gd name="connsiteX19" fmla="*/ 2372144 w 7937488"/>
                    <a:gd name="connsiteY19" fmla="*/ 2341595 h 2788757"/>
                    <a:gd name="connsiteX20" fmla="*/ 2077219 w 7937488"/>
                    <a:gd name="connsiteY20" fmla="*/ 2402499 h 2788757"/>
                    <a:gd name="connsiteX21" fmla="*/ 1778653 w 7937488"/>
                    <a:gd name="connsiteY21" fmla="*/ 2463403 h 2788757"/>
                    <a:gd name="connsiteX22" fmla="*/ 1491010 w 7937488"/>
                    <a:gd name="connsiteY22" fmla="*/ 2527512 h 2788757"/>
                    <a:gd name="connsiteX23" fmla="*/ 1196085 w 7937488"/>
                    <a:gd name="connsiteY23" fmla="*/ 2588416 h 2788757"/>
                    <a:gd name="connsiteX24" fmla="*/ 904801 w 7937488"/>
                    <a:gd name="connsiteY24" fmla="*/ 2620471 h 2788757"/>
                    <a:gd name="connsiteX25" fmla="*/ 617158 w 7937488"/>
                    <a:gd name="connsiteY25" fmla="*/ 2671758 h 2788757"/>
                    <a:gd name="connsiteX26" fmla="*/ 318592 w 7937488"/>
                    <a:gd name="connsiteY26" fmla="*/ 2713430 h 2788757"/>
                    <a:gd name="connsiteX27" fmla="*/ 27308 w 7937488"/>
                    <a:gd name="connsiteY27" fmla="*/ 2774333 h 2788757"/>
                    <a:gd name="connsiteX0" fmla="*/ 7897437 w 7897437"/>
                    <a:gd name="connsiteY0" fmla="*/ 0 h 2750292"/>
                    <a:gd name="connsiteX1" fmla="*/ 7606153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897437 w 7897437"/>
                    <a:gd name="connsiteY0" fmla="*/ 0 h 2750292"/>
                    <a:gd name="connsiteX1" fmla="*/ 7628378 w 7897437"/>
                    <a:gd name="connsiteY1" fmla="*/ 64109 h 2750292"/>
                    <a:gd name="connsiteX2" fmla="*/ 7346153 w 7897437"/>
                    <a:gd name="connsiteY2" fmla="*/ 205206 h 2750292"/>
                    <a:gd name="connsiteX3" fmla="*/ 7019944 w 7897437"/>
                    <a:gd name="connsiteY3" fmla="*/ 432738 h 2750292"/>
                    <a:gd name="connsiteX4" fmla="*/ 6746865 w 7897437"/>
                    <a:gd name="connsiteY4" fmla="*/ 621861 h 2750292"/>
                    <a:gd name="connsiteX5" fmla="*/ 6433735 w 7897437"/>
                    <a:gd name="connsiteY5" fmla="*/ 682765 h 2750292"/>
                    <a:gd name="connsiteX6" fmla="*/ 6153374 w 7897437"/>
                    <a:gd name="connsiteY6" fmla="*/ 804573 h 2750292"/>
                    <a:gd name="connsiteX7" fmla="*/ 5851167 w 7897437"/>
                    <a:gd name="connsiteY7" fmla="*/ 961641 h 2750292"/>
                    <a:gd name="connsiteX8" fmla="*/ 5559883 w 7897437"/>
                    <a:gd name="connsiteY8" fmla="*/ 1153969 h 2750292"/>
                    <a:gd name="connsiteX9" fmla="*/ 5257676 w 7897437"/>
                    <a:gd name="connsiteY9" fmla="*/ 1352708 h 2750292"/>
                    <a:gd name="connsiteX10" fmla="*/ 4973674 w 7897437"/>
                    <a:gd name="connsiteY10" fmla="*/ 1519392 h 2750292"/>
                    <a:gd name="connsiteX11" fmla="*/ 4682390 w 7897437"/>
                    <a:gd name="connsiteY11" fmla="*/ 1583502 h 2750292"/>
                    <a:gd name="connsiteX12" fmla="*/ 4387465 w 7897437"/>
                    <a:gd name="connsiteY12" fmla="*/ 1564269 h 2750292"/>
                    <a:gd name="connsiteX13" fmla="*/ 4096181 w 7897437"/>
                    <a:gd name="connsiteY13" fmla="*/ 1609145 h 2750292"/>
                    <a:gd name="connsiteX14" fmla="*/ 3801256 w 7897437"/>
                    <a:gd name="connsiteY14" fmla="*/ 1718131 h 2750292"/>
                    <a:gd name="connsiteX15" fmla="*/ 3509972 w 7897437"/>
                    <a:gd name="connsiteY15" fmla="*/ 1868788 h 2750292"/>
                    <a:gd name="connsiteX16" fmla="*/ 3218688 w 7897437"/>
                    <a:gd name="connsiteY16" fmla="*/ 2009829 h 2750292"/>
                    <a:gd name="connsiteX17" fmla="*/ 2927404 w 7897437"/>
                    <a:gd name="connsiteY17" fmla="*/ 2105993 h 2750292"/>
                    <a:gd name="connsiteX18" fmla="*/ 2643402 w 7897437"/>
                    <a:gd name="connsiteY18" fmla="*/ 2227801 h 2750292"/>
                    <a:gd name="connsiteX19" fmla="*/ 2344836 w 7897437"/>
                    <a:gd name="connsiteY19" fmla="*/ 2317554 h 2750292"/>
                    <a:gd name="connsiteX20" fmla="*/ 2049911 w 7897437"/>
                    <a:gd name="connsiteY20" fmla="*/ 2378458 h 2750292"/>
                    <a:gd name="connsiteX21" fmla="*/ 1751345 w 7897437"/>
                    <a:gd name="connsiteY21" fmla="*/ 2439362 h 2750292"/>
                    <a:gd name="connsiteX22" fmla="*/ 1463702 w 7897437"/>
                    <a:gd name="connsiteY22" fmla="*/ 2503471 h 2750292"/>
                    <a:gd name="connsiteX23" fmla="*/ 1168777 w 7897437"/>
                    <a:gd name="connsiteY23" fmla="*/ 2564375 h 2750292"/>
                    <a:gd name="connsiteX24" fmla="*/ 877493 w 7897437"/>
                    <a:gd name="connsiteY24" fmla="*/ 2596430 h 2750292"/>
                    <a:gd name="connsiteX25" fmla="*/ 589850 w 7897437"/>
                    <a:gd name="connsiteY25" fmla="*/ 2647717 h 2750292"/>
                    <a:gd name="connsiteX26" fmla="*/ 291284 w 7897437"/>
                    <a:gd name="connsiteY26" fmla="*/ 2689389 h 2750292"/>
                    <a:gd name="connsiteX27" fmla="*/ 0 w 7897437"/>
                    <a:gd name="connsiteY27" fmla="*/ 2750292 h 2750292"/>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57676 w 7903787"/>
                    <a:gd name="connsiteY9" fmla="*/ 1339962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09972 w 7903787"/>
                    <a:gd name="connsiteY15" fmla="*/ 1856042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7404 w 7903787"/>
                    <a:gd name="connsiteY17" fmla="*/ 2093247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49911 w 7903787"/>
                    <a:gd name="connsiteY20" fmla="*/ 2365712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1345 w 7903787"/>
                    <a:gd name="connsiteY21" fmla="*/ 2426616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903787 w 7903787"/>
                    <a:gd name="connsiteY0" fmla="*/ 0 h 2737546"/>
                    <a:gd name="connsiteX1" fmla="*/ 7628378 w 7903787"/>
                    <a:gd name="connsiteY1" fmla="*/ 51363 h 2737546"/>
                    <a:gd name="connsiteX2" fmla="*/ 7346153 w 7903787"/>
                    <a:gd name="connsiteY2" fmla="*/ 192460 h 2737546"/>
                    <a:gd name="connsiteX3" fmla="*/ 7019944 w 7903787"/>
                    <a:gd name="connsiteY3" fmla="*/ 419992 h 2737546"/>
                    <a:gd name="connsiteX4" fmla="*/ 6746865 w 7903787"/>
                    <a:gd name="connsiteY4" fmla="*/ 609115 h 2737546"/>
                    <a:gd name="connsiteX5" fmla="*/ 6433735 w 7903787"/>
                    <a:gd name="connsiteY5" fmla="*/ 670019 h 2737546"/>
                    <a:gd name="connsiteX6" fmla="*/ 6153374 w 7903787"/>
                    <a:gd name="connsiteY6" fmla="*/ 791827 h 2737546"/>
                    <a:gd name="connsiteX7" fmla="*/ 5851167 w 7903787"/>
                    <a:gd name="connsiteY7" fmla="*/ 948895 h 2737546"/>
                    <a:gd name="connsiteX8" fmla="*/ 5559883 w 7903787"/>
                    <a:gd name="connsiteY8" fmla="*/ 1141223 h 2737546"/>
                    <a:gd name="connsiteX9" fmla="*/ 5273551 w 7903787"/>
                    <a:gd name="connsiteY9" fmla="*/ 1346335 h 2737546"/>
                    <a:gd name="connsiteX10" fmla="*/ 4973674 w 7903787"/>
                    <a:gd name="connsiteY10" fmla="*/ 1506646 h 2737546"/>
                    <a:gd name="connsiteX11" fmla="*/ 4682390 w 7903787"/>
                    <a:gd name="connsiteY11" fmla="*/ 1570756 h 2737546"/>
                    <a:gd name="connsiteX12" fmla="*/ 4387465 w 7903787"/>
                    <a:gd name="connsiteY12" fmla="*/ 1551523 h 2737546"/>
                    <a:gd name="connsiteX13" fmla="*/ 4096181 w 7903787"/>
                    <a:gd name="connsiteY13" fmla="*/ 1596399 h 2737546"/>
                    <a:gd name="connsiteX14" fmla="*/ 3801256 w 7903787"/>
                    <a:gd name="connsiteY14" fmla="*/ 1705385 h 2737546"/>
                    <a:gd name="connsiteX15" fmla="*/ 3513148 w 7903787"/>
                    <a:gd name="connsiteY15" fmla="*/ 1868788 h 2737546"/>
                    <a:gd name="connsiteX16" fmla="*/ 3218688 w 7903787"/>
                    <a:gd name="connsiteY16" fmla="*/ 1997083 h 2737546"/>
                    <a:gd name="connsiteX17" fmla="*/ 2921054 w 7903787"/>
                    <a:gd name="connsiteY17" fmla="*/ 2099620 h 2737546"/>
                    <a:gd name="connsiteX18" fmla="*/ 2643402 w 7903787"/>
                    <a:gd name="connsiteY18" fmla="*/ 2215055 h 2737546"/>
                    <a:gd name="connsiteX19" fmla="*/ 2344836 w 7903787"/>
                    <a:gd name="connsiteY19" fmla="*/ 2304808 h 2737546"/>
                    <a:gd name="connsiteX20" fmla="*/ 2053086 w 7903787"/>
                    <a:gd name="connsiteY20" fmla="*/ 2372085 h 2737546"/>
                    <a:gd name="connsiteX21" fmla="*/ 1757695 w 7903787"/>
                    <a:gd name="connsiteY21" fmla="*/ 2439362 h 2737546"/>
                    <a:gd name="connsiteX22" fmla="*/ 1463702 w 7903787"/>
                    <a:gd name="connsiteY22" fmla="*/ 2490725 h 2737546"/>
                    <a:gd name="connsiteX23" fmla="*/ 1168777 w 7903787"/>
                    <a:gd name="connsiteY23" fmla="*/ 2551629 h 2737546"/>
                    <a:gd name="connsiteX24" fmla="*/ 877493 w 7903787"/>
                    <a:gd name="connsiteY24" fmla="*/ 2583684 h 2737546"/>
                    <a:gd name="connsiteX25" fmla="*/ 589850 w 7903787"/>
                    <a:gd name="connsiteY25" fmla="*/ 2634971 h 2737546"/>
                    <a:gd name="connsiteX26" fmla="*/ 291284 w 7903787"/>
                    <a:gd name="connsiteY26" fmla="*/ 2676643 h 2737546"/>
                    <a:gd name="connsiteX27" fmla="*/ 0 w 7903787"/>
                    <a:gd name="connsiteY27" fmla="*/ 2737546 h 2737546"/>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1759 w 7894262"/>
                    <a:gd name="connsiteY26" fmla="*/ 2676643 h 2740733"/>
                    <a:gd name="connsiteX27" fmla="*/ 0 w 7894262"/>
                    <a:gd name="connsiteY27" fmla="*/ 2740733 h 2740733"/>
                    <a:gd name="connsiteX0" fmla="*/ 7894262 w 7894262"/>
                    <a:gd name="connsiteY0" fmla="*/ 0 h 2740733"/>
                    <a:gd name="connsiteX1" fmla="*/ 7618853 w 7894262"/>
                    <a:gd name="connsiteY1" fmla="*/ 51363 h 2740733"/>
                    <a:gd name="connsiteX2" fmla="*/ 7336628 w 7894262"/>
                    <a:gd name="connsiteY2" fmla="*/ 192460 h 2740733"/>
                    <a:gd name="connsiteX3" fmla="*/ 7010419 w 7894262"/>
                    <a:gd name="connsiteY3" fmla="*/ 419992 h 2740733"/>
                    <a:gd name="connsiteX4" fmla="*/ 6737340 w 7894262"/>
                    <a:gd name="connsiteY4" fmla="*/ 609115 h 2740733"/>
                    <a:gd name="connsiteX5" fmla="*/ 6424210 w 7894262"/>
                    <a:gd name="connsiteY5" fmla="*/ 670019 h 2740733"/>
                    <a:gd name="connsiteX6" fmla="*/ 6143849 w 7894262"/>
                    <a:gd name="connsiteY6" fmla="*/ 791827 h 2740733"/>
                    <a:gd name="connsiteX7" fmla="*/ 5841642 w 7894262"/>
                    <a:gd name="connsiteY7" fmla="*/ 948895 h 2740733"/>
                    <a:gd name="connsiteX8" fmla="*/ 5550358 w 7894262"/>
                    <a:gd name="connsiteY8" fmla="*/ 1141223 h 2740733"/>
                    <a:gd name="connsiteX9" fmla="*/ 5264026 w 7894262"/>
                    <a:gd name="connsiteY9" fmla="*/ 1346335 h 2740733"/>
                    <a:gd name="connsiteX10" fmla="*/ 4964149 w 7894262"/>
                    <a:gd name="connsiteY10" fmla="*/ 1506646 h 2740733"/>
                    <a:gd name="connsiteX11" fmla="*/ 4672865 w 7894262"/>
                    <a:gd name="connsiteY11" fmla="*/ 1570756 h 2740733"/>
                    <a:gd name="connsiteX12" fmla="*/ 4377940 w 7894262"/>
                    <a:gd name="connsiteY12" fmla="*/ 1551523 h 2740733"/>
                    <a:gd name="connsiteX13" fmla="*/ 4086656 w 7894262"/>
                    <a:gd name="connsiteY13" fmla="*/ 1596399 h 2740733"/>
                    <a:gd name="connsiteX14" fmla="*/ 3791731 w 7894262"/>
                    <a:gd name="connsiteY14" fmla="*/ 1705385 h 2740733"/>
                    <a:gd name="connsiteX15" fmla="*/ 3503623 w 7894262"/>
                    <a:gd name="connsiteY15" fmla="*/ 1868788 h 2740733"/>
                    <a:gd name="connsiteX16" fmla="*/ 3209163 w 7894262"/>
                    <a:gd name="connsiteY16" fmla="*/ 1997083 h 2740733"/>
                    <a:gd name="connsiteX17" fmla="*/ 2911529 w 7894262"/>
                    <a:gd name="connsiteY17" fmla="*/ 2099620 h 2740733"/>
                    <a:gd name="connsiteX18" fmla="*/ 2633877 w 7894262"/>
                    <a:gd name="connsiteY18" fmla="*/ 2215055 h 2740733"/>
                    <a:gd name="connsiteX19" fmla="*/ 2335311 w 7894262"/>
                    <a:gd name="connsiteY19" fmla="*/ 2304808 h 2740733"/>
                    <a:gd name="connsiteX20" fmla="*/ 2043561 w 7894262"/>
                    <a:gd name="connsiteY20" fmla="*/ 2372085 h 2740733"/>
                    <a:gd name="connsiteX21" fmla="*/ 1748170 w 7894262"/>
                    <a:gd name="connsiteY21" fmla="*/ 2439362 h 2740733"/>
                    <a:gd name="connsiteX22" fmla="*/ 1454177 w 7894262"/>
                    <a:gd name="connsiteY22" fmla="*/ 2490725 h 2740733"/>
                    <a:gd name="connsiteX23" fmla="*/ 1159252 w 7894262"/>
                    <a:gd name="connsiteY23" fmla="*/ 2551629 h 2740733"/>
                    <a:gd name="connsiteX24" fmla="*/ 867968 w 7894262"/>
                    <a:gd name="connsiteY24" fmla="*/ 2583684 h 2740733"/>
                    <a:gd name="connsiteX25" fmla="*/ 580325 w 7894262"/>
                    <a:gd name="connsiteY25" fmla="*/ 2634971 h 2740733"/>
                    <a:gd name="connsiteX26" fmla="*/ 284934 w 7894262"/>
                    <a:gd name="connsiteY26" fmla="*/ 2686203 h 2740733"/>
                    <a:gd name="connsiteX27" fmla="*/ 0 w 7894262"/>
                    <a:gd name="connsiteY27" fmla="*/ 2740733 h 2740733"/>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8747 w 7918075"/>
                    <a:gd name="connsiteY26" fmla="*/ 2686203 h 2979722"/>
                    <a:gd name="connsiteX27" fmla="*/ 0 w 7918075"/>
                    <a:gd name="connsiteY27" fmla="*/ 2979722 h 2979722"/>
                    <a:gd name="connsiteX0" fmla="*/ 7918075 w 7918075"/>
                    <a:gd name="connsiteY0" fmla="*/ 0 h 2979722"/>
                    <a:gd name="connsiteX1" fmla="*/ 7642666 w 7918075"/>
                    <a:gd name="connsiteY1" fmla="*/ 51363 h 2979722"/>
                    <a:gd name="connsiteX2" fmla="*/ 7360441 w 7918075"/>
                    <a:gd name="connsiteY2" fmla="*/ 192460 h 2979722"/>
                    <a:gd name="connsiteX3" fmla="*/ 7034232 w 7918075"/>
                    <a:gd name="connsiteY3" fmla="*/ 419992 h 2979722"/>
                    <a:gd name="connsiteX4" fmla="*/ 6761153 w 7918075"/>
                    <a:gd name="connsiteY4" fmla="*/ 609115 h 2979722"/>
                    <a:gd name="connsiteX5" fmla="*/ 6448023 w 7918075"/>
                    <a:gd name="connsiteY5" fmla="*/ 670019 h 2979722"/>
                    <a:gd name="connsiteX6" fmla="*/ 6167662 w 7918075"/>
                    <a:gd name="connsiteY6" fmla="*/ 791827 h 2979722"/>
                    <a:gd name="connsiteX7" fmla="*/ 5865455 w 7918075"/>
                    <a:gd name="connsiteY7" fmla="*/ 948895 h 2979722"/>
                    <a:gd name="connsiteX8" fmla="*/ 5574171 w 7918075"/>
                    <a:gd name="connsiteY8" fmla="*/ 1141223 h 2979722"/>
                    <a:gd name="connsiteX9" fmla="*/ 5287839 w 7918075"/>
                    <a:gd name="connsiteY9" fmla="*/ 1346335 h 2979722"/>
                    <a:gd name="connsiteX10" fmla="*/ 4987962 w 7918075"/>
                    <a:gd name="connsiteY10" fmla="*/ 1506646 h 2979722"/>
                    <a:gd name="connsiteX11" fmla="*/ 4696678 w 7918075"/>
                    <a:gd name="connsiteY11" fmla="*/ 1570756 h 2979722"/>
                    <a:gd name="connsiteX12" fmla="*/ 4401753 w 7918075"/>
                    <a:gd name="connsiteY12" fmla="*/ 1551523 h 2979722"/>
                    <a:gd name="connsiteX13" fmla="*/ 4110469 w 7918075"/>
                    <a:gd name="connsiteY13" fmla="*/ 1596399 h 2979722"/>
                    <a:gd name="connsiteX14" fmla="*/ 3815544 w 7918075"/>
                    <a:gd name="connsiteY14" fmla="*/ 1705385 h 2979722"/>
                    <a:gd name="connsiteX15" fmla="*/ 3527436 w 7918075"/>
                    <a:gd name="connsiteY15" fmla="*/ 1868788 h 2979722"/>
                    <a:gd name="connsiteX16" fmla="*/ 3232976 w 7918075"/>
                    <a:gd name="connsiteY16" fmla="*/ 1997083 h 2979722"/>
                    <a:gd name="connsiteX17" fmla="*/ 2935342 w 7918075"/>
                    <a:gd name="connsiteY17" fmla="*/ 2099620 h 2979722"/>
                    <a:gd name="connsiteX18" fmla="*/ 2657690 w 7918075"/>
                    <a:gd name="connsiteY18" fmla="*/ 2215055 h 2979722"/>
                    <a:gd name="connsiteX19" fmla="*/ 2359124 w 7918075"/>
                    <a:gd name="connsiteY19" fmla="*/ 2304808 h 2979722"/>
                    <a:gd name="connsiteX20" fmla="*/ 2067374 w 7918075"/>
                    <a:gd name="connsiteY20" fmla="*/ 2372085 h 2979722"/>
                    <a:gd name="connsiteX21" fmla="*/ 1771983 w 7918075"/>
                    <a:gd name="connsiteY21" fmla="*/ 2439362 h 2979722"/>
                    <a:gd name="connsiteX22" fmla="*/ 1477990 w 7918075"/>
                    <a:gd name="connsiteY22" fmla="*/ 2490725 h 2979722"/>
                    <a:gd name="connsiteX23" fmla="*/ 1183065 w 7918075"/>
                    <a:gd name="connsiteY23" fmla="*/ 2551629 h 2979722"/>
                    <a:gd name="connsiteX24" fmla="*/ 891781 w 7918075"/>
                    <a:gd name="connsiteY24" fmla="*/ 2583684 h 2979722"/>
                    <a:gd name="connsiteX25" fmla="*/ 604138 w 7918075"/>
                    <a:gd name="connsiteY25" fmla="*/ 2634971 h 2979722"/>
                    <a:gd name="connsiteX26" fmla="*/ 303985 w 7918075"/>
                    <a:gd name="connsiteY26" fmla="*/ 2896513 h 2979722"/>
                    <a:gd name="connsiteX27" fmla="*/ 0 w 7918075"/>
                    <a:gd name="connsiteY27" fmla="*/ 2979722 h 2979722"/>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99375 w 7913312"/>
                    <a:gd name="connsiteY25" fmla="*/ 2634971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87018 w 7913312"/>
                    <a:gd name="connsiteY24" fmla="*/ 258368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78302 w 7913312"/>
                    <a:gd name="connsiteY23" fmla="*/ 2551629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52108 w 7913312"/>
                    <a:gd name="connsiteY23" fmla="*/ 244169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73227 w 7913312"/>
                    <a:gd name="connsiteY22" fmla="*/ 2490725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67220 w 7913312"/>
                    <a:gd name="connsiteY21" fmla="*/ 2439362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372085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54361 w 7913312"/>
                    <a:gd name="connsiteY19" fmla="*/ 2304808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52927 w 7913312"/>
                    <a:gd name="connsiteY18" fmla="*/ 2215055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30579 w 7913312"/>
                    <a:gd name="connsiteY17" fmla="*/ 2099620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28213 w 7913312"/>
                    <a:gd name="connsiteY16" fmla="*/ 199708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22673 w 7913312"/>
                    <a:gd name="connsiteY15" fmla="*/ 1868788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0781 w 7913312"/>
                    <a:gd name="connsiteY14" fmla="*/ 170538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1596399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396990 w 7913312"/>
                    <a:gd name="connsiteY12" fmla="*/ 1551523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05706 w 7913312"/>
                    <a:gd name="connsiteY13" fmla="*/ 2351603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91915 w 7913312"/>
                    <a:gd name="connsiteY11" fmla="*/ 1570756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83199 w 7913312"/>
                    <a:gd name="connsiteY10" fmla="*/ 1506646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3076 w 7913312"/>
                    <a:gd name="connsiteY9" fmla="*/ 1346335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69408 w 7913312"/>
                    <a:gd name="connsiteY8" fmla="*/ 1141223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60692 w 7913312"/>
                    <a:gd name="connsiteY7" fmla="*/ 948895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162899 w 7913312"/>
                    <a:gd name="connsiteY6" fmla="*/ 791827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443260 w 7913312"/>
                    <a:gd name="connsiteY5" fmla="*/ 670019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756390 w 7913312"/>
                    <a:gd name="connsiteY4" fmla="*/ 609115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7029469 w 7913312"/>
                    <a:gd name="connsiteY3" fmla="*/ 419992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355678 w 7913312"/>
                    <a:gd name="connsiteY2" fmla="*/ 192460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637903 w 7913312"/>
                    <a:gd name="connsiteY1" fmla="*/ 51363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913312 w 7913312"/>
                    <a:gd name="connsiteY0" fmla="*/ 0 h 2962993"/>
                    <a:gd name="connsiteX1" fmla="*/ 7583928 w 7913312"/>
                    <a:gd name="connsiteY1" fmla="*/ 1644621 h 2962993"/>
                    <a:gd name="connsiteX2" fmla="*/ 7257253 w 7913312"/>
                    <a:gd name="connsiteY2" fmla="*/ 1543543 h 2962993"/>
                    <a:gd name="connsiteX3" fmla="*/ 6991369 w 7913312"/>
                    <a:gd name="connsiteY3" fmla="*/ 1573511 h 2962993"/>
                    <a:gd name="connsiteX4" fmla="*/ 6823065 w 7913312"/>
                    <a:gd name="connsiteY4" fmla="*/ 1724396 h 2962993"/>
                    <a:gd name="connsiteX5" fmla="*/ 6522635 w 7913312"/>
                    <a:gd name="connsiteY5" fmla="*/ 1890455 h 2962993"/>
                    <a:gd name="connsiteX6" fmla="*/ 6239099 w 7913312"/>
                    <a:gd name="connsiteY6" fmla="*/ 1355840 h 2962993"/>
                    <a:gd name="connsiteX7" fmla="*/ 5876567 w 7913312"/>
                    <a:gd name="connsiteY7" fmla="*/ 2558086 h 2962993"/>
                    <a:gd name="connsiteX8" fmla="*/ 5559883 w 7913312"/>
                    <a:gd name="connsiteY8" fmla="*/ 2536917 h 2962993"/>
                    <a:gd name="connsiteX9" fmla="*/ 5286251 w 7913312"/>
                    <a:gd name="connsiteY9" fmla="*/ 2461616 h 2962993"/>
                    <a:gd name="connsiteX10" fmla="*/ 4970499 w 7913312"/>
                    <a:gd name="connsiteY10" fmla="*/ 2459415 h 2962993"/>
                    <a:gd name="connsiteX11" fmla="*/ 4685565 w 7913312"/>
                    <a:gd name="connsiteY11" fmla="*/ 2405624 h 2962993"/>
                    <a:gd name="connsiteX12" fmla="*/ 4400165 w 7913312"/>
                    <a:gd name="connsiteY12" fmla="*/ 2281235 h 2962993"/>
                    <a:gd name="connsiteX13" fmla="*/ 4115231 w 7913312"/>
                    <a:gd name="connsiteY13" fmla="*/ 2354790 h 2962993"/>
                    <a:gd name="connsiteX14" fmla="*/ 3813163 w 7913312"/>
                    <a:gd name="connsiteY14" fmla="*/ 2336315 h 2962993"/>
                    <a:gd name="connsiteX15" fmla="*/ 3508386 w 7913312"/>
                    <a:gd name="connsiteY15" fmla="*/ 2365885 h 2962993"/>
                    <a:gd name="connsiteX16" fmla="*/ 3218689 w 7913312"/>
                    <a:gd name="connsiteY16" fmla="*/ 2424873 h 2962993"/>
                    <a:gd name="connsiteX17" fmla="*/ 2949629 w 7913312"/>
                    <a:gd name="connsiteY17" fmla="*/ 2446154 h 2962993"/>
                    <a:gd name="connsiteX18" fmla="*/ 2619590 w 7913312"/>
                    <a:gd name="connsiteY18" fmla="*/ 2509011 h 2962993"/>
                    <a:gd name="connsiteX19" fmla="*/ 2330549 w 7913312"/>
                    <a:gd name="connsiteY19" fmla="*/ 2610714 h 2962993"/>
                    <a:gd name="connsiteX20" fmla="*/ 2062611 w 7913312"/>
                    <a:gd name="connsiteY20" fmla="*/ 2572836 h 2962993"/>
                    <a:gd name="connsiteX21" fmla="*/ 1757695 w 7913312"/>
                    <a:gd name="connsiteY21" fmla="*/ 2503889 h 2962993"/>
                    <a:gd name="connsiteX22" fmla="*/ 1468464 w 7913312"/>
                    <a:gd name="connsiteY22" fmla="*/ 2438147 h 2962993"/>
                    <a:gd name="connsiteX23" fmla="*/ 1164015 w 7913312"/>
                    <a:gd name="connsiteY23" fmla="*/ 2439305 h 2962993"/>
                    <a:gd name="connsiteX24" fmla="*/ 879874 w 7913312"/>
                    <a:gd name="connsiteY24" fmla="*/ 2576514 h 2962993"/>
                    <a:gd name="connsiteX25" fmla="*/ 577944 w 7913312"/>
                    <a:gd name="connsiteY25" fmla="*/ 2792705 h 2962993"/>
                    <a:gd name="connsiteX26" fmla="*/ 299222 w 7913312"/>
                    <a:gd name="connsiteY26" fmla="*/ 2896513 h 2962993"/>
                    <a:gd name="connsiteX27" fmla="*/ 0 w 7913312"/>
                    <a:gd name="connsiteY27" fmla="*/ 2962993 h 2962993"/>
                    <a:gd name="connsiteX0" fmla="*/ 7824412 w 7824412"/>
                    <a:gd name="connsiteY0" fmla="*/ 285216 h 1607153"/>
                    <a:gd name="connsiteX1" fmla="*/ 7583928 w 7824412"/>
                    <a:gd name="connsiteY1" fmla="*/ 288781 h 1607153"/>
                    <a:gd name="connsiteX2" fmla="*/ 7257253 w 7824412"/>
                    <a:gd name="connsiteY2" fmla="*/ 187703 h 1607153"/>
                    <a:gd name="connsiteX3" fmla="*/ 6991369 w 7824412"/>
                    <a:gd name="connsiteY3" fmla="*/ 217671 h 1607153"/>
                    <a:gd name="connsiteX4" fmla="*/ 6823065 w 7824412"/>
                    <a:gd name="connsiteY4" fmla="*/ 368556 h 1607153"/>
                    <a:gd name="connsiteX5" fmla="*/ 6522635 w 7824412"/>
                    <a:gd name="connsiteY5" fmla="*/ 534615 h 1607153"/>
                    <a:gd name="connsiteX6" fmla="*/ 6239099 w 7824412"/>
                    <a:gd name="connsiteY6" fmla="*/ 0 h 1607153"/>
                    <a:gd name="connsiteX7" fmla="*/ 5876567 w 7824412"/>
                    <a:gd name="connsiteY7" fmla="*/ 1202246 h 1607153"/>
                    <a:gd name="connsiteX8" fmla="*/ 5559883 w 7824412"/>
                    <a:gd name="connsiteY8" fmla="*/ 1181077 h 1607153"/>
                    <a:gd name="connsiteX9" fmla="*/ 5286251 w 7824412"/>
                    <a:gd name="connsiteY9" fmla="*/ 1105776 h 1607153"/>
                    <a:gd name="connsiteX10" fmla="*/ 4970499 w 7824412"/>
                    <a:gd name="connsiteY10" fmla="*/ 1103575 h 1607153"/>
                    <a:gd name="connsiteX11" fmla="*/ 4685565 w 7824412"/>
                    <a:gd name="connsiteY11" fmla="*/ 1049784 h 1607153"/>
                    <a:gd name="connsiteX12" fmla="*/ 4400165 w 7824412"/>
                    <a:gd name="connsiteY12" fmla="*/ 925395 h 1607153"/>
                    <a:gd name="connsiteX13" fmla="*/ 4115231 w 7824412"/>
                    <a:gd name="connsiteY13" fmla="*/ 998950 h 1607153"/>
                    <a:gd name="connsiteX14" fmla="*/ 3813163 w 7824412"/>
                    <a:gd name="connsiteY14" fmla="*/ 980475 h 1607153"/>
                    <a:gd name="connsiteX15" fmla="*/ 3508386 w 7824412"/>
                    <a:gd name="connsiteY15" fmla="*/ 1010045 h 1607153"/>
                    <a:gd name="connsiteX16" fmla="*/ 3218689 w 7824412"/>
                    <a:gd name="connsiteY16" fmla="*/ 1069033 h 1607153"/>
                    <a:gd name="connsiteX17" fmla="*/ 2949629 w 7824412"/>
                    <a:gd name="connsiteY17" fmla="*/ 1090314 h 1607153"/>
                    <a:gd name="connsiteX18" fmla="*/ 2619590 w 7824412"/>
                    <a:gd name="connsiteY18" fmla="*/ 1153171 h 1607153"/>
                    <a:gd name="connsiteX19" fmla="*/ 2330549 w 7824412"/>
                    <a:gd name="connsiteY19" fmla="*/ 1254874 h 1607153"/>
                    <a:gd name="connsiteX20" fmla="*/ 2062611 w 7824412"/>
                    <a:gd name="connsiteY20" fmla="*/ 1216996 h 1607153"/>
                    <a:gd name="connsiteX21" fmla="*/ 1757695 w 7824412"/>
                    <a:gd name="connsiteY21" fmla="*/ 1148049 h 1607153"/>
                    <a:gd name="connsiteX22" fmla="*/ 1468464 w 7824412"/>
                    <a:gd name="connsiteY22" fmla="*/ 1082307 h 1607153"/>
                    <a:gd name="connsiteX23" fmla="*/ 1164015 w 7824412"/>
                    <a:gd name="connsiteY23" fmla="*/ 1083465 h 1607153"/>
                    <a:gd name="connsiteX24" fmla="*/ 879874 w 7824412"/>
                    <a:gd name="connsiteY24" fmla="*/ 1220674 h 1607153"/>
                    <a:gd name="connsiteX25" fmla="*/ 577944 w 7824412"/>
                    <a:gd name="connsiteY25" fmla="*/ 1436865 h 1607153"/>
                    <a:gd name="connsiteX26" fmla="*/ 299222 w 7824412"/>
                    <a:gd name="connsiteY26" fmla="*/ 1540673 h 1607153"/>
                    <a:gd name="connsiteX27" fmla="*/ 0 w 7824412"/>
                    <a:gd name="connsiteY27" fmla="*/ 1607153 h 1607153"/>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522635 w 7824412"/>
                    <a:gd name="connsiteY5" fmla="*/ 346912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823065 w 7824412"/>
                    <a:gd name="connsiteY4" fmla="*/ 180853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6991369 w 7824412"/>
                    <a:gd name="connsiteY3" fmla="*/ 29968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97513 h 1419450"/>
                    <a:gd name="connsiteX1" fmla="*/ 7583928 w 7824412"/>
                    <a:gd name="connsiteY1" fmla="*/ 101078 h 1419450"/>
                    <a:gd name="connsiteX2" fmla="*/ 7257253 w 7824412"/>
                    <a:gd name="connsiteY2" fmla="*/ 0 h 1419450"/>
                    <a:gd name="connsiteX3" fmla="*/ 7042169 w 7824412"/>
                    <a:gd name="connsiteY3" fmla="*/ 1161182 h 1419450"/>
                    <a:gd name="connsiteX4" fmla="*/ 6759565 w 7824412"/>
                    <a:gd name="connsiteY4" fmla="*/ 1146368 h 1419450"/>
                    <a:gd name="connsiteX5" fmla="*/ 6459135 w 7824412"/>
                    <a:gd name="connsiteY5" fmla="*/ 1127609 h 1419450"/>
                    <a:gd name="connsiteX6" fmla="*/ 6150199 w 7824412"/>
                    <a:gd name="connsiteY6" fmla="*/ 1090091 h 1419450"/>
                    <a:gd name="connsiteX7" fmla="*/ 5876567 w 7824412"/>
                    <a:gd name="connsiteY7" fmla="*/ 1014543 h 1419450"/>
                    <a:gd name="connsiteX8" fmla="*/ 5559883 w 7824412"/>
                    <a:gd name="connsiteY8" fmla="*/ 993374 h 1419450"/>
                    <a:gd name="connsiteX9" fmla="*/ 5286251 w 7824412"/>
                    <a:gd name="connsiteY9" fmla="*/ 918073 h 1419450"/>
                    <a:gd name="connsiteX10" fmla="*/ 4970499 w 7824412"/>
                    <a:gd name="connsiteY10" fmla="*/ 915872 h 1419450"/>
                    <a:gd name="connsiteX11" fmla="*/ 4685565 w 7824412"/>
                    <a:gd name="connsiteY11" fmla="*/ 862081 h 1419450"/>
                    <a:gd name="connsiteX12" fmla="*/ 4400165 w 7824412"/>
                    <a:gd name="connsiteY12" fmla="*/ 737692 h 1419450"/>
                    <a:gd name="connsiteX13" fmla="*/ 4115231 w 7824412"/>
                    <a:gd name="connsiteY13" fmla="*/ 811247 h 1419450"/>
                    <a:gd name="connsiteX14" fmla="*/ 3813163 w 7824412"/>
                    <a:gd name="connsiteY14" fmla="*/ 792772 h 1419450"/>
                    <a:gd name="connsiteX15" fmla="*/ 3508386 w 7824412"/>
                    <a:gd name="connsiteY15" fmla="*/ 822342 h 1419450"/>
                    <a:gd name="connsiteX16" fmla="*/ 3218689 w 7824412"/>
                    <a:gd name="connsiteY16" fmla="*/ 881330 h 1419450"/>
                    <a:gd name="connsiteX17" fmla="*/ 2949629 w 7824412"/>
                    <a:gd name="connsiteY17" fmla="*/ 902611 h 1419450"/>
                    <a:gd name="connsiteX18" fmla="*/ 2619590 w 7824412"/>
                    <a:gd name="connsiteY18" fmla="*/ 965468 h 1419450"/>
                    <a:gd name="connsiteX19" fmla="*/ 2330549 w 7824412"/>
                    <a:gd name="connsiteY19" fmla="*/ 1067171 h 1419450"/>
                    <a:gd name="connsiteX20" fmla="*/ 2062611 w 7824412"/>
                    <a:gd name="connsiteY20" fmla="*/ 1029293 h 1419450"/>
                    <a:gd name="connsiteX21" fmla="*/ 1757695 w 7824412"/>
                    <a:gd name="connsiteY21" fmla="*/ 960346 h 1419450"/>
                    <a:gd name="connsiteX22" fmla="*/ 1468464 w 7824412"/>
                    <a:gd name="connsiteY22" fmla="*/ 894604 h 1419450"/>
                    <a:gd name="connsiteX23" fmla="*/ 1164015 w 7824412"/>
                    <a:gd name="connsiteY23" fmla="*/ 895762 h 1419450"/>
                    <a:gd name="connsiteX24" fmla="*/ 879874 w 7824412"/>
                    <a:gd name="connsiteY24" fmla="*/ 1032971 h 1419450"/>
                    <a:gd name="connsiteX25" fmla="*/ 577944 w 7824412"/>
                    <a:gd name="connsiteY25" fmla="*/ 1249162 h 1419450"/>
                    <a:gd name="connsiteX26" fmla="*/ 299222 w 7824412"/>
                    <a:gd name="connsiteY26" fmla="*/ 1352970 h 1419450"/>
                    <a:gd name="connsiteX27" fmla="*/ 0 w 7824412"/>
                    <a:gd name="connsiteY27" fmla="*/ 1419450 h 1419450"/>
                    <a:gd name="connsiteX0" fmla="*/ 7824412 w 7824412"/>
                    <a:gd name="connsiteY0" fmla="*/ 0 h 1321937"/>
                    <a:gd name="connsiteX1" fmla="*/ 7583928 w 7824412"/>
                    <a:gd name="connsiteY1" fmla="*/ 3565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824412 w 7824412"/>
                    <a:gd name="connsiteY0" fmla="*/ 0 h 1321937"/>
                    <a:gd name="connsiteX1" fmla="*/ 7634728 w 7824412"/>
                    <a:gd name="connsiteY1" fmla="*/ 1029624 h 1321937"/>
                    <a:gd name="connsiteX2" fmla="*/ 7346153 w 7824412"/>
                    <a:gd name="connsiteY2" fmla="*/ 1011395 h 1321937"/>
                    <a:gd name="connsiteX3" fmla="*/ 7042169 w 7824412"/>
                    <a:gd name="connsiteY3" fmla="*/ 1063669 h 1321937"/>
                    <a:gd name="connsiteX4" fmla="*/ 6759565 w 7824412"/>
                    <a:gd name="connsiteY4" fmla="*/ 1048855 h 1321937"/>
                    <a:gd name="connsiteX5" fmla="*/ 6459135 w 7824412"/>
                    <a:gd name="connsiteY5" fmla="*/ 1030096 h 1321937"/>
                    <a:gd name="connsiteX6" fmla="*/ 6150199 w 7824412"/>
                    <a:gd name="connsiteY6" fmla="*/ 992578 h 1321937"/>
                    <a:gd name="connsiteX7" fmla="*/ 5876567 w 7824412"/>
                    <a:gd name="connsiteY7" fmla="*/ 917030 h 1321937"/>
                    <a:gd name="connsiteX8" fmla="*/ 5559883 w 7824412"/>
                    <a:gd name="connsiteY8" fmla="*/ 895861 h 1321937"/>
                    <a:gd name="connsiteX9" fmla="*/ 5286251 w 7824412"/>
                    <a:gd name="connsiteY9" fmla="*/ 820560 h 1321937"/>
                    <a:gd name="connsiteX10" fmla="*/ 4970499 w 7824412"/>
                    <a:gd name="connsiteY10" fmla="*/ 818359 h 1321937"/>
                    <a:gd name="connsiteX11" fmla="*/ 4685565 w 7824412"/>
                    <a:gd name="connsiteY11" fmla="*/ 764568 h 1321937"/>
                    <a:gd name="connsiteX12" fmla="*/ 4400165 w 7824412"/>
                    <a:gd name="connsiteY12" fmla="*/ 640179 h 1321937"/>
                    <a:gd name="connsiteX13" fmla="*/ 4115231 w 7824412"/>
                    <a:gd name="connsiteY13" fmla="*/ 713734 h 1321937"/>
                    <a:gd name="connsiteX14" fmla="*/ 3813163 w 7824412"/>
                    <a:gd name="connsiteY14" fmla="*/ 695259 h 1321937"/>
                    <a:gd name="connsiteX15" fmla="*/ 3508386 w 7824412"/>
                    <a:gd name="connsiteY15" fmla="*/ 724829 h 1321937"/>
                    <a:gd name="connsiteX16" fmla="*/ 3218689 w 7824412"/>
                    <a:gd name="connsiteY16" fmla="*/ 783817 h 1321937"/>
                    <a:gd name="connsiteX17" fmla="*/ 2949629 w 7824412"/>
                    <a:gd name="connsiteY17" fmla="*/ 805098 h 1321937"/>
                    <a:gd name="connsiteX18" fmla="*/ 2619590 w 7824412"/>
                    <a:gd name="connsiteY18" fmla="*/ 867955 h 1321937"/>
                    <a:gd name="connsiteX19" fmla="*/ 2330549 w 7824412"/>
                    <a:gd name="connsiteY19" fmla="*/ 969658 h 1321937"/>
                    <a:gd name="connsiteX20" fmla="*/ 2062611 w 7824412"/>
                    <a:gd name="connsiteY20" fmla="*/ 931780 h 1321937"/>
                    <a:gd name="connsiteX21" fmla="*/ 1757695 w 7824412"/>
                    <a:gd name="connsiteY21" fmla="*/ 862833 h 1321937"/>
                    <a:gd name="connsiteX22" fmla="*/ 1468464 w 7824412"/>
                    <a:gd name="connsiteY22" fmla="*/ 797091 h 1321937"/>
                    <a:gd name="connsiteX23" fmla="*/ 1164015 w 7824412"/>
                    <a:gd name="connsiteY23" fmla="*/ 798249 h 1321937"/>
                    <a:gd name="connsiteX24" fmla="*/ 879874 w 7824412"/>
                    <a:gd name="connsiteY24" fmla="*/ 935458 h 1321937"/>
                    <a:gd name="connsiteX25" fmla="*/ 577944 w 7824412"/>
                    <a:gd name="connsiteY25" fmla="*/ 1151649 h 1321937"/>
                    <a:gd name="connsiteX26" fmla="*/ 299222 w 7824412"/>
                    <a:gd name="connsiteY26" fmla="*/ 1255457 h 1321937"/>
                    <a:gd name="connsiteX27" fmla="*/ 0 w 7824412"/>
                    <a:gd name="connsiteY27" fmla="*/ 1321937 h 1321937"/>
                    <a:gd name="connsiteX0" fmla="*/ 7960937 w 7960937"/>
                    <a:gd name="connsiteY0" fmla="*/ 401813 h 681758"/>
                    <a:gd name="connsiteX1" fmla="*/ 7634728 w 7960937"/>
                    <a:gd name="connsiteY1" fmla="*/ 389445 h 681758"/>
                    <a:gd name="connsiteX2" fmla="*/ 7346153 w 7960937"/>
                    <a:gd name="connsiteY2" fmla="*/ 371216 h 681758"/>
                    <a:gd name="connsiteX3" fmla="*/ 7042169 w 7960937"/>
                    <a:gd name="connsiteY3" fmla="*/ 423490 h 681758"/>
                    <a:gd name="connsiteX4" fmla="*/ 6759565 w 7960937"/>
                    <a:gd name="connsiteY4" fmla="*/ 408676 h 681758"/>
                    <a:gd name="connsiteX5" fmla="*/ 6459135 w 7960937"/>
                    <a:gd name="connsiteY5" fmla="*/ 389917 h 681758"/>
                    <a:gd name="connsiteX6" fmla="*/ 6150199 w 7960937"/>
                    <a:gd name="connsiteY6" fmla="*/ 352399 h 681758"/>
                    <a:gd name="connsiteX7" fmla="*/ 5876567 w 7960937"/>
                    <a:gd name="connsiteY7" fmla="*/ 276851 h 681758"/>
                    <a:gd name="connsiteX8" fmla="*/ 5559883 w 7960937"/>
                    <a:gd name="connsiteY8" fmla="*/ 255682 h 681758"/>
                    <a:gd name="connsiteX9" fmla="*/ 5286251 w 7960937"/>
                    <a:gd name="connsiteY9" fmla="*/ 180381 h 681758"/>
                    <a:gd name="connsiteX10" fmla="*/ 4970499 w 7960937"/>
                    <a:gd name="connsiteY10" fmla="*/ 178180 h 681758"/>
                    <a:gd name="connsiteX11" fmla="*/ 4685565 w 7960937"/>
                    <a:gd name="connsiteY11" fmla="*/ 124389 h 681758"/>
                    <a:gd name="connsiteX12" fmla="*/ 4400165 w 7960937"/>
                    <a:gd name="connsiteY12" fmla="*/ 0 h 681758"/>
                    <a:gd name="connsiteX13" fmla="*/ 4115231 w 7960937"/>
                    <a:gd name="connsiteY13" fmla="*/ 73555 h 681758"/>
                    <a:gd name="connsiteX14" fmla="*/ 3813163 w 7960937"/>
                    <a:gd name="connsiteY14" fmla="*/ 55080 h 681758"/>
                    <a:gd name="connsiteX15" fmla="*/ 3508386 w 7960937"/>
                    <a:gd name="connsiteY15" fmla="*/ 84650 h 681758"/>
                    <a:gd name="connsiteX16" fmla="*/ 3218689 w 7960937"/>
                    <a:gd name="connsiteY16" fmla="*/ 143638 h 681758"/>
                    <a:gd name="connsiteX17" fmla="*/ 2949629 w 7960937"/>
                    <a:gd name="connsiteY17" fmla="*/ 164919 h 681758"/>
                    <a:gd name="connsiteX18" fmla="*/ 2619590 w 7960937"/>
                    <a:gd name="connsiteY18" fmla="*/ 227776 h 681758"/>
                    <a:gd name="connsiteX19" fmla="*/ 2330549 w 7960937"/>
                    <a:gd name="connsiteY19" fmla="*/ 329479 h 681758"/>
                    <a:gd name="connsiteX20" fmla="*/ 2062611 w 7960937"/>
                    <a:gd name="connsiteY20" fmla="*/ 291601 h 681758"/>
                    <a:gd name="connsiteX21" fmla="*/ 1757695 w 7960937"/>
                    <a:gd name="connsiteY21" fmla="*/ 222654 h 681758"/>
                    <a:gd name="connsiteX22" fmla="*/ 1468464 w 7960937"/>
                    <a:gd name="connsiteY22" fmla="*/ 156912 h 681758"/>
                    <a:gd name="connsiteX23" fmla="*/ 1164015 w 7960937"/>
                    <a:gd name="connsiteY23" fmla="*/ 158070 h 681758"/>
                    <a:gd name="connsiteX24" fmla="*/ 879874 w 7960937"/>
                    <a:gd name="connsiteY24" fmla="*/ 295279 h 681758"/>
                    <a:gd name="connsiteX25" fmla="*/ 577944 w 7960937"/>
                    <a:gd name="connsiteY25" fmla="*/ 511470 h 681758"/>
                    <a:gd name="connsiteX26" fmla="*/ 299222 w 7960937"/>
                    <a:gd name="connsiteY26" fmla="*/ 615278 h 681758"/>
                    <a:gd name="connsiteX27" fmla="*/ 0 w 7960937"/>
                    <a:gd name="connsiteY27" fmla="*/ 681758 h 681758"/>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99222 w 7960937"/>
                    <a:gd name="connsiteY26" fmla="*/ 615278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77944 w 7960937"/>
                    <a:gd name="connsiteY25" fmla="*/ 511470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9874 w 7960937"/>
                    <a:gd name="connsiteY24" fmla="*/ 295279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64015 w 7960937"/>
                    <a:gd name="connsiteY23" fmla="*/ 158070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68464 w 7960937"/>
                    <a:gd name="connsiteY22" fmla="*/ 156912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222654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2611 w 7960937"/>
                    <a:gd name="connsiteY20" fmla="*/ 291601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30549 w 7960937"/>
                    <a:gd name="connsiteY19" fmla="*/ 329479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19590 w 7960937"/>
                    <a:gd name="connsiteY18" fmla="*/ 2277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9629 w 7960937"/>
                    <a:gd name="connsiteY17" fmla="*/ 164919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18689 w 7960937"/>
                    <a:gd name="connsiteY16" fmla="*/ 14363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08386 w 7960937"/>
                    <a:gd name="connsiteY15" fmla="*/ 84650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13163 w 7960937"/>
                    <a:gd name="connsiteY14" fmla="*/ 55080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115231 w 7960937"/>
                    <a:gd name="connsiteY13" fmla="*/ 73555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401813 h 1298350"/>
                    <a:gd name="connsiteX1" fmla="*/ 7634728 w 7960937"/>
                    <a:gd name="connsiteY1" fmla="*/ 389445 h 1298350"/>
                    <a:gd name="connsiteX2" fmla="*/ 7346153 w 7960937"/>
                    <a:gd name="connsiteY2" fmla="*/ 371216 h 1298350"/>
                    <a:gd name="connsiteX3" fmla="*/ 7042169 w 7960937"/>
                    <a:gd name="connsiteY3" fmla="*/ 423490 h 1298350"/>
                    <a:gd name="connsiteX4" fmla="*/ 6759565 w 7960937"/>
                    <a:gd name="connsiteY4" fmla="*/ 408676 h 1298350"/>
                    <a:gd name="connsiteX5" fmla="*/ 6459135 w 7960937"/>
                    <a:gd name="connsiteY5" fmla="*/ 389917 h 1298350"/>
                    <a:gd name="connsiteX6" fmla="*/ 6150199 w 7960937"/>
                    <a:gd name="connsiteY6" fmla="*/ 352399 h 1298350"/>
                    <a:gd name="connsiteX7" fmla="*/ 5876567 w 7960937"/>
                    <a:gd name="connsiteY7" fmla="*/ 276851 h 1298350"/>
                    <a:gd name="connsiteX8" fmla="*/ 5559883 w 7960937"/>
                    <a:gd name="connsiteY8" fmla="*/ 255682 h 1298350"/>
                    <a:gd name="connsiteX9" fmla="*/ 5286251 w 7960937"/>
                    <a:gd name="connsiteY9" fmla="*/ 180381 h 1298350"/>
                    <a:gd name="connsiteX10" fmla="*/ 4970499 w 7960937"/>
                    <a:gd name="connsiteY10" fmla="*/ 178180 h 1298350"/>
                    <a:gd name="connsiteX11" fmla="*/ 4685565 w 7960937"/>
                    <a:gd name="connsiteY11" fmla="*/ 124389 h 1298350"/>
                    <a:gd name="connsiteX12" fmla="*/ 4400165 w 7960937"/>
                    <a:gd name="connsiteY12" fmla="*/ 0 h 1298350"/>
                    <a:gd name="connsiteX13" fmla="*/ 4099356 w 7960937"/>
                    <a:gd name="connsiteY13" fmla="*/ 809641 h 1298350"/>
                    <a:gd name="connsiteX14" fmla="*/ 3835389 w 7960937"/>
                    <a:gd name="connsiteY14" fmla="*/ 803912 h 1298350"/>
                    <a:gd name="connsiteX15" fmla="*/ 3527437 w 7960937"/>
                    <a:gd name="connsiteY15" fmla="*/ 827109 h 1298350"/>
                    <a:gd name="connsiteX16" fmla="*/ 3234565 w 7960937"/>
                    <a:gd name="connsiteY16" fmla="*/ 866978 h 1298350"/>
                    <a:gd name="connsiteX17" fmla="*/ 2946454 w 7960937"/>
                    <a:gd name="connsiteY17" fmla="*/ 913752 h 1298350"/>
                    <a:gd name="connsiteX18" fmla="*/ 2638640 w 7960937"/>
                    <a:gd name="connsiteY18" fmla="*/ 960676 h 1298350"/>
                    <a:gd name="connsiteX19" fmla="*/ 2343249 w 7960937"/>
                    <a:gd name="connsiteY19" fmla="*/ 966783 h 1298350"/>
                    <a:gd name="connsiteX20" fmla="*/ 2065786 w 7960937"/>
                    <a:gd name="connsiteY20" fmla="*/ 995822 h 1298350"/>
                    <a:gd name="connsiteX21" fmla="*/ 1757695 w 7960937"/>
                    <a:gd name="connsiteY21" fmla="*/ 1098947 h 1298350"/>
                    <a:gd name="connsiteX22" fmla="*/ 1477989 w 7960937"/>
                    <a:gd name="connsiteY22" fmla="*/ 1151107 h 1298350"/>
                    <a:gd name="connsiteX23" fmla="*/ 1187827 w 7960937"/>
                    <a:gd name="connsiteY23" fmla="*/ 1171384 h 1298350"/>
                    <a:gd name="connsiteX24" fmla="*/ 875112 w 7960937"/>
                    <a:gd name="connsiteY24" fmla="*/ 1203437 h 1298350"/>
                    <a:gd name="connsiteX25" fmla="*/ 587469 w 7960937"/>
                    <a:gd name="connsiteY25" fmla="*/ 1209318 h 1298350"/>
                    <a:gd name="connsiteX26" fmla="*/ 280172 w 7960937"/>
                    <a:gd name="connsiteY26" fmla="*/ 1255769 h 1298350"/>
                    <a:gd name="connsiteX27" fmla="*/ 0 w 7960937"/>
                    <a:gd name="connsiteY27" fmla="*/ 1298350 h 1298350"/>
                    <a:gd name="connsiteX0" fmla="*/ 7960937 w 7960937"/>
                    <a:gd name="connsiteY0" fmla="*/ 277424 h 1173961"/>
                    <a:gd name="connsiteX1" fmla="*/ 7634728 w 7960937"/>
                    <a:gd name="connsiteY1" fmla="*/ 265056 h 1173961"/>
                    <a:gd name="connsiteX2" fmla="*/ 7346153 w 7960937"/>
                    <a:gd name="connsiteY2" fmla="*/ 246827 h 1173961"/>
                    <a:gd name="connsiteX3" fmla="*/ 7042169 w 7960937"/>
                    <a:gd name="connsiteY3" fmla="*/ 299101 h 1173961"/>
                    <a:gd name="connsiteX4" fmla="*/ 6759565 w 7960937"/>
                    <a:gd name="connsiteY4" fmla="*/ 284287 h 1173961"/>
                    <a:gd name="connsiteX5" fmla="*/ 6459135 w 7960937"/>
                    <a:gd name="connsiteY5" fmla="*/ 265528 h 1173961"/>
                    <a:gd name="connsiteX6" fmla="*/ 6150199 w 7960937"/>
                    <a:gd name="connsiteY6" fmla="*/ 228010 h 1173961"/>
                    <a:gd name="connsiteX7" fmla="*/ 5876567 w 7960937"/>
                    <a:gd name="connsiteY7" fmla="*/ 152462 h 1173961"/>
                    <a:gd name="connsiteX8" fmla="*/ 5559883 w 7960937"/>
                    <a:gd name="connsiteY8" fmla="*/ 131293 h 1173961"/>
                    <a:gd name="connsiteX9" fmla="*/ 5286251 w 7960937"/>
                    <a:gd name="connsiteY9" fmla="*/ 55992 h 1173961"/>
                    <a:gd name="connsiteX10" fmla="*/ 4970499 w 7960937"/>
                    <a:gd name="connsiteY10" fmla="*/ 53791 h 1173961"/>
                    <a:gd name="connsiteX11" fmla="*/ 4685565 w 7960937"/>
                    <a:gd name="connsiteY11" fmla="*/ 0 h 1173961"/>
                    <a:gd name="connsiteX12" fmla="*/ 4409690 w 7960937"/>
                    <a:gd name="connsiteY12" fmla="*/ 608511 h 1173961"/>
                    <a:gd name="connsiteX13" fmla="*/ 4099356 w 7960937"/>
                    <a:gd name="connsiteY13" fmla="*/ 685252 h 1173961"/>
                    <a:gd name="connsiteX14" fmla="*/ 3835389 w 7960937"/>
                    <a:gd name="connsiteY14" fmla="*/ 679523 h 1173961"/>
                    <a:gd name="connsiteX15" fmla="*/ 3527437 w 7960937"/>
                    <a:gd name="connsiteY15" fmla="*/ 702720 h 1173961"/>
                    <a:gd name="connsiteX16" fmla="*/ 3234565 w 7960937"/>
                    <a:gd name="connsiteY16" fmla="*/ 742589 h 1173961"/>
                    <a:gd name="connsiteX17" fmla="*/ 2946454 w 7960937"/>
                    <a:gd name="connsiteY17" fmla="*/ 789363 h 1173961"/>
                    <a:gd name="connsiteX18" fmla="*/ 2638640 w 7960937"/>
                    <a:gd name="connsiteY18" fmla="*/ 836287 h 1173961"/>
                    <a:gd name="connsiteX19" fmla="*/ 2343249 w 7960937"/>
                    <a:gd name="connsiteY19" fmla="*/ 842394 h 1173961"/>
                    <a:gd name="connsiteX20" fmla="*/ 2065786 w 7960937"/>
                    <a:gd name="connsiteY20" fmla="*/ 871433 h 1173961"/>
                    <a:gd name="connsiteX21" fmla="*/ 1757695 w 7960937"/>
                    <a:gd name="connsiteY21" fmla="*/ 974558 h 1173961"/>
                    <a:gd name="connsiteX22" fmla="*/ 1477989 w 7960937"/>
                    <a:gd name="connsiteY22" fmla="*/ 1026718 h 1173961"/>
                    <a:gd name="connsiteX23" fmla="*/ 1187827 w 7960937"/>
                    <a:gd name="connsiteY23" fmla="*/ 1046995 h 1173961"/>
                    <a:gd name="connsiteX24" fmla="*/ 875112 w 7960937"/>
                    <a:gd name="connsiteY24" fmla="*/ 1079048 h 1173961"/>
                    <a:gd name="connsiteX25" fmla="*/ 587469 w 7960937"/>
                    <a:gd name="connsiteY25" fmla="*/ 1084929 h 1173961"/>
                    <a:gd name="connsiteX26" fmla="*/ 280172 w 7960937"/>
                    <a:gd name="connsiteY26" fmla="*/ 1131380 h 1173961"/>
                    <a:gd name="connsiteX27" fmla="*/ 0 w 7960937"/>
                    <a:gd name="connsiteY27" fmla="*/ 1173961 h 1173961"/>
                    <a:gd name="connsiteX0" fmla="*/ 7960937 w 7960937"/>
                    <a:gd name="connsiteY0" fmla="*/ 223633 h 1120170"/>
                    <a:gd name="connsiteX1" fmla="*/ 7634728 w 7960937"/>
                    <a:gd name="connsiteY1" fmla="*/ 211265 h 1120170"/>
                    <a:gd name="connsiteX2" fmla="*/ 7346153 w 7960937"/>
                    <a:gd name="connsiteY2" fmla="*/ 193036 h 1120170"/>
                    <a:gd name="connsiteX3" fmla="*/ 7042169 w 7960937"/>
                    <a:gd name="connsiteY3" fmla="*/ 245310 h 1120170"/>
                    <a:gd name="connsiteX4" fmla="*/ 6759565 w 7960937"/>
                    <a:gd name="connsiteY4" fmla="*/ 230496 h 1120170"/>
                    <a:gd name="connsiteX5" fmla="*/ 6459135 w 7960937"/>
                    <a:gd name="connsiteY5" fmla="*/ 211737 h 1120170"/>
                    <a:gd name="connsiteX6" fmla="*/ 6150199 w 7960937"/>
                    <a:gd name="connsiteY6" fmla="*/ 174219 h 1120170"/>
                    <a:gd name="connsiteX7" fmla="*/ 5876567 w 7960937"/>
                    <a:gd name="connsiteY7" fmla="*/ 98671 h 1120170"/>
                    <a:gd name="connsiteX8" fmla="*/ 5559883 w 7960937"/>
                    <a:gd name="connsiteY8" fmla="*/ 77502 h 1120170"/>
                    <a:gd name="connsiteX9" fmla="*/ 5286251 w 7960937"/>
                    <a:gd name="connsiteY9" fmla="*/ 2201 h 1120170"/>
                    <a:gd name="connsiteX10" fmla="*/ 4970499 w 7960937"/>
                    <a:gd name="connsiteY10" fmla="*/ 0 h 1120170"/>
                    <a:gd name="connsiteX11" fmla="*/ 4679215 w 7960937"/>
                    <a:gd name="connsiteY11" fmla="*/ 465612 h 1120170"/>
                    <a:gd name="connsiteX12" fmla="*/ 4409690 w 7960937"/>
                    <a:gd name="connsiteY12" fmla="*/ 554720 h 1120170"/>
                    <a:gd name="connsiteX13" fmla="*/ 4099356 w 7960937"/>
                    <a:gd name="connsiteY13" fmla="*/ 631461 h 1120170"/>
                    <a:gd name="connsiteX14" fmla="*/ 3835389 w 7960937"/>
                    <a:gd name="connsiteY14" fmla="*/ 625732 h 1120170"/>
                    <a:gd name="connsiteX15" fmla="*/ 3527437 w 7960937"/>
                    <a:gd name="connsiteY15" fmla="*/ 648929 h 1120170"/>
                    <a:gd name="connsiteX16" fmla="*/ 3234565 w 7960937"/>
                    <a:gd name="connsiteY16" fmla="*/ 688798 h 1120170"/>
                    <a:gd name="connsiteX17" fmla="*/ 2946454 w 7960937"/>
                    <a:gd name="connsiteY17" fmla="*/ 735572 h 1120170"/>
                    <a:gd name="connsiteX18" fmla="*/ 2638640 w 7960937"/>
                    <a:gd name="connsiteY18" fmla="*/ 782496 h 1120170"/>
                    <a:gd name="connsiteX19" fmla="*/ 2343249 w 7960937"/>
                    <a:gd name="connsiteY19" fmla="*/ 788603 h 1120170"/>
                    <a:gd name="connsiteX20" fmla="*/ 2065786 w 7960937"/>
                    <a:gd name="connsiteY20" fmla="*/ 817642 h 1120170"/>
                    <a:gd name="connsiteX21" fmla="*/ 1757695 w 7960937"/>
                    <a:gd name="connsiteY21" fmla="*/ 920767 h 1120170"/>
                    <a:gd name="connsiteX22" fmla="*/ 1477989 w 7960937"/>
                    <a:gd name="connsiteY22" fmla="*/ 972927 h 1120170"/>
                    <a:gd name="connsiteX23" fmla="*/ 1187827 w 7960937"/>
                    <a:gd name="connsiteY23" fmla="*/ 993204 h 1120170"/>
                    <a:gd name="connsiteX24" fmla="*/ 875112 w 7960937"/>
                    <a:gd name="connsiteY24" fmla="*/ 1025257 h 1120170"/>
                    <a:gd name="connsiteX25" fmla="*/ 587469 w 7960937"/>
                    <a:gd name="connsiteY25" fmla="*/ 1031138 h 1120170"/>
                    <a:gd name="connsiteX26" fmla="*/ 280172 w 7960937"/>
                    <a:gd name="connsiteY26" fmla="*/ 1077589 h 1120170"/>
                    <a:gd name="connsiteX27" fmla="*/ 0 w 7960937"/>
                    <a:gd name="connsiteY27" fmla="*/ 1120170 h 1120170"/>
                    <a:gd name="connsiteX0" fmla="*/ 7960937 w 7960937"/>
                    <a:gd name="connsiteY0" fmla="*/ 221432 h 1117969"/>
                    <a:gd name="connsiteX1" fmla="*/ 7634728 w 7960937"/>
                    <a:gd name="connsiteY1" fmla="*/ 209064 h 1117969"/>
                    <a:gd name="connsiteX2" fmla="*/ 7346153 w 7960937"/>
                    <a:gd name="connsiteY2" fmla="*/ 190835 h 1117969"/>
                    <a:gd name="connsiteX3" fmla="*/ 7042169 w 7960937"/>
                    <a:gd name="connsiteY3" fmla="*/ 243109 h 1117969"/>
                    <a:gd name="connsiteX4" fmla="*/ 6759565 w 7960937"/>
                    <a:gd name="connsiteY4" fmla="*/ 228295 h 1117969"/>
                    <a:gd name="connsiteX5" fmla="*/ 6459135 w 7960937"/>
                    <a:gd name="connsiteY5" fmla="*/ 209536 h 1117969"/>
                    <a:gd name="connsiteX6" fmla="*/ 6150199 w 7960937"/>
                    <a:gd name="connsiteY6" fmla="*/ 172018 h 1117969"/>
                    <a:gd name="connsiteX7" fmla="*/ 5876567 w 7960937"/>
                    <a:gd name="connsiteY7" fmla="*/ 96470 h 1117969"/>
                    <a:gd name="connsiteX8" fmla="*/ 5559883 w 7960937"/>
                    <a:gd name="connsiteY8" fmla="*/ 75301 h 1117969"/>
                    <a:gd name="connsiteX9" fmla="*/ 5286251 w 7960937"/>
                    <a:gd name="connsiteY9" fmla="*/ 0 h 1117969"/>
                    <a:gd name="connsiteX10" fmla="*/ 4983199 w 7960937"/>
                    <a:gd name="connsiteY10" fmla="*/ 354689 h 1117969"/>
                    <a:gd name="connsiteX11" fmla="*/ 4679215 w 7960937"/>
                    <a:gd name="connsiteY11" fmla="*/ 463411 h 1117969"/>
                    <a:gd name="connsiteX12" fmla="*/ 4409690 w 7960937"/>
                    <a:gd name="connsiteY12" fmla="*/ 552519 h 1117969"/>
                    <a:gd name="connsiteX13" fmla="*/ 4099356 w 7960937"/>
                    <a:gd name="connsiteY13" fmla="*/ 629260 h 1117969"/>
                    <a:gd name="connsiteX14" fmla="*/ 3835389 w 7960937"/>
                    <a:gd name="connsiteY14" fmla="*/ 623531 h 1117969"/>
                    <a:gd name="connsiteX15" fmla="*/ 3527437 w 7960937"/>
                    <a:gd name="connsiteY15" fmla="*/ 646728 h 1117969"/>
                    <a:gd name="connsiteX16" fmla="*/ 3234565 w 7960937"/>
                    <a:gd name="connsiteY16" fmla="*/ 686597 h 1117969"/>
                    <a:gd name="connsiteX17" fmla="*/ 2946454 w 7960937"/>
                    <a:gd name="connsiteY17" fmla="*/ 733371 h 1117969"/>
                    <a:gd name="connsiteX18" fmla="*/ 2638640 w 7960937"/>
                    <a:gd name="connsiteY18" fmla="*/ 780295 h 1117969"/>
                    <a:gd name="connsiteX19" fmla="*/ 2343249 w 7960937"/>
                    <a:gd name="connsiteY19" fmla="*/ 786402 h 1117969"/>
                    <a:gd name="connsiteX20" fmla="*/ 2065786 w 7960937"/>
                    <a:gd name="connsiteY20" fmla="*/ 815441 h 1117969"/>
                    <a:gd name="connsiteX21" fmla="*/ 1757695 w 7960937"/>
                    <a:gd name="connsiteY21" fmla="*/ 918566 h 1117969"/>
                    <a:gd name="connsiteX22" fmla="*/ 1477989 w 7960937"/>
                    <a:gd name="connsiteY22" fmla="*/ 970726 h 1117969"/>
                    <a:gd name="connsiteX23" fmla="*/ 1187827 w 7960937"/>
                    <a:gd name="connsiteY23" fmla="*/ 991003 h 1117969"/>
                    <a:gd name="connsiteX24" fmla="*/ 875112 w 7960937"/>
                    <a:gd name="connsiteY24" fmla="*/ 1023056 h 1117969"/>
                    <a:gd name="connsiteX25" fmla="*/ 587469 w 7960937"/>
                    <a:gd name="connsiteY25" fmla="*/ 1028937 h 1117969"/>
                    <a:gd name="connsiteX26" fmla="*/ 280172 w 7960937"/>
                    <a:gd name="connsiteY26" fmla="*/ 1075388 h 1117969"/>
                    <a:gd name="connsiteX27" fmla="*/ 0 w 7960937"/>
                    <a:gd name="connsiteY27" fmla="*/ 1117969 h 1117969"/>
                    <a:gd name="connsiteX0" fmla="*/ 7960937 w 7960937"/>
                    <a:gd name="connsiteY0" fmla="*/ 146131 h 1042668"/>
                    <a:gd name="connsiteX1" fmla="*/ 7634728 w 7960937"/>
                    <a:gd name="connsiteY1" fmla="*/ 133763 h 1042668"/>
                    <a:gd name="connsiteX2" fmla="*/ 7346153 w 7960937"/>
                    <a:gd name="connsiteY2" fmla="*/ 115534 h 1042668"/>
                    <a:gd name="connsiteX3" fmla="*/ 7042169 w 7960937"/>
                    <a:gd name="connsiteY3" fmla="*/ 167808 h 1042668"/>
                    <a:gd name="connsiteX4" fmla="*/ 6759565 w 7960937"/>
                    <a:gd name="connsiteY4" fmla="*/ 152994 h 1042668"/>
                    <a:gd name="connsiteX5" fmla="*/ 6459135 w 7960937"/>
                    <a:gd name="connsiteY5" fmla="*/ 134235 h 1042668"/>
                    <a:gd name="connsiteX6" fmla="*/ 6150199 w 7960937"/>
                    <a:gd name="connsiteY6" fmla="*/ 96717 h 1042668"/>
                    <a:gd name="connsiteX7" fmla="*/ 5876567 w 7960937"/>
                    <a:gd name="connsiteY7" fmla="*/ 21169 h 1042668"/>
                    <a:gd name="connsiteX8" fmla="*/ 5559883 w 7960937"/>
                    <a:gd name="connsiteY8" fmla="*/ 0 h 1042668"/>
                    <a:gd name="connsiteX9" fmla="*/ 5264026 w 7960937"/>
                    <a:gd name="connsiteY9" fmla="*/ 179621 h 1042668"/>
                    <a:gd name="connsiteX10" fmla="*/ 4983199 w 7960937"/>
                    <a:gd name="connsiteY10" fmla="*/ 279388 h 1042668"/>
                    <a:gd name="connsiteX11" fmla="*/ 4679215 w 7960937"/>
                    <a:gd name="connsiteY11" fmla="*/ 388110 h 1042668"/>
                    <a:gd name="connsiteX12" fmla="*/ 4409690 w 7960937"/>
                    <a:gd name="connsiteY12" fmla="*/ 477218 h 1042668"/>
                    <a:gd name="connsiteX13" fmla="*/ 4099356 w 7960937"/>
                    <a:gd name="connsiteY13" fmla="*/ 553959 h 1042668"/>
                    <a:gd name="connsiteX14" fmla="*/ 3835389 w 7960937"/>
                    <a:gd name="connsiteY14" fmla="*/ 548230 h 1042668"/>
                    <a:gd name="connsiteX15" fmla="*/ 3527437 w 7960937"/>
                    <a:gd name="connsiteY15" fmla="*/ 571427 h 1042668"/>
                    <a:gd name="connsiteX16" fmla="*/ 3234565 w 7960937"/>
                    <a:gd name="connsiteY16" fmla="*/ 611296 h 1042668"/>
                    <a:gd name="connsiteX17" fmla="*/ 2946454 w 7960937"/>
                    <a:gd name="connsiteY17" fmla="*/ 658070 h 1042668"/>
                    <a:gd name="connsiteX18" fmla="*/ 2638640 w 7960937"/>
                    <a:gd name="connsiteY18" fmla="*/ 704994 h 1042668"/>
                    <a:gd name="connsiteX19" fmla="*/ 2343249 w 7960937"/>
                    <a:gd name="connsiteY19" fmla="*/ 711101 h 1042668"/>
                    <a:gd name="connsiteX20" fmla="*/ 2065786 w 7960937"/>
                    <a:gd name="connsiteY20" fmla="*/ 740140 h 1042668"/>
                    <a:gd name="connsiteX21" fmla="*/ 1757695 w 7960937"/>
                    <a:gd name="connsiteY21" fmla="*/ 843265 h 1042668"/>
                    <a:gd name="connsiteX22" fmla="*/ 1477989 w 7960937"/>
                    <a:gd name="connsiteY22" fmla="*/ 895425 h 1042668"/>
                    <a:gd name="connsiteX23" fmla="*/ 1187827 w 7960937"/>
                    <a:gd name="connsiteY23" fmla="*/ 915702 h 1042668"/>
                    <a:gd name="connsiteX24" fmla="*/ 875112 w 7960937"/>
                    <a:gd name="connsiteY24" fmla="*/ 947755 h 1042668"/>
                    <a:gd name="connsiteX25" fmla="*/ 587469 w 7960937"/>
                    <a:gd name="connsiteY25" fmla="*/ 953636 h 1042668"/>
                    <a:gd name="connsiteX26" fmla="*/ 280172 w 7960937"/>
                    <a:gd name="connsiteY26" fmla="*/ 1000087 h 1042668"/>
                    <a:gd name="connsiteX27" fmla="*/ 0 w 7960937"/>
                    <a:gd name="connsiteY27" fmla="*/ 1042668 h 1042668"/>
                    <a:gd name="connsiteX0" fmla="*/ 7960937 w 7960937"/>
                    <a:gd name="connsiteY0" fmla="*/ 124962 h 1021499"/>
                    <a:gd name="connsiteX1" fmla="*/ 7634728 w 7960937"/>
                    <a:gd name="connsiteY1" fmla="*/ 112594 h 1021499"/>
                    <a:gd name="connsiteX2" fmla="*/ 7346153 w 7960937"/>
                    <a:gd name="connsiteY2" fmla="*/ 94365 h 1021499"/>
                    <a:gd name="connsiteX3" fmla="*/ 7042169 w 7960937"/>
                    <a:gd name="connsiteY3" fmla="*/ 146639 h 1021499"/>
                    <a:gd name="connsiteX4" fmla="*/ 6759565 w 7960937"/>
                    <a:gd name="connsiteY4" fmla="*/ 131825 h 1021499"/>
                    <a:gd name="connsiteX5" fmla="*/ 6459135 w 7960937"/>
                    <a:gd name="connsiteY5" fmla="*/ 113066 h 1021499"/>
                    <a:gd name="connsiteX6" fmla="*/ 6150199 w 7960937"/>
                    <a:gd name="connsiteY6" fmla="*/ 75548 h 1021499"/>
                    <a:gd name="connsiteX7" fmla="*/ 5876567 w 7960937"/>
                    <a:gd name="connsiteY7" fmla="*/ 0 h 1021499"/>
                    <a:gd name="connsiteX8" fmla="*/ 5563058 w 7960937"/>
                    <a:gd name="connsiteY8" fmla="*/ 42561 h 1021499"/>
                    <a:gd name="connsiteX9" fmla="*/ 5264026 w 7960937"/>
                    <a:gd name="connsiteY9" fmla="*/ 158452 h 1021499"/>
                    <a:gd name="connsiteX10" fmla="*/ 4983199 w 7960937"/>
                    <a:gd name="connsiteY10" fmla="*/ 258219 h 1021499"/>
                    <a:gd name="connsiteX11" fmla="*/ 4679215 w 7960937"/>
                    <a:gd name="connsiteY11" fmla="*/ 366941 h 1021499"/>
                    <a:gd name="connsiteX12" fmla="*/ 4409690 w 7960937"/>
                    <a:gd name="connsiteY12" fmla="*/ 456049 h 1021499"/>
                    <a:gd name="connsiteX13" fmla="*/ 4099356 w 7960937"/>
                    <a:gd name="connsiteY13" fmla="*/ 532790 h 1021499"/>
                    <a:gd name="connsiteX14" fmla="*/ 3835389 w 7960937"/>
                    <a:gd name="connsiteY14" fmla="*/ 527061 h 1021499"/>
                    <a:gd name="connsiteX15" fmla="*/ 3527437 w 7960937"/>
                    <a:gd name="connsiteY15" fmla="*/ 550258 h 1021499"/>
                    <a:gd name="connsiteX16" fmla="*/ 3234565 w 7960937"/>
                    <a:gd name="connsiteY16" fmla="*/ 590127 h 1021499"/>
                    <a:gd name="connsiteX17" fmla="*/ 2946454 w 7960937"/>
                    <a:gd name="connsiteY17" fmla="*/ 636901 h 1021499"/>
                    <a:gd name="connsiteX18" fmla="*/ 2638640 w 7960937"/>
                    <a:gd name="connsiteY18" fmla="*/ 683825 h 1021499"/>
                    <a:gd name="connsiteX19" fmla="*/ 2343249 w 7960937"/>
                    <a:gd name="connsiteY19" fmla="*/ 689932 h 1021499"/>
                    <a:gd name="connsiteX20" fmla="*/ 2065786 w 7960937"/>
                    <a:gd name="connsiteY20" fmla="*/ 718971 h 1021499"/>
                    <a:gd name="connsiteX21" fmla="*/ 1757695 w 7960937"/>
                    <a:gd name="connsiteY21" fmla="*/ 822096 h 1021499"/>
                    <a:gd name="connsiteX22" fmla="*/ 1477989 w 7960937"/>
                    <a:gd name="connsiteY22" fmla="*/ 874256 h 1021499"/>
                    <a:gd name="connsiteX23" fmla="*/ 1187827 w 7960937"/>
                    <a:gd name="connsiteY23" fmla="*/ 894533 h 1021499"/>
                    <a:gd name="connsiteX24" fmla="*/ 875112 w 7960937"/>
                    <a:gd name="connsiteY24" fmla="*/ 926586 h 1021499"/>
                    <a:gd name="connsiteX25" fmla="*/ 587469 w 7960937"/>
                    <a:gd name="connsiteY25" fmla="*/ 932467 h 1021499"/>
                    <a:gd name="connsiteX26" fmla="*/ 280172 w 7960937"/>
                    <a:gd name="connsiteY26" fmla="*/ 978918 h 1021499"/>
                    <a:gd name="connsiteX27" fmla="*/ 0 w 7960937"/>
                    <a:gd name="connsiteY27" fmla="*/ 1021499 h 1021499"/>
                    <a:gd name="connsiteX0" fmla="*/ 7960937 w 7960937"/>
                    <a:gd name="connsiteY0" fmla="*/ 195065 h 1091602"/>
                    <a:gd name="connsiteX1" fmla="*/ 7634728 w 7960937"/>
                    <a:gd name="connsiteY1" fmla="*/ 182697 h 1091602"/>
                    <a:gd name="connsiteX2" fmla="*/ 7346153 w 7960937"/>
                    <a:gd name="connsiteY2" fmla="*/ 164468 h 1091602"/>
                    <a:gd name="connsiteX3" fmla="*/ 7042169 w 7960937"/>
                    <a:gd name="connsiteY3" fmla="*/ 216742 h 1091602"/>
                    <a:gd name="connsiteX4" fmla="*/ 6759565 w 7960937"/>
                    <a:gd name="connsiteY4" fmla="*/ 201928 h 1091602"/>
                    <a:gd name="connsiteX5" fmla="*/ 6459135 w 7960937"/>
                    <a:gd name="connsiteY5" fmla="*/ 183169 h 1091602"/>
                    <a:gd name="connsiteX6" fmla="*/ 6150199 w 7960937"/>
                    <a:gd name="connsiteY6" fmla="*/ 145651 h 1091602"/>
                    <a:gd name="connsiteX7" fmla="*/ 5882917 w 7960937"/>
                    <a:gd name="connsiteY7" fmla="*/ 0 h 1091602"/>
                    <a:gd name="connsiteX8" fmla="*/ 5563058 w 7960937"/>
                    <a:gd name="connsiteY8" fmla="*/ 112664 h 1091602"/>
                    <a:gd name="connsiteX9" fmla="*/ 5264026 w 7960937"/>
                    <a:gd name="connsiteY9" fmla="*/ 228555 h 1091602"/>
                    <a:gd name="connsiteX10" fmla="*/ 4983199 w 7960937"/>
                    <a:gd name="connsiteY10" fmla="*/ 328322 h 1091602"/>
                    <a:gd name="connsiteX11" fmla="*/ 4679215 w 7960937"/>
                    <a:gd name="connsiteY11" fmla="*/ 437044 h 1091602"/>
                    <a:gd name="connsiteX12" fmla="*/ 4409690 w 7960937"/>
                    <a:gd name="connsiteY12" fmla="*/ 526152 h 1091602"/>
                    <a:gd name="connsiteX13" fmla="*/ 4099356 w 7960937"/>
                    <a:gd name="connsiteY13" fmla="*/ 602893 h 1091602"/>
                    <a:gd name="connsiteX14" fmla="*/ 3835389 w 7960937"/>
                    <a:gd name="connsiteY14" fmla="*/ 597164 h 1091602"/>
                    <a:gd name="connsiteX15" fmla="*/ 3527437 w 7960937"/>
                    <a:gd name="connsiteY15" fmla="*/ 620361 h 1091602"/>
                    <a:gd name="connsiteX16" fmla="*/ 3234565 w 7960937"/>
                    <a:gd name="connsiteY16" fmla="*/ 660230 h 1091602"/>
                    <a:gd name="connsiteX17" fmla="*/ 2946454 w 7960937"/>
                    <a:gd name="connsiteY17" fmla="*/ 707004 h 1091602"/>
                    <a:gd name="connsiteX18" fmla="*/ 2638640 w 7960937"/>
                    <a:gd name="connsiteY18" fmla="*/ 753928 h 1091602"/>
                    <a:gd name="connsiteX19" fmla="*/ 2343249 w 7960937"/>
                    <a:gd name="connsiteY19" fmla="*/ 760035 h 1091602"/>
                    <a:gd name="connsiteX20" fmla="*/ 2065786 w 7960937"/>
                    <a:gd name="connsiteY20" fmla="*/ 789074 h 1091602"/>
                    <a:gd name="connsiteX21" fmla="*/ 1757695 w 7960937"/>
                    <a:gd name="connsiteY21" fmla="*/ 892199 h 1091602"/>
                    <a:gd name="connsiteX22" fmla="*/ 1477989 w 7960937"/>
                    <a:gd name="connsiteY22" fmla="*/ 944359 h 1091602"/>
                    <a:gd name="connsiteX23" fmla="*/ 1187827 w 7960937"/>
                    <a:gd name="connsiteY23" fmla="*/ 964636 h 1091602"/>
                    <a:gd name="connsiteX24" fmla="*/ 875112 w 7960937"/>
                    <a:gd name="connsiteY24" fmla="*/ 996689 h 1091602"/>
                    <a:gd name="connsiteX25" fmla="*/ 587469 w 7960937"/>
                    <a:gd name="connsiteY25" fmla="*/ 1002570 h 1091602"/>
                    <a:gd name="connsiteX26" fmla="*/ 280172 w 7960937"/>
                    <a:gd name="connsiteY26" fmla="*/ 1049021 h 1091602"/>
                    <a:gd name="connsiteX27" fmla="*/ 0 w 7960937"/>
                    <a:gd name="connsiteY27" fmla="*/ 1091602 h 1091602"/>
                    <a:gd name="connsiteX0" fmla="*/ 7960937 w 7960937"/>
                    <a:gd name="connsiteY0" fmla="*/ 294776 h 1191313"/>
                    <a:gd name="connsiteX1" fmla="*/ 7634728 w 7960937"/>
                    <a:gd name="connsiteY1" fmla="*/ 282408 h 1191313"/>
                    <a:gd name="connsiteX2" fmla="*/ 7346153 w 7960937"/>
                    <a:gd name="connsiteY2" fmla="*/ 264179 h 1191313"/>
                    <a:gd name="connsiteX3" fmla="*/ 7042169 w 7960937"/>
                    <a:gd name="connsiteY3" fmla="*/ 316453 h 1191313"/>
                    <a:gd name="connsiteX4" fmla="*/ 6759565 w 7960937"/>
                    <a:gd name="connsiteY4" fmla="*/ 301639 h 1191313"/>
                    <a:gd name="connsiteX5" fmla="*/ 6459135 w 7960937"/>
                    <a:gd name="connsiteY5" fmla="*/ 282880 h 1191313"/>
                    <a:gd name="connsiteX6" fmla="*/ 6162899 w 7960937"/>
                    <a:gd name="connsiteY6" fmla="*/ 0 h 1191313"/>
                    <a:gd name="connsiteX7" fmla="*/ 5882917 w 7960937"/>
                    <a:gd name="connsiteY7" fmla="*/ 99711 h 1191313"/>
                    <a:gd name="connsiteX8" fmla="*/ 5563058 w 7960937"/>
                    <a:gd name="connsiteY8" fmla="*/ 212375 h 1191313"/>
                    <a:gd name="connsiteX9" fmla="*/ 5264026 w 7960937"/>
                    <a:gd name="connsiteY9" fmla="*/ 328266 h 1191313"/>
                    <a:gd name="connsiteX10" fmla="*/ 4983199 w 7960937"/>
                    <a:gd name="connsiteY10" fmla="*/ 428033 h 1191313"/>
                    <a:gd name="connsiteX11" fmla="*/ 4679215 w 7960937"/>
                    <a:gd name="connsiteY11" fmla="*/ 536755 h 1191313"/>
                    <a:gd name="connsiteX12" fmla="*/ 4409690 w 7960937"/>
                    <a:gd name="connsiteY12" fmla="*/ 625863 h 1191313"/>
                    <a:gd name="connsiteX13" fmla="*/ 4099356 w 7960937"/>
                    <a:gd name="connsiteY13" fmla="*/ 702604 h 1191313"/>
                    <a:gd name="connsiteX14" fmla="*/ 3835389 w 7960937"/>
                    <a:gd name="connsiteY14" fmla="*/ 696875 h 1191313"/>
                    <a:gd name="connsiteX15" fmla="*/ 3527437 w 7960937"/>
                    <a:gd name="connsiteY15" fmla="*/ 720072 h 1191313"/>
                    <a:gd name="connsiteX16" fmla="*/ 3234565 w 7960937"/>
                    <a:gd name="connsiteY16" fmla="*/ 759941 h 1191313"/>
                    <a:gd name="connsiteX17" fmla="*/ 2946454 w 7960937"/>
                    <a:gd name="connsiteY17" fmla="*/ 806715 h 1191313"/>
                    <a:gd name="connsiteX18" fmla="*/ 2638640 w 7960937"/>
                    <a:gd name="connsiteY18" fmla="*/ 853639 h 1191313"/>
                    <a:gd name="connsiteX19" fmla="*/ 2343249 w 7960937"/>
                    <a:gd name="connsiteY19" fmla="*/ 859746 h 1191313"/>
                    <a:gd name="connsiteX20" fmla="*/ 2065786 w 7960937"/>
                    <a:gd name="connsiteY20" fmla="*/ 888785 h 1191313"/>
                    <a:gd name="connsiteX21" fmla="*/ 1757695 w 7960937"/>
                    <a:gd name="connsiteY21" fmla="*/ 991910 h 1191313"/>
                    <a:gd name="connsiteX22" fmla="*/ 1477989 w 7960937"/>
                    <a:gd name="connsiteY22" fmla="*/ 1044070 h 1191313"/>
                    <a:gd name="connsiteX23" fmla="*/ 1187827 w 7960937"/>
                    <a:gd name="connsiteY23" fmla="*/ 1064347 h 1191313"/>
                    <a:gd name="connsiteX24" fmla="*/ 875112 w 7960937"/>
                    <a:gd name="connsiteY24" fmla="*/ 1096400 h 1191313"/>
                    <a:gd name="connsiteX25" fmla="*/ 587469 w 7960937"/>
                    <a:gd name="connsiteY25" fmla="*/ 1102281 h 1191313"/>
                    <a:gd name="connsiteX26" fmla="*/ 280172 w 7960937"/>
                    <a:gd name="connsiteY26" fmla="*/ 1148732 h 1191313"/>
                    <a:gd name="connsiteX27" fmla="*/ 0 w 7960937"/>
                    <a:gd name="connsiteY27" fmla="*/ 1191313 h 1191313"/>
                    <a:gd name="connsiteX0" fmla="*/ 7960937 w 7960937"/>
                    <a:gd name="connsiteY0" fmla="*/ 387905 h 1284442"/>
                    <a:gd name="connsiteX1" fmla="*/ 7634728 w 7960937"/>
                    <a:gd name="connsiteY1" fmla="*/ 375537 h 1284442"/>
                    <a:gd name="connsiteX2" fmla="*/ 7346153 w 7960937"/>
                    <a:gd name="connsiteY2" fmla="*/ 357308 h 1284442"/>
                    <a:gd name="connsiteX3" fmla="*/ 7042169 w 7960937"/>
                    <a:gd name="connsiteY3" fmla="*/ 409582 h 1284442"/>
                    <a:gd name="connsiteX4" fmla="*/ 6759565 w 7960937"/>
                    <a:gd name="connsiteY4" fmla="*/ 394768 h 1284442"/>
                    <a:gd name="connsiteX5" fmla="*/ 6468660 w 7960937"/>
                    <a:gd name="connsiteY5" fmla="*/ 0 h 1284442"/>
                    <a:gd name="connsiteX6" fmla="*/ 6162899 w 7960937"/>
                    <a:gd name="connsiteY6" fmla="*/ 93129 h 1284442"/>
                    <a:gd name="connsiteX7" fmla="*/ 5882917 w 7960937"/>
                    <a:gd name="connsiteY7" fmla="*/ 192840 h 1284442"/>
                    <a:gd name="connsiteX8" fmla="*/ 5563058 w 7960937"/>
                    <a:gd name="connsiteY8" fmla="*/ 305504 h 1284442"/>
                    <a:gd name="connsiteX9" fmla="*/ 5264026 w 7960937"/>
                    <a:gd name="connsiteY9" fmla="*/ 421395 h 1284442"/>
                    <a:gd name="connsiteX10" fmla="*/ 4983199 w 7960937"/>
                    <a:gd name="connsiteY10" fmla="*/ 521162 h 1284442"/>
                    <a:gd name="connsiteX11" fmla="*/ 4679215 w 7960937"/>
                    <a:gd name="connsiteY11" fmla="*/ 629884 h 1284442"/>
                    <a:gd name="connsiteX12" fmla="*/ 4409690 w 7960937"/>
                    <a:gd name="connsiteY12" fmla="*/ 718992 h 1284442"/>
                    <a:gd name="connsiteX13" fmla="*/ 4099356 w 7960937"/>
                    <a:gd name="connsiteY13" fmla="*/ 795733 h 1284442"/>
                    <a:gd name="connsiteX14" fmla="*/ 3835389 w 7960937"/>
                    <a:gd name="connsiteY14" fmla="*/ 790004 h 1284442"/>
                    <a:gd name="connsiteX15" fmla="*/ 3527437 w 7960937"/>
                    <a:gd name="connsiteY15" fmla="*/ 813201 h 1284442"/>
                    <a:gd name="connsiteX16" fmla="*/ 3234565 w 7960937"/>
                    <a:gd name="connsiteY16" fmla="*/ 853070 h 1284442"/>
                    <a:gd name="connsiteX17" fmla="*/ 2946454 w 7960937"/>
                    <a:gd name="connsiteY17" fmla="*/ 899844 h 1284442"/>
                    <a:gd name="connsiteX18" fmla="*/ 2638640 w 7960937"/>
                    <a:gd name="connsiteY18" fmla="*/ 946768 h 1284442"/>
                    <a:gd name="connsiteX19" fmla="*/ 2343249 w 7960937"/>
                    <a:gd name="connsiteY19" fmla="*/ 952875 h 1284442"/>
                    <a:gd name="connsiteX20" fmla="*/ 2065786 w 7960937"/>
                    <a:gd name="connsiteY20" fmla="*/ 981914 h 1284442"/>
                    <a:gd name="connsiteX21" fmla="*/ 1757695 w 7960937"/>
                    <a:gd name="connsiteY21" fmla="*/ 1085039 h 1284442"/>
                    <a:gd name="connsiteX22" fmla="*/ 1477989 w 7960937"/>
                    <a:gd name="connsiteY22" fmla="*/ 1137199 h 1284442"/>
                    <a:gd name="connsiteX23" fmla="*/ 1187827 w 7960937"/>
                    <a:gd name="connsiteY23" fmla="*/ 1157476 h 1284442"/>
                    <a:gd name="connsiteX24" fmla="*/ 875112 w 7960937"/>
                    <a:gd name="connsiteY24" fmla="*/ 1189529 h 1284442"/>
                    <a:gd name="connsiteX25" fmla="*/ 587469 w 7960937"/>
                    <a:gd name="connsiteY25" fmla="*/ 1195410 h 1284442"/>
                    <a:gd name="connsiteX26" fmla="*/ 280172 w 7960937"/>
                    <a:gd name="connsiteY26" fmla="*/ 1241861 h 1284442"/>
                    <a:gd name="connsiteX27" fmla="*/ 0 w 7960937"/>
                    <a:gd name="connsiteY27" fmla="*/ 1284442 h 1284442"/>
                    <a:gd name="connsiteX0" fmla="*/ 7960937 w 7960937"/>
                    <a:gd name="connsiteY0" fmla="*/ 461555 h 1358092"/>
                    <a:gd name="connsiteX1" fmla="*/ 7634728 w 7960937"/>
                    <a:gd name="connsiteY1" fmla="*/ 449187 h 1358092"/>
                    <a:gd name="connsiteX2" fmla="*/ 7346153 w 7960937"/>
                    <a:gd name="connsiteY2" fmla="*/ 430958 h 1358092"/>
                    <a:gd name="connsiteX3" fmla="*/ 7042169 w 7960937"/>
                    <a:gd name="connsiteY3" fmla="*/ 483232 h 1358092"/>
                    <a:gd name="connsiteX4" fmla="*/ 6746865 w 7960937"/>
                    <a:gd name="connsiteY4" fmla="*/ 0 h 1358092"/>
                    <a:gd name="connsiteX5" fmla="*/ 6468660 w 7960937"/>
                    <a:gd name="connsiteY5" fmla="*/ 73650 h 1358092"/>
                    <a:gd name="connsiteX6" fmla="*/ 6162899 w 7960937"/>
                    <a:gd name="connsiteY6" fmla="*/ 166779 h 1358092"/>
                    <a:gd name="connsiteX7" fmla="*/ 5882917 w 7960937"/>
                    <a:gd name="connsiteY7" fmla="*/ 266490 h 1358092"/>
                    <a:gd name="connsiteX8" fmla="*/ 5563058 w 7960937"/>
                    <a:gd name="connsiteY8" fmla="*/ 379154 h 1358092"/>
                    <a:gd name="connsiteX9" fmla="*/ 5264026 w 7960937"/>
                    <a:gd name="connsiteY9" fmla="*/ 495045 h 1358092"/>
                    <a:gd name="connsiteX10" fmla="*/ 4983199 w 7960937"/>
                    <a:gd name="connsiteY10" fmla="*/ 594812 h 1358092"/>
                    <a:gd name="connsiteX11" fmla="*/ 4679215 w 7960937"/>
                    <a:gd name="connsiteY11" fmla="*/ 703534 h 1358092"/>
                    <a:gd name="connsiteX12" fmla="*/ 4409690 w 7960937"/>
                    <a:gd name="connsiteY12" fmla="*/ 792642 h 1358092"/>
                    <a:gd name="connsiteX13" fmla="*/ 4099356 w 7960937"/>
                    <a:gd name="connsiteY13" fmla="*/ 869383 h 1358092"/>
                    <a:gd name="connsiteX14" fmla="*/ 3835389 w 7960937"/>
                    <a:gd name="connsiteY14" fmla="*/ 863654 h 1358092"/>
                    <a:gd name="connsiteX15" fmla="*/ 3527437 w 7960937"/>
                    <a:gd name="connsiteY15" fmla="*/ 886851 h 1358092"/>
                    <a:gd name="connsiteX16" fmla="*/ 3234565 w 7960937"/>
                    <a:gd name="connsiteY16" fmla="*/ 926720 h 1358092"/>
                    <a:gd name="connsiteX17" fmla="*/ 2946454 w 7960937"/>
                    <a:gd name="connsiteY17" fmla="*/ 973494 h 1358092"/>
                    <a:gd name="connsiteX18" fmla="*/ 2638640 w 7960937"/>
                    <a:gd name="connsiteY18" fmla="*/ 1020418 h 1358092"/>
                    <a:gd name="connsiteX19" fmla="*/ 2343249 w 7960937"/>
                    <a:gd name="connsiteY19" fmla="*/ 1026525 h 1358092"/>
                    <a:gd name="connsiteX20" fmla="*/ 2065786 w 7960937"/>
                    <a:gd name="connsiteY20" fmla="*/ 1055564 h 1358092"/>
                    <a:gd name="connsiteX21" fmla="*/ 1757695 w 7960937"/>
                    <a:gd name="connsiteY21" fmla="*/ 1158689 h 1358092"/>
                    <a:gd name="connsiteX22" fmla="*/ 1477989 w 7960937"/>
                    <a:gd name="connsiteY22" fmla="*/ 1210849 h 1358092"/>
                    <a:gd name="connsiteX23" fmla="*/ 1187827 w 7960937"/>
                    <a:gd name="connsiteY23" fmla="*/ 1231126 h 1358092"/>
                    <a:gd name="connsiteX24" fmla="*/ 875112 w 7960937"/>
                    <a:gd name="connsiteY24" fmla="*/ 1263179 h 1358092"/>
                    <a:gd name="connsiteX25" fmla="*/ 587469 w 7960937"/>
                    <a:gd name="connsiteY25" fmla="*/ 1269060 h 1358092"/>
                    <a:gd name="connsiteX26" fmla="*/ 280172 w 7960937"/>
                    <a:gd name="connsiteY26" fmla="*/ 1315511 h 1358092"/>
                    <a:gd name="connsiteX27" fmla="*/ 0 w 7960937"/>
                    <a:gd name="connsiteY27" fmla="*/ 1358092 h 1358092"/>
                    <a:gd name="connsiteX0" fmla="*/ 7960937 w 7960937"/>
                    <a:gd name="connsiteY0" fmla="*/ 545524 h 1442061"/>
                    <a:gd name="connsiteX1" fmla="*/ 7634728 w 7960937"/>
                    <a:gd name="connsiteY1" fmla="*/ 533156 h 1442061"/>
                    <a:gd name="connsiteX2" fmla="*/ 7346153 w 7960937"/>
                    <a:gd name="connsiteY2" fmla="*/ 514927 h 1442061"/>
                    <a:gd name="connsiteX3" fmla="*/ 7061219 w 7960937"/>
                    <a:gd name="connsiteY3" fmla="*/ 0 h 1442061"/>
                    <a:gd name="connsiteX4" fmla="*/ 6746865 w 7960937"/>
                    <a:gd name="connsiteY4" fmla="*/ 83969 h 1442061"/>
                    <a:gd name="connsiteX5" fmla="*/ 6468660 w 7960937"/>
                    <a:gd name="connsiteY5" fmla="*/ 157619 h 1442061"/>
                    <a:gd name="connsiteX6" fmla="*/ 6162899 w 7960937"/>
                    <a:gd name="connsiteY6" fmla="*/ 250748 h 1442061"/>
                    <a:gd name="connsiteX7" fmla="*/ 5882917 w 7960937"/>
                    <a:gd name="connsiteY7" fmla="*/ 350459 h 1442061"/>
                    <a:gd name="connsiteX8" fmla="*/ 5563058 w 7960937"/>
                    <a:gd name="connsiteY8" fmla="*/ 463123 h 1442061"/>
                    <a:gd name="connsiteX9" fmla="*/ 5264026 w 7960937"/>
                    <a:gd name="connsiteY9" fmla="*/ 579014 h 1442061"/>
                    <a:gd name="connsiteX10" fmla="*/ 4983199 w 7960937"/>
                    <a:gd name="connsiteY10" fmla="*/ 678781 h 1442061"/>
                    <a:gd name="connsiteX11" fmla="*/ 4679215 w 7960937"/>
                    <a:gd name="connsiteY11" fmla="*/ 787503 h 1442061"/>
                    <a:gd name="connsiteX12" fmla="*/ 4409690 w 7960937"/>
                    <a:gd name="connsiteY12" fmla="*/ 876611 h 1442061"/>
                    <a:gd name="connsiteX13" fmla="*/ 4099356 w 7960937"/>
                    <a:gd name="connsiteY13" fmla="*/ 953352 h 1442061"/>
                    <a:gd name="connsiteX14" fmla="*/ 3835389 w 7960937"/>
                    <a:gd name="connsiteY14" fmla="*/ 947623 h 1442061"/>
                    <a:gd name="connsiteX15" fmla="*/ 3527437 w 7960937"/>
                    <a:gd name="connsiteY15" fmla="*/ 970820 h 1442061"/>
                    <a:gd name="connsiteX16" fmla="*/ 3234565 w 7960937"/>
                    <a:gd name="connsiteY16" fmla="*/ 1010689 h 1442061"/>
                    <a:gd name="connsiteX17" fmla="*/ 2946454 w 7960937"/>
                    <a:gd name="connsiteY17" fmla="*/ 1057463 h 1442061"/>
                    <a:gd name="connsiteX18" fmla="*/ 2638640 w 7960937"/>
                    <a:gd name="connsiteY18" fmla="*/ 1104387 h 1442061"/>
                    <a:gd name="connsiteX19" fmla="*/ 2343249 w 7960937"/>
                    <a:gd name="connsiteY19" fmla="*/ 1110494 h 1442061"/>
                    <a:gd name="connsiteX20" fmla="*/ 2065786 w 7960937"/>
                    <a:gd name="connsiteY20" fmla="*/ 1139533 h 1442061"/>
                    <a:gd name="connsiteX21" fmla="*/ 1757695 w 7960937"/>
                    <a:gd name="connsiteY21" fmla="*/ 1242658 h 1442061"/>
                    <a:gd name="connsiteX22" fmla="*/ 1477989 w 7960937"/>
                    <a:gd name="connsiteY22" fmla="*/ 1294818 h 1442061"/>
                    <a:gd name="connsiteX23" fmla="*/ 1187827 w 7960937"/>
                    <a:gd name="connsiteY23" fmla="*/ 1315095 h 1442061"/>
                    <a:gd name="connsiteX24" fmla="*/ 875112 w 7960937"/>
                    <a:gd name="connsiteY24" fmla="*/ 1347148 h 1442061"/>
                    <a:gd name="connsiteX25" fmla="*/ 587469 w 7960937"/>
                    <a:gd name="connsiteY25" fmla="*/ 1353029 h 1442061"/>
                    <a:gd name="connsiteX26" fmla="*/ 280172 w 7960937"/>
                    <a:gd name="connsiteY26" fmla="*/ 1399480 h 1442061"/>
                    <a:gd name="connsiteX27" fmla="*/ 0 w 7960937"/>
                    <a:gd name="connsiteY27" fmla="*/ 1442061 h 1442061"/>
                    <a:gd name="connsiteX0" fmla="*/ 7960937 w 7960937"/>
                    <a:gd name="connsiteY0" fmla="*/ 629662 h 1526199"/>
                    <a:gd name="connsiteX1" fmla="*/ 7634728 w 7960937"/>
                    <a:gd name="connsiteY1" fmla="*/ 617294 h 1526199"/>
                    <a:gd name="connsiteX2" fmla="*/ 7342978 w 7960937"/>
                    <a:gd name="connsiteY2" fmla="*/ 0 h 1526199"/>
                    <a:gd name="connsiteX3" fmla="*/ 7061219 w 7960937"/>
                    <a:gd name="connsiteY3" fmla="*/ 84138 h 1526199"/>
                    <a:gd name="connsiteX4" fmla="*/ 6746865 w 7960937"/>
                    <a:gd name="connsiteY4" fmla="*/ 168107 h 1526199"/>
                    <a:gd name="connsiteX5" fmla="*/ 6468660 w 7960937"/>
                    <a:gd name="connsiteY5" fmla="*/ 241757 h 1526199"/>
                    <a:gd name="connsiteX6" fmla="*/ 6162899 w 7960937"/>
                    <a:gd name="connsiteY6" fmla="*/ 334886 h 1526199"/>
                    <a:gd name="connsiteX7" fmla="*/ 5882917 w 7960937"/>
                    <a:gd name="connsiteY7" fmla="*/ 434597 h 1526199"/>
                    <a:gd name="connsiteX8" fmla="*/ 5563058 w 7960937"/>
                    <a:gd name="connsiteY8" fmla="*/ 547261 h 1526199"/>
                    <a:gd name="connsiteX9" fmla="*/ 5264026 w 7960937"/>
                    <a:gd name="connsiteY9" fmla="*/ 663152 h 1526199"/>
                    <a:gd name="connsiteX10" fmla="*/ 4983199 w 7960937"/>
                    <a:gd name="connsiteY10" fmla="*/ 762919 h 1526199"/>
                    <a:gd name="connsiteX11" fmla="*/ 4679215 w 7960937"/>
                    <a:gd name="connsiteY11" fmla="*/ 871641 h 1526199"/>
                    <a:gd name="connsiteX12" fmla="*/ 4409690 w 7960937"/>
                    <a:gd name="connsiteY12" fmla="*/ 960749 h 1526199"/>
                    <a:gd name="connsiteX13" fmla="*/ 4099356 w 7960937"/>
                    <a:gd name="connsiteY13" fmla="*/ 1037490 h 1526199"/>
                    <a:gd name="connsiteX14" fmla="*/ 3835389 w 7960937"/>
                    <a:gd name="connsiteY14" fmla="*/ 1031761 h 1526199"/>
                    <a:gd name="connsiteX15" fmla="*/ 3527437 w 7960937"/>
                    <a:gd name="connsiteY15" fmla="*/ 1054958 h 1526199"/>
                    <a:gd name="connsiteX16" fmla="*/ 3234565 w 7960937"/>
                    <a:gd name="connsiteY16" fmla="*/ 1094827 h 1526199"/>
                    <a:gd name="connsiteX17" fmla="*/ 2946454 w 7960937"/>
                    <a:gd name="connsiteY17" fmla="*/ 1141601 h 1526199"/>
                    <a:gd name="connsiteX18" fmla="*/ 2638640 w 7960937"/>
                    <a:gd name="connsiteY18" fmla="*/ 1188525 h 1526199"/>
                    <a:gd name="connsiteX19" fmla="*/ 2343249 w 7960937"/>
                    <a:gd name="connsiteY19" fmla="*/ 1194632 h 1526199"/>
                    <a:gd name="connsiteX20" fmla="*/ 2065786 w 7960937"/>
                    <a:gd name="connsiteY20" fmla="*/ 1223671 h 1526199"/>
                    <a:gd name="connsiteX21" fmla="*/ 1757695 w 7960937"/>
                    <a:gd name="connsiteY21" fmla="*/ 1326796 h 1526199"/>
                    <a:gd name="connsiteX22" fmla="*/ 1477989 w 7960937"/>
                    <a:gd name="connsiteY22" fmla="*/ 1378956 h 1526199"/>
                    <a:gd name="connsiteX23" fmla="*/ 1187827 w 7960937"/>
                    <a:gd name="connsiteY23" fmla="*/ 1399233 h 1526199"/>
                    <a:gd name="connsiteX24" fmla="*/ 875112 w 7960937"/>
                    <a:gd name="connsiteY24" fmla="*/ 1431286 h 1526199"/>
                    <a:gd name="connsiteX25" fmla="*/ 587469 w 7960937"/>
                    <a:gd name="connsiteY25" fmla="*/ 1437167 h 1526199"/>
                    <a:gd name="connsiteX26" fmla="*/ 280172 w 7960937"/>
                    <a:gd name="connsiteY26" fmla="*/ 1483618 h 1526199"/>
                    <a:gd name="connsiteX27" fmla="*/ 0 w 7960937"/>
                    <a:gd name="connsiteY27" fmla="*/ 1526199 h 1526199"/>
                    <a:gd name="connsiteX0" fmla="*/ 7960937 w 7960937"/>
                    <a:gd name="connsiteY0" fmla="*/ 732521 h 1629058"/>
                    <a:gd name="connsiteX1" fmla="*/ 7631553 w 7960937"/>
                    <a:gd name="connsiteY1" fmla="*/ 0 h 1629058"/>
                    <a:gd name="connsiteX2" fmla="*/ 7342978 w 7960937"/>
                    <a:gd name="connsiteY2" fmla="*/ 102859 h 1629058"/>
                    <a:gd name="connsiteX3" fmla="*/ 7061219 w 7960937"/>
                    <a:gd name="connsiteY3" fmla="*/ 186997 h 1629058"/>
                    <a:gd name="connsiteX4" fmla="*/ 6746865 w 7960937"/>
                    <a:gd name="connsiteY4" fmla="*/ 270966 h 1629058"/>
                    <a:gd name="connsiteX5" fmla="*/ 6468660 w 7960937"/>
                    <a:gd name="connsiteY5" fmla="*/ 344616 h 1629058"/>
                    <a:gd name="connsiteX6" fmla="*/ 6162899 w 7960937"/>
                    <a:gd name="connsiteY6" fmla="*/ 437745 h 1629058"/>
                    <a:gd name="connsiteX7" fmla="*/ 5882917 w 7960937"/>
                    <a:gd name="connsiteY7" fmla="*/ 537456 h 1629058"/>
                    <a:gd name="connsiteX8" fmla="*/ 5563058 w 7960937"/>
                    <a:gd name="connsiteY8" fmla="*/ 650120 h 1629058"/>
                    <a:gd name="connsiteX9" fmla="*/ 5264026 w 7960937"/>
                    <a:gd name="connsiteY9" fmla="*/ 766011 h 1629058"/>
                    <a:gd name="connsiteX10" fmla="*/ 4983199 w 7960937"/>
                    <a:gd name="connsiteY10" fmla="*/ 865778 h 1629058"/>
                    <a:gd name="connsiteX11" fmla="*/ 4679215 w 7960937"/>
                    <a:gd name="connsiteY11" fmla="*/ 974500 h 1629058"/>
                    <a:gd name="connsiteX12" fmla="*/ 4409690 w 7960937"/>
                    <a:gd name="connsiteY12" fmla="*/ 1063608 h 1629058"/>
                    <a:gd name="connsiteX13" fmla="*/ 4099356 w 7960937"/>
                    <a:gd name="connsiteY13" fmla="*/ 1140349 h 1629058"/>
                    <a:gd name="connsiteX14" fmla="*/ 3835389 w 7960937"/>
                    <a:gd name="connsiteY14" fmla="*/ 1134620 h 1629058"/>
                    <a:gd name="connsiteX15" fmla="*/ 3527437 w 7960937"/>
                    <a:gd name="connsiteY15" fmla="*/ 1157817 h 1629058"/>
                    <a:gd name="connsiteX16" fmla="*/ 3234565 w 7960937"/>
                    <a:gd name="connsiteY16" fmla="*/ 1197686 h 1629058"/>
                    <a:gd name="connsiteX17" fmla="*/ 2946454 w 7960937"/>
                    <a:gd name="connsiteY17" fmla="*/ 1244460 h 1629058"/>
                    <a:gd name="connsiteX18" fmla="*/ 2638640 w 7960937"/>
                    <a:gd name="connsiteY18" fmla="*/ 1291384 h 1629058"/>
                    <a:gd name="connsiteX19" fmla="*/ 2343249 w 7960937"/>
                    <a:gd name="connsiteY19" fmla="*/ 1297491 h 1629058"/>
                    <a:gd name="connsiteX20" fmla="*/ 2065786 w 7960937"/>
                    <a:gd name="connsiteY20" fmla="*/ 1326530 h 1629058"/>
                    <a:gd name="connsiteX21" fmla="*/ 1757695 w 7960937"/>
                    <a:gd name="connsiteY21" fmla="*/ 1429655 h 1629058"/>
                    <a:gd name="connsiteX22" fmla="*/ 1477989 w 7960937"/>
                    <a:gd name="connsiteY22" fmla="*/ 1481815 h 1629058"/>
                    <a:gd name="connsiteX23" fmla="*/ 1187827 w 7960937"/>
                    <a:gd name="connsiteY23" fmla="*/ 1502092 h 1629058"/>
                    <a:gd name="connsiteX24" fmla="*/ 875112 w 7960937"/>
                    <a:gd name="connsiteY24" fmla="*/ 1534145 h 1629058"/>
                    <a:gd name="connsiteX25" fmla="*/ 587469 w 7960937"/>
                    <a:gd name="connsiteY25" fmla="*/ 1540026 h 1629058"/>
                    <a:gd name="connsiteX26" fmla="*/ 280172 w 7960937"/>
                    <a:gd name="connsiteY26" fmla="*/ 1586477 h 1629058"/>
                    <a:gd name="connsiteX27" fmla="*/ 0 w 7960937"/>
                    <a:gd name="connsiteY27" fmla="*/ 1629058 h 1629058"/>
                    <a:gd name="connsiteX0" fmla="*/ 7926012 w 7926012"/>
                    <a:gd name="connsiteY0" fmla="*/ 0 h 1712286"/>
                    <a:gd name="connsiteX1" fmla="*/ 7631553 w 7926012"/>
                    <a:gd name="connsiteY1" fmla="*/ 83228 h 1712286"/>
                    <a:gd name="connsiteX2" fmla="*/ 7342978 w 7926012"/>
                    <a:gd name="connsiteY2" fmla="*/ 186087 h 1712286"/>
                    <a:gd name="connsiteX3" fmla="*/ 7061219 w 7926012"/>
                    <a:gd name="connsiteY3" fmla="*/ 270225 h 1712286"/>
                    <a:gd name="connsiteX4" fmla="*/ 6746865 w 7926012"/>
                    <a:gd name="connsiteY4" fmla="*/ 354194 h 1712286"/>
                    <a:gd name="connsiteX5" fmla="*/ 6468660 w 7926012"/>
                    <a:gd name="connsiteY5" fmla="*/ 427844 h 1712286"/>
                    <a:gd name="connsiteX6" fmla="*/ 6162899 w 7926012"/>
                    <a:gd name="connsiteY6" fmla="*/ 520973 h 1712286"/>
                    <a:gd name="connsiteX7" fmla="*/ 5882917 w 7926012"/>
                    <a:gd name="connsiteY7" fmla="*/ 620684 h 1712286"/>
                    <a:gd name="connsiteX8" fmla="*/ 5563058 w 7926012"/>
                    <a:gd name="connsiteY8" fmla="*/ 733348 h 1712286"/>
                    <a:gd name="connsiteX9" fmla="*/ 5264026 w 7926012"/>
                    <a:gd name="connsiteY9" fmla="*/ 849239 h 1712286"/>
                    <a:gd name="connsiteX10" fmla="*/ 4983199 w 7926012"/>
                    <a:gd name="connsiteY10" fmla="*/ 949006 h 1712286"/>
                    <a:gd name="connsiteX11" fmla="*/ 4679215 w 7926012"/>
                    <a:gd name="connsiteY11" fmla="*/ 1057728 h 1712286"/>
                    <a:gd name="connsiteX12" fmla="*/ 4409690 w 7926012"/>
                    <a:gd name="connsiteY12" fmla="*/ 1146836 h 1712286"/>
                    <a:gd name="connsiteX13" fmla="*/ 4099356 w 7926012"/>
                    <a:gd name="connsiteY13" fmla="*/ 1223577 h 1712286"/>
                    <a:gd name="connsiteX14" fmla="*/ 3835389 w 7926012"/>
                    <a:gd name="connsiteY14" fmla="*/ 1217848 h 1712286"/>
                    <a:gd name="connsiteX15" fmla="*/ 3527437 w 7926012"/>
                    <a:gd name="connsiteY15" fmla="*/ 1241045 h 1712286"/>
                    <a:gd name="connsiteX16" fmla="*/ 3234565 w 7926012"/>
                    <a:gd name="connsiteY16" fmla="*/ 1280914 h 1712286"/>
                    <a:gd name="connsiteX17" fmla="*/ 2946454 w 7926012"/>
                    <a:gd name="connsiteY17" fmla="*/ 1327688 h 1712286"/>
                    <a:gd name="connsiteX18" fmla="*/ 2638640 w 7926012"/>
                    <a:gd name="connsiteY18" fmla="*/ 1374612 h 1712286"/>
                    <a:gd name="connsiteX19" fmla="*/ 2343249 w 7926012"/>
                    <a:gd name="connsiteY19" fmla="*/ 1380719 h 1712286"/>
                    <a:gd name="connsiteX20" fmla="*/ 2065786 w 7926012"/>
                    <a:gd name="connsiteY20" fmla="*/ 1409758 h 1712286"/>
                    <a:gd name="connsiteX21" fmla="*/ 1757695 w 7926012"/>
                    <a:gd name="connsiteY21" fmla="*/ 1512883 h 1712286"/>
                    <a:gd name="connsiteX22" fmla="*/ 1477989 w 7926012"/>
                    <a:gd name="connsiteY22" fmla="*/ 1565043 h 1712286"/>
                    <a:gd name="connsiteX23" fmla="*/ 1187827 w 7926012"/>
                    <a:gd name="connsiteY23" fmla="*/ 1585320 h 1712286"/>
                    <a:gd name="connsiteX24" fmla="*/ 875112 w 7926012"/>
                    <a:gd name="connsiteY24" fmla="*/ 1617373 h 1712286"/>
                    <a:gd name="connsiteX25" fmla="*/ 587469 w 7926012"/>
                    <a:gd name="connsiteY25" fmla="*/ 1623254 h 1712286"/>
                    <a:gd name="connsiteX26" fmla="*/ 280172 w 7926012"/>
                    <a:gd name="connsiteY26" fmla="*/ 1669705 h 1712286"/>
                    <a:gd name="connsiteX27" fmla="*/ 0 w 7926012"/>
                    <a:gd name="connsiteY27" fmla="*/ 1712286 h 1712286"/>
                    <a:gd name="connsiteX0" fmla="*/ 7926012 w 7926012"/>
                    <a:gd name="connsiteY0" fmla="*/ 0 h 1714316"/>
                    <a:gd name="connsiteX1" fmla="*/ 7631553 w 7926012"/>
                    <a:gd name="connsiteY1" fmla="*/ 83228 h 1714316"/>
                    <a:gd name="connsiteX2" fmla="*/ 7342978 w 7926012"/>
                    <a:gd name="connsiteY2" fmla="*/ 186087 h 1714316"/>
                    <a:gd name="connsiteX3" fmla="*/ 7061219 w 7926012"/>
                    <a:gd name="connsiteY3" fmla="*/ 270225 h 1714316"/>
                    <a:gd name="connsiteX4" fmla="*/ 6746865 w 7926012"/>
                    <a:gd name="connsiteY4" fmla="*/ 354194 h 1714316"/>
                    <a:gd name="connsiteX5" fmla="*/ 6468660 w 7926012"/>
                    <a:gd name="connsiteY5" fmla="*/ 427844 h 1714316"/>
                    <a:gd name="connsiteX6" fmla="*/ 6162899 w 7926012"/>
                    <a:gd name="connsiteY6" fmla="*/ 520973 h 1714316"/>
                    <a:gd name="connsiteX7" fmla="*/ 5882917 w 7926012"/>
                    <a:gd name="connsiteY7" fmla="*/ 620684 h 1714316"/>
                    <a:gd name="connsiteX8" fmla="*/ 5563058 w 7926012"/>
                    <a:gd name="connsiteY8" fmla="*/ 733348 h 1714316"/>
                    <a:gd name="connsiteX9" fmla="*/ 5264026 w 7926012"/>
                    <a:gd name="connsiteY9" fmla="*/ 849239 h 1714316"/>
                    <a:gd name="connsiteX10" fmla="*/ 4983199 w 7926012"/>
                    <a:gd name="connsiteY10" fmla="*/ 949006 h 1714316"/>
                    <a:gd name="connsiteX11" fmla="*/ 4679215 w 7926012"/>
                    <a:gd name="connsiteY11" fmla="*/ 1057728 h 1714316"/>
                    <a:gd name="connsiteX12" fmla="*/ 4409690 w 7926012"/>
                    <a:gd name="connsiteY12" fmla="*/ 1146836 h 1714316"/>
                    <a:gd name="connsiteX13" fmla="*/ 4099356 w 7926012"/>
                    <a:gd name="connsiteY13" fmla="*/ 1223577 h 1714316"/>
                    <a:gd name="connsiteX14" fmla="*/ 3835389 w 7926012"/>
                    <a:gd name="connsiteY14" fmla="*/ 1217848 h 1714316"/>
                    <a:gd name="connsiteX15" fmla="*/ 3527437 w 7926012"/>
                    <a:gd name="connsiteY15" fmla="*/ 1241045 h 1714316"/>
                    <a:gd name="connsiteX16" fmla="*/ 3234565 w 7926012"/>
                    <a:gd name="connsiteY16" fmla="*/ 1280914 h 1714316"/>
                    <a:gd name="connsiteX17" fmla="*/ 2946454 w 7926012"/>
                    <a:gd name="connsiteY17" fmla="*/ 1327688 h 1714316"/>
                    <a:gd name="connsiteX18" fmla="*/ 2638640 w 7926012"/>
                    <a:gd name="connsiteY18" fmla="*/ 1374612 h 1714316"/>
                    <a:gd name="connsiteX19" fmla="*/ 2343249 w 7926012"/>
                    <a:gd name="connsiteY19" fmla="*/ 1380719 h 1714316"/>
                    <a:gd name="connsiteX20" fmla="*/ 2065786 w 7926012"/>
                    <a:gd name="connsiteY20" fmla="*/ 1409758 h 1714316"/>
                    <a:gd name="connsiteX21" fmla="*/ 1757695 w 7926012"/>
                    <a:gd name="connsiteY21" fmla="*/ 1512883 h 1714316"/>
                    <a:gd name="connsiteX22" fmla="*/ 1477989 w 7926012"/>
                    <a:gd name="connsiteY22" fmla="*/ 1565043 h 1714316"/>
                    <a:gd name="connsiteX23" fmla="*/ 1187827 w 7926012"/>
                    <a:gd name="connsiteY23" fmla="*/ 1585320 h 1714316"/>
                    <a:gd name="connsiteX24" fmla="*/ 875112 w 7926012"/>
                    <a:gd name="connsiteY24" fmla="*/ 1617373 h 1714316"/>
                    <a:gd name="connsiteX25" fmla="*/ 587469 w 7926012"/>
                    <a:gd name="connsiteY25" fmla="*/ 1623254 h 1714316"/>
                    <a:gd name="connsiteX26" fmla="*/ 296047 w 7926012"/>
                    <a:gd name="connsiteY26" fmla="*/ 1714316 h 1714316"/>
                    <a:gd name="connsiteX27" fmla="*/ 0 w 7926012"/>
                    <a:gd name="connsiteY27" fmla="*/ 1712286 h 1714316"/>
                    <a:gd name="connsiteX0" fmla="*/ 7926012 w 7926012"/>
                    <a:gd name="connsiteY0" fmla="*/ 0 h 1747528"/>
                    <a:gd name="connsiteX1" fmla="*/ 7631553 w 7926012"/>
                    <a:gd name="connsiteY1" fmla="*/ 83228 h 1747528"/>
                    <a:gd name="connsiteX2" fmla="*/ 7342978 w 7926012"/>
                    <a:gd name="connsiteY2" fmla="*/ 186087 h 1747528"/>
                    <a:gd name="connsiteX3" fmla="*/ 7061219 w 7926012"/>
                    <a:gd name="connsiteY3" fmla="*/ 270225 h 1747528"/>
                    <a:gd name="connsiteX4" fmla="*/ 6746865 w 7926012"/>
                    <a:gd name="connsiteY4" fmla="*/ 354194 h 1747528"/>
                    <a:gd name="connsiteX5" fmla="*/ 6468660 w 7926012"/>
                    <a:gd name="connsiteY5" fmla="*/ 427844 h 1747528"/>
                    <a:gd name="connsiteX6" fmla="*/ 6162899 w 7926012"/>
                    <a:gd name="connsiteY6" fmla="*/ 520973 h 1747528"/>
                    <a:gd name="connsiteX7" fmla="*/ 5882917 w 7926012"/>
                    <a:gd name="connsiteY7" fmla="*/ 620684 h 1747528"/>
                    <a:gd name="connsiteX8" fmla="*/ 5563058 w 7926012"/>
                    <a:gd name="connsiteY8" fmla="*/ 733348 h 1747528"/>
                    <a:gd name="connsiteX9" fmla="*/ 5264026 w 7926012"/>
                    <a:gd name="connsiteY9" fmla="*/ 849239 h 1747528"/>
                    <a:gd name="connsiteX10" fmla="*/ 4983199 w 7926012"/>
                    <a:gd name="connsiteY10" fmla="*/ 949006 h 1747528"/>
                    <a:gd name="connsiteX11" fmla="*/ 4679215 w 7926012"/>
                    <a:gd name="connsiteY11" fmla="*/ 1057728 h 1747528"/>
                    <a:gd name="connsiteX12" fmla="*/ 4409690 w 7926012"/>
                    <a:gd name="connsiteY12" fmla="*/ 1146836 h 1747528"/>
                    <a:gd name="connsiteX13" fmla="*/ 4099356 w 7926012"/>
                    <a:gd name="connsiteY13" fmla="*/ 1223577 h 1747528"/>
                    <a:gd name="connsiteX14" fmla="*/ 3835389 w 7926012"/>
                    <a:gd name="connsiteY14" fmla="*/ 1217848 h 1747528"/>
                    <a:gd name="connsiteX15" fmla="*/ 3527437 w 7926012"/>
                    <a:gd name="connsiteY15" fmla="*/ 1241045 h 1747528"/>
                    <a:gd name="connsiteX16" fmla="*/ 3234565 w 7926012"/>
                    <a:gd name="connsiteY16" fmla="*/ 1280914 h 1747528"/>
                    <a:gd name="connsiteX17" fmla="*/ 2946454 w 7926012"/>
                    <a:gd name="connsiteY17" fmla="*/ 1327688 h 1747528"/>
                    <a:gd name="connsiteX18" fmla="*/ 2638640 w 7926012"/>
                    <a:gd name="connsiteY18" fmla="*/ 1374612 h 1747528"/>
                    <a:gd name="connsiteX19" fmla="*/ 2343249 w 7926012"/>
                    <a:gd name="connsiteY19" fmla="*/ 1380719 h 1747528"/>
                    <a:gd name="connsiteX20" fmla="*/ 2065786 w 7926012"/>
                    <a:gd name="connsiteY20" fmla="*/ 1409758 h 1747528"/>
                    <a:gd name="connsiteX21" fmla="*/ 1757695 w 7926012"/>
                    <a:gd name="connsiteY21" fmla="*/ 1512883 h 1747528"/>
                    <a:gd name="connsiteX22" fmla="*/ 1477989 w 7926012"/>
                    <a:gd name="connsiteY22" fmla="*/ 1565043 h 1747528"/>
                    <a:gd name="connsiteX23" fmla="*/ 1187827 w 7926012"/>
                    <a:gd name="connsiteY23" fmla="*/ 1585320 h 1747528"/>
                    <a:gd name="connsiteX24" fmla="*/ 875112 w 7926012"/>
                    <a:gd name="connsiteY24" fmla="*/ 1617373 h 1747528"/>
                    <a:gd name="connsiteX25" fmla="*/ 581119 w 7926012"/>
                    <a:gd name="connsiteY25" fmla="*/ 1747528 h 1747528"/>
                    <a:gd name="connsiteX26" fmla="*/ 296047 w 7926012"/>
                    <a:gd name="connsiteY26" fmla="*/ 1714316 h 1747528"/>
                    <a:gd name="connsiteX27" fmla="*/ 0 w 7926012"/>
                    <a:gd name="connsiteY27" fmla="*/ 1712286 h 1747528"/>
                    <a:gd name="connsiteX0" fmla="*/ 7926012 w 7926012"/>
                    <a:gd name="connsiteY0" fmla="*/ 0 h 1751207"/>
                    <a:gd name="connsiteX1" fmla="*/ 7631553 w 7926012"/>
                    <a:gd name="connsiteY1" fmla="*/ 83228 h 1751207"/>
                    <a:gd name="connsiteX2" fmla="*/ 7342978 w 7926012"/>
                    <a:gd name="connsiteY2" fmla="*/ 186087 h 1751207"/>
                    <a:gd name="connsiteX3" fmla="*/ 7061219 w 7926012"/>
                    <a:gd name="connsiteY3" fmla="*/ 270225 h 1751207"/>
                    <a:gd name="connsiteX4" fmla="*/ 6746865 w 7926012"/>
                    <a:gd name="connsiteY4" fmla="*/ 354194 h 1751207"/>
                    <a:gd name="connsiteX5" fmla="*/ 6468660 w 7926012"/>
                    <a:gd name="connsiteY5" fmla="*/ 427844 h 1751207"/>
                    <a:gd name="connsiteX6" fmla="*/ 6162899 w 7926012"/>
                    <a:gd name="connsiteY6" fmla="*/ 520973 h 1751207"/>
                    <a:gd name="connsiteX7" fmla="*/ 5882917 w 7926012"/>
                    <a:gd name="connsiteY7" fmla="*/ 620684 h 1751207"/>
                    <a:gd name="connsiteX8" fmla="*/ 5563058 w 7926012"/>
                    <a:gd name="connsiteY8" fmla="*/ 733348 h 1751207"/>
                    <a:gd name="connsiteX9" fmla="*/ 5264026 w 7926012"/>
                    <a:gd name="connsiteY9" fmla="*/ 849239 h 1751207"/>
                    <a:gd name="connsiteX10" fmla="*/ 4983199 w 7926012"/>
                    <a:gd name="connsiteY10" fmla="*/ 949006 h 1751207"/>
                    <a:gd name="connsiteX11" fmla="*/ 4679215 w 7926012"/>
                    <a:gd name="connsiteY11" fmla="*/ 1057728 h 1751207"/>
                    <a:gd name="connsiteX12" fmla="*/ 4409690 w 7926012"/>
                    <a:gd name="connsiteY12" fmla="*/ 1146836 h 1751207"/>
                    <a:gd name="connsiteX13" fmla="*/ 4099356 w 7926012"/>
                    <a:gd name="connsiteY13" fmla="*/ 1223577 h 1751207"/>
                    <a:gd name="connsiteX14" fmla="*/ 3835389 w 7926012"/>
                    <a:gd name="connsiteY14" fmla="*/ 1217848 h 1751207"/>
                    <a:gd name="connsiteX15" fmla="*/ 3527437 w 7926012"/>
                    <a:gd name="connsiteY15" fmla="*/ 1241045 h 1751207"/>
                    <a:gd name="connsiteX16" fmla="*/ 3234565 w 7926012"/>
                    <a:gd name="connsiteY16" fmla="*/ 1280914 h 1751207"/>
                    <a:gd name="connsiteX17" fmla="*/ 2946454 w 7926012"/>
                    <a:gd name="connsiteY17" fmla="*/ 1327688 h 1751207"/>
                    <a:gd name="connsiteX18" fmla="*/ 2638640 w 7926012"/>
                    <a:gd name="connsiteY18" fmla="*/ 1374612 h 1751207"/>
                    <a:gd name="connsiteX19" fmla="*/ 2343249 w 7926012"/>
                    <a:gd name="connsiteY19" fmla="*/ 1380719 h 1751207"/>
                    <a:gd name="connsiteX20" fmla="*/ 2065786 w 7926012"/>
                    <a:gd name="connsiteY20" fmla="*/ 1409758 h 1751207"/>
                    <a:gd name="connsiteX21" fmla="*/ 1757695 w 7926012"/>
                    <a:gd name="connsiteY21" fmla="*/ 1512883 h 1751207"/>
                    <a:gd name="connsiteX22" fmla="*/ 1477989 w 7926012"/>
                    <a:gd name="connsiteY22" fmla="*/ 1565043 h 1751207"/>
                    <a:gd name="connsiteX23" fmla="*/ 1187827 w 7926012"/>
                    <a:gd name="connsiteY23" fmla="*/ 1585320 h 1751207"/>
                    <a:gd name="connsiteX24" fmla="*/ 878287 w 7926012"/>
                    <a:gd name="connsiteY24" fmla="*/ 1751207 h 1751207"/>
                    <a:gd name="connsiteX25" fmla="*/ 581119 w 7926012"/>
                    <a:gd name="connsiteY25" fmla="*/ 1747528 h 1751207"/>
                    <a:gd name="connsiteX26" fmla="*/ 296047 w 7926012"/>
                    <a:gd name="connsiteY26" fmla="*/ 1714316 h 1751207"/>
                    <a:gd name="connsiteX27" fmla="*/ 0 w 7926012"/>
                    <a:gd name="connsiteY27" fmla="*/ 1712286 h 1751207"/>
                    <a:gd name="connsiteX0" fmla="*/ 7926012 w 7926012"/>
                    <a:gd name="connsiteY0" fmla="*/ 0 h 1773325"/>
                    <a:gd name="connsiteX1" fmla="*/ 7631553 w 7926012"/>
                    <a:gd name="connsiteY1" fmla="*/ 83228 h 1773325"/>
                    <a:gd name="connsiteX2" fmla="*/ 7342978 w 7926012"/>
                    <a:gd name="connsiteY2" fmla="*/ 186087 h 1773325"/>
                    <a:gd name="connsiteX3" fmla="*/ 7061219 w 7926012"/>
                    <a:gd name="connsiteY3" fmla="*/ 270225 h 1773325"/>
                    <a:gd name="connsiteX4" fmla="*/ 6746865 w 7926012"/>
                    <a:gd name="connsiteY4" fmla="*/ 354194 h 1773325"/>
                    <a:gd name="connsiteX5" fmla="*/ 6468660 w 7926012"/>
                    <a:gd name="connsiteY5" fmla="*/ 427844 h 1773325"/>
                    <a:gd name="connsiteX6" fmla="*/ 6162899 w 7926012"/>
                    <a:gd name="connsiteY6" fmla="*/ 520973 h 1773325"/>
                    <a:gd name="connsiteX7" fmla="*/ 5882917 w 7926012"/>
                    <a:gd name="connsiteY7" fmla="*/ 620684 h 1773325"/>
                    <a:gd name="connsiteX8" fmla="*/ 5563058 w 7926012"/>
                    <a:gd name="connsiteY8" fmla="*/ 733348 h 1773325"/>
                    <a:gd name="connsiteX9" fmla="*/ 5264026 w 7926012"/>
                    <a:gd name="connsiteY9" fmla="*/ 849239 h 1773325"/>
                    <a:gd name="connsiteX10" fmla="*/ 4983199 w 7926012"/>
                    <a:gd name="connsiteY10" fmla="*/ 949006 h 1773325"/>
                    <a:gd name="connsiteX11" fmla="*/ 4679215 w 7926012"/>
                    <a:gd name="connsiteY11" fmla="*/ 1057728 h 1773325"/>
                    <a:gd name="connsiteX12" fmla="*/ 4409690 w 7926012"/>
                    <a:gd name="connsiteY12" fmla="*/ 1146836 h 1773325"/>
                    <a:gd name="connsiteX13" fmla="*/ 4099356 w 7926012"/>
                    <a:gd name="connsiteY13" fmla="*/ 1223577 h 1773325"/>
                    <a:gd name="connsiteX14" fmla="*/ 3835389 w 7926012"/>
                    <a:gd name="connsiteY14" fmla="*/ 1217848 h 1773325"/>
                    <a:gd name="connsiteX15" fmla="*/ 3527437 w 7926012"/>
                    <a:gd name="connsiteY15" fmla="*/ 1241045 h 1773325"/>
                    <a:gd name="connsiteX16" fmla="*/ 3234565 w 7926012"/>
                    <a:gd name="connsiteY16" fmla="*/ 1280914 h 1773325"/>
                    <a:gd name="connsiteX17" fmla="*/ 2946454 w 7926012"/>
                    <a:gd name="connsiteY17" fmla="*/ 1327688 h 1773325"/>
                    <a:gd name="connsiteX18" fmla="*/ 2638640 w 7926012"/>
                    <a:gd name="connsiteY18" fmla="*/ 1374612 h 1773325"/>
                    <a:gd name="connsiteX19" fmla="*/ 2343249 w 7926012"/>
                    <a:gd name="connsiteY19" fmla="*/ 1380719 h 1773325"/>
                    <a:gd name="connsiteX20" fmla="*/ 2065786 w 7926012"/>
                    <a:gd name="connsiteY20" fmla="*/ 1409758 h 1773325"/>
                    <a:gd name="connsiteX21" fmla="*/ 1757695 w 7926012"/>
                    <a:gd name="connsiteY21" fmla="*/ 1512883 h 1773325"/>
                    <a:gd name="connsiteX22" fmla="*/ 1477989 w 7926012"/>
                    <a:gd name="connsiteY22" fmla="*/ 1565043 h 1773325"/>
                    <a:gd name="connsiteX23" fmla="*/ 1165602 w 7926012"/>
                    <a:gd name="connsiteY23" fmla="*/ 1773325 h 1773325"/>
                    <a:gd name="connsiteX24" fmla="*/ 878287 w 7926012"/>
                    <a:gd name="connsiteY24" fmla="*/ 1751207 h 1773325"/>
                    <a:gd name="connsiteX25" fmla="*/ 581119 w 7926012"/>
                    <a:gd name="connsiteY25" fmla="*/ 1747528 h 1773325"/>
                    <a:gd name="connsiteX26" fmla="*/ 296047 w 7926012"/>
                    <a:gd name="connsiteY26" fmla="*/ 1714316 h 1773325"/>
                    <a:gd name="connsiteX27" fmla="*/ 0 w 7926012"/>
                    <a:gd name="connsiteY27" fmla="*/ 1712286 h 1773325"/>
                    <a:gd name="connsiteX0" fmla="*/ 7926012 w 7926012"/>
                    <a:gd name="connsiteY0" fmla="*/ 0 h 1778540"/>
                    <a:gd name="connsiteX1" fmla="*/ 7631553 w 7926012"/>
                    <a:gd name="connsiteY1" fmla="*/ 83228 h 1778540"/>
                    <a:gd name="connsiteX2" fmla="*/ 7342978 w 7926012"/>
                    <a:gd name="connsiteY2" fmla="*/ 186087 h 1778540"/>
                    <a:gd name="connsiteX3" fmla="*/ 7061219 w 7926012"/>
                    <a:gd name="connsiteY3" fmla="*/ 270225 h 1778540"/>
                    <a:gd name="connsiteX4" fmla="*/ 6746865 w 7926012"/>
                    <a:gd name="connsiteY4" fmla="*/ 354194 h 1778540"/>
                    <a:gd name="connsiteX5" fmla="*/ 6468660 w 7926012"/>
                    <a:gd name="connsiteY5" fmla="*/ 427844 h 1778540"/>
                    <a:gd name="connsiteX6" fmla="*/ 6162899 w 7926012"/>
                    <a:gd name="connsiteY6" fmla="*/ 520973 h 1778540"/>
                    <a:gd name="connsiteX7" fmla="*/ 5882917 w 7926012"/>
                    <a:gd name="connsiteY7" fmla="*/ 620684 h 1778540"/>
                    <a:gd name="connsiteX8" fmla="*/ 5563058 w 7926012"/>
                    <a:gd name="connsiteY8" fmla="*/ 733348 h 1778540"/>
                    <a:gd name="connsiteX9" fmla="*/ 5264026 w 7926012"/>
                    <a:gd name="connsiteY9" fmla="*/ 849239 h 1778540"/>
                    <a:gd name="connsiteX10" fmla="*/ 4983199 w 7926012"/>
                    <a:gd name="connsiteY10" fmla="*/ 949006 h 1778540"/>
                    <a:gd name="connsiteX11" fmla="*/ 4679215 w 7926012"/>
                    <a:gd name="connsiteY11" fmla="*/ 1057728 h 1778540"/>
                    <a:gd name="connsiteX12" fmla="*/ 4409690 w 7926012"/>
                    <a:gd name="connsiteY12" fmla="*/ 1146836 h 1778540"/>
                    <a:gd name="connsiteX13" fmla="*/ 4099356 w 7926012"/>
                    <a:gd name="connsiteY13" fmla="*/ 1223577 h 1778540"/>
                    <a:gd name="connsiteX14" fmla="*/ 3835389 w 7926012"/>
                    <a:gd name="connsiteY14" fmla="*/ 1217848 h 1778540"/>
                    <a:gd name="connsiteX15" fmla="*/ 3527437 w 7926012"/>
                    <a:gd name="connsiteY15" fmla="*/ 1241045 h 1778540"/>
                    <a:gd name="connsiteX16" fmla="*/ 3234565 w 7926012"/>
                    <a:gd name="connsiteY16" fmla="*/ 1280914 h 1778540"/>
                    <a:gd name="connsiteX17" fmla="*/ 2946454 w 7926012"/>
                    <a:gd name="connsiteY17" fmla="*/ 1327688 h 1778540"/>
                    <a:gd name="connsiteX18" fmla="*/ 2638640 w 7926012"/>
                    <a:gd name="connsiteY18" fmla="*/ 1374612 h 1778540"/>
                    <a:gd name="connsiteX19" fmla="*/ 2343249 w 7926012"/>
                    <a:gd name="connsiteY19" fmla="*/ 1380719 h 1778540"/>
                    <a:gd name="connsiteX20" fmla="*/ 2065786 w 7926012"/>
                    <a:gd name="connsiteY20" fmla="*/ 1409758 h 1778540"/>
                    <a:gd name="connsiteX21" fmla="*/ 1757695 w 7926012"/>
                    <a:gd name="connsiteY21" fmla="*/ 1512883 h 1778540"/>
                    <a:gd name="connsiteX22" fmla="*/ 1468464 w 7926012"/>
                    <a:gd name="connsiteY22" fmla="*/ 1778540 h 1778540"/>
                    <a:gd name="connsiteX23" fmla="*/ 1165602 w 7926012"/>
                    <a:gd name="connsiteY23" fmla="*/ 1773325 h 1778540"/>
                    <a:gd name="connsiteX24" fmla="*/ 878287 w 7926012"/>
                    <a:gd name="connsiteY24" fmla="*/ 1751207 h 1778540"/>
                    <a:gd name="connsiteX25" fmla="*/ 581119 w 7926012"/>
                    <a:gd name="connsiteY25" fmla="*/ 1747528 h 1778540"/>
                    <a:gd name="connsiteX26" fmla="*/ 296047 w 7926012"/>
                    <a:gd name="connsiteY26" fmla="*/ 1714316 h 1778540"/>
                    <a:gd name="connsiteX27" fmla="*/ 0 w 7926012"/>
                    <a:gd name="connsiteY27" fmla="*/ 1712286 h 1778540"/>
                    <a:gd name="connsiteX0" fmla="*/ 7926012 w 7926012"/>
                    <a:gd name="connsiteY0" fmla="*/ 0 h 1799669"/>
                    <a:gd name="connsiteX1" fmla="*/ 7631553 w 7926012"/>
                    <a:gd name="connsiteY1" fmla="*/ 83228 h 1799669"/>
                    <a:gd name="connsiteX2" fmla="*/ 7342978 w 7926012"/>
                    <a:gd name="connsiteY2" fmla="*/ 186087 h 1799669"/>
                    <a:gd name="connsiteX3" fmla="*/ 7061219 w 7926012"/>
                    <a:gd name="connsiteY3" fmla="*/ 270225 h 1799669"/>
                    <a:gd name="connsiteX4" fmla="*/ 6746865 w 7926012"/>
                    <a:gd name="connsiteY4" fmla="*/ 354194 h 1799669"/>
                    <a:gd name="connsiteX5" fmla="*/ 6468660 w 7926012"/>
                    <a:gd name="connsiteY5" fmla="*/ 427844 h 1799669"/>
                    <a:gd name="connsiteX6" fmla="*/ 6162899 w 7926012"/>
                    <a:gd name="connsiteY6" fmla="*/ 520973 h 1799669"/>
                    <a:gd name="connsiteX7" fmla="*/ 5882917 w 7926012"/>
                    <a:gd name="connsiteY7" fmla="*/ 620684 h 1799669"/>
                    <a:gd name="connsiteX8" fmla="*/ 5563058 w 7926012"/>
                    <a:gd name="connsiteY8" fmla="*/ 733348 h 1799669"/>
                    <a:gd name="connsiteX9" fmla="*/ 5264026 w 7926012"/>
                    <a:gd name="connsiteY9" fmla="*/ 849239 h 1799669"/>
                    <a:gd name="connsiteX10" fmla="*/ 4983199 w 7926012"/>
                    <a:gd name="connsiteY10" fmla="*/ 949006 h 1799669"/>
                    <a:gd name="connsiteX11" fmla="*/ 4679215 w 7926012"/>
                    <a:gd name="connsiteY11" fmla="*/ 1057728 h 1799669"/>
                    <a:gd name="connsiteX12" fmla="*/ 4409690 w 7926012"/>
                    <a:gd name="connsiteY12" fmla="*/ 1146836 h 1799669"/>
                    <a:gd name="connsiteX13" fmla="*/ 4099356 w 7926012"/>
                    <a:gd name="connsiteY13" fmla="*/ 1223577 h 1799669"/>
                    <a:gd name="connsiteX14" fmla="*/ 3835389 w 7926012"/>
                    <a:gd name="connsiteY14" fmla="*/ 1217848 h 1799669"/>
                    <a:gd name="connsiteX15" fmla="*/ 3527437 w 7926012"/>
                    <a:gd name="connsiteY15" fmla="*/ 1241045 h 1799669"/>
                    <a:gd name="connsiteX16" fmla="*/ 3234565 w 7926012"/>
                    <a:gd name="connsiteY16" fmla="*/ 1280914 h 1799669"/>
                    <a:gd name="connsiteX17" fmla="*/ 2946454 w 7926012"/>
                    <a:gd name="connsiteY17" fmla="*/ 1327688 h 1799669"/>
                    <a:gd name="connsiteX18" fmla="*/ 2638640 w 7926012"/>
                    <a:gd name="connsiteY18" fmla="*/ 1374612 h 1799669"/>
                    <a:gd name="connsiteX19" fmla="*/ 2343249 w 7926012"/>
                    <a:gd name="connsiteY19" fmla="*/ 1380719 h 1799669"/>
                    <a:gd name="connsiteX20" fmla="*/ 2065786 w 7926012"/>
                    <a:gd name="connsiteY20" fmla="*/ 1409758 h 1799669"/>
                    <a:gd name="connsiteX21" fmla="*/ 1757695 w 7926012"/>
                    <a:gd name="connsiteY21" fmla="*/ 1799669 h 1799669"/>
                    <a:gd name="connsiteX22" fmla="*/ 1468464 w 7926012"/>
                    <a:gd name="connsiteY22" fmla="*/ 1778540 h 1799669"/>
                    <a:gd name="connsiteX23" fmla="*/ 1165602 w 7926012"/>
                    <a:gd name="connsiteY23" fmla="*/ 1773325 h 1799669"/>
                    <a:gd name="connsiteX24" fmla="*/ 878287 w 7926012"/>
                    <a:gd name="connsiteY24" fmla="*/ 1751207 h 1799669"/>
                    <a:gd name="connsiteX25" fmla="*/ 581119 w 7926012"/>
                    <a:gd name="connsiteY25" fmla="*/ 1747528 h 1799669"/>
                    <a:gd name="connsiteX26" fmla="*/ 296047 w 7926012"/>
                    <a:gd name="connsiteY26" fmla="*/ 1714316 h 1799669"/>
                    <a:gd name="connsiteX27" fmla="*/ 0 w 7926012"/>
                    <a:gd name="connsiteY27" fmla="*/ 1712286 h 1799669"/>
                    <a:gd name="connsiteX0" fmla="*/ 7926012 w 7926012"/>
                    <a:gd name="connsiteY0" fmla="*/ 0 h 1820818"/>
                    <a:gd name="connsiteX1" fmla="*/ 7631553 w 7926012"/>
                    <a:gd name="connsiteY1" fmla="*/ 83228 h 1820818"/>
                    <a:gd name="connsiteX2" fmla="*/ 7342978 w 7926012"/>
                    <a:gd name="connsiteY2" fmla="*/ 186087 h 1820818"/>
                    <a:gd name="connsiteX3" fmla="*/ 7061219 w 7926012"/>
                    <a:gd name="connsiteY3" fmla="*/ 270225 h 1820818"/>
                    <a:gd name="connsiteX4" fmla="*/ 6746865 w 7926012"/>
                    <a:gd name="connsiteY4" fmla="*/ 354194 h 1820818"/>
                    <a:gd name="connsiteX5" fmla="*/ 6468660 w 7926012"/>
                    <a:gd name="connsiteY5" fmla="*/ 427844 h 1820818"/>
                    <a:gd name="connsiteX6" fmla="*/ 6162899 w 7926012"/>
                    <a:gd name="connsiteY6" fmla="*/ 520973 h 1820818"/>
                    <a:gd name="connsiteX7" fmla="*/ 5882917 w 7926012"/>
                    <a:gd name="connsiteY7" fmla="*/ 620684 h 1820818"/>
                    <a:gd name="connsiteX8" fmla="*/ 5563058 w 7926012"/>
                    <a:gd name="connsiteY8" fmla="*/ 733348 h 1820818"/>
                    <a:gd name="connsiteX9" fmla="*/ 5264026 w 7926012"/>
                    <a:gd name="connsiteY9" fmla="*/ 849239 h 1820818"/>
                    <a:gd name="connsiteX10" fmla="*/ 4983199 w 7926012"/>
                    <a:gd name="connsiteY10" fmla="*/ 949006 h 1820818"/>
                    <a:gd name="connsiteX11" fmla="*/ 4679215 w 7926012"/>
                    <a:gd name="connsiteY11" fmla="*/ 1057728 h 1820818"/>
                    <a:gd name="connsiteX12" fmla="*/ 4409690 w 7926012"/>
                    <a:gd name="connsiteY12" fmla="*/ 1146836 h 1820818"/>
                    <a:gd name="connsiteX13" fmla="*/ 4099356 w 7926012"/>
                    <a:gd name="connsiteY13" fmla="*/ 1223577 h 1820818"/>
                    <a:gd name="connsiteX14" fmla="*/ 3835389 w 7926012"/>
                    <a:gd name="connsiteY14" fmla="*/ 1217848 h 1820818"/>
                    <a:gd name="connsiteX15" fmla="*/ 3527437 w 7926012"/>
                    <a:gd name="connsiteY15" fmla="*/ 1241045 h 1820818"/>
                    <a:gd name="connsiteX16" fmla="*/ 3234565 w 7926012"/>
                    <a:gd name="connsiteY16" fmla="*/ 1280914 h 1820818"/>
                    <a:gd name="connsiteX17" fmla="*/ 2946454 w 7926012"/>
                    <a:gd name="connsiteY17" fmla="*/ 1327688 h 1820818"/>
                    <a:gd name="connsiteX18" fmla="*/ 2638640 w 7926012"/>
                    <a:gd name="connsiteY18" fmla="*/ 1374612 h 1820818"/>
                    <a:gd name="connsiteX19" fmla="*/ 2343249 w 7926012"/>
                    <a:gd name="connsiteY19" fmla="*/ 1380719 h 1820818"/>
                    <a:gd name="connsiteX20" fmla="*/ 2040386 w 7926012"/>
                    <a:gd name="connsiteY20" fmla="*/ 1820818 h 1820818"/>
                    <a:gd name="connsiteX21" fmla="*/ 1757695 w 7926012"/>
                    <a:gd name="connsiteY21" fmla="*/ 1799669 h 1820818"/>
                    <a:gd name="connsiteX22" fmla="*/ 1468464 w 7926012"/>
                    <a:gd name="connsiteY22" fmla="*/ 1778540 h 1820818"/>
                    <a:gd name="connsiteX23" fmla="*/ 1165602 w 7926012"/>
                    <a:gd name="connsiteY23" fmla="*/ 1773325 h 1820818"/>
                    <a:gd name="connsiteX24" fmla="*/ 878287 w 7926012"/>
                    <a:gd name="connsiteY24" fmla="*/ 1751207 h 1820818"/>
                    <a:gd name="connsiteX25" fmla="*/ 581119 w 7926012"/>
                    <a:gd name="connsiteY25" fmla="*/ 1747528 h 1820818"/>
                    <a:gd name="connsiteX26" fmla="*/ 296047 w 7926012"/>
                    <a:gd name="connsiteY26" fmla="*/ 1714316 h 1820818"/>
                    <a:gd name="connsiteX27" fmla="*/ 0 w 7926012"/>
                    <a:gd name="connsiteY27" fmla="*/ 1712286 h 1820818"/>
                    <a:gd name="connsiteX0" fmla="*/ 7926012 w 7926012"/>
                    <a:gd name="connsiteY0" fmla="*/ 0 h 1839578"/>
                    <a:gd name="connsiteX1" fmla="*/ 7631553 w 7926012"/>
                    <a:gd name="connsiteY1" fmla="*/ 83228 h 1839578"/>
                    <a:gd name="connsiteX2" fmla="*/ 7342978 w 7926012"/>
                    <a:gd name="connsiteY2" fmla="*/ 186087 h 1839578"/>
                    <a:gd name="connsiteX3" fmla="*/ 7061219 w 7926012"/>
                    <a:gd name="connsiteY3" fmla="*/ 270225 h 1839578"/>
                    <a:gd name="connsiteX4" fmla="*/ 6746865 w 7926012"/>
                    <a:gd name="connsiteY4" fmla="*/ 354194 h 1839578"/>
                    <a:gd name="connsiteX5" fmla="*/ 6468660 w 7926012"/>
                    <a:gd name="connsiteY5" fmla="*/ 427844 h 1839578"/>
                    <a:gd name="connsiteX6" fmla="*/ 6162899 w 7926012"/>
                    <a:gd name="connsiteY6" fmla="*/ 520973 h 1839578"/>
                    <a:gd name="connsiteX7" fmla="*/ 5882917 w 7926012"/>
                    <a:gd name="connsiteY7" fmla="*/ 620684 h 1839578"/>
                    <a:gd name="connsiteX8" fmla="*/ 5563058 w 7926012"/>
                    <a:gd name="connsiteY8" fmla="*/ 733348 h 1839578"/>
                    <a:gd name="connsiteX9" fmla="*/ 5264026 w 7926012"/>
                    <a:gd name="connsiteY9" fmla="*/ 849239 h 1839578"/>
                    <a:gd name="connsiteX10" fmla="*/ 4983199 w 7926012"/>
                    <a:gd name="connsiteY10" fmla="*/ 949006 h 1839578"/>
                    <a:gd name="connsiteX11" fmla="*/ 4679215 w 7926012"/>
                    <a:gd name="connsiteY11" fmla="*/ 1057728 h 1839578"/>
                    <a:gd name="connsiteX12" fmla="*/ 4409690 w 7926012"/>
                    <a:gd name="connsiteY12" fmla="*/ 1146836 h 1839578"/>
                    <a:gd name="connsiteX13" fmla="*/ 4099356 w 7926012"/>
                    <a:gd name="connsiteY13" fmla="*/ 1223577 h 1839578"/>
                    <a:gd name="connsiteX14" fmla="*/ 3835389 w 7926012"/>
                    <a:gd name="connsiteY14" fmla="*/ 1217848 h 1839578"/>
                    <a:gd name="connsiteX15" fmla="*/ 3527437 w 7926012"/>
                    <a:gd name="connsiteY15" fmla="*/ 1241045 h 1839578"/>
                    <a:gd name="connsiteX16" fmla="*/ 3234565 w 7926012"/>
                    <a:gd name="connsiteY16" fmla="*/ 1280914 h 1839578"/>
                    <a:gd name="connsiteX17" fmla="*/ 2946454 w 7926012"/>
                    <a:gd name="connsiteY17" fmla="*/ 1327688 h 1839578"/>
                    <a:gd name="connsiteX18" fmla="*/ 2638640 w 7926012"/>
                    <a:gd name="connsiteY18" fmla="*/ 1374612 h 1839578"/>
                    <a:gd name="connsiteX19" fmla="*/ 2343249 w 7926012"/>
                    <a:gd name="connsiteY19" fmla="*/ 1839578 h 1839578"/>
                    <a:gd name="connsiteX20" fmla="*/ 2040386 w 7926012"/>
                    <a:gd name="connsiteY20" fmla="*/ 1820818 h 1839578"/>
                    <a:gd name="connsiteX21" fmla="*/ 1757695 w 7926012"/>
                    <a:gd name="connsiteY21" fmla="*/ 1799669 h 1839578"/>
                    <a:gd name="connsiteX22" fmla="*/ 1468464 w 7926012"/>
                    <a:gd name="connsiteY22" fmla="*/ 1778540 h 1839578"/>
                    <a:gd name="connsiteX23" fmla="*/ 1165602 w 7926012"/>
                    <a:gd name="connsiteY23" fmla="*/ 1773325 h 1839578"/>
                    <a:gd name="connsiteX24" fmla="*/ 878287 w 7926012"/>
                    <a:gd name="connsiteY24" fmla="*/ 1751207 h 1839578"/>
                    <a:gd name="connsiteX25" fmla="*/ 581119 w 7926012"/>
                    <a:gd name="connsiteY25" fmla="*/ 1747528 h 1839578"/>
                    <a:gd name="connsiteX26" fmla="*/ 296047 w 7926012"/>
                    <a:gd name="connsiteY26" fmla="*/ 1714316 h 1839578"/>
                    <a:gd name="connsiteX27" fmla="*/ 0 w 7926012"/>
                    <a:gd name="connsiteY27" fmla="*/ 1712286 h 1839578"/>
                    <a:gd name="connsiteX0" fmla="*/ 7926012 w 7926012"/>
                    <a:gd name="connsiteY0" fmla="*/ 0 h 1849404"/>
                    <a:gd name="connsiteX1" fmla="*/ 7631553 w 7926012"/>
                    <a:gd name="connsiteY1" fmla="*/ 83228 h 1849404"/>
                    <a:gd name="connsiteX2" fmla="*/ 7342978 w 7926012"/>
                    <a:gd name="connsiteY2" fmla="*/ 186087 h 1849404"/>
                    <a:gd name="connsiteX3" fmla="*/ 7061219 w 7926012"/>
                    <a:gd name="connsiteY3" fmla="*/ 270225 h 1849404"/>
                    <a:gd name="connsiteX4" fmla="*/ 6746865 w 7926012"/>
                    <a:gd name="connsiteY4" fmla="*/ 354194 h 1849404"/>
                    <a:gd name="connsiteX5" fmla="*/ 6468660 w 7926012"/>
                    <a:gd name="connsiteY5" fmla="*/ 427844 h 1849404"/>
                    <a:gd name="connsiteX6" fmla="*/ 6162899 w 7926012"/>
                    <a:gd name="connsiteY6" fmla="*/ 520973 h 1849404"/>
                    <a:gd name="connsiteX7" fmla="*/ 5882917 w 7926012"/>
                    <a:gd name="connsiteY7" fmla="*/ 620684 h 1849404"/>
                    <a:gd name="connsiteX8" fmla="*/ 5563058 w 7926012"/>
                    <a:gd name="connsiteY8" fmla="*/ 733348 h 1849404"/>
                    <a:gd name="connsiteX9" fmla="*/ 5264026 w 7926012"/>
                    <a:gd name="connsiteY9" fmla="*/ 849239 h 1849404"/>
                    <a:gd name="connsiteX10" fmla="*/ 4983199 w 7926012"/>
                    <a:gd name="connsiteY10" fmla="*/ 949006 h 1849404"/>
                    <a:gd name="connsiteX11" fmla="*/ 4679215 w 7926012"/>
                    <a:gd name="connsiteY11" fmla="*/ 1057728 h 1849404"/>
                    <a:gd name="connsiteX12" fmla="*/ 4409690 w 7926012"/>
                    <a:gd name="connsiteY12" fmla="*/ 1146836 h 1849404"/>
                    <a:gd name="connsiteX13" fmla="*/ 4099356 w 7926012"/>
                    <a:gd name="connsiteY13" fmla="*/ 1223577 h 1849404"/>
                    <a:gd name="connsiteX14" fmla="*/ 3835389 w 7926012"/>
                    <a:gd name="connsiteY14" fmla="*/ 1217848 h 1849404"/>
                    <a:gd name="connsiteX15" fmla="*/ 3527437 w 7926012"/>
                    <a:gd name="connsiteY15" fmla="*/ 1241045 h 1849404"/>
                    <a:gd name="connsiteX16" fmla="*/ 3234565 w 7926012"/>
                    <a:gd name="connsiteY16" fmla="*/ 1280914 h 1849404"/>
                    <a:gd name="connsiteX17" fmla="*/ 2946454 w 7926012"/>
                    <a:gd name="connsiteY17" fmla="*/ 1327688 h 1849404"/>
                    <a:gd name="connsiteX18" fmla="*/ 2635465 w 7926012"/>
                    <a:gd name="connsiteY18" fmla="*/ 1849404 h 1849404"/>
                    <a:gd name="connsiteX19" fmla="*/ 2343249 w 7926012"/>
                    <a:gd name="connsiteY19" fmla="*/ 1839578 h 1849404"/>
                    <a:gd name="connsiteX20" fmla="*/ 2040386 w 7926012"/>
                    <a:gd name="connsiteY20" fmla="*/ 1820818 h 1849404"/>
                    <a:gd name="connsiteX21" fmla="*/ 1757695 w 7926012"/>
                    <a:gd name="connsiteY21" fmla="*/ 1799669 h 1849404"/>
                    <a:gd name="connsiteX22" fmla="*/ 1468464 w 7926012"/>
                    <a:gd name="connsiteY22" fmla="*/ 1778540 h 1849404"/>
                    <a:gd name="connsiteX23" fmla="*/ 1165602 w 7926012"/>
                    <a:gd name="connsiteY23" fmla="*/ 1773325 h 1849404"/>
                    <a:gd name="connsiteX24" fmla="*/ 878287 w 7926012"/>
                    <a:gd name="connsiteY24" fmla="*/ 1751207 h 1849404"/>
                    <a:gd name="connsiteX25" fmla="*/ 581119 w 7926012"/>
                    <a:gd name="connsiteY25" fmla="*/ 1747528 h 1849404"/>
                    <a:gd name="connsiteX26" fmla="*/ 296047 w 7926012"/>
                    <a:gd name="connsiteY26" fmla="*/ 1714316 h 1849404"/>
                    <a:gd name="connsiteX27" fmla="*/ 0 w 7926012"/>
                    <a:gd name="connsiteY27" fmla="*/ 1712286 h 1849404"/>
                    <a:gd name="connsiteX0" fmla="*/ 7926012 w 7926012"/>
                    <a:gd name="connsiteY0" fmla="*/ 0 h 1875769"/>
                    <a:gd name="connsiteX1" fmla="*/ 7631553 w 7926012"/>
                    <a:gd name="connsiteY1" fmla="*/ 83228 h 1875769"/>
                    <a:gd name="connsiteX2" fmla="*/ 7342978 w 7926012"/>
                    <a:gd name="connsiteY2" fmla="*/ 186087 h 1875769"/>
                    <a:gd name="connsiteX3" fmla="*/ 7061219 w 7926012"/>
                    <a:gd name="connsiteY3" fmla="*/ 270225 h 1875769"/>
                    <a:gd name="connsiteX4" fmla="*/ 6746865 w 7926012"/>
                    <a:gd name="connsiteY4" fmla="*/ 354194 h 1875769"/>
                    <a:gd name="connsiteX5" fmla="*/ 6468660 w 7926012"/>
                    <a:gd name="connsiteY5" fmla="*/ 427844 h 1875769"/>
                    <a:gd name="connsiteX6" fmla="*/ 6162899 w 7926012"/>
                    <a:gd name="connsiteY6" fmla="*/ 520973 h 1875769"/>
                    <a:gd name="connsiteX7" fmla="*/ 5882917 w 7926012"/>
                    <a:gd name="connsiteY7" fmla="*/ 620684 h 1875769"/>
                    <a:gd name="connsiteX8" fmla="*/ 5563058 w 7926012"/>
                    <a:gd name="connsiteY8" fmla="*/ 733348 h 1875769"/>
                    <a:gd name="connsiteX9" fmla="*/ 5264026 w 7926012"/>
                    <a:gd name="connsiteY9" fmla="*/ 849239 h 1875769"/>
                    <a:gd name="connsiteX10" fmla="*/ 4983199 w 7926012"/>
                    <a:gd name="connsiteY10" fmla="*/ 949006 h 1875769"/>
                    <a:gd name="connsiteX11" fmla="*/ 4679215 w 7926012"/>
                    <a:gd name="connsiteY11" fmla="*/ 1057728 h 1875769"/>
                    <a:gd name="connsiteX12" fmla="*/ 4409690 w 7926012"/>
                    <a:gd name="connsiteY12" fmla="*/ 1146836 h 1875769"/>
                    <a:gd name="connsiteX13" fmla="*/ 4099356 w 7926012"/>
                    <a:gd name="connsiteY13" fmla="*/ 1223577 h 1875769"/>
                    <a:gd name="connsiteX14" fmla="*/ 3835389 w 7926012"/>
                    <a:gd name="connsiteY14" fmla="*/ 1217848 h 1875769"/>
                    <a:gd name="connsiteX15" fmla="*/ 3527437 w 7926012"/>
                    <a:gd name="connsiteY15" fmla="*/ 1241045 h 1875769"/>
                    <a:gd name="connsiteX16" fmla="*/ 3234565 w 7926012"/>
                    <a:gd name="connsiteY16" fmla="*/ 1280914 h 1875769"/>
                    <a:gd name="connsiteX17" fmla="*/ 2933754 w 7926012"/>
                    <a:gd name="connsiteY17" fmla="*/ 1875769 h 1875769"/>
                    <a:gd name="connsiteX18" fmla="*/ 2635465 w 7926012"/>
                    <a:gd name="connsiteY18" fmla="*/ 1849404 h 1875769"/>
                    <a:gd name="connsiteX19" fmla="*/ 2343249 w 7926012"/>
                    <a:gd name="connsiteY19" fmla="*/ 1839578 h 1875769"/>
                    <a:gd name="connsiteX20" fmla="*/ 2040386 w 7926012"/>
                    <a:gd name="connsiteY20" fmla="*/ 1820818 h 1875769"/>
                    <a:gd name="connsiteX21" fmla="*/ 1757695 w 7926012"/>
                    <a:gd name="connsiteY21" fmla="*/ 1799669 h 1875769"/>
                    <a:gd name="connsiteX22" fmla="*/ 1468464 w 7926012"/>
                    <a:gd name="connsiteY22" fmla="*/ 1778540 h 1875769"/>
                    <a:gd name="connsiteX23" fmla="*/ 1165602 w 7926012"/>
                    <a:gd name="connsiteY23" fmla="*/ 1773325 h 1875769"/>
                    <a:gd name="connsiteX24" fmla="*/ 878287 w 7926012"/>
                    <a:gd name="connsiteY24" fmla="*/ 1751207 h 1875769"/>
                    <a:gd name="connsiteX25" fmla="*/ 581119 w 7926012"/>
                    <a:gd name="connsiteY25" fmla="*/ 1747528 h 1875769"/>
                    <a:gd name="connsiteX26" fmla="*/ 296047 w 7926012"/>
                    <a:gd name="connsiteY26" fmla="*/ 1714316 h 1875769"/>
                    <a:gd name="connsiteX27" fmla="*/ 0 w 7926012"/>
                    <a:gd name="connsiteY27" fmla="*/ 1712286 h 1875769"/>
                    <a:gd name="connsiteX0" fmla="*/ 7926012 w 7926012"/>
                    <a:gd name="connsiteY0" fmla="*/ 0 h 1899098"/>
                    <a:gd name="connsiteX1" fmla="*/ 7631553 w 7926012"/>
                    <a:gd name="connsiteY1" fmla="*/ 83228 h 1899098"/>
                    <a:gd name="connsiteX2" fmla="*/ 7342978 w 7926012"/>
                    <a:gd name="connsiteY2" fmla="*/ 186087 h 1899098"/>
                    <a:gd name="connsiteX3" fmla="*/ 7061219 w 7926012"/>
                    <a:gd name="connsiteY3" fmla="*/ 270225 h 1899098"/>
                    <a:gd name="connsiteX4" fmla="*/ 6746865 w 7926012"/>
                    <a:gd name="connsiteY4" fmla="*/ 354194 h 1899098"/>
                    <a:gd name="connsiteX5" fmla="*/ 6468660 w 7926012"/>
                    <a:gd name="connsiteY5" fmla="*/ 427844 h 1899098"/>
                    <a:gd name="connsiteX6" fmla="*/ 6162899 w 7926012"/>
                    <a:gd name="connsiteY6" fmla="*/ 520973 h 1899098"/>
                    <a:gd name="connsiteX7" fmla="*/ 5882917 w 7926012"/>
                    <a:gd name="connsiteY7" fmla="*/ 620684 h 1899098"/>
                    <a:gd name="connsiteX8" fmla="*/ 5563058 w 7926012"/>
                    <a:gd name="connsiteY8" fmla="*/ 733348 h 1899098"/>
                    <a:gd name="connsiteX9" fmla="*/ 5264026 w 7926012"/>
                    <a:gd name="connsiteY9" fmla="*/ 849239 h 1899098"/>
                    <a:gd name="connsiteX10" fmla="*/ 4983199 w 7926012"/>
                    <a:gd name="connsiteY10" fmla="*/ 949006 h 1899098"/>
                    <a:gd name="connsiteX11" fmla="*/ 4679215 w 7926012"/>
                    <a:gd name="connsiteY11" fmla="*/ 1057728 h 1899098"/>
                    <a:gd name="connsiteX12" fmla="*/ 4409690 w 7926012"/>
                    <a:gd name="connsiteY12" fmla="*/ 1146836 h 1899098"/>
                    <a:gd name="connsiteX13" fmla="*/ 4099356 w 7926012"/>
                    <a:gd name="connsiteY13" fmla="*/ 1223577 h 1899098"/>
                    <a:gd name="connsiteX14" fmla="*/ 3835389 w 7926012"/>
                    <a:gd name="connsiteY14" fmla="*/ 1217848 h 1899098"/>
                    <a:gd name="connsiteX15" fmla="*/ 3527437 w 7926012"/>
                    <a:gd name="connsiteY15" fmla="*/ 1241045 h 1899098"/>
                    <a:gd name="connsiteX16" fmla="*/ 3228216 w 7926012"/>
                    <a:gd name="connsiteY16" fmla="*/ 1899098 h 1899098"/>
                    <a:gd name="connsiteX17" fmla="*/ 2933754 w 7926012"/>
                    <a:gd name="connsiteY17" fmla="*/ 1875769 h 1899098"/>
                    <a:gd name="connsiteX18" fmla="*/ 2635465 w 7926012"/>
                    <a:gd name="connsiteY18" fmla="*/ 1849404 h 1899098"/>
                    <a:gd name="connsiteX19" fmla="*/ 2343249 w 7926012"/>
                    <a:gd name="connsiteY19" fmla="*/ 1839578 h 1899098"/>
                    <a:gd name="connsiteX20" fmla="*/ 2040386 w 7926012"/>
                    <a:gd name="connsiteY20" fmla="*/ 1820818 h 1899098"/>
                    <a:gd name="connsiteX21" fmla="*/ 1757695 w 7926012"/>
                    <a:gd name="connsiteY21" fmla="*/ 1799669 h 1899098"/>
                    <a:gd name="connsiteX22" fmla="*/ 1468464 w 7926012"/>
                    <a:gd name="connsiteY22" fmla="*/ 1778540 h 1899098"/>
                    <a:gd name="connsiteX23" fmla="*/ 1165602 w 7926012"/>
                    <a:gd name="connsiteY23" fmla="*/ 1773325 h 1899098"/>
                    <a:gd name="connsiteX24" fmla="*/ 878287 w 7926012"/>
                    <a:gd name="connsiteY24" fmla="*/ 1751207 h 1899098"/>
                    <a:gd name="connsiteX25" fmla="*/ 581119 w 7926012"/>
                    <a:gd name="connsiteY25" fmla="*/ 1747528 h 1899098"/>
                    <a:gd name="connsiteX26" fmla="*/ 296047 w 7926012"/>
                    <a:gd name="connsiteY26" fmla="*/ 1714316 h 1899098"/>
                    <a:gd name="connsiteX27" fmla="*/ 0 w 7926012"/>
                    <a:gd name="connsiteY27" fmla="*/ 1712286 h 1899098"/>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835389 w 7926012"/>
                    <a:gd name="connsiteY14" fmla="*/ 1217848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19773"/>
                    <a:gd name="connsiteX1" fmla="*/ 7631553 w 7926012"/>
                    <a:gd name="connsiteY1" fmla="*/ 83228 h 1919773"/>
                    <a:gd name="connsiteX2" fmla="*/ 7342978 w 7926012"/>
                    <a:gd name="connsiteY2" fmla="*/ 186087 h 1919773"/>
                    <a:gd name="connsiteX3" fmla="*/ 7061219 w 7926012"/>
                    <a:gd name="connsiteY3" fmla="*/ 270225 h 1919773"/>
                    <a:gd name="connsiteX4" fmla="*/ 6746865 w 7926012"/>
                    <a:gd name="connsiteY4" fmla="*/ 354194 h 1919773"/>
                    <a:gd name="connsiteX5" fmla="*/ 6468660 w 7926012"/>
                    <a:gd name="connsiteY5" fmla="*/ 427844 h 1919773"/>
                    <a:gd name="connsiteX6" fmla="*/ 6162899 w 7926012"/>
                    <a:gd name="connsiteY6" fmla="*/ 520973 h 1919773"/>
                    <a:gd name="connsiteX7" fmla="*/ 5882917 w 7926012"/>
                    <a:gd name="connsiteY7" fmla="*/ 620684 h 1919773"/>
                    <a:gd name="connsiteX8" fmla="*/ 5563058 w 7926012"/>
                    <a:gd name="connsiteY8" fmla="*/ 733348 h 1919773"/>
                    <a:gd name="connsiteX9" fmla="*/ 5264026 w 7926012"/>
                    <a:gd name="connsiteY9" fmla="*/ 849239 h 1919773"/>
                    <a:gd name="connsiteX10" fmla="*/ 4983199 w 7926012"/>
                    <a:gd name="connsiteY10" fmla="*/ 949006 h 1919773"/>
                    <a:gd name="connsiteX11" fmla="*/ 4679215 w 7926012"/>
                    <a:gd name="connsiteY11" fmla="*/ 1057728 h 1919773"/>
                    <a:gd name="connsiteX12" fmla="*/ 4409690 w 7926012"/>
                    <a:gd name="connsiteY12" fmla="*/ 1146836 h 1919773"/>
                    <a:gd name="connsiteX13" fmla="*/ 4099356 w 7926012"/>
                    <a:gd name="connsiteY13" fmla="*/ 1223577 h 1919773"/>
                    <a:gd name="connsiteX14" fmla="*/ 3778240 w 7926012"/>
                    <a:gd name="connsiteY14" fmla="*/ 1909322 h 1919773"/>
                    <a:gd name="connsiteX15" fmla="*/ 3517913 w 7926012"/>
                    <a:gd name="connsiteY15" fmla="*/ 1919773 h 1919773"/>
                    <a:gd name="connsiteX16" fmla="*/ 3228216 w 7926012"/>
                    <a:gd name="connsiteY16" fmla="*/ 1899098 h 1919773"/>
                    <a:gd name="connsiteX17" fmla="*/ 2933754 w 7926012"/>
                    <a:gd name="connsiteY17" fmla="*/ 1875769 h 1919773"/>
                    <a:gd name="connsiteX18" fmla="*/ 2635465 w 7926012"/>
                    <a:gd name="connsiteY18" fmla="*/ 1849404 h 1919773"/>
                    <a:gd name="connsiteX19" fmla="*/ 2343249 w 7926012"/>
                    <a:gd name="connsiteY19" fmla="*/ 1839578 h 1919773"/>
                    <a:gd name="connsiteX20" fmla="*/ 2040386 w 7926012"/>
                    <a:gd name="connsiteY20" fmla="*/ 1820818 h 1919773"/>
                    <a:gd name="connsiteX21" fmla="*/ 1757695 w 7926012"/>
                    <a:gd name="connsiteY21" fmla="*/ 1799669 h 1919773"/>
                    <a:gd name="connsiteX22" fmla="*/ 1468464 w 7926012"/>
                    <a:gd name="connsiteY22" fmla="*/ 1778540 h 1919773"/>
                    <a:gd name="connsiteX23" fmla="*/ 1165602 w 7926012"/>
                    <a:gd name="connsiteY23" fmla="*/ 1773325 h 1919773"/>
                    <a:gd name="connsiteX24" fmla="*/ 878287 w 7926012"/>
                    <a:gd name="connsiteY24" fmla="*/ 1751207 h 1919773"/>
                    <a:gd name="connsiteX25" fmla="*/ 581119 w 7926012"/>
                    <a:gd name="connsiteY25" fmla="*/ 1747528 h 1919773"/>
                    <a:gd name="connsiteX26" fmla="*/ 296047 w 7926012"/>
                    <a:gd name="connsiteY26" fmla="*/ 1714316 h 1919773"/>
                    <a:gd name="connsiteX27" fmla="*/ 0 w 7926012"/>
                    <a:gd name="connsiteY27" fmla="*/ 1712286 h 1919773"/>
                    <a:gd name="connsiteX0" fmla="*/ 7926012 w 7926012"/>
                    <a:gd name="connsiteY0" fmla="*/ 0 h 1978781"/>
                    <a:gd name="connsiteX1" fmla="*/ 7631553 w 7926012"/>
                    <a:gd name="connsiteY1" fmla="*/ 83228 h 1978781"/>
                    <a:gd name="connsiteX2" fmla="*/ 7342978 w 7926012"/>
                    <a:gd name="connsiteY2" fmla="*/ 186087 h 1978781"/>
                    <a:gd name="connsiteX3" fmla="*/ 7061219 w 7926012"/>
                    <a:gd name="connsiteY3" fmla="*/ 270225 h 1978781"/>
                    <a:gd name="connsiteX4" fmla="*/ 6746865 w 7926012"/>
                    <a:gd name="connsiteY4" fmla="*/ 354194 h 1978781"/>
                    <a:gd name="connsiteX5" fmla="*/ 6468660 w 7926012"/>
                    <a:gd name="connsiteY5" fmla="*/ 427844 h 1978781"/>
                    <a:gd name="connsiteX6" fmla="*/ 6162899 w 7926012"/>
                    <a:gd name="connsiteY6" fmla="*/ 520973 h 1978781"/>
                    <a:gd name="connsiteX7" fmla="*/ 5882917 w 7926012"/>
                    <a:gd name="connsiteY7" fmla="*/ 620684 h 1978781"/>
                    <a:gd name="connsiteX8" fmla="*/ 5563058 w 7926012"/>
                    <a:gd name="connsiteY8" fmla="*/ 733348 h 1978781"/>
                    <a:gd name="connsiteX9" fmla="*/ 5264026 w 7926012"/>
                    <a:gd name="connsiteY9" fmla="*/ 849239 h 1978781"/>
                    <a:gd name="connsiteX10" fmla="*/ 4983199 w 7926012"/>
                    <a:gd name="connsiteY10" fmla="*/ 949006 h 1978781"/>
                    <a:gd name="connsiteX11" fmla="*/ 4679215 w 7926012"/>
                    <a:gd name="connsiteY11" fmla="*/ 1057728 h 1978781"/>
                    <a:gd name="connsiteX12" fmla="*/ 4409690 w 7926012"/>
                    <a:gd name="connsiteY12" fmla="*/ 1146836 h 1978781"/>
                    <a:gd name="connsiteX13" fmla="*/ 4096181 w 7926012"/>
                    <a:gd name="connsiteY13" fmla="*/ 1978781 h 1978781"/>
                    <a:gd name="connsiteX14" fmla="*/ 3778240 w 7926012"/>
                    <a:gd name="connsiteY14" fmla="*/ 1909322 h 1978781"/>
                    <a:gd name="connsiteX15" fmla="*/ 3517913 w 7926012"/>
                    <a:gd name="connsiteY15" fmla="*/ 1919773 h 1978781"/>
                    <a:gd name="connsiteX16" fmla="*/ 3228216 w 7926012"/>
                    <a:gd name="connsiteY16" fmla="*/ 1899098 h 1978781"/>
                    <a:gd name="connsiteX17" fmla="*/ 2933754 w 7926012"/>
                    <a:gd name="connsiteY17" fmla="*/ 1875769 h 1978781"/>
                    <a:gd name="connsiteX18" fmla="*/ 2635465 w 7926012"/>
                    <a:gd name="connsiteY18" fmla="*/ 1849404 h 1978781"/>
                    <a:gd name="connsiteX19" fmla="*/ 2343249 w 7926012"/>
                    <a:gd name="connsiteY19" fmla="*/ 1839578 h 1978781"/>
                    <a:gd name="connsiteX20" fmla="*/ 2040386 w 7926012"/>
                    <a:gd name="connsiteY20" fmla="*/ 1820818 h 1978781"/>
                    <a:gd name="connsiteX21" fmla="*/ 1757695 w 7926012"/>
                    <a:gd name="connsiteY21" fmla="*/ 1799669 h 1978781"/>
                    <a:gd name="connsiteX22" fmla="*/ 1468464 w 7926012"/>
                    <a:gd name="connsiteY22" fmla="*/ 1778540 h 1978781"/>
                    <a:gd name="connsiteX23" fmla="*/ 1165602 w 7926012"/>
                    <a:gd name="connsiteY23" fmla="*/ 1773325 h 1978781"/>
                    <a:gd name="connsiteX24" fmla="*/ 878287 w 7926012"/>
                    <a:gd name="connsiteY24" fmla="*/ 1751207 h 1978781"/>
                    <a:gd name="connsiteX25" fmla="*/ 581119 w 7926012"/>
                    <a:gd name="connsiteY25" fmla="*/ 1747528 h 1978781"/>
                    <a:gd name="connsiteX26" fmla="*/ 296047 w 7926012"/>
                    <a:gd name="connsiteY26" fmla="*/ 1714316 h 1978781"/>
                    <a:gd name="connsiteX27" fmla="*/ 0 w 7926012"/>
                    <a:gd name="connsiteY27" fmla="*/ 1712286 h 1978781"/>
                    <a:gd name="connsiteX0" fmla="*/ 7926012 w 7926012"/>
                    <a:gd name="connsiteY0" fmla="*/ 0 h 2007196"/>
                    <a:gd name="connsiteX1" fmla="*/ 7631553 w 7926012"/>
                    <a:gd name="connsiteY1" fmla="*/ 83228 h 2007196"/>
                    <a:gd name="connsiteX2" fmla="*/ 7342978 w 7926012"/>
                    <a:gd name="connsiteY2" fmla="*/ 186087 h 2007196"/>
                    <a:gd name="connsiteX3" fmla="*/ 7061219 w 7926012"/>
                    <a:gd name="connsiteY3" fmla="*/ 270225 h 2007196"/>
                    <a:gd name="connsiteX4" fmla="*/ 6746865 w 7926012"/>
                    <a:gd name="connsiteY4" fmla="*/ 354194 h 2007196"/>
                    <a:gd name="connsiteX5" fmla="*/ 6468660 w 7926012"/>
                    <a:gd name="connsiteY5" fmla="*/ 427844 h 2007196"/>
                    <a:gd name="connsiteX6" fmla="*/ 6162899 w 7926012"/>
                    <a:gd name="connsiteY6" fmla="*/ 520973 h 2007196"/>
                    <a:gd name="connsiteX7" fmla="*/ 5882917 w 7926012"/>
                    <a:gd name="connsiteY7" fmla="*/ 620684 h 2007196"/>
                    <a:gd name="connsiteX8" fmla="*/ 5563058 w 7926012"/>
                    <a:gd name="connsiteY8" fmla="*/ 733348 h 2007196"/>
                    <a:gd name="connsiteX9" fmla="*/ 5264026 w 7926012"/>
                    <a:gd name="connsiteY9" fmla="*/ 849239 h 2007196"/>
                    <a:gd name="connsiteX10" fmla="*/ 4983199 w 7926012"/>
                    <a:gd name="connsiteY10" fmla="*/ 949006 h 2007196"/>
                    <a:gd name="connsiteX11" fmla="*/ 4679215 w 7926012"/>
                    <a:gd name="connsiteY11" fmla="*/ 1057728 h 2007196"/>
                    <a:gd name="connsiteX12" fmla="*/ 4387465 w 7926012"/>
                    <a:gd name="connsiteY12" fmla="*/ 2007196 h 2007196"/>
                    <a:gd name="connsiteX13" fmla="*/ 4096181 w 7926012"/>
                    <a:gd name="connsiteY13" fmla="*/ 1978781 h 2007196"/>
                    <a:gd name="connsiteX14" fmla="*/ 3778240 w 7926012"/>
                    <a:gd name="connsiteY14" fmla="*/ 1909322 h 2007196"/>
                    <a:gd name="connsiteX15" fmla="*/ 3517913 w 7926012"/>
                    <a:gd name="connsiteY15" fmla="*/ 1919773 h 2007196"/>
                    <a:gd name="connsiteX16" fmla="*/ 3228216 w 7926012"/>
                    <a:gd name="connsiteY16" fmla="*/ 1899098 h 2007196"/>
                    <a:gd name="connsiteX17" fmla="*/ 2933754 w 7926012"/>
                    <a:gd name="connsiteY17" fmla="*/ 1875769 h 2007196"/>
                    <a:gd name="connsiteX18" fmla="*/ 2635465 w 7926012"/>
                    <a:gd name="connsiteY18" fmla="*/ 1849404 h 2007196"/>
                    <a:gd name="connsiteX19" fmla="*/ 2343249 w 7926012"/>
                    <a:gd name="connsiteY19" fmla="*/ 1839578 h 2007196"/>
                    <a:gd name="connsiteX20" fmla="*/ 2040386 w 7926012"/>
                    <a:gd name="connsiteY20" fmla="*/ 1820818 h 2007196"/>
                    <a:gd name="connsiteX21" fmla="*/ 1757695 w 7926012"/>
                    <a:gd name="connsiteY21" fmla="*/ 1799669 h 2007196"/>
                    <a:gd name="connsiteX22" fmla="*/ 1468464 w 7926012"/>
                    <a:gd name="connsiteY22" fmla="*/ 1778540 h 2007196"/>
                    <a:gd name="connsiteX23" fmla="*/ 1165602 w 7926012"/>
                    <a:gd name="connsiteY23" fmla="*/ 1773325 h 2007196"/>
                    <a:gd name="connsiteX24" fmla="*/ 878287 w 7926012"/>
                    <a:gd name="connsiteY24" fmla="*/ 1751207 h 2007196"/>
                    <a:gd name="connsiteX25" fmla="*/ 581119 w 7926012"/>
                    <a:gd name="connsiteY25" fmla="*/ 1747528 h 2007196"/>
                    <a:gd name="connsiteX26" fmla="*/ 296047 w 7926012"/>
                    <a:gd name="connsiteY26" fmla="*/ 1714316 h 2007196"/>
                    <a:gd name="connsiteX27" fmla="*/ 0 w 7926012"/>
                    <a:gd name="connsiteY27" fmla="*/ 1712286 h 2007196"/>
                    <a:gd name="connsiteX0" fmla="*/ 7926012 w 7926012"/>
                    <a:gd name="connsiteY0" fmla="*/ 0 h 2026430"/>
                    <a:gd name="connsiteX1" fmla="*/ 7631553 w 7926012"/>
                    <a:gd name="connsiteY1" fmla="*/ 83228 h 2026430"/>
                    <a:gd name="connsiteX2" fmla="*/ 7342978 w 7926012"/>
                    <a:gd name="connsiteY2" fmla="*/ 186087 h 2026430"/>
                    <a:gd name="connsiteX3" fmla="*/ 7061219 w 7926012"/>
                    <a:gd name="connsiteY3" fmla="*/ 270225 h 2026430"/>
                    <a:gd name="connsiteX4" fmla="*/ 6746865 w 7926012"/>
                    <a:gd name="connsiteY4" fmla="*/ 354194 h 2026430"/>
                    <a:gd name="connsiteX5" fmla="*/ 6468660 w 7926012"/>
                    <a:gd name="connsiteY5" fmla="*/ 427844 h 2026430"/>
                    <a:gd name="connsiteX6" fmla="*/ 6162899 w 7926012"/>
                    <a:gd name="connsiteY6" fmla="*/ 520973 h 2026430"/>
                    <a:gd name="connsiteX7" fmla="*/ 5882917 w 7926012"/>
                    <a:gd name="connsiteY7" fmla="*/ 620684 h 2026430"/>
                    <a:gd name="connsiteX8" fmla="*/ 5563058 w 7926012"/>
                    <a:gd name="connsiteY8" fmla="*/ 733348 h 2026430"/>
                    <a:gd name="connsiteX9" fmla="*/ 5264026 w 7926012"/>
                    <a:gd name="connsiteY9" fmla="*/ 849239 h 2026430"/>
                    <a:gd name="connsiteX10" fmla="*/ 4983199 w 7926012"/>
                    <a:gd name="connsiteY10" fmla="*/ 949006 h 2026430"/>
                    <a:gd name="connsiteX11" fmla="*/ 4688740 w 7926012"/>
                    <a:gd name="connsiteY11" fmla="*/ 2026430 h 2026430"/>
                    <a:gd name="connsiteX12" fmla="*/ 4387465 w 7926012"/>
                    <a:gd name="connsiteY12" fmla="*/ 2007196 h 2026430"/>
                    <a:gd name="connsiteX13" fmla="*/ 4096181 w 7926012"/>
                    <a:gd name="connsiteY13" fmla="*/ 1978781 h 2026430"/>
                    <a:gd name="connsiteX14" fmla="*/ 3778240 w 7926012"/>
                    <a:gd name="connsiteY14" fmla="*/ 1909322 h 2026430"/>
                    <a:gd name="connsiteX15" fmla="*/ 3517913 w 7926012"/>
                    <a:gd name="connsiteY15" fmla="*/ 1919773 h 2026430"/>
                    <a:gd name="connsiteX16" fmla="*/ 3228216 w 7926012"/>
                    <a:gd name="connsiteY16" fmla="*/ 1899098 h 2026430"/>
                    <a:gd name="connsiteX17" fmla="*/ 2933754 w 7926012"/>
                    <a:gd name="connsiteY17" fmla="*/ 1875769 h 2026430"/>
                    <a:gd name="connsiteX18" fmla="*/ 2635465 w 7926012"/>
                    <a:gd name="connsiteY18" fmla="*/ 1849404 h 2026430"/>
                    <a:gd name="connsiteX19" fmla="*/ 2343249 w 7926012"/>
                    <a:gd name="connsiteY19" fmla="*/ 1839578 h 2026430"/>
                    <a:gd name="connsiteX20" fmla="*/ 2040386 w 7926012"/>
                    <a:gd name="connsiteY20" fmla="*/ 1820818 h 2026430"/>
                    <a:gd name="connsiteX21" fmla="*/ 1757695 w 7926012"/>
                    <a:gd name="connsiteY21" fmla="*/ 1799669 h 2026430"/>
                    <a:gd name="connsiteX22" fmla="*/ 1468464 w 7926012"/>
                    <a:gd name="connsiteY22" fmla="*/ 1778540 h 2026430"/>
                    <a:gd name="connsiteX23" fmla="*/ 1165602 w 7926012"/>
                    <a:gd name="connsiteY23" fmla="*/ 1773325 h 2026430"/>
                    <a:gd name="connsiteX24" fmla="*/ 878287 w 7926012"/>
                    <a:gd name="connsiteY24" fmla="*/ 1751207 h 2026430"/>
                    <a:gd name="connsiteX25" fmla="*/ 581119 w 7926012"/>
                    <a:gd name="connsiteY25" fmla="*/ 1747528 h 2026430"/>
                    <a:gd name="connsiteX26" fmla="*/ 296047 w 7926012"/>
                    <a:gd name="connsiteY26" fmla="*/ 1714316 h 2026430"/>
                    <a:gd name="connsiteX27" fmla="*/ 0 w 7926012"/>
                    <a:gd name="connsiteY27" fmla="*/ 1712286 h 2026430"/>
                    <a:gd name="connsiteX0" fmla="*/ 7926012 w 7926012"/>
                    <a:gd name="connsiteY0" fmla="*/ 0 h 2035609"/>
                    <a:gd name="connsiteX1" fmla="*/ 7631553 w 7926012"/>
                    <a:gd name="connsiteY1" fmla="*/ 83228 h 2035609"/>
                    <a:gd name="connsiteX2" fmla="*/ 7342978 w 7926012"/>
                    <a:gd name="connsiteY2" fmla="*/ 186087 h 2035609"/>
                    <a:gd name="connsiteX3" fmla="*/ 7061219 w 7926012"/>
                    <a:gd name="connsiteY3" fmla="*/ 270225 h 2035609"/>
                    <a:gd name="connsiteX4" fmla="*/ 6746865 w 7926012"/>
                    <a:gd name="connsiteY4" fmla="*/ 354194 h 2035609"/>
                    <a:gd name="connsiteX5" fmla="*/ 6468660 w 7926012"/>
                    <a:gd name="connsiteY5" fmla="*/ 427844 h 2035609"/>
                    <a:gd name="connsiteX6" fmla="*/ 6162899 w 7926012"/>
                    <a:gd name="connsiteY6" fmla="*/ 520973 h 2035609"/>
                    <a:gd name="connsiteX7" fmla="*/ 5882917 w 7926012"/>
                    <a:gd name="connsiteY7" fmla="*/ 620684 h 2035609"/>
                    <a:gd name="connsiteX8" fmla="*/ 5563058 w 7926012"/>
                    <a:gd name="connsiteY8" fmla="*/ 733348 h 2035609"/>
                    <a:gd name="connsiteX9" fmla="*/ 5264026 w 7926012"/>
                    <a:gd name="connsiteY9" fmla="*/ 849239 h 2035609"/>
                    <a:gd name="connsiteX10" fmla="*/ 4995899 w 7926012"/>
                    <a:gd name="connsiteY10" fmla="*/ 2035609 h 2035609"/>
                    <a:gd name="connsiteX11" fmla="*/ 4688740 w 7926012"/>
                    <a:gd name="connsiteY11" fmla="*/ 2026430 h 2035609"/>
                    <a:gd name="connsiteX12" fmla="*/ 4387465 w 7926012"/>
                    <a:gd name="connsiteY12" fmla="*/ 2007196 h 2035609"/>
                    <a:gd name="connsiteX13" fmla="*/ 4096181 w 7926012"/>
                    <a:gd name="connsiteY13" fmla="*/ 1978781 h 2035609"/>
                    <a:gd name="connsiteX14" fmla="*/ 3778240 w 7926012"/>
                    <a:gd name="connsiteY14" fmla="*/ 1909322 h 2035609"/>
                    <a:gd name="connsiteX15" fmla="*/ 3517913 w 7926012"/>
                    <a:gd name="connsiteY15" fmla="*/ 1919773 h 2035609"/>
                    <a:gd name="connsiteX16" fmla="*/ 3228216 w 7926012"/>
                    <a:gd name="connsiteY16" fmla="*/ 1899098 h 2035609"/>
                    <a:gd name="connsiteX17" fmla="*/ 2933754 w 7926012"/>
                    <a:gd name="connsiteY17" fmla="*/ 1875769 h 2035609"/>
                    <a:gd name="connsiteX18" fmla="*/ 2635465 w 7926012"/>
                    <a:gd name="connsiteY18" fmla="*/ 1849404 h 2035609"/>
                    <a:gd name="connsiteX19" fmla="*/ 2343249 w 7926012"/>
                    <a:gd name="connsiteY19" fmla="*/ 1839578 h 2035609"/>
                    <a:gd name="connsiteX20" fmla="*/ 2040386 w 7926012"/>
                    <a:gd name="connsiteY20" fmla="*/ 1820818 h 2035609"/>
                    <a:gd name="connsiteX21" fmla="*/ 1757695 w 7926012"/>
                    <a:gd name="connsiteY21" fmla="*/ 1799669 h 2035609"/>
                    <a:gd name="connsiteX22" fmla="*/ 1468464 w 7926012"/>
                    <a:gd name="connsiteY22" fmla="*/ 1778540 h 2035609"/>
                    <a:gd name="connsiteX23" fmla="*/ 1165602 w 7926012"/>
                    <a:gd name="connsiteY23" fmla="*/ 1773325 h 2035609"/>
                    <a:gd name="connsiteX24" fmla="*/ 878287 w 7926012"/>
                    <a:gd name="connsiteY24" fmla="*/ 1751207 h 2035609"/>
                    <a:gd name="connsiteX25" fmla="*/ 581119 w 7926012"/>
                    <a:gd name="connsiteY25" fmla="*/ 1747528 h 2035609"/>
                    <a:gd name="connsiteX26" fmla="*/ 296047 w 7926012"/>
                    <a:gd name="connsiteY26" fmla="*/ 1714316 h 2035609"/>
                    <a:gd name="connsiteX27" fmla="*/ 0 w 7926012"/>
                    <a:gd name="connsiteY27" fmla="*/ 1712286 h 2035609"/>
                    <a:gd name="connsiteX0" fmla="*/ 7926012 w 7926012"/>
                    <a:gd name="connsiteY0" fmla="*/ 0 h 2037810"/>
                    <a:gd name="connsiteX1" fmla="*/ 7631553 w 7926012"/>
                    <a:gd name="connsiteY1" fmla="*/ 83228 h 2037810"/>
                    <a:gd name="connsiteX2" fmla="*/ 7342978 w 7926012"/>
                    <a:gd name="connsiteY2" fmla="*/ 186087 h 2037810"/>
                    <a:gd name="connsiteX3" fmla="*/ 7061219 w 7926012"/>
                    <a:gd name="connsiteY3" fmla="*/ 270225 h 2037810"/>
                    <a:gd name="connsiteX4" fmla="*/ 6746865 w 7926012"/>
                    <a:gd name="connsiteY4" fmla="*/ 354194 h 2037810"/>
                    <a:gd name="connsiteX5" fmla="*/ 6468660 w 7926012"/>
                    <a:gd name="connsiteY5" fmla="*/ 427844 h 2037810"/>
                    <a:gd name="connsiteX6" fmla="*/ 6162899 w 7926012"/>
                    <a:gd name="connsiteY6" fmla="*/ 520973 h 2037810"/>
                    <a:gd name="connsiteX7" fmla="*/ 5882917 w 7926012"/>
                    <a:gd name="connsiteY7" fmla="*/ 620684 h 2037810"/>
                    <a:gd name="connsiteX8" fmla="*/ 5563058 w 7926012"/>
                    <a:gd name="connsiteY8" fmla="*/ 733348 h 2037810"/>
                    <a:gd name="connsiteX9" fmla="*/ 5283076 w 7926012"/>
                    <a:gd name="connsiteY9" fmla="*/ 2037810 h 2037810"/>
                    <a:gd name="connsiteX10" fmla="*/ 4995899 w 7926012"/>
                    <a:gd name="connsiteY10" fmla="*/ 2035609 h 2037810"/>
                    <a:gd name="connsiteX11" fmla="*/ 4688740 w 7926012"/>
                    <a:gd name="connsiteY11" fmla="*/ 2026430 h 2037810"/>
                    <a:gd name="connsiteX12" fmla="*/ 4387465 w 7926012"/>
                    <a:gd name="connsiteY12" fmla="*/ 2007196 h 2037810"/>
                    <a:gd name="connsiteX13" fmla="*/ 4096181 w 7926012"/>
                    <a:gd name="connsiteY13" fmla="*/ 1978781 h 2037810"/>
                    <a:gd name="connsiteX14" fmla="*/ 3778240 w 7926012"/>
                    <a:gd name="connsiteY14" fmla="*/ 1909322 h 2037810"/>
                    <a:gd name="connsiteX15" fmla="*/ 3517913 w 7926012"/>
                    <a:gd name="connsiteY15" fmla="*/ 1919773 h 2037810"/>
                    <a:gd name="connsiteX16" fmla="*/ 3228216 w 7926012"/>
                    <a:gd name="connsiteY16" fmla="*/ 1899098 h 2037810"/>
                    <a:gd name="connsiteX17" fmla="*/ 2933754 w 7926012"/>
                    <a:gd name="connsiteY17" fmla="*/ 1875769 h 2037810"/>
                    <a:gd name="connsiteX18" fmla="*/ 2635465 w 7926012"/>
                    <a:gd name="connsiteY18" fmla="*/ 1849404 h 2037810"/>
                    <a:gd name="connsiteX19" fmla="*/ 2343249 w 7926012"/>
                    <a:gd name="connsiteY19" fmla="*/ 1839578 h 2037810"/>
                    <a:gd name="connsiteX20" fmla="*/ 2040386 w 7926012"/>
                    <a:gd name="connsiteY20" fmla="*/ 1820818 h 2037810"/>
                    <a:gd name="connsiteX21" fmla="*/ 1757695 w 7926012"/>
                    <a:gd name="connsiteY21" fmla="*/ 1799669 h 2037810"/>
                    <a:gd name="connsiteX22" fmla="*/ 1468464 w 7926012"/>
                    <a:gd name="connsiteY22" fmla="*/ 1778540 h 2037810"/>
                    <a:gd name="connsiteX23" fmla="*/ 1165602 w 7926012"/>
                    <a:gd name="connsiteY23" fmla="*/ 1773325 h 2037810"/>
                    <a:gd name="connsiteX24" fmla="*/ 878287 w 7926012"/>
                    <a:gd name="connsiteY24" fmla="*/ 1751207 h 2037810"/>
                    <a:gd name="connsiteX25" fmla="*/ 581119 w 7926012"/>
                    <a:gd name="connsiteY25" fmla="*/ 1747528 h 2037810"/>
                    <a:gd name="connsiteX26" fmla="*/ 296047 w 7926012"/>
                    <a:gd name="connsiteY26" fmla="*/ 1714316 h 2037810"/>
                    <a:gd name="connsiteX27" fmla="*/ 0 w 7926012"/>
                    <a:gd name="connsiteY27" fmla="*/ 1712286 h 2037810"/>
                    <a:gd name="connsiteX0" fmla="*/ 7926012 w 7926012"/>
                    <a:gd name="connsiteY0" fmla="*/ 0 h 2052566"/>
                    <a:gd name="connsiteX1" fmla="*/ 7631553 w 7926012"/>
                    <a:gd name="connsiteY1" fmla="*/ 83228 h 2052566"/>
                    <a:gd name="connsiteX2" fmla="*/ 7342978 w 7926012"/>
                    <a:gd name="connsiteY2" fmla="*/ 186087 h 2052566"/>
                    <a:gd name="connsiteX3" fmla="*/ 7061219 w 7926012"/>
                    <a:gd name="connsiteY3" fmla="*/ 270225 h 2052566"/>
                    <a:gd name="connsiteX4" fmla="*/ 6746865 w 7926012"/>
                    <a:gd name="connsiteY4" fmla="*/ 354194 h 2052566"/>
                    <a:gd name="connsiteX5" fmla="*/ 6468660 w 7926012"/>
                    <a:gd name="connsiteY5" fmla="*/ 427844 h 2052566"/>
                    <a:gd name="connsiteX6" fmla="*/ 6162899 w 7926012"/>
                    <a:gd name="connsiteY6" fmla="*/ 520973 h 2052566"/>
                    <a:gd name="connsiteX7" fmla="*/ 5882917 w 7926012"/>
                    <a:gd name="connsiteY7" fmla="*/ 620684 h 2052566"/>
                    <a:gd name="connsiteX8" fmla="*/ 5578933 w 7926012"/>
                    <a:gd name="connsiteY8" fmla="*/ 2052566 h 2052566"/>
                    <a:gd name="connsiteX9" fmla="*/ 5283076 w 7926012"/>
                    <a:gd name="connsiteY9" fmla="*/ 2037810 h 2052566"/>
                    <a:gd name="connsiteX10" fmla="*/ 4995899 w 7926012"/>
                    <a:gd name="connsiteY10" fmla="*/ 2035609 h 2052566"/>
                    <a:gd name="connsiteX11" fmla="*/ 4688740 w 7926012"/>
                    <a:gd name="connsiteY11" fmla="*/ 2026430 h 2052566"/>
                    <a:gd name="connsiteX12" fmla="*/ 4387465 w 7926012"/>
                    <a:gd name="connsiteY12" fmla="*/ 2007196 h 2052566"/>
                    <a:gd name="connsiteX13" fmla="*/ 4096181 w 7926012"/>
                    <a:gd name="connsiteY13" fmla="*/ 1978781 h 2052566"/>
                    <a:gd name="connsiteX14" fmla="*/ 3778240 w 7926012"/>
                    <a:gd name="connsiteY14" fmla="*/ 1909322 h 2052566"/>
                    <a:gd name="connsiteX15" fmla="*/ 3517913 w 7926012"/>
                    <a:gd name="connsiteY15" fmla="*/ 1919773 h 2052566"/>
                    <a:gd name="connsiteX16" fmla="*/ 3228216 w 7926012"/>
                    <a:gd name="connsiteY16" fmla="*/ 1899098 h 2052566"/>
                    <a:gd name="connsiteX17" fmla="*/ 2933754 w 7926012"/>
                    <a:gd name="connsiteY17" fmla="*/ 1875769 h 2052566"/>
                    <a:gd name="connsiteX18" fmla="*/ 2635465 w 7926012"/>
                    <a:gd name="connsiteY18" fmla="*/ 1849404 h 2052566"/>
                    <a:gd name="connsiteX19" fmla="*/ 2343249 w 7926012"/>
                    <a:gd name="connsiteY19" fmla="*/ 1839578 h 2052566"/>
                    <a:gd name="connsiteX20" fmla="*/ 2040386 w 7926012"/>
                    <a:gd name="connsiteY20" fmla="*/ 1820818 h 2052566"/>
                    <a:gd name="connsiteX21" fmla="*/ 1757695 w 7926012"/>
                    <a:gd name="connsiteY21" fmla="*/ 1799669 h 2052566"/>
                    <a:gd name="connsiteX22" fmla="*/ 1468464 w 7926012"/>
                    <a:gd name="connsiteY22" fmla="*/ 1778540 h 2052566"/>
                    <a:gd name="connsiteX23" fmla="*/ 1165602 w 7926012"/>
                    <a:gd name="connsiteY23" fmla="*/ 1773325 h 2052566"/>
                    <a:gd name="connsiteX24" fmla="*/ 878287 w 7926012"/>
                    <a:gd name="connsiteY24" fmla="*/ 1751207 h 2052566"/>
                    <a:gd name="connsiteX25" fmla="*/ 581119 w 7926012"/>
                    <a:gd name="connsiteY25" fmla="*/ 1747528 h 2052566"/>
                    <a:gd name="connsiteX26" fmla="*/ 296047 w 7926012"/>
                    <a:gd name="connsiteY26" fmla="*/ 1714316 h 2052566"/>
                    <a:gd name="connsiteX27" fmla="*/ 0 w 7926012"/>
                    <a:gd name="connsiteY27" fmla="*/ 1712286 h 2052566"/>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2899 w 7926012"/>
                    <a:gd name="connsiteY6" fmla="*/ 520973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57804"/>
                    <a:gd name="connsiteX1" fmla="*/ 7631553 w 7926012"/>
                    <a:gd name="connsiteY1" fmla="*/ 83228 h 2057804"/>
                    <a:gd name="connsiteX2" fmla="*/ 7342978 w 7926012"/>
                    <a:gd name="connsiteY2" fmla="*/ 186087 h 2057804"/>
                    <a:gd name="connsiteX3" fmla="*/ 7061219 w 7926012"/>
                    <a:gd name="connsiteY3" fmla="*/ 270225 h 2057804"/>
                    <a:gd name="connsiteX4" fmla="*/ 6746865 w 7926012"/>
                    <a:gd name="connsiteY4" fmla="*/ 354194 h 2057804"/>
                    <a:gd name="connsiteX5" fmla="*/ 6468660 w 7926012"/>
                    <a:gd name="connsiteY5" fmla="*/ 427844 h 2057804"/>
                    <a:gd name="connsiteX6" fmla="*/ 6166074 w 7926012"/>
                    <a:gd name="connsiteY6" fmla="*/ 2053688 h 2057804"/>
                    <a:gd name="connsiteX7" fmla="*/ 5879742 w 7926012"/>
                    <a:gd name="connsiteY7" fmla="*/ 2057804 h 2057804"/>
                    <a:gd name="connsiteX8" fmla="*/ 5578933 w 7926012"/>
                    <a:gd name="connsiteY8" fmla="*/ 2052566 h 2057804"/>
                    <a:gd name="connsiteX9" fmla="*/ 5283076 w 7926012"/>
                    <a:gd name="connsiteY9" fmla="*/ 2037810 h 2057804"/>
                    <a:gd name="connsiteX10" fmla="*/ 4995899 w 7926012"/>
                    <a:gd name="connsiteY10" fmla="*/ 2035609 h 2057804"/>
                    <a:gd name="connsiteX11" fmla="*/ 4688740 w 7926012"/>
                    <a:gd name="connsiteY11" fmla="*/ 2026430 h 2057804"/>
                    <a:gd name="connsiteX12" fmla="*/ 4387465 w 7926012"/>
                    <a:gd name="connsiteY12" fmla="*/ 2007196 h 2057804"/>
                    <a:gd name="connsiteX13" fmla="*/ 4096181 w 7926012"/>
                    <a:gd name="connsiteY13" fmla="*/ 1978781 h 2057804"/>
                    <a:gd name="connsiteX14" fmla="*/ 3778240 w 7926012"/>
                    <a:gd name="connsiteY14" fmla="*/ 1909322 h 2057804"/>
                    <a:gd name="connsiteX15" fmla="*/ 3517913 w 7926012"/>
                    <a:gd name="connsiteY15" fmla="*/ 1919773 h 2057804"/>
                    <a:gd name="connsiteX16" fmla="*/ 3228216 w 7926012"/>
                    <a:gd name="connsiteY16" fmla="*/ 1899098 h 2057804"/>
                    <a:gd name="connsiteX17" fmla="*/ 2933754 w 7926012"/>
                    <a:gd name="connsiteY17" fmla="*/ 1875769 h 2057804"/>
                    <a:gd name="connsiteX18" fmla="*/ 2635465 w 7926012"/>
                    <a:gd name="connsiteY18" fmla="*/ 1849404 h 2057804"/>
                    <a:gd name="connsiteX19" fmla="*/ 2343249 w 7926012"/>
                    <a:gd name="connsiteY19" fmla="*/ 1839578 h 2057804"/>
                    <a:gd name="connsiteX20" fmla="*/ 2040386 w 7926012"/>
                    <a:gd name="connsiteY20" fmla="*/ 1820818 h 2057804"/>
                    <a:gd name="connsiteX21" fmla="*/ 1757695 w 7926012"/>
                    <a:gd name="connsiteY21" fmla="*/ 1799669 h 2057804"/>
                    <a:gd name="connsiteX22" fmla="*/ 1468464 w 7926012"/>
                    <a:gd name="connsiteY22" fmla="*/ 1778540 h 2057804"/>
                    <a:gd name="connsiteX23" fmla="*/ 1165602 w 7926012"/>
                    <a:gd name="connsiteY23" fmla="*/ 1773325 h 2057804"/>
                    <a:gd name="connsiteX24" fmla="*/ 878287 w 7926012"/>
                    <a:gd name="connsiteY24" fmla="*/ 1751207 h 2057804"/>
                    <a:gd name="connsiteX25" fmla="*/ 581119 w 7926012"/>
                    <a:gd name="connsiteY25" fmla="*/ 1747528 h 2057804"/>
                    <a:gd name="connsiteX26" fmla="*/ 296047 w 7926012"/>
                    <a:gd name="connsiteY26" fmla="*/ 1714316 h 2057804"/>
                    <a:gd name="connsiteX27" fmla="*/ 0 w 7926012"/>
                    <a:gd name="connsiteY27" fmla="*/ 1712286 h 2057804"/>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46865 w 7926012"/>
                    <a:gd name="connsiteY4" fmla="*/ 354194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2528"/>
                    <a:gd name="connsiteX1" fmla="*/ 7631553 w 7926012"/>
                    <a:gd name="connsiteY1" fmla="*/ 83228 h 2062528"/>
                    <a:gd name="connsiteX2" fmla="*/ 7342978 w 7926012"/>
                    <a:gd name="connsiteY2" fmla="*/ 186087 h 2062528"/>
                    <a:gd name="connsiteX3" fmla="*/ 7061219 w 7926012"/>
                    <a:gd name="connsiteY3" fmla="*/ 270225 h 2062528"/>
                    <a:gd name="connsiteX4" fmla="*/ 6756390 w 7926012"/>
                    <a:gd name="connsiteY4" fmla="*/ 2055795 h 2062528"/>
                    <a:gd name="connsiteX5" fmla="*/ 6449610 w 7926012"/>
                    <a:gd name="connsiteY5" fmla="*/ 2062528 h 2062528"/>
                    <a:gd name="connsiteX6" fmla="*/ 6166074 w 7926012"/>
                    <a:gd name="connsiteY6" fmla="*/ 2053688 h 2062528"/>
                    <a:gd name="connsiteX7" fmla="*/ 5879742 w 7926012"/>
                    <a:gd name="connsiteY7" fmla="*/ 2057804 h 2062528"/>
                    <a:gd name="connsiteX8" fmla="*/ 5578933 w 7926012"/>
                    <a:gd name="connsiteY8" fmla="*/ 2052566 h 2062528"/>
                    <a:gd name="connsiteX9" fmla="*/ 5283076 w 7926012"/>
                    <a:gd name="connsiteY9" fmla="*/ 2037810 h 2062528"/>
                    <a:gd name="connsiteX10" fmla="*/ 4995899 w 7926012"/>
                    <a:gd name="connsiteY10" fmla="*/ 2035609 h 2062528"/>
                    <a:gd name="connsiteX11" fmla="*/ 4688740 w 7926012"/>
                    <a:gd name="connsiteY11" fmla="*/ 2026430 h 2062528"/>
                    <a:gd name="connsiteX12" fmla="*/ 4387465 w 7926012"/>
                    <a:gd name="connsiteY12" fmla="*/ 2007196 h 2062528"/>
                    <a:gd name="connsiteX13" fmla="*/ 4096181 w 7926012"/>
                    <a:gd name="connsiteY13" fmla="*/ 1978781 h 2062528"/>
                    <a:gd name="connsiteX14" fmla="*/ 3778240 w 7926012"/>
                    <a:gd name="connsiteY14" fmla="*/ 1909322 h 2062528"/>
                    <a:gd name="connsiteX15" fmla="*/ 3517913 w 7926012"/>
                    <a:gd name="connsiteY15" fmla="*/ 1919773 h 2062528"/>
                    <a:gd name="connsiteX16" fmla="*/ 3228216 w 7926012"/>
                    <a:gd name="connsiteY16" fmla="*/ 1899098 h 2062528"/>
                    <a:gd name="connsiteX17" fmla="*/ 2933754 w 7926012"/>
                    <a:gd name="connsiteY17" fmla="*/ 1875769 h 2062528"/>
                    <a:gd name="connsiteX18" fmla="*/ 2635465 w 7926012"/>
                    <a:gd name="connsiteY18" fmla="*/ 1849404 h 2062528"/>
                    <a:gd name="connsiteX19" fmla="*/ 2343249 w 7926012"/>
                    <a:gd name="connsiteY19" fmla="*/ 1839578 h 2062528"/>
                    <a:gd name="connsiteX20" fmla="*/ 2040386 w 7926012"/>
                    <a:gd name="connsiteY20" fmla="*/ 1820818 h 2062528"/>
                    <a:gd name="connsiteX21" fmla="*/ 1757695 w 7926012"/>
                    <a:gd name="connsiteY21" fmla="*/ 1799669 h 2062528"/>
                    <a:gd name="connsiteX22" fmla="*/ 1468464 w 7926012"/>
                    <a:gd name="connsiteY22" fmla="*/ 1778540 h 2062528"/>
                    <a:gd name="connsiteX23" fmla="*/ 1165602 w 7926012"/>
                    <a:gd name="connsiteY23" fmla="*/ 1773325 h 2062528"/>
                    <a:gd name="connsiteX24" fmla="*/ 878287 w 7926012"/>
                    <a:gd name="connsiteY24" fmla="*/ 1751207 h 2062528"/>
                    <a:gd name="connsiteX25" fmla="*/ 581119 w 7926012"/>
                    <a:gd name="connsiteY25" fmla="*/ 1747528 h 2062528"/>
                    <a:gd name="connsiteX26" fmla="*/ 296047 w 7926012"/>
                    <a:gd name="connsiteY26" fmla="*/ 1714316 h 2062528"/>
                    <a:gd name="connsiteX27" fmla="*/ 0 w 7926012"/>
                    <a:gd name="connsiteY27" fmla="*/ 1712286 h 2062528"/>
                    <a:gd name="connsiteX0" fmla="*/ 7926012 w 7926012"/>
                    <a:gd name="connsiteY0" fmla="*/ 0 h 2064234"/>
                    <a:gd name="connsiteX1" fmla="*/ 7631553 w 7926012"/>
                    <a:gd name="connsiteY1" fmla="*/ 83228 h 2064234"/>
                    <a:gd name="connsiteX2" fmla="*/ 7342978 w 7926012"/>
                    <a:gd name="connsiteY2" fmla="*/ 18608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31553 w 7926012"/>
                    <a:gd name="connsiteY1" fmla="*/ 8322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26012 w 7926012"/>
                    <a:gd name="connsiteY0" fmla="*/ 0 h 2064234"/>
                    <a:gd name="connsiteX1" fmla="*/ 7641078 w 7926012"/>
                    <a:gd name="connsiteY1" fmla="*/ 2004698 h 2064234"/>
                    <a:gd name="connsiteX2" fmla="*/ 7339803 w 7926012"/>
                    <a:gd name="connsiteY2" fmla="*/ 2024707 h 2064234"/>
                    <a:gd name="connsiteX3" fmla="*/ 7042169 w 7926012"/>
                    <a:gd name="connsiteY3" fmla="*/ 2064234 h 2064234"/>
                    <a:gd name="connsiteX4" fmla="*/ 6756390 w 7926012"/>
                    <a:gd name="connsiteY4" fmla="*/ 2055795 h 2064234"/>
                    <a:gd name="connsiteX5" fmla="*/ 6449610 w 7926012"/>
                    <a:gd name="connsiteY5" fmla="*/ 2062528 h 2064234"/>
                    <a:gd name="connsiteX6" fmla="*/ 6166074 w 7926012"/>
                    <a:gd name="connsiteY6" fmla="*/ 2053688 h 2064234"/>
                    <a:gd name="connsiteX7" fmla="*/ 5879742 w 7926012"/>
                    <a:gd name="connsiteY7" fmla="*/ 2057804 h 2064234"/>
                    <a:gd name="connsiteX8" fmla="*/ 5578933 w 7926012"/>
                    <a:gd name="connsiteY8" fmla="*/ 2052566 h 2064234"/>
                    <a:gd name="connsiteX9" fmla="*/ 5283076 w 7926012"/>
                    <a:gd name="connsiteY9" fmla="*/ 2037810 h 2064234"/>
                    <a:gd name="connsiteX10" fmla="*/ 4995899 w 7926012"/>
                    <a:gd name="connsiteY10" fmla="*/ 2035609 h 2064234"/>
                    <a:gd name="connsiteX11" fmla="*/ 4688740 w 7926012"/>
                    <a:gd name="connsiteY11" fmla="*/ 2026430 h 2064234"/>
                    <a:gd name="connsiteX12" fmla="*/ 4387465 w 7926012"/>
                    <a:gd name="connsiteY12" fmla="*/ 2007196 h 2064234"/>
                    <a:gd name="connsiteX13" fmla="*/ 4096181 w 7926012"/>
                    <a:gd name="connsiteY13" fmla="*/ 1978781 h 2064234"/>
                    <a:gd name="connsiteX14" fmla="*/ 3778240 w 7926012"/>
                    <a:gd name="connsiteY14" fmla="*/ 1909322 h 2064234"/>
                    <a:gd name="connsiteX15" fmla="*/ 3517913 w 7926012"/>
                    <a:gd name="connsiteY15" fmla="*/ 1919773 h 2064234"/>
                    <a:gd name="connsiteX16" fmla="*/ 3228216 w 7926012"/>
                    <a:gd name="connsiteY16" fmla="*/ 1899098 h 2064234"/>
                    <a:gd name="connsiteX17" fmla="*/ 2933754 w 7926012"/>
                    <a:gd name="connsiteY17" fmla="*/ 1875769 h 2064234"/>
                    <a:gd name="connsiteX18" fmla="*/ 2635465 w 7926012"/>
                    <a:gd name="connsiteY18" fmla="*/ 1849404 h 2064234"/>
                    <a:gd name="connsiteX19" fmla="*/ 2343249 w 7926012"/>
                    <a:gd name="connsiteY19" fmla="*/ 1839578 h 2064234"/>
                    <a:gd name="connsiteX20" fmla="*/ 2040386 w 7926012"/>
                    <a:gd name="connsiteY20" fmla="*/ 1820818 h 2064234"/>
                    <a:gd name="connsiteX21" fmla="*/ 1757695 w 7926012"/>
                    <a:gd name="connsiteY21" fmla="*/ 1799669 h 2064234"/>
                    <a:gd name="connsiteX22" fmla="*/ 1468464 w 7926012"/>
                    <a:gd name="connsiteY22" fmla="*/ 1778540 h 2064234"/>
                    <a:gd name="connsiteX23" fmla="*/ 1165602 w 7926012"/>
                    <a:gd name="connsiteY23" fmla="*/ 1773325 h 2064234"/>
                    <a:gd name="connsiteX24" fmla="*/ 878287 w 7926012"/>
                    <a:gd name="connsiteY24" fmla="*/ 1751207 h 2064234"/>
                    <a:gd name="connsiteX25" fmla="*/ 581119 w 7926012"/>
                    <a:gd name="connsiteY25" fmla="*/ 1747528 h 2064234"/>
                    <a:gd name="connsiteX26" fmla="*/ 296047 w 7926012"/>
                    <a:gd name="connsiteY26" fmla="*/ 1714316 h 2064234"/>
                    <a:gd name="connsiteX27" fmla="*/ 0 w 7926012"/>
                    <a:gd name="connsiteY27" fmla="*/ 1712286 h 2064234"/>
                    <a:gd name="connsiteX0" fmla="*/ 7903787 w 7903787"/>
                    <a:gd name="connsiteY0" fmla="*/ 282474 h 351948"/>
                    <a:gd name="connsiteX1" fmla="*/ 7641078 w 7903787"/>
                    <a:gd name="connsiteY1" fmla="*/ 292412 h 351948"/>
                    <a:gd name="connsiteX2" fmla="*/ 7339803 w 7903787"/>
                    <a:gd name="connsiteY2" fmla="*/ 312421 h 351948"/>
                    <a:gd name="connsiteX3" fmla="*/ 7042169 w 7903787"/>
                    <a:gd name="connsiteY3" fmla="*/ 351948 h 351948"/>
                    <a:gd name="connsiteX4" fmla="*/ 6756390 w 7903787"/>
                    <a:gd name="connsiteY4" fmla="*/ 343509 h 351948"/>
                    <a:gd name="connsiteX5" fmla="*/ 6449610 w 7903787"/>
                    <a:gd name="connsiteY5" fmla="*/ 350242 h 351948"/>
                    <a:gd name="connsiteX6" fmla="*/ 6166074 w 7903787"/>
                    <a:gd name="connsiteY6" fmla="*/ 341402 h 351948"/>
                    <a:gd name="connsiteX7" fmla="*/ 5879742 w 7903787"/>
                    <a:gd name="connsiteY7" fmla="*/ 345518 h 351948"/>
                    <a:gd name="connsiteX8" fmla="*/ 5578933 w 7903787"/>
                    <a:gd name="connsiteY8" fmla="*/ 340280 h 351948"/>
                    <a:gd name="connsiteX9" fmla="*/ 5283076 w 7903787"/>
                    <a:gd name="connsiteY9" fmla="*/ 325524 h 351948"/>
                    <a:gd name="connsiteX10" fmla="*/ 4995899 w 7903787"/>
                    <a:gd name="connsiteY10" fmla="*/ 323323 h 351948"/>
                    <a:gd name="connsiteX11" fmla="*/ 4688740 w 7903787"/>
                    <a:gd name="connsiteY11" fmla="*/ 314144 h 351948"/>
                    <a:gd name="connsiteX12" fmla="*/ 4387465 w 7903787"/>
                    <a:gd name="connsiteY12" fmla="*/ 294910 h 351948"/>
                    <a:gd name="connsiteX13" fmla="*/ 4096181 w 7903787"/>
                    <a:gd name="connsiteY13" fmla="*/ 266495 h 351948"/>
                    <a:gd name="connsiteX14" fmla="*/ 3778240 w 7903787"/>
                    <a:gd name="connsiteY14" fmla="*/ 197036 h 351948"/>
                    <a:gd name="connsiteX15" fmla="*/ 3517913 w 7903787"/>
                    <a:gd name="connsiteY15" fmla="*/ 207487 h 351948"/>
                    <a:gd name="connsiteX16" fmla="*/ 3228216 w 7903787"/>
                    <a:gd name="connsiteY16" fmla="*/ 186812 h 351948"/>
                    <a:gd name="connsiteX17" fmla="*/ 2933754 w 7903787"/>
                    <a:gd name="connsiteY17" fmla="*/ 163483 h 351948"/>
                    <a:gd name="connsiteX18" fmla="*/ 2635465 w 7903787"/>
                    <a:gd name="connsiteY18" fmla="*/ 137118 h 351948"/>
                    <a:gd name="connsiteX19" fmla="*/ 2343249 w 7903787"/>
                    <a:gd name="connsiteY19" fmla="*/ 127292 h 351948"/>
                    <a:gd name="connsiteX20" fmla="*/ 2040386 w 7903787"/>
                    <a:gd name="connsiteY20" fmla="*/ 108532 h 351948"/>
                    <a:gd name="connsiteX21" fmla="*/ 1757695 w 7903787"/>
                    <a:gd name="connsiteY21" fmla="*/ 87383 h 351948"/>
                    <a:gd name="connsiteX22" fmla="*/ 1468464 w 7903787"/>
                    <a:gd name="connsiteY22" fmla="*/ 66254 h 351948"/>
                    <a:gd name="connsiteX23" fmla="*/ 1165602 w 7903787"/>
                    <a:gd name="connsiteY23" fmla="*/ 61039 h 351948"/>
                    <a:gd name="connsiteX24" fmla="*/ 878287 w 7903787"/>
                    <a:gd name="connsiteY24" fmla="*/ 38921 h 351948"/>
                    <a:gd name="connsiteX25" fmla="*/ 581119 w 7903787"/>
                    <a:gd name="connsiteY25" fmla="*/ 35242 h 351948"/>
                    <a:gd name="connsiteX26" fmla="*/ 296047 w 7903787"/>
                    <a:gd name="connsiteY26" fmla="*/ 2030 h 351948"/>
                    <a:gd name="connsiteX27" fmla="*/ 0 w 7903787"/>
                    <a:gd name="connsiteY27" fmla="*/ 0 h 351948"/>
                    <a:gd name="connsiteX0" fmla="*/ 7932362 w 7932362"/>
                    <a:gd name="connsiteY0" fmla="*/ 719027 h 719027"/>
                    <a:gd name="connsiteX1" fmla="*/ 7641078 w 7932362"/>
                    <a:gd name="connsiteY1" fmla="*/ 292412 h 719027"/>
                    <a:gd name="connsiteX2" fmla="*/ 7339803 w 7932362"/>
                    <a:gd name="connsiteY2" fmla="*/ 312421 h 719027"/>
                    <a:gd name="connsiteX3" fmla="*/ 7042169 w 7932362"/>
                    <a:gd name="connsiteY3" fmla="*/ 351948 h 719027"/>
                    <a:gd name="connsiteX4" fmla="*/ 6756390 w 7932362"/>
                    <a:gd name="connsiteY4" fmla="*/ 343509 h 719027"/>
                    <a:gd name="connsiteX5" fmla="*/ 6449610 w 7932362"/>
                    <a:gd name="connsiteY5" fmla="*/ 350242 h 719027"/>
                    <a:gd name="connsiteX6" fmla="*/ 6166074 w 7932362"/>
                    <a:gd name="connsiteY6" fmla="*/ 341402 h 719027"/>
                    <a:gd name="connsiteX7" fmla="*/ 5879742 w 7932362"/>
                    <a:gd name="connsiteY7" fmla="*/ 345518 h 719027"/>
                    <a:gd name="connsiteX8" fmla="*/ 5578933 w 7932362"/>
                    <a:gd name="connsiteY8" fmla="*/ 340280 h 719027"/>
                    <a:gd name="connsiteX9" fmla="*/ 5283076 w 7932362"/>
                    <a:gd name="connsiteY9" fmla="*/ 325524 h 719027"/>
                    <a:gd name="connsiteX10" fmla="*/ 4995899 w 7932362"/>
                    <a:gd name="connsiteY10" fmla="*/ 323323 h 719027"/>
                    <a:gd name="connsiteX11" fmla="*/ 4688740 w 7932362"/>
                    <a:gd name="connsiteY11" fmla="*/ 314144 h 719027"/>
                    <a:gd name="connsiteX12" fmla="*/ 4387465 w 7932362"/>
                    <a:gd name="connsiteY12" fmla="*/ 294910 h 719027"/>
                    <a:gd name="connsiteX13" fmla="*/ 4096181 w 7932362"/>
                    <a:gd name="connsiteY13" fmla="*/ 266495 h 719027"/>
                    <a:gd name="connsiteX14" fmla="*/ 3778240 w 7932362"/>
                    <a:gd name="connsiteY14" fmla="*/ 197036 h 719027"/>
                    <a:gd name="connsiteX15" fmla="*/ 3517913 w 7932362"/>
                    <a:gd name="connsiteY15" fmla="*/ 207487 h 719027"/>
                    <a:gd name="connsiteX16" fmla="*/ 3228216 w 7932362"/>
                    <a:gd name="connsiteY16" fmla="*/ 186812 h 719027"/>
                    <a:gd name="connsiteX17" fmla="*/ 2933754 w 7932362"/>
                    <a:gd name="connsiteY17" fmla="*/ 163483 h 719027"/>
                    <a:gd name="connsiteX18" fmla="*/ 2635465 w 7932362"/>
                    <a:gd name="connsiteY18" fmla="*/ 137118 h 719027"/>
                    <a:gd name="connsiteX19" fmla="*/ 2343249 w 7932362"/>
                    <a:gd name="connsiteY19" fmla="*/ 127292 h 719027"/>
                    <a:gd name="connsiteX20" fmla="*/ 2040386 w 7932362"/>
                    <a:gd name="connsiteY20" fmla="*/ 108532 h 719027"/>
                    <a:gd name="connsiteX21" fmla="*/ 1757695 w 7932362"/>
                    <a:gd name="connsiteY21" fmla="*/ 87383 h 719027"/>
                    <a:gd name="connsiteX22" fmla="*/ 1468464 w 7932362"/>
                    <a:gd name="connsiteY22" fmla="*/ 66254 h 719027"/>
                    <a:gd name="connsiteX23" fmla="*/ 1165602 w 7932362"/>
                    <a:gd name="connsiteY23" fmla="*/ 61039 h 719027"/>
                    <a:gd name="connsiteX24" fmla="*/ 878287 w 7932362"/>
                    <a:gd name="connsiteY24" fmla="*/ 38921 h 719027"/>
                    <a:gd name="connsiteX25" fmla="*/ 581119 w 7932362"/>
                    <a:gd name="connsiteY25" fmla="*/ 35242 h 719027"/>
                    <a:gd name="connsiteX26" fmla="*/ 296047 w 7932362"/>
                    <a:gd name="connsiteY26" fmla="*/ 2030 h 719027"/>
                    <a:gd name="connsiteX27" fmla="*/ 0 w 7932362"/>
                    <a:gd name="connsiteY27" fmla="*/ 0 h 719027"/>
                    <a:gd name="connsiteX0" fmla="*/ 7932362 w 7932362"/>
                    <a:gd name="connsiteY0" fmla="*/ 719027 h 728965"/>
                    <a:gd name="connsiteX1" fmla="*/ 7625203 w 7932362"/>
                    <a:gd name="connsiteY1" fmla="*/ 728965 h 728965"/>
                    <a:gd name="connsiteX2" fmla="*/ 7339803 w 7932362"/>
                    <a:gd name="connsiteY2" fmla="*/ 312421 h 728965"/>
                    <a:gd name="connsiteX3" fmla="*/ 7042169 w 7932362"/>
                    <a:gd name="connsiteY3" fmla="*/ 351948 h 728965"/>
                    <a:gd name="connsiteX4" fmla="*/ 6756390 w 7932362"/>
                    <a:gd name="connsiteY4" fmla="*/ 343509 h 728965"/>
                    <a:gd name="connsiteX5" fmla="*/ 6449610 w 7932362"/>
                    <a:gd name="connsiteY5" fmla="*/ 350242 h 728965"/>
                    <a:gd name="connsiteX6" fmla="*/ 6166074 w 7932362"/>
                    <a:gd name="connsiteY6" fmla="*/ 341402 h 728965"/>
                    <a:gd name="connsiteX7" fmla="*/ 5879742 w 7932362"/>
                    <a:gd name="connsiteY7" fmla="*/ 345518 h 728965"/>
                    <a:gd name="connsiteX8" fmla="*/ 5578933 w 7932362"/>
                    <a:gd name="connsiteY8" fmla="*/ 340280 h 728965"/>
                    <a:gd name="connsiteX9" fmla="*/ 5283076 w 7932362"/>
                    <a:gd name="connsiteY9" fmla="*/ 325524 h 728965"/>
                    <a:gd name="connsiteX10" fmla="*/ 4995899 w 7932362"/>
                    <a:gd name="connsiteY10" fmla="*/ 323323 h 728965"/>
                    <a:gd name="connsiteX11" fmla="*/ 4688740 w 7932362"/>
                    <a:gd name="connsiteY11" fmla="*/ 314144 h 728965"/>
                    <a:gd name="connsiteX12" fmla="*/ 4387465 w 7932362"/>
                    <a:gd name="connsiteY12" fmla="*/ 294910 h 728965"/>
                    <a:gd name="connsiteX13" fmla="*/ 4096181 w 7932362"/>
                    <a:gd name="connsiteY13" fmla="*/ 266495 h 728965"/>
                    <a:gd name="connsiteX14" fmla="*/ 3778240 w 7932362"/>
                    <a:gd name="connsiteY14" fmla="*/ 197036 h 728965"/>
                    <a:gd name="connsiteX15" fmla="*/ 3517913 w 7932362"/>
                    <a:gd name="connsiteY15" fmla="*/ 207487 h 728965"/>
                    <a:gd name="connsiteX16" fmla="*/ 3228216 w 7932362"/>
                    <a:gd name="connsiteY16" fmla="*/ 186812 h 728965"/>
                    <a:gd name="connsiteX17" fmla="*/ 2933754 w 7932362"/>
                    <a:gd name="connsiteY17" fmla="*/ 163483 h 728965"/>
                    <a:gd name="connsiteX18" fmla="*/ 2635465 w 7932362"/>
                    <a:gd name="connsiteY18" fmla="*/ 137118 h 728965"/>
                    <a:gd name="connsiteX19" fmla="*/ 2343249 w 7932362"/>
                    <a:gd name="connsiteY19" fmla="*/ 127292 h 728965"/>
                    <a:gd name="connsiteX20" fmla="*/ 2040386 w 7932362"/>
                    <a:gd name="connsiteY20" fmla="*/ 108532 h 728965"/>
                    <a:gd name="connsiteX21" fmla="*/ 1757695 w 7932362"/>
                    <a:gd name="connsiteY21" fmla="*/ 87383 h 728965"/>
                    <a:gd name="connsiteX22" fmla="*/ 1468464 w 7932362"/>
                    <a:gd name="connsiteY22" fmla="*/ 66254 h 728965"/>
                    <a:gd name="connsiteX23" fmla="*/ 1165602 w 7932362"/>
                    <a:gd name="connsiteY23" fmla="*/ 61039 h 728965"/>
                    <a:gd name="connsiteX24" fmla="*/ 878287 w 7932362"/>
                    <a:gd name="connsiteY24" fmla="*/ 38921 h 728965"/>
                    <a:gd name="connsiteX25" fmla="*/ 581119 w 7932362"/>
                    <a:gd name="connsiteY25" fmla="*/ 35242 h 728965"/>
                    <a:gd name="connsiteX26" fmla="*/ 296047 w 7932362"/>
                    <a:gd name="connsiteY26" fmla="*/ 2030 h 728965"/>
                    <a:gd name="connsiteX27" fmla="*/ 0 w 7932362"/>
                    <a:gd name="connsiteY27" fmla="*/ 0 h 728965"/>
                    <a:gd name="connsiteX0" fmla="*/ 7932362 w 7932362"/>
                    <a:gd name="connsiteY0" fmla="*/ 719027 h 758534"/>
                    <a:gd name="connsiteX1" fmla="*/ 7625203 w 7932362"/>
                    <a:gd name="connsiteY1" fmla="*/ 728965 h 758534"/>
                    <a:gd name="connsiteX2" fmla="*/ 7339803 w 7932362"/>
                    <a:gd name="connsiteY2" fmla="*/ 758534 h 758534"/>
                    <a:gd name="connsiteX3" fmla="*/ 7042169 w 7932362"/>
                    <a:gd name="connsiteY3" fmla="*/ 351948 h 758534"/>
                    <a:gd name="connsiteX4" fmla="*/ 6756390 w 7932362"/>
                    <a:gd name="connsiteY4" fmla="*/ 343509 h 758534"/>
                    <a:gd name="connsiteX5" fmla="*/ 6449610 w 7932362"/>
                    <a:gd name="connsiteY5" fmla="*/ 350242 h 758534"/>
                    <a:gd name="connsiteX6" fmla="*/ 6166074 w 7932362"/>
                    <a:gd name="connsiteY6" fmla="*/ 341402 h 758534"/>
                    <a:gd name="connsiteX7" fmla="*/ 5879742 w 7932362"/>
                    <a:gd name="connsiteY7" fmla="*/ 345518 h 758534"/>
                    <a:gd name="connsiteX8" fmla="*/ 5578933 w 7932362"/>
                    <a:gd name="connsiteY8" fmla="*/ 340280 h 758534"/>
                    <a:gd name="connsiteX9" fmla="*/ 5283076 w 7932362"/>
                    <a:gd name="connsiteY9" fmla="*/ 325524 h 758534"/>
                    <a:gd name="connsiteX10" fmla="*/ 4995899 w 7932362"/>
                    <a:gd name="connsiteY10" fmla="*/ 323323 h 758534"/>
                    <a:gd name="connsiteX11" fmla="*/ 4688740 w 7932362"/>
                    <a:gd name="connsiteY11" fmla="*/ 314144 h 758534"/>
                    <a:gd name="connsiteX12" fmla="*/ 4387465 w 7932362"/>
                    <a:gd name="connsiteY12" fmla="*/ 294910 h 758534"/>
                    <a:gd name="connsiteX13" fmla="*/ 4096181 w 7932362"/>
                    <a:gd name="connsiteY13" fmla="*/ 266495 h 758534"/>
                    <a:gd name="connsiteX14" fmla="*/ 3778240 w 7932362"/>
                    <a:gd name="connsiteY14" fmla="*/ 197036 h 758534"/>
                    <a:gd name="connsiteX15" fmla="*/ 3517913 w 7932362"/>
                    <a:gd name="connsiteY15" fmla="*/ 207487 h 758534"/>
                    <a:gd name="connsiteX16" fmla="*/ 3228216 w 7932362"/>
                    <a:gd name="connsiteY16" fmla="*/ 186812 h 758534"/>
                    <a:gd name="connsiteX17" fmla="*/ 2933754 w 7932362"/>
                    <a:gd name="connsiteY17" fmla="*/ 163483 h 758534"/>
                    <a:gd name="connsiteX18" fmla="*/ 2635465 w 7932362"/>
                    <a:gd name="connsiteY18" fmla="*/ 137118 h 758534"/>
                    <a:gd name="connsiteX19" fmla="*/ 2343249 w 7932362"/>
                    <a:gd name="connsiteY19" fmla="*/ 127292 h 758534"/>
                    <a:gd name="connsiteX20" fmla="*/ 2040386 w 7932362"/>
                    <a:gd name="connsiteY20" fmla="*/ 108532 h 758534"/>
                    <a:gd name="connsiteX21" fmla="*/ 1757695 w 7932362"/>
                    <a:gd name="connsiteY21" fmla="*/ 87383 h 758534"/>
                    <a:gd name="connsiteX22" fmla="*/ 1468464 w 7932362"/>
                    <a:gd name="connsiteY22" fmla="*/ 66254 h 758534"/>
                    <a:gd name="connsiteX23" fmla="*/ 1165602 w 7932362"/>
                    <a:gd name="connsiteY23" fmla="*/ 61039 h 758534"/>
                    <a:gd name="connsiteX24" fmla="*/ 878287 w 7932362"/>
                    <a:gd name="connsiteY24" fmla="*/ 38921 h 758534"/>
                    <a:gd name="connsiteX25" fmla="*/ 581119 w 7932362"/>
                    <a:gd name="connsiteY25" fmla="*/ 35242 h 758534"/>
                    <a:gd name="connsiteX26" fmla="*/ 296047 w 7932362"/>
                    <a:gd name="connsiteY26" fmla="*/ 2030 h 758534"/>
                    <a:gd name="connsiteX27" fmla="*/ 0 w 7932362"/>
                    <a:gd name="connsiteY27" fmla="*/ 0 h 758534"/>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56390 w 7932362"/>
                    <a:gd name="connsiteY4" fmla="*/ 34350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75755"/>
                    <a:gd name="connsiteX1" fmla="*/ 7625203 w 7932362"/>
                    <a:gd name="connsiteY1" fmla="*/ 728965 h 775755"/>
                    <a:gd name="connsiteX2" fmla="*/ 7339803 w 7932362"/>
                    <a:gd name="connsiteY2" fmla="*/ 758534 h 775755"/>
                    <a:gd name="connsiteX3" fmla="*/ 7048519 w 7932362"/>
                    <a:gd name="connsiteY3" fmla="*/ 775755 h 775755"/>
                    <a:gd name="connsiteX4" fmla="*/ 6743690 w 7932362"/>
                    <a:gd name="connsiteY4" fmla="*/ 773689 h 775755"/>
                    <a:gd name="connsiteX5" fmla="*/ 6449610 w 7932362"/>
                    <a:gd name="connsiteY5" fmla="*/ 350242 h 775755"/>
                    <a:gd name="connsiteX6" fmla="*/ 6166074 w 7932362"/>
                    <a:gd name="connsiteY6" fmla="*/ 341402 h 775755"/>
                    <a:gd name="connsiteX7" fmla="*/ 5879742 w 7932362"/>
                    <a:gd name="connsiteY7" fmla="*/ 345518 h 775755"/>
                    <a:gd name="connsiteX8" fmla="*/ 5578933 w 7932362"/>
                    <a:gd name="connsiteY8" fmla="*/ 340280 h 775755"/>
                    <a:gd name="connsiteX9" fmla="*/ 5283076 w 7932362"/>
                    <a:gd name="connsiteY9" fmla="*/ 325524 h 775755"/>
                    <a:gd name="connsiteX10" fmla="*/ 4995899 w 7932362"/>
                    <a:gd name="connsiteY10" fmla="*/ 323323 h 775755"/>
                    <a:gd name="connsiteX11" fmla="*/ 4688740 w 7932362"/>
                    <a:gd name="connsiteY11" fmla="*/ 314144 h 775755"/>
                    <a:gd name="connsiteX12" fmla="*/ 4387465 w 7932362"/>
                    <a:gd name="connsiteY12" fmla="*/ 294910 h 775755"/>
                    <a:gd name="connsiteX13" fmla="*/ 4096181 w 7932362"/>
                    <a:gd name="connsiteY13" fmla="*/ 266495 h 775755"/>
                    <a:gd name="connsiteX14" fmla="*/ 3778240 w 7932362"/>
                    <a:gd name="connsiteY14" fmla="*/ 197036 h 775755"/>
                    <a:gd name="connsiteX15" fmla="*/ 3517913 w 7932362"/>
                    <a:gd name="connsiteY15" fmla="*/ 207487 h 775755"/>
                    <a:gd name="connsiteX16" fmla="*/ 3228216 w 7932362"/>
                    <a:gd name="connsiteY16" fmla="*/ 186812 h 775755"/>
                    <a:gd name="connsiteX17" fmla="*/ 2933754 w 7932362"/>
                    <a:gd name="connsiteY17" fmla="*/ 163483 h 775755"/>
                    <a:gd name="connsiteX18" fmla="*/ 2635465 w 7932362"/>
                    <a:gd name="connsiteY18" fmla="*/ 137118 h 775755"/>
                    <a:gd name="connsiteX19" fmla="*/ 2343249 w 7932362"/>
                    <a:gd name="connsiteY19" fmla="*/ 127292 h 775755"/>
                    <a:gd name="connsiteX20" fmla="*/ 2040386 w 7932362"/>
                    <a:gd name="connsiteY20" fmla="*/ 108532 h 775755"/>
                    <a:gd name="connsiteX21" fmla="*/ 1757695 w 7932362"/>
                    <a:gd name="connsiteY21" fmla="*/ 87383 h 775755"/>
                    <a:gd name="connsiteX22" fmla="*/ 1468464 w 7932362"/>
                    <a:gd name="connsiteY22" fmla="*/ 66254 h 775755"/>
                    <a:gd name="connsiteX23" fmla="*/ 1165602 w 7932362"/>
                    <a:gd name="connsiteY23" fmla="*/ 61039 h 775755"/>
                    <a:gd name="connsiteX24" fmla="*/ 878287 w 7932362"/>
                    <a:gd name="connsiteY24" fmla="*/ 38921 h 775755"/>
                    <a:gd name="connsiteX25" fmla="*/ 581119 w 7932362"/>
                    <a:gd name="connsiteY25" fmla="*/ 35242 h 775755"/>
                    <a:gd name="connsiteX26" fmla="*/ 296047 w 7932362"/>
                    <a:gd name="connsiteY26" fmla="*/ 2030 h 775755"/>
                    <a:gd name="connsiteX27" fmla="*/ 0 w 7932362"/>
                    <a:gd name="connsiteY27" fmla="*/ 0 h 775755"/>
                    <a:gd name="connsiteX0" fmla="*/ 7932362 w 7932362"/>
                    <a:gd name="connsiteY0" fmla="*/ 719027 h 786795"/>
                    <a:gd name="connsiteX1" fmla="*/ 7625203 w 7932362"/>
                    <a:gd name="connsiteY1" fmla="*/ 728965 h 786795"/>
                    <a:gd name="connsiteX2" fmla="*/ 7339803 w 7932362"/>
                    <a:gd name="connsiteY2" fmla="*/ 758534 h 786795"/>
                    <a:gd name="connsiteX3" fmla="*/ 7048519 w 7932362"/>
                    <a:gd name="connsiteY3" fmla="*/ 775755 h 786795"/>
                    <a:gd name="connsiteX4" fmla="*/ 6743690 w 7932362"/>
                    <a:gd name="connsiteY4" fmla="*/ 773689 h 786795"/>
                    <a:gd name="connsiteX5" fmla="*/ 6446435 w 7932362"/>
                    <a:gd name="connsiteY5" fmla="*/ 786795 h 786795"/>
                    <a:gd name="connsiteX6" fmla="*/ 6166074 w 7932362"/>
                    <a:gd name="connsiteY6" fmla="*/ 341402 h 786795"/>
                    <a:gd name="connsiteX7" fmla="*/ 5879742 w 7932362"/>
                    <a:gd name="connsiteY7" fmla="*/ 345518 h 786795"/>
                    <a:gd name="connsiteX8" fmla="*/ 5578933 w 7932362"/>
                    <a:gd name="connsiteY8" fmla="*/ 340280 h 786795"/>
                    <a:gd name="connsiteX9" fmla="*/ 5283076 w 7932362"/>
                    <a:gd name="connsiteY9" fmla="*/ 325524 h 786795"/>
                    <a:gd name="connsiteX10" fmla="*/ 4995899 w 7932362"/>
                    <a:gd name="connsiteY10" fmla="*/ 323323 h 786795"/>
                    <a:gd name="connsiteX11" fmla="*/ 4688740 w 7932362"/>
                    <a:gd name="connsiteY11" fmla="*/ 314144 h 786795"/>
                    <a:gd name="connsiteX12" fmla="*/ 4387465 w 7932362"/>
                    <a:gd name="connsiteY12" fmla="*/ 294910 h 786795"/>
                    <a:gd name="connsiteX13" fmla="*/ 4096181 w 7932362"/>
                    <a:gd name="connsiteY13" fmla="*/ 266495 h 786795"/>
                    <a:gd name="connsiteX14" fmla="*/ 3778240 w 7932362"/>
                    <a:gd name="connsiteY14" fmla="*/ 197036 h 786795"/>
                    <a:gd name="connsiteX15" fmla="*/ 3517913 w 7932362"/>
                    <a:gd name="connsiteY15" fmla="*/ 207487 h 786795"/>
                    <a:gd name="connsiteX16" fmla="*/ 3228216 w 7932362"/>
                    <a:gd name="connsiteY16" fmla="*/ 186812 h 786795"/>
                    <a:gd name="connsiteX17" fmla="*/ 2933754 w 7932362"/>
                    <a:gd name="connsiteY17" fmla="*/ 163483 h 786795"/>
                    <a:gd name="connsiteX18" fmla="*/ 2635465 w 7932362"/>
                    <a:gd name="connsiteY18" fmla="*/ 137118 h 786795"/>
                    <a:gd name="connsiteX19" fmla="*/ 2343249 w 7932362"/>
                    <a:gd name="connsiteY19" fmla="*/ 127292 h 786795"/>
                    <a:gd name="connsiteX20" fmla="*/ 2040386 w 7932362"/>
                    <a:gd name="connsiteY20" fmla="*/ 108532 h 786795"/>
                    <a:gd name="connsiteX21" fmla="*/ 1757695 w 7932362"/>
                    <a:gd name="connsiteY21" fmla="*/ 87383 h 786795"/>
                    <a:gd name="connsiteX22" fmla="*/ 1468464 w 7932362"/>
                    <a:gd name="connsiteY22" fmla="*/ 66254 h 786795"/>
                    <a:gd name="connsiteX23" fmla="*/ 1165602 w 7932362"/>
                    <a:gd name="connsiteY23" fmla="*/ 61039 h 786795"/>
                    <a:gd name="connsiteX24" fmla="*/ 878287 w 7932362"/>
                    <a:gd name="connsiteY24" fmla="*/ 38921 h 786795"/>
                    <a:gd name="connsiteX25" fmla="*/ 581119 w 7932362"/>
                    <a:gd name="connsiteY25" fmla="*/ 35242 h 786795"/>
                    <a:gd name="connsiteX26" fmla="*/ 296047 w 7932362"/>
                    <a:gd name="connsiteY26" fmla="*/ 2030 h 786795"/>
                    <a:gd name="connsiteX27" fmla="*/ 0 w 7932362"/>
                    <a:gd name="connsiteY27" fmla="*/ 0 h 786795"/>
                    <a:gd name="connsiteX0" fmla="*/ 7932362 w 7932362"/>
                    <a:gd name="connsiteY0" fmla="*/ 719027 h 797074"/>
                    <a:gd name="connsiteX1" fmla="*/ 7625203 w 7932362"/>
                    <a:gd name="connsiteY1" fmla="*/ 728965 h 797074"/>
                    <a:gd name="connsiteX2" fmla="*/ 7339803 w 7932362"/>
                    <a:gd name="connsiteY2" fmla="*/ 758534 h 797074"/>
                    <a:gd name="connsiteX3" fmla="*/ 7048519 w 7932362"/>
                    <a:gd name="connsiteY3" fmla="*/ 775755 h 797074"/>
                    <a:gd name="connsiteX4" fmla="*/ 6743690 w 7932362"/>
                    <a:gd name="connsiteY4" fmla="*/ 773689 h 797074"/>
                    <a:gd name="connsiteX5" fmla="*/ 6446435 w 7932362"/>
                    <a:gd name="connsiteY5" fmla="*/ 786795 h 797074"/>
                    <a:gd name="connsiteX6" fmla="*/ 6156549 w 7932362"/>
                    <a:gd name="connsiteY6" fmla="*/ 797074 h 797074"/>
                    <a:gd name="connsiteX7" fmla="*/ 5879742 w 7932362"/>
                    <a:gd name="connsiteY7" fmla="*/ 345518 h 797074"/>
                    <a:gd name="connsiteX8" fmla="*/ 5578933 w 7932362"/>
                    <a:gd name="connsiteY8" fmla="*/ 340280 h 797074"/>
                    <a:gd name="connsiteX9" fmla="*/ 5283076 w 7932362"/>
                    <a:gd name="connsiteY9" fmla="*/ 325524 h 797074"/>
                    <a:gd name="connsiteX10" fmla="*/ 4995899 w 7932362"/>
                    <a:gd name="connsiteY10" fmla="*/ 323323 h 797074"/>
                    <a:gd name="connsiteX11" fmla="*/ 4688740 w 7932362"/>
                    <a:gd name="connsiteY11" fmla="*/ 314144 h 797074"/>
                    <a:gd name="connsiteX12" fmla="*/ 4387465 w 7932362"/>
                    <a:gd name="connsiteY12" fmla="*/ 294910 h 797074"/>
                    <a:gd name="connsiteX13" fmla="*/ 4096181 w 7932362"/>
                    <a:gd name="connsiteY13" fmla="*/ 266495 h 797074"/>
                    <a:gd name="connsiteX14" fmla="*/ 3778240 w 7932362"/>
                    <a:gd name="connsiteY14" fmla="*/ 197036 h 797074"/>
                    <a:gd name="connsiteX15" fmla="*/ 3517913 w 7932362"/>
                    <a:gd name="connsiteY15" fmla="*/ 207487 h 797074"/>
                    <a:gd name="connsiteX16" fmla="*/ 3228216 w 7932362"/>
                    <a:gd name="connsiteY16" fmla="*/ 186812 h 797074"/>
                    <a:gd name="connsiteX17" fmla="*/ 2933754 w 7932362"/>
                    <a:gd name="connsiteY17" fmla="*/ 163483 h 797074"/>
                    <a:gd name="connsiteX18" fmla="*/ 2635465 w 7932362"/>
                    <a:gd name="connsiteY18" fmla="*/ 137118 h 797074"/>
                    <a:gd name="connsiteX19" fmla="*/ 2343249 w 7932362"/>
                    <a:gd name="connsiteY19" fmla="*/ 127292 h 797074"/>
                    <a:gd name="connsiteX20" fmla="*/ 2040386 w 7932362"/>
                    <a:gd name="connsiteY20" fmla="*/ 108532 h 797074"/>
                    <a:gd name="connsiteX21" fmla="*/ 1757695 w 7932362"/>
                    <a:gd name="connsiteY21" fmla="*/ 87383 h 797074"/>
                    <a:gd name="connsiteX22" fmla="*/ 1468464 w 7932362"/>
                    <a:gd name="connsiteY22" fmla="*/ 66254 h 797074"/>
                    <a:gd name="connsiteX23" fmla="*/ 1165602 w 7932362"/>
                    <a:gd name="connsiteY23" fmla="*/ 61039 h 797074"/>
                    <a:gd name="connsiteX24" fmla="*/ 878287 w 7932362"/>
                    <a:gd name="connsiteY24" fmla="*/ 38921 h 797074"/>
                    <a:gd name="connsiteX25" fmla="*/ 581119 w 7932362"/>
                    <a:gd name="connsiteY25" fmla="*/ 35242 h 797074"/>
                    <a:gd name="connsiteX26" fmla="*/ 296047 w 7932362"/>
                    <a:gd name="connsiteY26" fmla="*/ 2030 h 797074"/>
                    <a:gd name="connsiteX27" fmla="*/ 0 w 7932362"/>
                    <a:gd name="connsiteY27" fmla="*/ 0 h 797074"/>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78933 w 7932362"/>
                    <a:gd name="connsiteY8" fmla="*/ 340280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325524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95899 w 7932362"/>
                    <a:gd name="connsiteY10" fmla="*/ 323323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314144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7465 w 7932362"/>
                    <a:gd name="connsiteY12" fmla="*/ 294910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96181 w 7932362"/>
                    <a:gd name="connsiteY13" fmla="*/ 266495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84290 w 7932362"/>
                    <a:gd name="connsiteY12" fmla="*/ 731463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78240 w 7932362"/>
                    <a:gd name="connsiteY14" fmla="*/ 197036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17913 w 7932362"/>
                    <a:gd name="connsiteY15" fmla="*/ 207487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28216 w 7932362"/>
                    <a:gd name="connsiteY16" fmla="*/ 186812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33754 w 7932362"/>
                    <a:gd name="connsiteY17" fmla="*/ 163483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5465 w 7932362"/>
                    <a:gd name="connsiteY18" fmla="*/ 137118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3249 w 7932362"/>
                    <a:gd name="connsiteY19" fmla="*/ 127292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108532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7695 w 7932362"/>
                    <a:gd name="connsiteY21" fmla="*/ 87383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68464 w 7932362"/>
                    <a:gd name="connsiteY22" fmla="*/ 6625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5602 w 7932362"/>
                    <a:gd name="connsiteY23" fmla="*/ 61039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78287 w 7932362"/>
                    <a:gd name="connsiteY24" fmla="*/ 38921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56077 w 7932362"/>
                    <a:gd name="connsiteY23" fmla="*/ 704715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35242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2030 h 807563"/>
                    <a:gd name="connsiteX27" fmla="*/ 0 w 7932362"/>
                    <a:gd name="connsiteY27" fmla="*/ 0 h 807563"/>
                    <a:gd name="connsiteX0" fmla="*/ 7932362 w 7932362"/>
                    <a:gd name="connsiteY0" fmla="*/ 719027 h 807563"/>
                    <a:gd name="connsiteX1" fmla="*/ 7625203 w 7932362"/>
                    <a:gd name="connsiteY1" fmla="*/ 728965 h 807563"/>
                    <a:gd name="connsiteX2" fmla="*/ 7339803 w 7932362"/>
                    <a:gd name="connsiteY2" fmla="*/ 758534 h 807563"/>
                    <a:gd name="connsiteX3" fmla="*/ 7048519 w 7932362"/>
                    <a:gd name="connsiteY3" fmla="*/ 775755 h 807563"/>
                    <a:gd name="connsiteX4" fmla="*/ 6743690 w 7932362"/>
                    <a:gd name="connsiteY4" fmla="*/ 773689 h 807563"/>
                    <a:gd name="connsiteX5" fmla="*/ 6446435 w 7932362"/>
                    <a:gd name="connsiteY5" fmla="*/ 786795 h 807563"/>
                    <a:gd name="connsiteX6" fmla="*/ 6156549 w 7932362"/>
                    <a:gd name="connsiteY6" fmla="*/ 797074 h 807563"/>
                    <a:gd name="connsiteX7" fmla="*/ 5867042 w 7932362"/>
                    <a:gd name="connsiteY7" fmla="*/ 807563 h 807563"/>
                    <a:gd name="connsiteX8" fmla="*/ 5569408 w 7932362"/>
                    <a:gd name="connsiteY8" fmla="*/ 795952 h 807563"/>
                    <a:gd name="connsiteX9" fmla="*/ 5283076 w 7932362"/>
                    <a:gd name="connsiteY9" fmla="*/ 790755 h 807563"/>
                    <a:gd name="connsiteX10" fmla="*/ 4973674 w 7932362"/>
                    <a:gd name="connsiteY10" fmla="*/ 782181 h 807563"/>
                    <a:gd name="connsiteX11" fmla="*/ 4688740 w 7932362"/>
                    <a:gd name="connsiteY11" fmla="*/ 750697 h 807563"/>
                    <a:gd name="connsiteX12" fmla="*/ 4396990 w 7932362"/>
                    <a:gd name="connsiteY12" fmla="*/ 744209 h 807563"/>
                    <a:gd name="connsiteX13" fmla="*/ 4086656 w 7932362"/>
                    <a:gd name="connsiteY13" fmla="*/ 744473 h 807563"/>
                    <a:gd name="connsiteX14" fmla="*/ 3794116 w 7932362"/>
                    <a:gd name="connsiteY14" fmla="*/ 719625 h 807563"/>
                    <a:gd name="connsiteX15" fmla="*/ 3502039 w 7932362"/>
                    <a:gd name="connsiteY15" fmla="*/ 717330 h 807563"/>
                    <a:gd name="connsiteX16" fmla="*/ 3215517 w 7932362"/>
                    <a:gd name="connsiteY16" fmla="*/ 706215 h 807563"/>
                    <a:gd name="connsiteX17" fmla="*/ 2917879 w 7932362"/>
                    <a:gd name="connsiteY17" fmla="*/ 702004 h 807563"/>
                    <a:gd name="connsiteX18" fmla="*/ 2638640 w 7932362"/>
                    <a:gd name="connsiteY18" fmla="*/ 697945 h 807563"/>
                    <a:gd name="connsiteX19" fmla="*/ 2349599 w 7932362"/>
                    <a:gd name="connsiteY19" fmla="*/ 710425 h 807563"/>
                    <a:gd name="connsiteX20" fmla="*/ 2040386 w 7932362"/>
                    <a:gd name="connsiteY20" fmla="*/ 704411 h 807563"/>
                    <a:gd name="connsiteX21" fmla="*/ 1754520 w 7932362"/>
                    <a:gd name="connsiteY21" fmla="*/ 711940 h 807563"/>
                    <a:gd name="connsiteX22" fmla="*/ 1471639 w 7932362"/>
                    <a:gd name="connsiteY22" fmla="*/ 716304 h 807563"/>
                    <a:gd name="connsiteX23" fmla="*/ 1168777 w 7932362"/>
                    <a:gd name="connsiteY23" fmla="*/ 717461 h 807563"/>
                    <a:gd name="connsiteX24" fmla="*/ 881462 w 7932362"/>
                    <a:gd name="connsiteY24" fmla="*/ 724022 h 807563"/>
                    <a:gd name="connsiteX25" fmla="*/ 581119 w 7932362"/>
                    <a:gd name="connsiteY25" fmla="*/ 742649 h 807563"/>
                    <a:gd name="connsiteX26" fmla="*/ 296047 w 7932362"/>
                    <a:gd name="connsiteY26" fmla="*/ 747676 h 807563"/>
                    <a:gd name="connsiteX27" fmla="*/ 0 w 7932362"/>
                    <a:gd name="connsiteY27" fmla="*/ 0 h 807563"/>
                    <a:gd name="connsiteX0" fmla="*/ 7945062 w 7945062"/>
                    <a:gd name="connsiteY0" fmla="*/ 21082 h 109618"/>
                    <a:gd name="connsiteX1" fmla="*/ 7637903 w 7945062"/>
                    <a:gd name="connsiteY1" fmla="*/ 31020 h 109618"/>
                    <a:gd name="connsiteX2" fmla="*/ 7352503 w 7945062"/>
                    <a:gd name="connsiteY2" fmla="*/ 60589 h 109618"/>
                    <a:gd name="connsiteX3" fmla="*/ 7061219 w 7945062"/>
                    <a:gd name="connsiteY3" fmla="*/ 77810 h 109618"/>
                    <a:gd name="connsiteX4" fmla="*/ 6756390 w 7945062"/>
                    <a:gd name="connsiteY4" fmla="*/ 75744 h 109618"/>
                    <a:gd name="connsiteX5" fmla="*/ 6459135 w 7945062"/>
                    <a:gd name="connsiteY5" fmla="*/ 88850 h 109618"/>
                    <a:gd name="connsiteX6" fmla="*/ 6169249 w 7945062"/>
                    <a:gd name="connsiteY6" fmla="*/ 99129 h 109618"/>
                    <a:gd name="connsiteX7" fmla="*/ 5879742 w 7945062"/>
                    <a:gd name="connsiteY7" fmla="*/ 109618 h 109618"/>
                    <a:gd name="connsiteX8" fmla="*/ 5582108 w 7945062"/>
                    <a:gd name="connsiteY8" fmla="*/ 98007 h 109618"/>
                    <a:gd name="connsiteX9" fmla="*/ 5295776 w 7945062"/>
                    <a:gd name="connsiteY9" fmla="*/ 92810 h 109618"/>
                    <a:gd name="connsiteX10" fmla="*/ 4986374 w 7945062"/>
                    <a:gd name="connsiteY10" fmla="*/ 84236 h 109618"/>
                    <a:gd name="connsiteX11" fmla="*/ 4701440 w 7945062"/>
                    <a:gd name="connsiteY11" fmla="*/ 52752 h 109618"/>
                    <a:gd name="connsiteX12" fmla="*/ 4409690 w 7945062"/>
                    <a:gd name="connsiteY12" fmla="*/ 46264 h 109618"/>
                    <a:gd name="connsiteX13" fmla="*/ 4099356 w 7945062"/>
                    <a:gd name="connsiteY13" fmla="*/ 46528 h 109618"/>
                    <a:gd name="connsiteX14" fmla="*/ 3806816 w 7945062"/>
                    <a:gd name="connsiteY14" fmla="*/ 21680 h 109618"/>
                    <a:gd name="connsiteX15" fmla="*/ 3514739 w 7945062"/>
                    <a:gd name="connsiteY15" fmla="*/ 19385 h 109618"/>
                    <a:gd name="connsiteX16" fmla="*/ 3228217 w 7945062"/>
                    <a:gd name="connsiteY16" fmla="*/ 8270 h 109618"/>
                    <a:gd name="connsiteX17" fmla="*/ 2930579 w 7945062"/>
                    <a:gd name="connsiteY17" fmla="*/ 4059 h 109618"/>
                    <a:gd name="connsiteX18" fmla="*/ 2651340 w 7945062"/>
                    <a:gd name="connsiteY18" fmla="*/ 0 h 109618"/>
                    <a:gd name="connsiteX19" fmla="*/ 2362299 w 7945062"/>
                    <a:gd name="connsiteY19" fmla="*/ 12480 h 109618"/>
                    <a:gd name="connsiteX20" fmla="*/ 2053086 w 7945062"/>
                    <a:gd name="connsiteY20" fmla="*/ 6466 h 109618"/>
                    <a:gd name="connsiteX21" fmla="*/ 1767220 w 7945062"/>
                    <a:gd name="connsiteY21" fmla="*/ 13995 h 109618"/>
                    <a:gd name="connsiteX22" fmla="*/ 1484339 w 7945062"/>
                    <a:gd name="connsiteY22" fmla="*/ 18359 h 109618"/>
                    <a:gd name="connsiteX23" fmla="*/ 1181477 w 7945062"/>
                    <a:gd name="connsiteY23" fmla="*/ 19516 h 109618"/>
                    <a:gd name="connsiteX24" fmla="*/ 894162 w 7945062"/>
                    <a:gd name="connsiteY24" fmla="*/ 26077 h 109618"/>
                    <a:gd name="connsiteX25" fmla="*/ 593819 w 7945062"/>
                    <a:gd name="connsiteY25" fmla="*/ 44704 h 109618"/>
                    <a:gd name="connsiteX26" fmla="*/ 308747 w 7945062"/>
                    <a:gd name="connsiteY26" fmla="*/ 49731 h 109618"/>
                    <a:gd name="connsiteX27" fmla="*/ 0 w 7945062"/>
                    <a:gd name="connsiteY27" fmla="*/ 34954 h 109618"/>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308747 w 7945062"/>
                    <a:gd name="connsiteY26" fmla="*/ 49731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93819 w 7945062"/>
                    <a:gd name="connsiteY25" fmla="*/ 44704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94162 w 7945062"/>
                    <a:gd name="connsiteY24" fmla="*/ 26077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81477 w 7945062"/>
                    <a:gd name="connsiteY23" fmla="*/ 19516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84339 w 7945062"/>
                    <a:gd name="connsiteY22" fmla="*/ 18359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7220 w 7945062"/>
                    <a:gd name="connsiteY21" fmla="*/ 13995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53086 w 7945062"/>
                    <a:gd name="connsiteY20" fmla="*/ 6466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2480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21082 h 216585"/>
                    <a:gd name="connsiteX1" fmla="*/ 7637903 w 7945062"/>
                    <a:gd name="connsiteY1" fmla="*/ 31020 h 216585"/>
                    <a:gd name="connsiteX2" fmla="*/ 7352503 w 7945062"/>
                    <a:gd name="connsiteY2" fmla="*/ 60589 h 216585"/>
                    <a:gd name="connsiteX3" fmla="*/ 7061219 w 7945062"/>
                    <a:gd name="connsiteY3" fmla="*/ 77810 h 216585"/>
                    <a:gd name="connsiteX4" fmla="*/ 6756390 w 7945062"/>
                    <a:gd name="connsiteY4" fmla="*/ 75744 h 216585"/>
                    <a:gd name="connsiteX5" fmla="*/ 6459135 w 7945062"/>
                    <a:gd name="connsiteY5" fmla="*/ 88850 h 216585"/>
                    <a:gd name="connsiteX6" fmla="*/ 6169249 w 7945062"/>
                    <a:gd name="connsiteY6" fmla="*/ 99129 h 216585"/>
                    <a:gd name="connsiteX7" fmla="*/ 5879742 w 7945062"/>
                    <a:gd name="connsiteY7" fmla="*/ 109618 h 216585"/>
                    <a:gd name="connsiteX8" fmla="*/ 5582108 w 7945062"/>
                    <a:gd name="connsiteY8" fmla="*/ 98007 h 216585"/>
                    <a:gd name="connsiteX9" fmla="*/ 5295776 w 7945062"/>
                    <a:gd name="connsiteY9" fmla="*/ 92810 h 216585"/>
                    <a:gd name="connsiteX10" fmla="*/ 4986374 w 7945062"/>
                    <a:gd name="connsiteY10" fmla="*/ 84236 h 216585"/>
                    <a:gd name="connsiteX11" fmla="*/ 4701440 w 7945062"/>
                    <a:gd name="connsiteY11" fmla="*/ 52752 h 216585"/>
                    <a:gd name="connsiteX12" fmla="*/ 4409690 w 7945062"/>
                    <a:gd name="connsiteY12" fmla="*/ 46264 h 216585"/>
                    <a:gd name="connsiteX13" fmla="*/ 4099356 w 7945062"/>
                    <a:gd name="connsiteY13" fmla="*/ 46528 h 216585"/>
                    <a:gd name="connsiteX14" fmla="*/ 3806816 w 7945062"/>
                    <a:gd name="connsiteY14" fmla="*/ 21680 h 216585"/>
                    <a:gd name="connsiteX15" fmla="*/ 3514739 w 7945062"/>
                    <a:gd name="connsiteY15" fmla="*/ 19385 h 216585"/>
                    <a:gd name="connsiteX16" fmla="*/ 3228217 w 7945062"/>
                    <a:gd name="connsiteY16" fmla="*/ 8270 h 216585"/>
                    <a:gd name="connsiteX17" fmla="*/ 2930579 w 7945062"/>
                    <a:gd name="connsiteY17" fmla="*/ 4059 h 216585"/>
                    <a:gd name="connsiteX18" fmla="*/ 2651340 w 7945062"/>
                    <a:gd name="connsiteY18" fmla="*/ 0 h 216585"/>
                    <a:gd name="connsiteX19" fmla="*/ 2362299 w 7945062"/>
                    <a:gd name="connsiteY19" fmla="*/ 108075 h 216585"/>
                    <a:gd name="connsiteX20" fmla="*/ 2046736 w 7945062"/>
                    <a:gd name="connsiteY20" fmla="*/ 111621 h 216585"/>
                    <a:gd name="connsiteX21" fmla="*/ 1764045 w 7945062"/>
                    <a:gd name="connsiteY21" fmla="*/ 135082 h 216585"/>
                    <a:gd name="connsiteX22" fmla="*/ 1452589 w 7945062"/>
                    <a:gd name="connsiteY22" fmla="*/ 142633 h 216585"/>
                    <a:gd name="connsiteX23" fmla="*/ 1175127 w 7945062"/>
                    <a:gd name="connsiteY23" fmla="*/ 153350 h 216585"/>
                    <a:gd name="connsiteX24" fmla="*/ 884637 w 7945062"/>
                    <a:gd name="connsiteY24" fmla="*/ 166283 h 216585"/>
                    <a:gd name="connsiteX25" fmla="*/ 584294 w 7945062"/>
                    <a:gd name="connsiteY25" fmla="*/ 184911 h 216585"/>
                    <a:gd name="connsiteX26" fmla="*/ 296047 w 7945062"/>
                    <a:gd name="connsiteY26" fmla="*/ 199496 h 216585"/>
                    <a:gd name="connsiteX27" fmla="*/ 0 w 7945062"/>
                    <a:gd name="connsiteY27" fmla="*/ 216585 h 216585"/>
                    <a:gd name="connsiteX0" fmla="*/ 7945062 w 7945062"/>
                    <a:gd name="connsiteY0" fmla="*/ 17023 h 212526"/>
                    <a:gd name="connsiteX1" fmla="*/ 7637903 w 7945062"/>
                    <a:gd name="connsiteY1" fmla="*/ 26961 h 212526"/>
                    <a:gd name="connsiteX2" fmla="*/ 7352503 w 7945062"/>
                    <a:gd name="connsiteY2" fmla="*/ 56530 h 212526"/>
                    <a:gd name="connsiteX3" fmla="*/ 7061219 w 7945062"/>
                    <a:gd name="connsiteY3" fmla="*/ 73751 h 212526"/>
                    <a:gd name="connsiteX4" fmla="*/ 6756390 w 7945062"/>
                    <a:gd name="connsiteY4" fmla="*/ 71685 h 212526"/>
                    <a:gd name="connsiteX5" fmla="*/ 6459135 w 7945062"/>
                    <a:gd name="connsiteY5" fmla="*/ 84791 h 212526"/>
                    <a:gd name="connsiteX6" fmla="*/ 6169249 w 7945062"/>
                    <a:gd name="connsiteY6" fmla="*/ 95070 h 212526"/>
                    <a:gd name="connsiteX7" fmla="*/ 5879742 w 7945062"/>
                    <a:gd name="connsiteY7" fmla="*/ 105559 h 212526"/>
                    <a:gd name="connsiteX8" fmla="*/ 5582108 w 7945062"/>
                    <a:gd name="connsiteY8" fmla="*/ 93948 h 212526"/>
                    <a:gd name="connsiteX9" fmla="*/ 5295776 w 7945062"/>
                    <a:gd name="connsiteY9" fmla="*/ 88751 h 212526"/>
                    <a:gd name="connsiteX10" fmla="*/ 4986374 w 7945062"/>
                    <a:gd name="connsiteY10" fmla="*/ 80177 h 212526"/>
                    <a:gd name="connsiteX11" fmla="*/ 4701440 w 7945062"/>
                    <a:gd name="connsiteY11" fmla="*/ 48693 h 212526"/>
                    <a:gd name="connsiteX12" fmla="*/ 4409690 w 7945062"/>
                    <a:gd name="connsiteY12" fmla="*/ 42205 h 212526"/>
                    <a:gd name="connsiteX13" fmla="*/ 4099356 w 7945062"/>
                    <a:gd name="connsiteY13" fmla="*/ 42469 h 212526"/>
                    <a:gd name="connsiteX14" fmla="*/ 3806816 w 7945062"/>
                    <a:gd name="connsiteY14" fmla="*/ 17621 h 212526"/>
                    <a:gd name="connsiteX15" fmla="*/ 3514739 w 7945062"/>
                    <a:gd name="connsiteY15" fmla="*/ 15326 h 212526"/>
                    <a:gd name="connsiteX16" fmla="*/ 3228217 w 7945062"/>
                    <a:gd name="connsiteY16" fmla="*/ 4211 h 212526"/>
                    <a:gd name="connsiteX17" fmla="*/ 2930579 w 7945062"/>
                    <a:gd name="connsiteY17" fmla="*/ 0 h 212526"/>
                    <a:gd name="connsiteX18" fmla="*/ 2641815 w 7945062"/>
                    <a:gd name="connsiteY18" fmla="*/ 94723 h 212526"/>
                    <a:gd name="connsiteX19" fmla="*/ 2362299 w 7945062"/>
                    <a:gd name="connsiteY19" fmla="*/ 104016 h 212526"/>
                    <a:gd name="connsiteX20" fmla="*/ 2046736 w 7945062"/>
                    <a:gd name="connsiteY20" fmla="*/ 107562 h 212526"/>
                    <a:gd name="connsiteX21" fmla="*/ 1764045 w 7945062"/>
                    <a:gd name="connsiteY21" fmla="*/ 131023 h 212526"/>
                    <a:gd name="connsiteX22" fmla="*/ 1452589 w 7945062"/>
                    <a:gd name="connsiteY22" fmla="*/ 138574 h 212526"/>
                    <a:gd name="connsiteX23" fmla="*/ 1175127 w 7945062"/>
                    <a:gd name="connsiteY23" fmla="*/ 149291 h 212526"/>
                    <a:gd name="connsiteX24" fmla="*/ 884637 w 7945062"/>
                    <a:gd name="connsiteY24" fmla="*/ 162224 h 212526"/>
                    <a:gd name="connsiteX25" fmla="*/ 584294 w 7945062"/>
                    <a:gd name="connsiteY25" fmla="*/ 180852 h 212526"/>
                    <a:gd name="connsiteX26" fmla="*/ 296047 w 7945062"/>
                    <a:gd name="connsiteY26" fmla="*/ 195437 h 212526"/>
                    <a:gd name="connsiteX27" fmla="*/ 0 w 7945062"/>
                    <a:gd name="connsiteY27" fmla="*/ 212526 h 212526"/>
                    <a:gd name="connsiteX0" fmla="*/ 7945062 w 7945062"/>
                    <a:gd name="connsiteY0" fmla="*/ 12812 h 208315"/>
                    <a:gd name="connsiteX1" fmla="*/ 7637903 w 7945062"/>
                    <a:gd name="connsiteY1" fmla="*/ 22750 h 208315"/>
                    <a:gd name="connsiteX2" fmla="*/ 7352503 w 7945062"/>
                    <a:gd name="connsiteY2" fmla="*/ 52319 h 208315"/>
                    <a:gd name="connsiteX3" fmla="*/ 7061219 w 7945062"/>
                    <a:gd name="connsiteY3" fmla="*/ 69540 h 208315"/>
                    <a:gd name="connsiteX4" fmla="*/ 6756390 w 7945062"/>
                    <a:gd name="connsiteY4" fmla="*/ 67474 h 208315"/>
                    <a:gd name="connsiteX5" fmla="*/ 6459135 w 7945062"/>
                    <a:gd name="connsiteY5" fmla="*/ 80580 h 208315"/>
                    <a:gd name="connsiteX6" fmla="*/ 6169249 w 7945062"/>
                    <a:gd name="connsiteY6" fmla="*/ 90859 h 208315"/>
                    <a:gd name="connsiteX7" fmla="*/ 5879742 w 7945062"/>
                    <a:gd name="connsiteY7" fmla="*/ 101348 h 208315"/>
                    <a:gd name="connsiteX8" fmla="*/ 5582108 w 7945062"/>
                    <a:gd name="connsiteY8" fmla="*/ 89737 h 208315"/>
                    <a:gd name="connsiteX9" fmla="*/ 5295776 w 7945062"/>
                    <a:gd name="connsiteY9" fmla="*/ 84540 h 208315"/>
                    <a:gd name="connsiteX10" fmla="*/ 4986374 w 7945062"/>
                    <a:gd name="connsiteY10" fmla="*/ 75966 h 208315"/>
                    <a:gd name="connsiteX11" fmla="*/ 4701440 w 7945062"/>
                    <a:gd name="connsiteY11" fmla="*/ 44482 h 208315"/>
                    <a:gd name="connsiteX12" fmla="*/ 4409690 w 7945062"/>
                    <a:gd name="connsiteY12" fmla="*/ 37994 h 208315"/>
                    <a:gd name="connsiteX13" fmla="*/ 4099356 w 7945062"/>
                    <a:gd name="connsiteY13" fmla="*/ 38258 h 208315"/>
                    <a:gd name="connsiteX14" fmla="*/ 3806816 w 7945062"/>
                    <a:gd name="connsiteY14" fmla="*/ 13410 h 208315"/>
                    <a:gd name="connsiteX15" fmla="*/ 3514739 w 7945062"/>
                    <a:gd name="connsiteY15" fmla="*/ 11115 h 208315"/>
                    <a:gd name="connsiteX16" fmla="*/ 3228217 w 7945062"/>
                    <a:gd name="connsiteY16" fmla="*/ 0 h 208315"/>
                    <a:gd name="connsiteX17" fmla="*/ 2924229 w 7945062"/>
                    <a:gd name="connsiteY17" fmla="*/ 97757 h 208315"/>
                    <a:gd name="connsiteX18" fmla="*/ 2641815 w 7945062"/>
                    <a:gd name="connsiteY18" fmla="*/ 90512 h 208315"/>
                    <a:gd name="connsiteX19" fmla="*/ 2362299 w 7945062"/>
                    <a:gd name="connsiteY19" fmla="*/ 99805 h 208315"/>
                    <a:gd name="connsiteX20" fmla="*/ 2046736 w 7945062"/>
                    <a:gd name="connsiteY20" fmla="*/ 103351 h 208315"/>
                    <a:gd name="connsiteX21" fmla="*/ 1764045 w 7945062"/>
                    <a:gd name="connsiteY21" fmla="*/ 126812 h 208315"/>
                    <a:gd name="connsiteX22" fmla="*/ 1452589 w 7945062"/>
                    <a:gd name="connsiteY22" fmla="*/ 134363 h 208315"/>
                    <a:gd name="connsiteX23" fmla="*/ 1175127 w 7945062"/>
                    <a:gd name="connsiteY23" fmla="*/ 145080 h 208315"/>
                    <a:gd name="connsiteX24" fmla="*/ 884637 w 7945062"/>
                    <a:gd name="connsiteY24" fmla="*/ 158013 h 208315"/>
                    <a:gd name="connsiteX25" fmla="*/ 584294 w 7945062"/>
                    <a:gd name="connsiteY25" fmla="*/ 176641 h 208315"/>
                    <a:gd name="connsiteX26" fmla="*/ 296047 w 7945062"/>
                    <a:gd name="connsiteY26" fmla="*/ 191226 h 208315"/>
                    <a:gd name="connsiteX27" fmla="*/ 0 w 7945062"/>
                    <a:gd name="connsiteY27" fmla="*/ 208315 h 208315"/>
                    <a:gd name="connsiteX0" fmla="*/ 7945062 w 7945062"/>
                    <a:gd name="connsiteY0" fmla="*/ 1697 h 197200"/>
                    <a:gd name="connsiteX1" fmla="*/ 7637903 w 7945062"/>
                    <a:gd name="connsiteY1" fmla="*/ 11635 h 197200"/>
                    <a:gd name="connsiteX2" fmla="*/ 7352503 w 7945062"/>
                    <a:gd name="connsiteY2" fmla="*/ 41204 h 197200"/>
                    <a:gd name="connsiteX3" fmla="*/ 7061219 w 7945062"/>
                    <a:gd name="connsiteY3" fmla="*/ 58425 h 197200"/>
                    <a:gd name="connsiteX4" fmla="*/ 6756390 w 7945062"/>
                    <a:gd name="connsiteY4" fmla="*/ 56359 h 197200"/>
                    <a:gd name="connsiteX5" fmla="*/ 6459135 w 7945062"/>
                    <a:gd name="connsiteY5" fmla="*/ 69465 h 197200"/>
                    <a:gd name="connsiteX6" fmla="*/ 6169249 w 7945062"/>
                    <a:gd name="connsiteY6" fmla="*/ 79744 h 197200"/>
                    <a:gd name="connsiteX7" fmla="*/ 5879742 w 7945062"/>
                    <a:gd name="connsiteY7" fmla="*/ 90233 h 197200"/>
                    <a:gd name="connsiteX8" fmla="*/ 5582108 w 7945062"/>
                    <a:gd name="connsiteY8" fmla="*/ 78622 h 197200"/>
                    <a:gd name="connsiteX9" fmla="*/ 5295776 w 7945062"/>
                    <a:gd name="connsiteY9" fmla="*/ 73425 h 197200"/>
                    <a:gd name="connsiteX10" fmla="*/ 4986374 w 7945062"/>
                    <a:gd name="connsiteY10" fmla="*/ 64851 h 197200"/>
                    <a:gd name="connsiteX11" fmla="*/ 4701440 w 7945062"/>
                    <a:gd name="connsiteY11" fmla="*/ 33367 h 197200"/>
                    <a:gd name="connsiteX12" fmla="*/ 4409690 w 7945062"/>
                    <a:gd name="connsiteY12" fmla="*/ 26879 h 197200"/>
                    <a:gd name="connsiteX13" fmla="*/ 4099356 w 7945062"/>
                    <a:gd name="connsiteY13" fmla="*/ 27143 h 197200"/>
                    <a:gd name="connsiteX14" fmla="*/ 3806816 w 7945062"/>
                    <a:gd name="connsiteY14" fmla="*/ 2295 h 197200"/>
                    <a:gd name="connsiteX15" fmla="*/ 3514739 w 7945062"/>
                    <a:gd name="connsiteY15" fmla="*/ 0 h 197200"/>
                    <a:gd name="connsiteX16" fmla="*/ 3225043 w 7945062"/>
                    <a:gd name="connsiteY16" fmla="*/ 68548 h 197200"/>
                    <a:gd name="connsiteX17" fmla="*/ 2924229 w 7945062"/>
                    <a:gd name="connsiteY17" fmla="*/ 86642 h 197200"/>
                    <a:gd name="connsiteX18" fmla="*/ 2641815 w 7945062"/>
                    <a:gd name="connsiteY18" fmla="*/ 79397 h 197200"/>
                    <a:gd name="connsiteX19" fmla="*/ 2362299 w 7945062"/>
                    <a:gd name="connsiteY19" fmla="*/ 88690 h 197200"/>
                    <a:gd name="connsiteX20" fmla="*/ 2046736 w 7945062"/>
                    <a:gd name="connsiteY20" fmla="*/ 92236 h 197200"/>
                    <a:gd name="connsiteX21" fmla="*/ 1764045 w 7945062"/>
                    <a:gd name="connsiteY21" fmla="*/ 115697 h 197200"/>
                    <a:gd name="connsiteX22" fmla="*/ 1452589 w 7945062"/>
                    <a:gd name="connsiteY22" fmla="*/ 123248 h 197200"/>
                    <a:gd name="connsiteX23" fmla="*/ 1175127 w 7945062"/>
                    <a:gd name="connsiteY23" fmla="*/ 133965 h 197200"/>
                    <a:gd name="connsiteX24" fmla="*/ 884637 w 7945062"/>
                    <a:gd name="connsiteY24" fmla="*/ 146898 h 197200"/>
                    <a:gd name="connsiteX25" fmla="*/ 584294 w 7945062"/>
                    <a:gd name="connsiteY25" fmla="*/ 165526 h 197200"/>
                    <a:gd name="connsiteX26" fmla="*/ 296047 w 7945062"/>
                    <a:gd name="connsiteY26" fmla="*/ 180111 h 197200"/>
                    <a:gd name="connsiteX27" fmla="*/ 0 w 7945062"/>
                    <a:gd name="connsiteY27" fmla="*/ 197200 h 197200"/>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06816 w 7945062"/>
                    <a:gd name="connsiteY14" fmla="*/ 598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099356 w 7945062"/>
                    <a:gd name="connsiteY13" fmla="*/ 25446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5098 h 230601"/>
                    <a:gd name="connsiteX1" fmla="*/ 7637903 w 7945062"/>
                    <a:gd name="connsiteY1" fmla="*/ 45036 h 230601"/>
                    <a:gd name="connsiteX2" fmla="*/ 7352503 w 7945062"/>
                    <a:gd name="connsiteY2" fmla="*/ 74605 h 230601"/>
                    <a:gd name="connsiteX3" fmla="*/ 7061219 w 7945062"/>
                    <a:gd name="connsiteY3" fmla="*/ 91826 h 230601"/>
                    <a:gd name="connsiteX4" fmla="*/ 6756390 w 7945062"/>
                    <a:gd name="connsiteY4" fmla="*/ 89760 h 230601"/>
                    <a:gd name="connsiteX5" fmla="*/ 6459135 w 7945062"/>
                    <a:gd name="connsiteY5" fmla="*/ 102866 h 230601"/>
                    <a:gd name="connsiteX6" fmla="*/ 6169249 w 7945062"/>
                    <a:gd name="connsiteY6" fmla="*/ 113145 h 230601"/>
                    <a:gd name="connsiteX7" fmla="*/ 5879742 w 7945062"/>
                    <a:gd name="connsiteY7" fmla="*/ 123634 h 230601"/>
                    <a:gd name="connsiteX8" fmla="*/ 5582108 w 7945062"/>
                    <a:gd name="connsiteY8" fmla="*/ 112023 h 230601"/>
                    <a:gd name="connsiteX9" fmla="*/ 5295776 w 7945062"/>
                    <a:gd name="connsiteY9" fmla="*/ 106826 h 230601"/>
                    <a:gd name="connsiteX10" fmla="*/ 4986374 w 7945062"/>
                    <a:gd name="connsiteY10" fmla="*/ 98252 h 230601"/>
                    <a:gd name="connsiteX11" fmla="*/ 4701440 w 7945062"/>
                    <a:gd name="connsiteY11" fmla="*/ 66768 h 230601"/>
                    <a:gd name="connsiteX12" fmla="*/ 4409690 w 7945062"/>
                    <a:gd name="connsiteY12" fmla="*/ 60280 h 230601"/>
                    <a:gd name="connsiteX13" fmla="*/ 4105706 w 7945062"/>
                    <a:gd name="connsiteY13" fmla="*/ 0 h 230601"/>
                    <a:gd name="connsiteX14" fmla="*/ 3825867 w 7945062"/>
                    <a:gd name="connsiteY14" fmla="*/ 73934 h 230601"/>
                    <a:gd name="connsiteX15" fmla="*/ 3514740 w 7945062"/>
                    <a:gd name="connsiteY15" fmla="*/ 81199 h 230601"/>
                    <a:gd name="connsiteX16" fmla="*/ 3225043 w 7945062"/>
                    <a:gd name="connsiteY16" fmla="*/ 101949 h 230601"/>
                    <a:gd name="connsiteX17" fmla="*/ 2924229 w 7945062"/>
                    <a:gd name="connsiteY17" fmla="*/ 120043 h 230601"/>
                    <a:gd name="connsiteX18" fmla="*/ 2641815 w 7945062"/>
                    <a:gd name="connsiteY18" fmla="*/ 112798 h 230601"/>
                    <a:gd name="connsiteX19" fmla="*/ 2362299 w 7945062"/>
                    <a:gd name="connsiteY19" fmla="*/ 122091 h 230601"/>
                    <a:gd name="connsiteX20" fmla="*/ 2046736 w 7945062"/>
                    <a:gd name="connsiteY20" fmla="*/ 125637 h 230601"/>
                    <a:gd name="connsiteX21" fmla="*/ 1764045 w 7945062"/>
                    <a:gd name="connsiteY21" fmla="*/ 149098 h 230601"/>
                    <a:gd name="connsiteX22" fmla="*/ 1452589 w 7945062"/>
                    <a:gd name="connsiteY22" fmla="*/ 156649 h 230601"/>
                    <a:gd name="connsiteX23" fmla="*/ 1175127 w 7945062"/>
                    <a:gd name="connsiteY23" fmla="*/ 167366 h 230601"/>
                    <a:gd name="connsiteX24" fmla="*/ 884637 w 7945062"/>
                    <a:gd name="connsiteY24" fmla="*/ 180299 h 230601"/>
                    <a:gd name="connsiteX25" fmla="*/ 584294 w 7945062"/>
                    <a:gd name="connsiteY25" fmla="*/ 198927 h 230601"/>
                    <a:gd name="connsiteX26" fmla="*/ 296047 w 7945062"/>
                    <a:gd name="connsiteY26" fmla="*/ 213512 h 230601"/>
                    <a:gd name="connsiteX27" fmla="*/ 0 w 7945062"/>
                    <a:gd name="connsiteY27" fmla="*/ 230601 h 230601"/>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9690 w 7945062"/>
                    <a:gd name="connsiteY12" fmla="*/ 25182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64040 h 259543"/>
                    <a:gd name="connsiteX1" fmla="*/ 7637903 w 7945062"/>
                    <a:gd name="connsiteY1" fmla="*/ 73978 h 259543"/>
                    <a:gd name="connsiteX2" fmla="*/ 7352503 w 7945062"/>
                    <a:gd name="connsiteY2" fmla="*/ 103547 h 259543"/>
                    <a:gd name="connsiteX3" fmla="*/ 7061219 w 7945062"/>
                    <a:gd name="connsiteY3" fmla="*/ 120768 h 259543"/>
                    <a:gd name="connsiteX4" fmla="*/ 6756390 w 7945062"/>
                    <a:gd name="connsiteY4" fmla="*/ 118702 h 259543"/>
                    <a:gd name="connsiteX5" fmla="*/ 6459135 w 7945062"/>
                    <a:gd name="connsiteY5" fmla="*/ 131808 h 259543"/>
                    <a:gd name="connsiteX6" fmla="*/ 6169249 w 7945062"/>
                    <a:gd name="connsiteY6" fmla="*/ 142087 h 259543"/>
                    <a:gd name="connsiteX7" fmla="*/ 5879742 w 7945062"/>
                    <a:gd name="connsiteY7" fmla="*/ 152576 h 259543"/>
                    <a:gd name="connsiteX8" fmla="*/ 5582108 w 7945062"/>
                    <a:gd name="connsiteY8" fmla="*/ 140965 h 259543"/>
                    <a:gd name="connsiteX9" fmla="*/ 5295776 w 7945062"/>
                    <a:gd name="connsiteY9" fmla="*/ 135768 h 259543"/>
                    <a:gd name="connsiteX10" fmla="*/ 4986374 w 7945062"/>
                    <a:gd name="connsiteY10" fmla="*/ 127194 h 259543"/>
                    <a:gd name="connsiteX11" fmla="*/ 4701440 w 7945062"/>
                    <a:gd name="connsiteY11" fmla="*/ 95710 h 259543"/>
                    <a:gd name="connsiteX12" fmla="*/ 4419215 w 7945062"/>
                    <a:gd name="connsiteY12" fmla="*/ 0 h 259543"/>
                    <a:gd name="connsiteX13" fmla="*/ 4115231 w 7945062"/>
                    <a:gd name="connsiteY13" fmla="*/ 92672 h 259543"/>
                    <a:gd name="connsiteX14" fmla="*/ 3825867 w 7945062"/>
                    <a:gd name="connsiteY14" fmla="*/ 102876 h 259543"/>
                    <a:gd name="connsiteX15" fmla="*/ 3514740 w 7945062"/>
                    <a:gd name="connsiteY15" fmla="*/ 110141 h 259543"/>
                    <a:gd name="connsiteX16" fmla="*/ 3225043 w 7945062"/>
                    <a:gd name="connsiteY16" fmla="*/ 130891 h 259543"/>
                    <a:gd name="connsiteX17" fmla="*/ 2924229 w 7945062"/>
                    <a:gd name="connsiteY17" fmla="*/ 148985 h 259543"/>
                    <a:gd name="connsiteX18" fmla="*/ 2641815 w 7945062"/>
                    <a:gd name="connsiteY18" fmla="*/ 141740 h 259543"/>
                    <a:gd name="connsiteX19" fmla="*/ 2362299 w 7945062"/>
                    <a:gd name="connsiteY19" fmla="*/ 151033 h 259543"/>
                    <a:gd name="connsiteX20" fmla="*/ 2046736 w 7945062"/>
                    <a:gd name="connsiteY20" fmla="*/ 154579 h 259543"/>
                    <a:gd name="connsiteX21" fmla="*/ 1764045 w 7945062"/>
                    <a:gd name="connsiteY21" fmla="*/ 178040 h 259543"/>
                    <a:gd name="connsiteX22" fmla="*/ 1452589 w 7945062"/>
                    <a:gd name="connsiteY22" fmla="*/ 185591 h 259543"/>
                    <a:gd name="connsiteX23" fmla="*/ 1175127 w 7945062"/>
                    <a:gd name="connsiteY23" fmla="*/ 196308 h 259543"/>
                    <a:gd name="connsiteX24" fmla="*/ 884637 w 7945062"/>
                    <a:gd name="connsiteY24" fmla="*/ 209241 h 259543"/>
                    <a:gd name="connsiteX25" fmla="*/ 584294 w 7945062"/>
                    <a:gd name="connsiteY25" fmla="*/ 227869 h 259543"/>
                    <a:gd name="connsiteX26" fmla="*/ 296047 w 7945062"/>
                    <a:gd name="connsiteY26" fmla="*/ 242454 h 259543"/>
                    <a:gd name="connsiteX27" fmla="*/ 0 w 7945062"/>
                    <a:gd name="connsiteY27" fmla="*/ 259543 h 25954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01440 w 7945062"/>
                    <a:gd name="connsiteY11" fmla="*/ 31670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0 h 195503"/>
                    <a:gd name="connsiteX1" fmla="*/ 7637903 w 7945062"/>
                    <a:gd name="connsiteY1" fmla="*/ 9938 h 195503"/>
                    <a:gd name="connsiteX2" fmla="*/ 7352503 w 7945062"/>
                    <a:gd name="connsiteY2" fmla="*/ 39507 h 195503"/>
                    <a:gd name="connsiteX3" fmla="*/ 7061219 w 7945062"/>
                    <a:gd name="connsiteY3" fmla="*/ 56728 h 195503"/>
                    <a:gd name="connsiteX4" fmla="*/ 6756390 w 7945062"/>
                    <a:gd name="connsiteY4" fmla="*/ 54662 h 195503"/>
                    <a:gd name="connsiteX5" fmla="*/ 6459135 w 7945062"/>
                    <a:gd name="connsiteY5" fmla="*/ 67768 h 195503"/>
                    <a:gd name="connsiteX6" fmla="*/ 6169249 w 7945062"/>
                    <a:gd name="connsiteY6" fmla="*/ 78047 h 195503"/>
                    <a:gd name="connsiteX7" fmla="*/ 5879742 w 7945062"/>
                    <a:gd name="connsiteY7" fmla="*/ 88536 h 195503"/>
                    <a:gd name="connsiteX8" fmla="*/ 5582108 w 7945062"/>
                    <a:gd name="connsiteY8" fmla="*/ 76925 h 195503"/>
                    <a:gd name="connsiteX9" fmla="*/ 5295776 w 7945062"/>
                    <a:gd name="connsiteY9" fmla="*/ 71728 h 195503"/>
                    <a:gd name="connsiteX10" fmla="*/ 4986374 w 7945062"/>
                    <a:gd name="connsiteY10" fmla="*/ 63154 h 195503"/>
                    <a:gd name="connsiteX11" fmla="*/ 4710965 w 7945062"/>
                    <a:gd name="connsiteY11" fmla="*/ 9365 h 195503"/>
                    <a:gd name="connsiteX12" fmla="*/ 4403340 w 7945062"/>
                    <a:gd name="connsiteY12" fmla="*/ 15623 h 195503"/>
                    <a:gd name="connsiteX13" fmla="*/ 4115231 w 7945062"/>
                    <a:gd name="connsiteY13" fmla="*/ 28632 h 195503"/>
                    <a:gd name="connsiteX14" fmla="*/ 3825867 w 7945062"/>
                    <a:gd name="connsiteY14" fmla="*/ 38836 h 195503"/>
                    <a:gd name="connsiteX15" fmla="*/ 3514740 w 7945062"/>
                    <a:gd name="connsiteY15" fmla="*/ 46101 h 195503"/>
                    <a:gd name="connsiteX16" fmla="*/ 3225043 w 7945062"/>
                    <a:gd name="connsiteY16" fmla="*/ 66851 h 195503"/>
                    <a:gd name="connsiteX17" fmla="*/ 2924229 w 7945062"/>
                    <a:gd name="connsiteY17" fmla="*/ 84945 h 195503"/>
                    <a:gd name="connsiteX18" fmla="*/ 2641815 w 7945062"/>
                    <a:gd name="connsiteY18" fmla="*/ 77700 h 195503"/>
                    <a:gd name="connsiteX19" fmla="*/ 2362299 w 7945062"/>
                    <a:gd name="connsiteY19" fmla="*/ 86993 h 195503"/>
                    <a:gd name="connsiteX20" fmla="*/ 2046736 w 7945062"/>
                    <a:gd name="connsiteY20" fmla="*/ 90539 h 195503"/>
                    <a:gd name="connsiteX21" fmla="*/ 1764045 w 7945062"/>
                    <a:gd name="connsiteY21" fmla="*/ 114000 h 195503"/>
                    <a:gd name="connsiteX22" fmla="*/ 1452589 w 7945062"/>
                    <a:gd name="connsiteY22" fmla="*/ 121551 h 195503"/>
                    <a:gd name="connsiteX23" fmla="*/ 1175127 w 7945062"/>
                    <a:gd name="connsiteY23" fmla="*/ 132268 h 195503"/>
                    <a:gd name="connsiteX24" fmla="*/ 884637 w 7945062"/>
                    <a:gd name="connsiteY24" fmla="*/ 145201 h 195503"/>
                    <a:gd name="connsiteX25" fmla="*/ 584294 w 7945062"/>
                    <a:gd name="connsiteY25" fmla="*/ 163829 h 195503"/>
                    <a:gd name="connsiteX26" fmla="*/ 296047 w 7945062"/>
                    <a:gd name="connsiteY26" fmla="*/ 178414 h 195503"/>
                    <a:gd name="connsiteX27" fmla="*/ 0 w 7945062"/>
                    <a:gd name="connsiteY27" fmla="*/ 195503 h 195503"/>
                    <a:gd name="connsiteX0" fmla="*/ 7945062 w 7945062"/>
                    <a:gd name="connsiteY0" fmla="*/ 3763 h 199266"/>
                    <a:gd name="connsiteX1" fmla="*/ 7637903 w 7945062"/>
                    <a:gd name="connsiteY1" fmla="*/ 13701 h 199266"/>
                    <a:gd name="connsiteX2" fmla="*/ 7352503 w 7945062"/>
                    <a:gd name="connsiteY2" fmla="*/ 43270 h 199266"/>
                    <a:gd name="connsiteX3" fmla="*/ 7061219 w 7945062"/>
                    <a:gd name="connsiteY3" fmla="*/ 60491 h 199266"/>
                    <a:gd name="connsiteX4" fmla="*/ 6756390 w 7945062"/>
                    <a:gd name="connsiteY4" fmla="*/ 58425 h 199266"/>
                    <a:gd name="connsiteX5" fmla="*/ 6459135 w 7945062"/>
                    <a:gd name="connsiteY5" fmla="*/ 71531 h 199266"/>
                    <a:gd name="connsiteX6" fmla="*/ 6169249 w 7945062"/>
                    <a:gd name="connsiteY6" fmla="*/ 81810 h 199266"/>
                    <a:gd name="connsiteX7" fmla="*/ 5879742 w 7945062"/>
                    <a:gd name="connsiteY7" fmla="*/ 92299 h 199266"/>
                    <a:gd name="connsiteX8" fmla="*/ 5582108 w 7945062"/>
                    <a:gd name="connsiteY8" fmla="*/ 80688 h 199266"/>
                    <a:gd name="connsiteX9" fmla="*/ 5295776 w 7945062"/>
                    <a:gd name="connsiteY9" fmla="*/ 75491 h 199266"/>
                    <a:gd name="connsiteX10" fmla="*/ 4983199 w 7945062"/>
                    <a:gd name="connsiteY10" fmla="*/ 0 h 199266"/>
                    <a:gd name="connsiteX11" fmla="*/ 4710965 w 7945062"/>
                    <a:gd name="connsiteY11" fmla="*/ 13128 h 199266"/>
                    <a:gd name="connsiteX12" fmla="*/ 4403340 w 7945062"/>
                    <a:gd name="connsiteY12" fmla="*/ 19386 h 199266"/>
                    <a:gd name="connsiteX13" fmla="*/ 4115231 w 7945062"/>
                    <a:gd name="connsiteY13" fmla="*/ 32395 h 199266"/>
                    <a:gd name="connsiteX14" fmla="*/ 3825867 w 7945062"/>
                    <a:gd name="connsiteY14" fmla="*/ 42599 h 199266"/>
                    <a:gd name="connsiteX15" fmla="*/ 3514740 w 7945062"/>
                    <a:gd name="connsiteY15" fmla="*/ 49864 h 199266"/>
                    <a:gd name="connsiteX16" fmla="*/ 3225043 w 7945062"/>
                    <a:gd name="connsiteY16" fmla="*/ 70614 h 199266"/>
                    <a:gd name="connsiteX17" fmla="*/ 2924229 w 7945062"/>
                    <a:gd name="connsiteY17" fmla="*/ 88708 h 199266"/>
                    <a:gd name="connsiteX18" fmla="*/ 2641815 w 7945062"/>
                    <a:gd name="connsiteY18" fmla="*/ 81463 h 199266"/>
                    <a:gd name="connsiteX19" fmla="*/ 2362299 w 7945062"/>
                    <a:gd name="connsiteY19" fmla="*/ 90756 h 199266"/>
                    <a:gd name="connsiteX20" fmla="*/ 2046736 w 7945062"/>
                    <a:gd name="connsiteY20" fmla="*/ 94302 h 199266"/>
                    <a:gd name="connsiteX21" fmla="*/ 1764045 w 7945062"/>
                    <a:gd name="connsiteY21" fmla="*/ 117763 h 199266"/>
                    <a:gd name="connsiteX22" fmla="*/ 1452589 w 7945062"/>
                    <a:gd name="connsiteY22" fmla="*/ 125314 h 199266"/>
                    <a:gd name="connsiteX23" fmla="*/ 1175127 w 7945062"/>
                    <a:gd name="connsiteY23" fmla="*/ 136031 h 199266"/>
                    <a:gd name="connsiteX24" fmla="*/ 884637 w 7945062"/>
                    <a:gd name="connsiteY24" fmla="*/ 148964 h 199266"/>
                    <a:gd name="connsiteX25" fmla="*/ 584294 w 7945062"/>
                    <a:gd name="connsiteY25" fmla="*/ 167592 h 199266"/>
                    <a:gd name="connsiteX26" fmla="*/ 296047 w 7945062"/>
                    <a:gd name="connsiteY26" fmla="*/ 182177 h 199266"/>
                    <a:gd name="connsiteX27" fmla="*/ 0 w 7945062"/>
                    <a:gd name="connsiteY27" fmla="*/ 199266 h 199266"/>
                    <a:gd name="connsiteX0" fmla="*/ 7945062 w 7945062"/>
                    <a:gd name="connsiteY0" fmla="*/ 23868 h 219371"/>
                    <a:gd name="connsiteX1" fmla="*/ 7637903 w 7945062"/>
                    <a:gd name="connsiteY1" fmla="*/ 33806 h 219371"/>
                    <a:gd name="connsiteX2" fmla="*/ 7352503 w 7945062"/>
                    <a:gd name="connsiteY2" fmla="*/ 63375 h 219371"/>
                    <a:gd name="connsiteX3" fmla="*/ 7061219 w 7945062"/>
                    <a:gd name="connsiteY3" fmla="*/ 80596 h 219371"/>
                    <a:gd name="connsiteX4" fmla="*/ 6756390 w 7945062"/>
                    <a:gd name="connsiteY4" fmla="*/ 78530 h 219371"/>
                    <a:gd name="connsiteX5" fmla="*/ 6459135 w 7945062"/>
                    <a:gd name="connsiteY5" fmla="*/ 91636 h 219371"/>
                    <a:gd name="connsiteX6" fmla="*/ 6169249 w 7945062"/>
                    <a:gd name="connsiteY6" fmla="*/ 101915 h 219371"/>
                    <a:gd name="connsiteX7" fmla="*/ 5879742 w 7945062"/>
                    <a:gd name="connsiteY7" fmla="*/ 112404 h 219371"/>
                    <a:gd name="connsiteX8" fmla="*/ 5582108 w 7945062"/>
                    <a:gd name="connsiteY8" fmla="*/ 100793 h 219371"/>
                    <a:gd name="connsiteX9" fmla="*/ 5311651 w 7945062"/>
                    <a:gd name="connsiteY9" fmla="*/ 0 h 219371"/>
                    <a:gd name="connsiteX10" fmla="*/ 4983199 w 7945062"/>
                    <a:gd name="connsiteY10" fmla="*/ 20105 h 219371"/>
                    <a:gd name="connsiteX11" fmla="*/ 4710965 w 7945062"/>
                    <a:gd name="connsiteY11" fmla="*/ 33233 h 219371"/>
                    <a:gd name="connsiteX12" fmla="*/ 4403340 w 7945062"/>
                    <a:gd name="connsiteY12" fmla="*/ 39491 h 219371"/>
                    <a:gd name="connsiteX13" fmla="*/ 4115231 w 7945062"/>
                    <a:gd name="connsiteY13" fmla="*/ 52500 h 219371"/>
                    <a:gd name="connsiteX14" fmla="*/ 3825867 w 7945062"/>
                    <a:gd name="connsiteY14" fmla="*/ 62704 h 219371"/>
                    <a:gd name="connsiteX15" fmla="*/ 3514740 w 7945062"/>
                    <a:gd name="connsiteY15" fmla="*/ 69969 h 219371"/>
                    <a:gd name="connsiteX16" fmla="*/ 3225043 w 7945062"/>
                    <a:gd name="connsiteY16" fmla="*/ 90719 h 219371"/>
                    <a:gd name="connsiteX17" fmla="*/ 2924229 w 7945062"/>
                    <a:gd name="connsiteY17" fmla="*/ 108813 h 219371"/>
                    <a:gd name="connsiteX18" fmla="*/ 2641815 w 7945062"/>
                    <a:gd name="connsiteY18" fmla="*/ 101568 h 219371"/>
                    <a:gd name="connsiteX19" fmla="*/ 2362299 w 7945062"/>
                    <a:gd name="connsiteY19" fmla="*/ 110861 h 219371"/>
                    <a:gd name="connsiteX20" fmla="*/ 2046736 w 7945062"/>
                    <a:gd name="connsiteY20" fmla="*/ 114407 h 219371"/>
                    <a:gd name="connsiteX21" fmla="*/ 1764045 w 7945062"/>
                    <a:gd name="connsiteY21" fmla="*/ 137868 h 219371"/>
                    <a:gd name="connsiteX22" fmla="*/ 1452589 w 7945062"/>
                    <a:gd name="connsiteY22" fmla="*/ 145419 h 219371"/>
                    <a:gd name="connsiteX23" fmla="*/ 1175127 w 7945062"/>
                    <a:gd name="connsiteY23" fmla="*/ 156136 h 219371"/>
                    <a:gd name="connsiteX24" fmla="*/ 884637 w 7945062"/>
                    <a:gd name="connsiteY24" fmla="*/ 169069 h 219371"/>
                    <a:gd name="connsiteX25" fmla="*/ 584294 w 7945062"/>
                    <a:gd name="connsiteY25" fmla="*/ 187697 h 219371"/>
                    <a:gd name="connsiteX26" fmla="*/ 296047 w 7945062"/>
                    <a:gd name="connsiteY26" fmla="*/ 202282 h 219371"/>
                    <a:gd name="connsiteX27" fmla="*/ 0 w 7945062"/>
                    <a:gd name="connsiteY27" fmla="*/ 219371 h 219371"/>
                    <a:gd name="connsiteX0" fmla="*/ 7945062 w 7945062"/>
                    <a:gd name="connsiteY0" fmla="*/ 47349 h 242852"/>
                    <a:gd name="connsiteX1" fmla="*/ 7637903 w 7945062"/>
                    <a:gd name="connsiteY1" fmla="*/ 57287 h 242852"/>
                    <a:gd name="connsiteX2" fmla="*/ 7352503 w 7945062"/>
                    <a:gd name="connsiteY2" fmla="*/ 86856 h 242852"/>
                    <a:gd name="connsiteX3" fmla="*/ 7061219 w 7945062"/>
                    <a:gd name="connsiteY3" fmla="*/ 104077 h 242852"/>
                    <a:gd name="connsiteX4" fmla="*/ 6756390 w 7945062"/>
                    <a:gd name="connsiteY4" fmla="*/ 102011 h 242852"/>
                    <a:gd name="connsiteX5" fmla="*/ 6459135 w 7945062"/>
                    <a:gd name="connsiteY5" fmla="*/ 115117 h 242852"/>
                    <a:gd name="connsiteX6" fmla="*/ 6169249 w 7945062"/>
                    <a:gd name="connsiteY6" fmla="*/ 125396 h 242852"/>
                    <a:gd name="connsiteX7" fmla="*/ 5879742 w 7945062"/>
                    <a:gd name="connsiteY7" fmla="*/ 135885 h 242852"/>
                    <a:gd name="connsiteX8" fmla="*/ 5597983 w 7945062"/>
                    <a:gd name="connsiteY8" fmla="*/ 0 h 242852"/>
                    <a:gd name="connsiteX9" fmla="*/ 5311651 w 7945062"/>
                    <a:gd name="connsiteY9" fmla="*/ 23481 h 242852"/>
                    <a:gd name="connsiteX10" fmla="*/ 4983199 w 7945062"/>
                    <a:gd name="connsiteY10" fmla="*/ 43586 h 242852"/>
                    <a:gd name="connsiteX11" fmla="*/ 4710965 w 7945062"/>
                    <a:gd name="connsiteY11" fmla="*/ 56714 h 242852"/>
                    <a:gd name="connsiteX12" fmla="*/ 4403340 w 7945062"/>
                    <a:gd name="connsiteY12" fmla="*/ 62972 h 242852"/>
                    <a:gd name="connsiteX13" fmla="*/ 4115231 w 7945062"/>
                    <a:gd name="connsiteY13" fmla="*/ 75981 h 242852"/>
                    <a:gd name="connsiteX14" fmla="*/ 3825867 w 7945062"/>
                    <a:gd name="connsiteY14" fmla="*/ 86185 h 242852"/>
                    <a:gd name="connsiteX15" fmla="*/ 3514740 w 7945062"/>
                    <a:gd name="connsiteY15" fmla="*/ 93450 h 242852"/>
                    <a:gd name="connsiteX16" fmla="*/ 3225043 w 7945062"/>
                    <a:gd name="connsiteY16" fmla="*/ 114200 h 242852"/>
                    <a:gd name="connsiteX17" fmla="*/ 2924229 w 7945062"/>
                    <a:gd name="connsiteY17" fmla="*/ 132294 h 242852"/>
                    <a:gd name="connsiteX18" fmla="*/ 2641815 w 7945062"/>
                    <a:gd name="connsiteY18" fmla="*/ 125049 h 242852"/>
                    <a:gd name="connsiteX19" fmla="*/ 2362299 w 7945062"/>
                    <a:gd name="connsiteY19" fmla="*/ 134342 h 242852"/>
                    <a:gd name="connsiteX20" fmla="*/ 2046736 w 7945062"/>
                    <a:gd name="connsiteY20" fmla="*/ 137888 h 242852"/>
                    <a:gd name="connsiteX21" fmla="*/ 1764045 w 7945062"/>
                    <a:gd name="connsiteY21" fmla="*/ 161349 h 242852"/>
                    <a:gd name="connsiteX22" fmla="*/ 1452589 w 7945062"/>
                    <a:gd name="connsiteY22" fmla="*/ 168900 h 242852"/>
                    <a:gd name="connsiteX23" fmla="*/ 1175127 w 7945062"/>
                    <a:gd name="connsiteY23" fmla="*/ 179617 h 242852"/>
                    <a:gd name="connsiteX24" fmla="*/ 884637 w 7945062"/>
                    <a:gd name="connsiteY24" fmla="*/ 192550 h 242852"/>
                    <a:gd name="connsiteX25" fmla="*/ 584294 w 7945062"/>
                    <a:gd name="connsiteY25" fmla="*/ 211178 h 242852"/>
                    <a:gd name="connsiteX26" fmla="*/ 296047 w 7945062"/>
                    <a:gd name="connsiteY26" fmla="*/ 225763 h 242852"/>
                    <a:gd name="connsiteX27" fmla="*/ 0 w 7945062"/>
                    <a:gd name="connsiteY27" fmla="*/ 242852 h 242852"/>
                    <a:gd name="connsiteX0" fmla="*/ 7945062 w 7945062"/>
                    <a:gd name="connsiteY0" fmla="*/ 61230 h 256733"/>
                    <a:gd name="connsiteX1" fmla="*/ 7637903 w 7945062"/>
                    <a:gd name="connsiteY1" fmla="*/ 71168 h 256733"/>
                    <a:gd name="connsiteX2" fmla="*/ 7352503 w 7945062"/>
                    <a:gd name="connsiteY2" fmla="*/ 100737 h 256733"/>
                    <a:gd name="connsiteX3" fmla="*/ 7061219 w 7945062"/>
                    <a:gd name="connsiteY3" fmla="*/ 117958 h 256733"/>
                    <a:gd name="connsiteX4" fmla="*/ 6756390 w 7945062"/>
                    <a:gd name="connsiteY4" fmla="*/ 115892 h 256733"/>
                    <a:gd name="connsiteX5" fmla="*/ 6459135 w 7945062"/>
                    <a:gd name="connsiteY5" fmla="*/ 128998 h 256733"/>
                    <a:gd name="connsiteX6" fmla="*/ 6169249 w 7945062"/>
                    <a:gd name="connsiteY6" fmla="*/ 139277 h 256733"/>
                    <a:gd name="connsiteX7" fmla="*/ 5876567 w 7945062"/>
                    <a:gd name="connsiteY7" fmla="*/ 0 h 256733"/>
                    <a:gd name="connsiteX8" fmla="*/ 5597983 w 7945062"/>
                    <a:gd name="connsiteY8" fmla="*/ 13881 h 256733"/>
                    <a:gd name="connsiteX9" fmla="*/ 5311651 w 7945062"/>
                    <a:gd name="connsiteY9" fmla="*/ 37362 h 256733"/>
                    <a:gd name="connsiteX10" fmla="*/ 4983199 w 7945062"/>
                    <a:gd name="connsiteY10" fmla="*/ 57467 h 256733"/>
                    <a:gd name="connsiteX11" fmla="*/ 4710965 w 7945062"/>
                    <a:gd name="connsiteY11" fmla="*/ 70595 h 256733"/>
                    <a:gd name="connsiteX12" fmla="*/ 4403340 w 7945062"/>
                    <a:gd name="connsiteY12" fmla="*/ 76853 h 256733"/>
                    <a:gd name="connsiteX13" fmla="*/ 4115231 w 7945062"/>
                    <a:gd name="connsiteY13" fmla="*/ 89862 h 256733"/>
                    <a:gd name="connsiteX14" fmla="*/ 3825867 w 7945062"/>
                    <a:gd name="connsiteY14" fmla="*/ 100066 h 256733"/>
                    <a:gd name="connsiteX15" fmla="*/ 3514740 w 7945062"/>
                    <a:gd name="connsiteY15" fmla="*/ 107331 h 256733"/>
                    <a:gd name="connsiteX16" fmla="*/ 3225043 w 7945062"/>
                    <a:gd name="connsiteY16" fmla="*/ 128081 h 256733"/>
                    <a:gd name="connsiteX17" fmla="*/ 2924229 w 7945062"/>
                    <a:gd name="connsiteY17" fmla="*/ 146175 h 256733"/>
                    <a:gd name="connsiteX18" fmla="*/ 2641815 w 7945062"/>
                    <a:gd name="connsiteY18" fmla="*/ 138930 h 256733"/>
                    <a:gd name="connsiteX19" fmla="*/ 2362299 w 7945062"/>
                    <a:gd name="connsiteY19" fmla="*/ 148223 h 256733"/>
                    <a:gd name="connsiteX20" fmla="*/ 2046736 w 7945062"/>
                    <a:gd name="connsiteY20" fmla="*/ 151769 h 256733"/>
                    <a:gd name="connsiteX21" fmla="*/ 1764045 w 7945062"/>
                    <a:gd name="connsiteY21" fmla="*/ 175230 h 256733"/>
                    <a:gd name="connsiteX22" fmla="*/ 1452589 w 7945062"/>
                    <a:gd name="connsiteY22" fmla="*/ 182781 h 256733"/>
                    <a:gd name="connsiteX23" fmla="*/ 1175127 w 7945062"/>
                    <a:gd name="connsiteY23" fmla="*/ 193498 h 256733"/>
                    <a:gd name="connsiteX24" fmla="*/ 884637 w 7945062"/>
                    <a:gd name="connsiteY24" fmla="*/ 206431 h 256733"/>
                    <a:gd name="connsiteX25" fmla="*/ 584294 w 7945062"/>
                    <a:gd name="connsiteY25" fmla="*/ 225059 h 256733"/>
                    <a:gd name="connsiteX26" fmla="*/ 296047 w 7945062"/>
                    <a:gd name="connsiteY26" fmla="*/ 239644 h 256733"/>
                    <a:gd name="connsiteX27" fmla="*/ 0 w 7945062"/>
                    <a:gd name="connsiteY27" fmla="*/ 256733 h 256733"/>
                    <a:gd name="connsiteX0" fmla="*/ 7945062 w 7945062"/>
                    <a:gd name="connsiteY0" fmla="*/ 74905 h 270408"/>
                    <a:gd name="connsiteX1" fmla="*/ 7637903 w 7945062"/>
                    <a:gd name="connsiteY1" fmla="*/ 84843 h 270408"/>
                    <a:gd name="connsiteX2" fmla="*/ 7352503 w 7945062"/>
                    <a:gd name="connsiteY2" fmla="*/ 114412 h 270408"/>
                    <a:gd name="connsiteX3" fmla="*/ 7061219 w 7945062"/>
                    <a:gd name="connsiteY3" fmla="*/ 131633 h 270408"/>
                    <a:gd name="connsiteX4" fmla="*/ 6756390 w 7945062"/>
                    <a:gd name="connsiteY4" fmla="*/ 129567 h 270408"/>
                    <a:gd name="connsiteX5" fmla="*/ 6459135 w 7945062"/>
                    <a:gd name="connsiteY5" fmla="*/ 142673 h 270408"/>
                    <a:gd name="connsiteX6" fmla="*/ 6185124 w 7945062"/>
                    <a:gd name="connsiteY6" fmla="*/ 0 h 270408"/>
                    <a:gd name="connsiteX7" fmla="*/ 5876567 w 7945062"/>
                    <a:gd name="connsiteY7" fmla="*/ 13675 h 270408"/>
                    <a:gd name="connsiteX8" fmla="*/ 5597983 w 7945062"/>
                    <a:gd name="connsiteY8" fmla="*/ 27556 h 270408"/>
                    <a:gd name="connsiteX9" fmla="*/ 5311651 w 7945062"/>
                    <a:gd name="connsiteY9" fmla="*/ 51037 h 270408"/>
                    <a:gd name="connsiteX10" fmla="*/ 4983199 w 7945062"/>
                    <a:gd name="connsiteY10" fmla="*/ 71142 h 270408"/>
                    <a:gd name="connsiteX11" fmla="*/ 4710965 w 7945062"/>
                    <a:gd name="connsiteY11" fmla="*/ 84270 h 270408"/>
                    <a:gd name="connsiteX12" fmla="*/ 4403340 w 7945062"/>
                    <a:gd name="connsiteY12" fmla="*/ 90528 h 270408"/>
                    <a:gd name="connsiteX13" fmla="*/ 4115231 w 7945062"/>
                    <a:gd name="connsiteY13" fmla="*/ 103537 h 270408"/>
                    <a:gd name="connsiteX14" fmla="*/ 3825867 w 7945062"/>
                    <a:gd name="connsiteY14" fmla="*/ 113741 h 270408"/>
                    <a:gd name="connsiteX15" fmla="*/ 3514740 w 7945062"/>
                    <a:gd name="connsiteY15" fmla="*/ 121006 h 270408"/>
                    <a:gd name="connsiteX16" fmla="*/ 3225043 w 7945062"/>
                    <a:gd name="connsiteY16" fmla="*/ 141756 h 270408"/>
                    <a:gd name="connsiteX17" fmla="*/ 2924229 w 7945062"/>
                    <a:gd name="connsiteY17" fmla="*/ 159850 h 270408"/>
                    <a:gd name="connsiteX18" fmla="*/ 2641815 w 7945062"/>
                    <a:gd name="connsiteY18" fmla="*/ 152605 h 270408"/>
                    <a:gd name="connsiteX19" fmla="*/ 2362299 w 7945062"/>
                    <a:gd name="connsiteY19" fmla="*/ 161898 h 270408"/>
                    <a:gd name="connsiteX20" fmla="*/ 2046736 w 7945062"/>
                    <a:gd name="connsiteY20" fmla="*/ 165444 h 270408"/>
                    <a:gd name="connsiteX21" fmla="*/ 1764045 w 7945062"/>
                    <a:gd name="connsiteY21" fmla="*/ 188905 h 270408"/>
                    <a:gd name="connsiteX22" fmla="*/ 1452589 w 7945062"/>
                    <a:gd name="connsiteY22" fmla="*/ 196456 h 270408"/>
                    <a:gd name="connsiteX23" fmla="*/ 1175127 w 7945062"/>
                    <a:gd name="connsiteY23" fmla="*/ 207173 h 270408"/>
                    <a:gd name="connsiteX24" fmla="*/ 884637 w 7945062"/>
                    <a:gd name="connsiteY24" fmla="*/ 220106 h 270408"/>
                    <a:gd name="connsiteX25" fmla="*/ 584294 w 7945062"/>
                    <a:gd name="connsiteY25" fmla="*/ 238734 h 270408"/>
                    <a:gd name="connsiteX26" fmla="*/ 296047 w 7945062"/>
                    <a:gd name="connsiteY26" fmla="*/ 253319 h 270408"/>
                    <a:gd name="connsiteX27" fmla="*/ 0 w 7945062"/>
                    <a:gd name="connsiteY27" fmla="*/ 270408 h 270408"/>
                    <a:gd name="connsiteX0" fmla="*/ 7945062 w 7945062"/>
                    <a:gd name="connsiteY0" fmla="*/ 97930 h 293433"/>
                    <a:gd name="connsiteX1" fmla="*/ 7637903 w 7945062"/>
                    <a:gd name="connsiteY1" fmla="*/ 107868 h 293433"/>
                    <a:gd name="connsiteX2" fmla="*/ 7352503 w 7945062"/>
                    <a:gd name="connsiteY2" fmla="*/ 137437 h 293433"/>
                    <a:gd name="connsiteX3" fmla="*/ 7061219 w 7945062"/>
                    <a:gd name="connsiteY3" fmla="*/ 154658 h 293433"/>
                    <a:gd name="connsiteX4" fmla="*/ 6756390 w 7945062"/>
                    <a:gd name="connsiteY4" fmla="*/ 152592 h 293433"/>
                    <a:gd name="connsiteX5" fmla="*/ 6465485 w 7945062"/>
                    <a:gd name="connsiteY5" fmla="*/ 0 h 293433"/>
                    <a:gd name="connsiteX6" fmla="*/ 6185124 w 7945062"/>
                    <a:gd name="connsiteY6" fmla="*/ 23025 h 293433"/>
                    <a:gd name="connsiteX7" fmla="*/ 5876567 w 7945062"/>
                    <a:gd name="connsiteY7" fmla="*/ 36700 h 293433"/>
                    <a:gd name="connsiteX8" fmla="*/ 5597983 w 7945062"/>
                    <a:gd name="connsiteY8" fmla="*/ 50581 h 293433"/>
                    <a:gd name="connsiteX9" fmla="*/ 5311651 w 7945062"/>
                    <a:gd name="connsiteY9" fmla="*/ 74062 h 293433"/>
                    <a:gd name="connsiteX10" fmla="*/ 4983199 w 7945062"/>
                    <a:gd name="connsiteY10" fmla="*/ 94167 h 293433"/>
                    <a:gd name="connsiteX11" fmla="*/ 4710965 w 7945062"/>
                    <a:gd name="connsiteY11" fmla="*/ 107295 h 293433"/>
                    <a:gd name="connsiteX12" fmla="*/ 4403340 w 7945062"/>
                    <a:gd name="connsiteY12" fmla="*/ 113553 h 293433"/>
                    <a:gd name="connsiteX13" fmla="*/ 4115231 w 7945062"/>
                    <a:gd name="connsiteY13" fmla="*/ 126562 h 293433"/>
                    <a:gd name="connsiteX14" fmla="*/ 3825867 w 7945062"/>
                    <a:gd name="connsiteY14" fmla="*/ 136766 h 293433"/>
                    <a:gd name="connsiteX15" fmla="*/ 3514740 w 7945062"/>
                    <a:gd name="connsiteY15" fmla="*/ 144031 h 293433"/>
                    <a:gd name="connsiteX16" fmla="*/ 3225043 w 7945062"/>
                    <a:gd name="connsiteY16" fmla="*/ 164781 h 293433"/>
                    <a:gd name="connsiteX17" fmla="*/ 2924229 w 7945062"/>
                    <a:gd name="connsiteY17" fmla="*/ 182875 h 293433"/>
                    <a:gd name="connsiteX18" fmla="*/ 2641815 w 7945062"/>
                    <a:gd name="connsiteY18" fmla="*/ 175630 h 293433"/>
                    <a:gd name="connsiteX19" fmla="*/ 2362299 w 7945062"/>
                    <a:gd name="connsiteY19" fmla="*/ 184923 h 293433"/>
                    <a:gd name="connsiteX20" fmla="*/ 2046736 w 7945062"/>
                    <a:gd name="connsiteY20" fmla="*/ 188469 h 293433"/>
                    <a:gd name="connsiteX21" fmla="*/ 1764045 w 7945062"/>
                    <a:gd name="connsiteY21" fmla="*/ 211930 h 293433"/>
                    <a:gd name="connsiteX22" fmla="*/ 1452589 w 7945062"/>
                    <a:gd name="connsiteY22" fmla="*/ 219481 h 293433"/>
                    <a:gd name="connsiteX23" fmla="*/ 1175127 w 7945062"/>
                    <a:gd name="connsiteY23" fmla="*/ 230198 h 293433"/>
                    <a:gd name="connsiteX24" fmla="*/ 884637 w 7945062"/>
                    <a:gd name="connsiteY24" fmla="*/ 243131 h 293433"/>
                    <a:gd name="connsiteX25" fmla="*/ 584294 w 7945062"/>
                    <a:gd name="connsiteY25" fmla="*/ 261759 h 293433"/>
                    <a:gd name="connsiteX26" fmla="*/ 296047 w 7945062"/>
                    <a:gd name="connsiteY26" fmla="*/ 276344 h 293433"/>
                    <a:gd name="connsiteX27" fmla="*/ 0 w 7945062"/>
                    <a:gd name="connsiteY27" fmla="*/ 293433 h 293433"/>
                    <a:gd name="connsiteX0" fmla="*/ 7945062 w 7945062"/>
                    <a:gd name="connsiteY0" fmla="*/ 111036 h 306539"/>
                    <a:gd name="connsiteX1" fmla="*/ 7637903 w 7945062"/>
                    <a:gd name="connsiteY1" fmla="*/ 120974 h 306539"/>
                    <a:gd name="connsiteX2" fmla="*/ 7352503 w 7945062"/>
                    <a:gd name="connsiteY2" fmla="*/ 150543 h 306539"/>
                    <a:gd name="connsiteX3" fmla="*/ 7061219 w 7945062"/>
                    <a:gd name="connsiteY3" fmla="*/ 167764 h 306539"/>
                    <a:gd name="connsiteX4" fmla="*/ 6765915 w 7945062"/>
                    <a:gd name="connsiteY4" fmla="*/ 0 h 306539"/>
                    <a:gd name="connsiteX5" fmla="*/ 6465485 w 7945062"/>
                    <a:gd name="connsiteY5" fmla="*/ 13106 h 306539"/>
                    <a:gd name="connsiteX6" fmla="*/ 6185124 w 7945062"/>
                    <a:gd name="connsiteY6" fmla="*/ 36131 h 306539"/>
                    <a:gd name="connsiteX7" fmla="*/ 5876567 w 7945062"/>
                    <a:gd name="connsiteY7" fmla="*/ 49806 h 306539"/>
                    <a:gd name="connsiteX8" fmla="*/ 5597983 w 7945062"/>
                    <a:gd name="connsiteY8" fmla="*/ 63687 h 306539"/>
                    <a:gd name="connsiteX9" fmla="*/ 5311651 w 7945062"/>
                    <a:gd name="connsiteY9" fmla="*/ 87168 h 306539"/>
                    <a:gd name="connsiteX10" fmla="*/ 4983199 w 7945062"/>
                    <a:gd name="connsiteY10" fmla="*/ 107273 h 306539"/>
                    <a:gd name="connsiteX11" fmla="*/ 4710965 w 7945062"/>
                    <a:gd name="connsiteY11" fmla="*/ 120401 h 306539"/>
                    <a:gd name="connsiteX12" fmla="*/ 4403340 w 7945062"/>
                    <a:gd name="connsiteY12" fmla="*/ 126659 h 306539"/>
                    <a:gd name="connsiteX13" fmla="*/ 4115231 w 7945062"/>
                    <a:gd name="connsiteY13" fmla="*/ 139668 h 306539"/>
                    <a:gd name="connsiteX14" fmla="*/ 3825867 w 7945062"/>
                    <a:gd name="connsiteY14" fmla="*/ 149872 h 306539"/>
                    <a:gd name="connsiteX15" fmla="*/ 3514740 w 7945062"/>
                    <a:gd name="connsiteY15" fmla="*/ 157137 h 306539"/>
                    <a:gd name="connsiteX16" fmla="*/ 3225043 w 7945062"/>
                    <a:gd name="connsiteY16" fmla="*/ 177887 h 306539"/>
                    <a:gd name="connsiteX17" fmla="*/ 2924229 w 7945062"/>
                    <a:gd name="connsiteY17" fmla="*/ 195981 h 306539"/>
                    <a:gd name="connsiteX18" fmla="*/ 2641815 w 7945062"/>
                    <a:gd name="connsiteY18" fmla="*/ 188736 h 306539"/>
                    <a:gd name="connsiteX19" fmla="*/ 2362299 w 7945062"/>
                    <a:gd name="connsiteY19" fmla="*/ 198029 h 306539"/>
                    <a:gd name="connsiteX20" fmla="*/ 2046736 w 7945062"/>
                    <a:gd name="connsiteY20" fmla="*/ 201575 h 306539"/>
                    <a:gd name="connsiteX21" fmla="*/ 1764045 w 7945062"/>
                    <a:gd name="connsiteY21" fmla="*/ 225036 h 306539"/>
                    <a:gd name="connsiteX22" fmla="*/ 1452589 w 7945062"/>
                    <a:gd name="connsiteY22" fmla="*/ 232587 h 306539"/>
                    <a:gd name="connsiteX23" fmla="*/ 1175127 w 7945062"/>
                    <a:gd name="connsiteY23" fmla="*/ 243304 h 306539"/>
                    <a:gd name="connsiteX24" fmla="*/ 884637 w 7945062"/>
                    <a:gd name="connsiteY24" fmla="*/ 256237 h 306539"/>
                    <a:gd name="connsiteX25" fmla="*/ 584294 w 7945062"/>
                    <a:gd name="connsiteY25" fmla="*/ 274865 h 306539"/>
                    <a:gd name="connsiteX26" fmla="*/ 296047 w 7945062"/>
                    <a:gd name="connsiteY26" fmla="*/ 289450 h 306539"/>
                    <a:gd name="connsiteX27" fmla="*/ 0 w 7945062"/>
                    <a:gd name="connsiteY27" fmla="*/ 306539 h 306539"/>
                    <a:gd name="connsiteX0" fmla="*/ 7945062 w 7945062"/>
                    <a:gd name="connsiteY0" fmla="*/ 140836 h 336339"/>
                    <a:gd name="connsiteX1" fmla="*/ 7637903 w 7945062"/>
                    <a:gd name="connsiteY1" fmla="*/ 150774 h 336339"/>
                    <a:gd name="connsiteX2" fmla="*/ 7352503 w 7945062"/>
                    <a:gd name="connsiteY2" fmla="*/ 180343 h 336339"/>
                    <a:gd name="connsiteX3" fmla="*/ 7070744 w 7945062"/>
                    <a:gd name="connsiteY3" fmla="*/ 0 h 336339"/>
                    <a:gd name="connsiteX4" fmla="*/ 6765915 w 7945062"/>
                    <a:gd name="connsiteY4" fmla="*/ 29800 h 336339"/>
                    <a:gd name="connsiteX5" fmla="*/ 6465485 w 7945062"/>
                    <a:gd name="connsiteY5" fmla="*/ 42906 h 336339"/>
                    <a:gd name="connsiteX6" fmla="*/ 6185124 w 7945062"/>
                    <a:gd name="connsiteY6" fmla="*/ 65931 h 336339"/>
                    <a:gd name="connsiteX7" fmla="*/ 5876567 w 7945062"/>
                    <a:gd name="connsiteY7" fmla="*/ 79606 h 336339"/>
                    <a:gd name="connsiteX8" fmla="*/ 5597983 w 7945062"/>
                    <a:gd name="connsiteY8" fmla="*/ 93487 h 336339"/>
                    <a:gd name="connsiteX9" fmla="*/ 5311651 w 7945062"/>
                    <a:gd name="connsiteY9" fmla="*/ 116968 h 336339"/>
                    <a:gd name="connsiteX10" fmla="*/ 4983199 w 7945062"/>
                    <a:gd name="connsiteY10" fmla="*/ 137073 h 336339"/>
                    <a:gd name="connsiteX11" fmla="*/ 4710965 w 7945062"/>
                    <a:gd name="connsiteY11" fmla="*/ 150201 h 336339"/>
                    <a:gd name="connsiteX12" fmla="*/ 4403340 w 7945062"/>
                    <a:gd name="connsiteY12" fmla="*/ 156459 h 336339"/>
                    <a:gd name="connsiteX13" fmla="*/ 4115231 w 7945062"/>
                    <a:gd name="connsiteY13" fmla="*/ 169468 h 336339"/>
                    <a:gd name="connsiteX14" fmla="*/ 3825867 w 7945062"/>
                    <a:gd name="connsiteY14" fmla="*/ 179672 h 336339"/>
                    <a:gd name="connsiteX15" fmla="*/ 3514740 w 7945062"/>
                    <a:gd name="connsiteY15" fmla="*/ 186937 h 336339"/>
                    <a:gd name="connsiteX16" fmla="*/ 3225043 w 7945062"/>
                    <a:gd name="connsiteY16" fmla="*/ 207687 h 336339"/>
                    <a:gd name="connsiteX17" fmla="*/ 2924229 w 7945062"/>
                    <a:gd name="connsiteY17" fmla="*/ 225781 h 336339"/>
                    <a:gd name="connsiteX18" fmla="*/ 2641815 w 7945062"/>
                    <a:gd name="connsiteY18" fmla="*/ 218536 h 336339"/>
                    <a:gd name="connsiteX19" fmla="*/ 2362299 w 7945062"/>
                    <a:gd name="connsiteY19" fmla="*/ 227829 h 336339"/>
                    <a:gd name="connsiteX20" fmla="*/ 2046736 w 7945062"/>
                    <a:gd name="connsiteY20" fmla="*/ 231375 h 336339"/>
                    <a:gd name="connsiteX21" fmla="*/ 1764045 w 7945062"/>
                    <a:gd name="connsiteY21" fmla="*/ 254836 h 336339"/>
                    <a:gd name="connsiteX22" fmla="*/ 1452589 w 7945062"/>
                    <a:gd name="connsiteY22" fmla="*/ 262387 h 336339"/>
                    <a:gd name="connsiteX23" fmla="*/ 1175127 w 7945062"/>
                    <a:gd name="connsiteY23" fmla="*/ 273104 h 336339"/>
                    <a:gd name="connsiteX24" fmla="*/ 884637 w 7945062"/>
                    <a:gd name="connsiteY24" fmla="*/ 286037 h 336339"/>
                    <a:gd name="connsiteX25" fmla="*/ 584294 w 7945062"/>
                    <a:gd name="connsiteY25" fmla="*/ 304665 h 336339"/>
                    <a:gd name="connsiteX26" fmla="*/ 296047 w 7945062"/>
                    <a:gd name="connsiteY26" fmla="*/ 319250 h 336339"/>
                    <a:gd name="connsiteX27" fmla="*/ 0 w 7945062"/>
                    <a:gd name="connsiteY27" fmla="*/ 336339 h 336339"/>
                    <a:gd name="connsiteX0" fmla="*/ 7945062 w 7945062"/>
                    <a:gd name="connsiteY0" fmla="*/ 170802 h 366305"/>
                    <a:gd name="connsiteX1" fmla="*/ 7637903 w 7945062"/>
                    <a:gd name="connsiteY1" fmla="*/ 180740 h 366305"/>
                    <a:gd name="connsiteX2" fmla="*/ 7362028 w 7945062"/>
                    <a:gd name="connsiteY2" fmla="*/ 0 h 366305"/>
                    <a:gd name="connsiteX3" fmla="*/ 7070744 w 7945062"/>
                    <a:gd name="connsiteY3" fmla="*/ 29966 h 366305"/>
                    <a:gd name="connsiteX4" fmla="*/ 6765915 w 7945062"/>
                    <a:gd name="connsiteY4" fmla="*/ 59766 h 366305"/>
                    <a:gd name="connsiteX5" fmla="*/ 6465485 w 7945062"/>
                    <a:gd name="connsiteY5" fmla="*/ 72872 h 366305"/>
                    <a:gd name="connsiteX6" fmla="*/ 6185124 w 7945062"/>
                    <a:gd name="connsiteY6" fmla="*/ 95897 h 366305"/>
                    <a:gd name="connsiteX7" fmla="*/ 5876567 w 7945062"/>
                    <a:gd name="connsiteY7" fmla="*/ 109572 h 366305"/>
                    <a:gd name="connsiteX8" fmla="*/ 5597983 w 7945062"/>
                    <a:gd name="connsiteY8" fmla="*/ 123453 h 366305"/>
                    <a:gd name="connsiteX9" fmla="*/ 5311651 w 7945062"/>
                    <a:gd name="connsiteY9" fmla="*/ 146934 h 366305"/>
                    <a:gd name="connsiteX10" fmla="*/ 4983199 w 7945062"/>
                    <a:gd name="connsiteY10" fmla="*/ 167039 h 366305"/>
                    <a:gd name="connsiteX11" fmla="*/ 4710965 w 7945062"/>
                    <a:gd name="connsiteY11" fmla="*/ 180167 h 366305"/>
                    <a:gd name="connsiteX12" fmla="*/ 4403340 w 7945062"/>
                    <a:gd name="connsiteY12" fmla="*/ 186425 h 366305"/>
                    <a:gd name="connsiteX13" fmla="*/ 4115231 w 7945062"/>
                    <a:gd name="connsiteY13" fmla="*/ 199434 h 366305"/>
                    <a:gd name="connsiteX14" fmla="*/ 3825867 w 7945062"/>
                    <a:gd name="connsiteY14" fmla="*/ 209638 h 366305"/>
                    <a:gd name="connsiteX15" fmla="*/ 3514740 w 7945062"/>
                    <a:gd name="connsiteY15" fmla="*/ 216903 h 366305"/>
                    <a:gd name="connsiteX16" fmla="*/ 3225043 w 7945062"/>
                    <a:gd name="connsiteY16" fmla="*/ 237653 h 366305"/>
                    <a:gd name="connsiteX17" fmla="*/ 2924229 w 7945062"/>
                    <a:gd name="connsiteY17" fmla="*/ 255747 h 366305"/>
                    <a:gd name="connsiteX18" fmla="*/ 2641815 w 7945062"/>
                    <a:gd name="connsiteY18" fmla="*/ 248502 h 366305"/>
                    <a:gd name="connsiteX19" fmla="*/ 2362299 w 7945062"/>
                    <a:gd name="connsiteY19" fmla="*/ 257795 h 366305"/>
                    <a:gd name="connsiteX20" fmla="*/ 2046736 w 7945062"/>
                    <a:gd name="connsiteY20" fmla="*/ 261341 h 366305"/>
                    <a:gd name="connsiteX21" fmla="*/ 1764045 w 7945062"/>
                    <a:gd name="connsiteY21" fmla="*/ 284802 h 366305"/>
                    <a:gd name="connsiteX22" fmla="*/ 1452589 w 7945062"/>
                    <a:gd name="connsiteY22" fmla="*/ 292353 h 366305"/>
                    <a:gd name="connsiteX23" fmla="*/ 1175127 w 7945062"/>
                    <a:gd name="connsiteY23" fmla="*/ 303070 h 366305"/>
                    <a:gd name="connsiteX24" fmla="*/ 884637 w 7945062"/>
                    <a:gd name="connsiteY24" fmla="*/ 316003 h 366305"/>
                    <a:gd name="connsiteX25" fmla="*/ 584294 w 7945062"/>
                    <a:gd name="connsiteY25" fmla="*/ 334631 h 366305"/>
                    <a:gd name="connsiteX26" fmla="*/ 296047 w 7945062"/>
                    <a:gd name="connsiteY26" fmla="*/ 349216 h 366305"/>
                    <a:gd name="connsiteX27" fmla="*/ 0 w 7945062"/>
                    <a:gd name="connsiteY27" fmla="*/ 366305 h 366305"/>
                    <a:gd name="connsiteX0" fmla="*/ 7945062 w 7945062"/>
                    <a:gd name="connsiteY0" fmla="*/ 187626 h 383129"/>
                    <a:gd name="connsiteX1" fmla="*/ 7647428 w 7945062"/>
                    <a:gd name="connsiteY1" fmla="*/ 0 h 383129"/>
                    <a:gd name="connsiteX2" fmla="*/ 7362028 w 7945062"/>
                    <a:gd name="connsiteY2" fmla="*/ 16824 h 383129"/>
                    <a:gd name="connsiteX3" fmla="*/ 7070744 w 7945062"/>
                    <a:gd name="connsiteY3" fmla="*/ 46790 h 383129"/>
                    <a:gd name="connsiteX4" fmla="*/ 6765915 w 7945062"/>
                    <a:gd name="connsiteY4" fmla="*/ 76590 h 383129"/>
                    <a:gd name="connsiteX5" fmla="*/ 6465485 w 7945062"/>
                    <a:gd name="connsiteY5" fmla="*/ 89696 h 383129"/>
                    <a:gd name="connsiteX6" fmla="*/ 6185124 w 7945062"/>
                    <a:gd name="connsiteY6" fmla="*/ 112721 h 383129"/>
                    <a:gd name="connsiteX7" fmla="*/ 5876567 w 7945062"/>
                    <a:gd name="connsiteY7" fmla="*/ 126396 h 383129"/>
                    <a:gd name="connsiteX8" fmla="*/ 5597983 w 7945062"/>
                    <a:gd name="connsiteY8" fmla="*/ 140277 h 383129"/>
                    <a:gd name="connsiteX9" fmla="*/ 5311651 w 7945062"/>
                    <a:gd name="connsiteY9" fmla="*/ 163758 h 383129"/>
                    <a:gd name="connsiteX10" fmla="*/ 4983199 w 7945062"/>
                    <a:gd name="connsiteY10" fmla="*/ 183863 h 383129"/>
                    <a:gd name="connsiteX11" fmla="*/ 4710965 w 7945062"/>
                    <a:gd name="connsiteY11" fmla="*/ 196991 h 383129"/>
                    <a:gd name="connsiteX12" fmla="*/ 4403340 w 7945062"/>
                    <a:gd name="connsiteY12" fmla="*/ 203249 h 383129"/>
                    <a:gd name="connsiteX13" fmla="*/ 4115231 w 7945062"/>
                    <a:gd name="connsiteY13" fmla="*/ 216258 h 383129"/>
                    <a:gd name="connsiteX14" fmla="*/ 3825867 w 7945062"/>
                    <a:gd name="connsiteY14" fmla="*/ 226462 h 383129"/>
                    <a:gd name="connsiteX15" fmla="*/ 3514740 w 7945062"/>
                    <a:gd name="connsiteY15" fmla="*/ 233727 h 383129"/>
                    <a:gd name="connsiteX16" fmla="*/ 3225043 w 7945062"/>
                    <a:gd name="connsiteY16" fmla="*/ 254477 h 383129"/>
                    <a:gd name="connsiteX17" fmla="*/ 2924229 w 7945062"/>
                    <a:gd name="connsiteY17" fmla="*/ 272571 h 383129"/>
                    <a:gd name="connsiteX18" fmla="*/ 2641815 w 7945062"/>
                    <a:gd name="connsiteY18" fmla="*/ 265326 h 383129"/>
                    <a:gd name="connsiteX19" fmla="*/ 2362299 w 7945062"/>
                    <a:gd name="connsiteY19" fmla="*/ 274619 h 383129"/>
                    <a:gd name="connsiteX20" fmla="*/ 2046736 w 7945062"/>
                    <a:gd name="connsiteY20" fmla="*/ 278165 h 383129"/>
                    <a:gd name="connsiteX21" fmla="*/ 1764045 w 7945062"/>
                    <a:gd name="connsiteY21" fmla="*/ 301626 h 383129"/>
                    <a:gd name="connsiteX22" fmla="*/ 1452589 w 7945062"/>
                    <a:gd name="connsiteY22" fmla="*/ 309177 h 383129"/>
                    <a:gd name="connsiteX23" fmla="*/ 1175127 w 7945062"/>
                    <a:gd name="connsiteY23" fmla="*/ 319894 h 383129"/>
                    <a:gd name="connsiteX24" fmla="*/ 884637 w 7945062"/>
                    <a:gd name="connsiteY24" fmla="*/ 332827 h 383129"/>
                    <a:gd name="connsiteX25" fmla="*/ 584294 w 7945062"/>
                    <a:gd name="connsiteY25" fmla="*/ 351455 h 383129"/>
                    <a:gd name="connsiteX26" fmla="*/ 296047 w 7945062"/>
                    <a:gd name="connsiteY26" fmla="*/ 366040 h 383129"/>
                    <a:gd name="connsiteX27" fmla="*/ 0 w 7945062"/>
                    <a:gd name="connsiteY27" fmla="*/ 383129 h 383129"/>
                    <a:gd name="connsiteX0" fmla="*/ 7951412 w 7951412"/>
                    <a:gd name="connsiteY0" fmla="*/ 0 h 412186"/>
                    <a:gd name="connsiteX1" fmla="*/ 7647428 w 7951412"/>
                    <a:gd name="connsiteY1" fmla="*/ 29057 h 412186"/>
                    <a:gd name="connsiteX2" fmla="*/ 7362028 w 7951412"/>
                    <a:gd name="connsiteY2" fmla="*/ 45881 h 412186"/>
                    <a:gd name="connsiteX3" fmla="*/ 7070744 w 7951412"/>
                    <a:gd name="connsiteY3" fmla="*/ 75847 h 412186"/>
                    <a:gd name="connsiteX4" fmla="*/ 6765915 w 7951412"/>
                    <a:gd name="connsiteY4" fmla="*/ 105647 h 412186"/>
                    <a:gd name="connsiteX5" fmla="*/ 6465485 w 7951412"/>
                    <a:gd name="connsiteY5" fmla="*/ 118753 h 412186"/>
                    <a:gd name="connsiteX6" fmla="*/ 6185124 w 7951412"/>
                    <a:gd name="connsiteY6" fmla="*/ 141778 h 412186"/>
                    <a:gd name="connsiteX7" fmla="*/ 5876567 w 7951412"/>
                    <a:gd name="connsiteY7" fmla="*/ 155453 h 412186"/>
                    <a:gd name="connsiteX8" fmla="*/ 5597983 w 7951412"/>
                    <a:gd name="connsiteY8" fmla="*/ 169334 h 412186"/>
                    <a:gd name="connsiteX9" fmla="*/ 5311651 w 7951412"/>
                    <a:gd name="connsiteY9" fmla="*/ 192815 h 412186"/>
                    <a:gd name="connsiteX10" fmla="*/ 4983199 w 7951412"/>
                    <a:gd name="connsiteY10" fmla="*/ 212920 h 412186"/>
                    <a:gd name="connsiteX11" fmla="*/ 4710965 w 7951412"/>
                    <a:gd name="connsiteY11" fmla="*/ 226048 h 412186"/>
                    <a:gd name="connsiteX12" fmla="*/ 4403340 w 7951412"/>
                    <a:gd name="connsiteY12" fmla="*/ 232306 h 412186"/>
                    <a:gd name="connsiteX13" fmla="*/ 4115231 w 7951412"/>
                    <a:gd name="connsiteY13" fmla="*/ 245315 h 412186"/>
                    <a:gd name="connsiteX14" fmla="*/ 3825867 w 7951412"/>
                    <a:gd name="connsiteY14" fmla="*/ 255519 h 412186"/>
                    <a:gd name="connsiteX15" fmla="*/ 3514740 w 7951412"/>
                    <a:gd name="connsiteY15" fmla="*/ 262784 h 412186"/>
                    <a:gd name="connsiteX16" fmla="*/ 3225043 w 7951412"/>
                    <a:gd name="connsiteY16" fmla="*/ 283534 h 412186"/>
                    <a:gd name="connsiteX17" fmla="*/ 2924229 w 7951412"/>
                    <a:gd name="connsiteY17" fmla="*/ 301628 h 412186"/>
                    <a:gd name="connsiteX18" fmla="*/ 2641815 w 7951412"/>
                    <a:gd name="connsiteY18" fmla="*/ 294383 h 412186"/>
                    <a:gd name="connsiteX19" fmla="*/ 2362299 w 7951412"/>
                    <a:gd name="connsiteY19" fmla="*/ 303676 h 412186"/>
                    <a:gd name="connsiteX20" fmla="*/ 2046736 w 7951412"/>
                    <a:gd name="connsiteY20" fmla="*/ 307222 h 412186"/>
                    <a:gd name="connsiteX21" fmla="*/ 1764045 w 7951412"/>
                    <a:gd name="connsiteY21" fmla="*/ 330683 h 412186"/>
                    <a:gd name="connsiteX22" fmla="*/ 1452589 w 7951412"/>
                    <a:gd name="connsiteY22" fmla="*/ 338234 h 412186"/>
                    <a:gd name="connsiteX23" fmla="*/ 1175127 w 7951412"/>
                    <a:gd name="connsiteY23" fmla="*/ 348951 h 412186"/>
                    <a:gd name="connsiteX24" fmla="*/ 884637 w 7951412"/>
                    <a:gd name="connsiteY24" fmla="*/ 361884 h 412186"/>
                    <a:gd name="connsiteX25" fmla="*/ 584294 w 7951412"/>
                    <a:gd name="connsiteY25" fmla="*/ 380512 h 412186"/>
                    <a:gd name="connsiteX26" fmla="*/ 296047 w 7951412"/>
                    <a:gd name="connsiteY26" fmla="*/ 395097 h 412186"/>
                    <a:gd name="connsiteX27" fmla="*/ 0 w 7951412"/>
                    <a:gd name="connsiteY27" fmla="*/ 412186 h 412186"/>
                    <a:gd name="connsiteX0" fmla="*/ 7956175 w 7956175"/>
                    <a:gd name="connsiteY0" fmla="*/ 35470 h 383129"/>
                    <a:gd name="connsiteX1" fmla="*/ 7647428 w 7956175"/>
                    <a:gd name="connsiteY1" fmla="*/ 0 h 383129"/>
                    <a:gd name="connsiteX2" fmla="*/ 7362028 w 7956175"/>
                    <a:gd name="connsiteY2" fmla="*/ 16824 h 383129"/>
                    <a:gd name="connsiteX3" fmla="*/ 7070744 w 7956175"/>
                    <a:gd name="connsiteY3" fmla="*/ 46790 h 383129"/>
                    <a:gd name="connsiteX4" fmla="*/ 6765915 w 7956175"/>
                    <a:gd name="connsiteY4" fmla="*/ 76590 h 383129"/>
                    <a:gd name="connsiteX5" fmla="*/ 6465485 w 7956175"/>
                    <a:gd name="connsiteY5" fmla="*/ 89696 h 383129"/>
                    <a:gd name="connsiteX6" fmla="*/ 6185124 w 7956175"/>
                    <a:gd name="connsiteY6" fmla="*/ 112721 h 383129"/>
                    <a:gd name="connsiteX7" fmla="*/ 5876567 w 7956175"/>
                    <a:gd name="connsiteY7" fmla="*/ 126396 h 383129"/>
                    <a:gd name="connsiteX8" fmla="*/ 5597983 w 7956175"/>
                    <a:gd name="connsiteY8" fmla="*/ 140277 h 383129"/>
                    <a:gd name="connsiteX9" fmla="*/ 5311651 w 7956175"/>
                    <a:gd name="connsiteY9" fmla="*/ 163758 h 383129"/>
                    <a:gd name="connsiteX10" fmla="*/ 4983199 w 7956175"/>
                    <a:gd name="connsiteY10" fmla="*/ 183863 h 383129"/>
                    <a:gd name="connsiteX11" fmla="*/ 4710965 w 7956175"/>
                    <a:gd name="connsiteY11" fmla="*/ 196991 h 383129"/>
                    <a:gd name="connsiteX12" fmla="*/ 4403340 w 7956175"/>
                    <a:gd name="connsiteY12" fmla="*/ 203249 h 383129"/>
                    <a:gd name="connsiteX13" fmla="*/ 4115231 w 7956175"/>
                    <a:gd name="connsiteY13" fmla="*/ 216258 h 383129"/>
                    <a:gd name="connsiteX14" fmla="*/ 3825867 w 7956175"/>
                    <a:gd name="connsiteY14" fmla="*/ 226462 h 383129"/>
                    <a:gd name="connsiteX15" fmla="*/ 3514740 w 7956175"/>
                    <a:gd name="connsiteY15" fmla="*/ 233727 h 383129"/>
                    <a:gd name="connsiteX16" fmla="*/ 3225043 w 7956175"/>
                    <a:gd name="connsiteY16" fmla="*/ 254477 h 383129"/>
                    <a:gd name="connsiteX17" fmla="*/ 2924229 w 7956175"/>
                    <a:gd name="connsiteY17" fmla="*/ 272571 h 383129"/>
                    <a:gd name="connsiteX18" fmla="*/ 2641815 w 7956175"/>
                    <a:gd name="connsiteY18" fmla="*/ 265326 h 383129"/>
                    <a:gd name="connsiteX19" fmla="*/ 2362299 w 7956175"/>
                    <a:gd name="connsiteY19" fmla="*/ 274619 h 383129"/>
                    <a:gd name="connsiteX20" fmla="*/ 2046736 w 7956175"/>
                    <a:gd name="connsiteY20" fmla="*/ 278165 h 383129"/>
                    <a:gd name="connsiteX21" fmla="*/ 1764045 w 7956175"/>
                    <a:gd name="connsiteY21" fmla="*/ 301626 h 383129"/>
                    <a:gd name="connsiteX22" fmla="*/ 1452589 w 7956175"/>
                    <a:gd name="connsiteY22" fmla="*/ 309177 h 383129"/>
                    <a:gd name="connsiteX23" fmla="*/ 1175127 w 7956175"/>
                    <a:gd name="connsiteY23" fmla="*/ 319894 h 383129"/>
                    <a:gd name="connsiteX24" fmla="*/ 884637 w 7956175"/>
                    <a:gd name="connsiteY24" fmla="*/ 332827 h 383129"/>
                    <a:gd name="connsiteX25" fmla="*/ 584294 w 7956175"/>
                    <a:gd name="connsiteY25" fmla="*/ 351455 h 383129"/>
                    <a:gd name="connsiteX26" fmla="*/ 296047 w 7956175"/>
                    <a:gd name="connsiteY26" fmla="*/ 366040 h 383129"/>
                    <a:gd name="connsiteX27" fmla="*/ 0 w 7956175"/>
                    <a:gd name="connsiteY27" fmla="*/ 383129 h 383129"/>
                    <a:gd name="connsiteX0" fmla="*/ 7956175 w 7956175"/>
                    <a:gd name="connsiteY0" fmla="*/ 18646 h 366305"/>
                    <a:gd name="connsiteX1" fmla="*/ 7649810 w 7956175"/>
                    <a:gd name="connsiteY1" fmla="*/ 45313 h 366305"/>
                    <a:gd name="connsiteX2" fmla="*/ 7362028 w 7956175"/>
                    <a:gd name="connsiteY2" fmla="*/ 0 h 366305"/>
                    <a:gd name="connsiteX3" fmla="*/ 7070744 w 7956175"/>
                    <a:gd name="connsiteY3" fmla="*/ 29966 h 366305"/>
                    <a:gd name="connsiteX4" fmla="*/ 6765915 w 7956175"/>
                    <a:gd name="connsiteY4" fmla="*/ 59766 h 366305"/>
                    <a:gd name="connsiteX5" fmla="*/ 6465485 w 7956175"/>
                    <a:gd name="connsiteY5" fmla="*/ 72872 h 366305"/>
                    <a:gd name="connsiteX6" fmla="*/ 6185124 w 7956175"/>
                    <a:gd name="connsiteY6" fmla="*/ 95897 h 366305"/>
                    <a:gd name="connsiteX7" fmla="*/ 5876567 w 7956175"/>
                    <a:gd name="connsiteY7" fmla="*/ 109572 h 366305"/>
                    <a:gd name="connsiteX8" fmla="*/ 5597983 w 7956175"/>
                    <a:gd name="connsiteY8" fmla="*/ 123453 h 366305"/>
                    <a:gd name="connsiteX9" fmla="*/ 5311651 w 7956175"/>
                    <a:gd name="connsiteY9" fmla="*/ 146934 h 366305"/>
                    <a:gd name="connsiteX10" fmla="*/ 4983199 w 7956175"/>
                    <a:gd name="connsiteY10" fmla="*/ 167039 h 366305"/>
                    <a:gd name="connsiteX11" fmla="*/ 4710965 w 7956175"/>
                    <a:gd name="connsiteY11" fmla="*/ 180167 h 366305"/>
                    <a:gd name="connsiteX12" fmla="*/ 4403340 w 7956175"/>
                    <a:gd name="connsiteY12" fmla="*/ 186425 h 366305"/>
                    <a:gd name="connsiteX13" fmla="*/ 4115231 w 7956175"/>
                    <a:gd name="connsiteY13" fmla="*/ 199434 h 366305"/>
                    <a:gd name="connsiteX14" fmla="*/ 3825867 w 7956175"/>
                    <a:gd name="connsiteY14" fmla="*/ 209638 h 366305"/>
                    <a:gd name="connsiteX15" fmla="*/ 3514740 w 7956175"/>
                    <a:gd name="connsiteY15" fmla="*/ 216903 h 366305"/>
                    <a:gd name="connsiteX16" fmla="*/ 3225043 w 7956175"/>
                    <a:gd name="connsiteY16" fmla="*/ 237653 h 366305"/>
                    <a:gd name="connsiteX17" fmla="*/ 2924229 w 7956175"/>
                    <a:gd name="connsiteY17" fmla="*/ 255747 h 366305"/>
                    <a:gd name="connsiteX18" fmla="*/ 2641815 w 7956175"/>
                    <a:gd name="connsiteY18" fmla="*/ 248502 h 366305"/>
                    <a:gd name="connsiteX19" fmla="*/ 2362299 w 7956175"/>
                    <a:gd name="connsiteY19" fmla="*/ 257795 h 366305"/>
                    <a:gd name="connsiteX20" fmla="*/ 2046736 w 7956175"/>
                    <a:gd name="connsiteY20" fmla="*/ 261341 h 366305"/>
                    <a:gd name="connsiteX21" fmla="*/ 1764045 w 7956175"/>
                    <a:gd name="connsiteY21" fmla="*/ 284802 h 366305"/>
                    <a:gd name="connsiteX22" fmla="*/ 1452589 w 7956175"/>
                    <a:gd name="connsiteY22" fmla="*/ 292353 h 366305"/>
                    <a:gd name="connsiteX23" fmla="*/ 1175127 w 7956175"/>
                    <a:gd name="connsiteY23" fmla="*/ 303070 h 366305"/>
                    <a:gd name="connsiteX24" fmla="*/ 884637 w 7956175"/>
                    <a:gd name="connsiteY24" fmla="*/ 316003 h 366305"/>
                    <a:gd name="connsiteX25" fmla="*/ 584294 w 7956175"/>
                    <a:gd name="connsiteY25" fmla="*/ 334631 h 366305"/>
                    <a:gd name="connsiteX26" fmla="*/ 296047 w 7956175"/>
                    <a:gd name="connsiteY26" fmla="*/ 349216 h 366305"/>
                    <a:gd name="connsiteX27" fmla="*/ 0 w 7956175"/>
                    <a:gd name="connsiteY27" fmla="*/ 366305 h 366305"/>
                    <a:gd name="connsiteX0" fmla="*/ 7956175 w 7956175"/>
                    <a:gd name="connsiteY0" fmla="*/ 0 h 347659"/>
                    <a:gd name="connsiteX1" fmla="*/ 7649810 w 7956175"/>
                    <a:gd name="connsiteY1" fmla="*/ 26667 h 347659"/>
                    <a:gd name="connsiteX2" fmla="*/ 7347740 w 7956175"/>
                    <a:gd name="connsiteY2" fmla="*/ 57830 h 347659"/>
                    <a:gd name="connsiteX3" fmla="*/ 7070744 w 7956175"/>
                    <a:gd name="connsiteY3" fmla="*/ 11320 h 347659"/>
                    <a:gd name="connsiteX4" fmla="*/ 6765915 w 7956175"/>
                    <a:gd name="connsiteY4" fmla="*/ 41120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65915 w 7956175"/>
                    <a:gd name="connsiteY4" fmla="*/ 41120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5485 w 7956175"/>
                    <a:gd name="connsiteY5" fmla="*/ 54226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85124 w 7956175"/>
                    <a:gd name="connsiteY6" fmla="*/ 77251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97983 w 7956175"/>
                    <a:gd name="connsiteY8" fmla="*/ 104807 h 347659"/>
                    <a:gd name="connsiteX9" fmla="*/ 5311651 w 7956175"/>
                    <a:gd name="connsiteY9" fmla="*/ 128288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97983 w 7956175"/>
                    <a:gd name="connsiteY8" fmla="*/ 104807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6567 w 7956175"/>
                    <a:gd name="connsiteY7" fmla="*/ 90926 h 347659"/>
                    <a:gd name="connsiteX8" fmla="*/ 5581315 w 7956175"/>
                    <a:gd name="connsiteY8" fmla="*/ 169333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3199 w 7956175"/>
                    <a:gd name="connsiteY10" fmla="*/ 148393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710965 w 7956175"/>
                    <a:gd name="connsiteY11" fmla="*/ 161521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03340 w 7956175"/>
                    <a:gd name="connsiteY12" fmla="*/ 167779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15231 w 7956175"/>
                    <a:gd name="connsiteY13" fmla="*/ 180788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25867 w 7956175"/>
                    <a:gd name="connsiteY14" fmla="*/ 190992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14740 w 7956175"/>
                    <a:gd name="connsiteY15" fmla="*/ 198257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25043 w 7956175"/>
                    <a:gd name="connsiteY16" fmla="*/ 219007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24229 w 7956175"/>
                    <a:gd name="connsiteY17" fmla="*/ 237101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41815 w 7956175"/>
                    <a:gd name="connsiteY18" fmla="*/ 229856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2299 w 7956175"/>
                    <a:gd name="connsiteY19" fmla="*/ 239149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46736 w 7956175"/>
                    <a:gd name="connsiteY20" fmla="*/ 242695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4045 w 7956175"/>
                    <a:gd name="connsiteY21" fmla="*/ 266156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8807 w 7956175"/>
                    <a:gd name="connsiteY21" fmla="*/ 275715 h 347659"/>
                    <a:gd name="connsiteX22" fmla="*/ 1452589 w 7956175"/>
                    <a:gd name="connsiteY22" fmla="*/ 273707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56175 w 7956175"/>
                    <a:gd name="connsiteY0" fmla="*/ 0 h 347659"/>
                    <a:gd name="connsiteX1" fmla="*/ 7649810 w 7956175"/>
                    <a:gd name="connsiteY1" fmla="*/ 26667 h 347659"/>
                    <a:gd name="connsiteX2" fmla="*/ 7347740 w 7956175"/>
                    <a:gd name="connsiteY2" fmla="*/ 57830 h 347659"/>
                    <a:gd name="connsiteX3" fmla="*/ 7054075 w 7956175"/>
                    <a:gd name="connsiteY3" fmla="*/ 80626 h 347659"/>
                    <a:gd name="connsiteX4" fmla="*/ 6754008 w 7956175"/>
                    <a:gd name="connsiteY4" fmla="*/ 117596 h 347659"/>
                    <a:gd name="connsiteX5" fmla="*/ 6460722 w 7956175"/>
                    <a:gd name="connsiteY5" fmla="*/ 125922 h 347659"/>
                    <a:gd name="connsiteX6" fmla="*/ 6177981 w 7956175"/>
                    <a:gd name="connsiteY6" fmla="*/ 132219 h 347659"/>
                    <a:gd name="connsiteX7" fmla="*/ 5874185 w 7956175"/>
                    <a:gd name="connsiteY7" fmla="*/ 155454 h 347659"/>
                    <a:gd name="connsiteX8" fmla="*/ 5581315 w 7956175"/>
                    <a:gd name="connsiteY8" fmla="*/ 169333 h 347659"/>
                    <a:gd name="connsiteX9" fmla="*/ 5292601 w 7956175"/>
                    <a:gd name="connsiteY9" fmla="*/ 180866 h 347659"/>
                    <a:gd name="connsiteX10" fmla="*/ 4985580 w 7956175"/>
                    <a:gd name="connsiteY10" fmla="*/ 215310 h 347659"/>
                    <a:gd name="connsiteX11" fmla="*/ 4689534 w 7956175"/>
                    <a:gd name="connsiteY11" fmla="*/ 209318 h 347659"/>
                    <a:gd name="connsiteX12" fmla="*/ 4412865 w 7956175"/>
                    <a:gd name="connsiteY12" fmla="*/ 227526 h 347659"/>
                    <a:gd name="connsiteX13" fmla="*/ 4131900 w 7956175"/>
                    <a:gd name="connsiteY13" fmla="*/ 226196 h 347659"/>
                    <a:gd name="connsiteX14" fmla="*/ 3835393 w 7956175"/>
                    <a:gd name="connsiteY14" fmla="*/ 234009 h 347659"/>
                    <a:gd name="connsiteX15" fmla="*/ 3538554 w 7956175"/>
                    <a:gd name="connsiteY15" fmla="*/ 248445 h 347659"/>
                    <a:gd name="connsiteX16" fmla="*/ 3244094 w 7956175"/>
                    <a:gd name="connsiteY16" fmla="*/ 266805 h 347659"/>
                    <a:gd name="connsiteX17" fmla="*/ 2962329 w 7956175"/>
                    <a:gd name="connsiteY17" fmla="*/ 275339 h 347659"/>
                    <a:gd name="connsiteX18" fmla="*/ 2658484 w 7956175"/>
                    <a:gd name="connsiteY18" fmla="*/ 270485 h 347659"/>
                    <a:gd name="connsiteX19" fmla="*/ 2367061 w 7956175"/>
                    <a:gd name="connsiteY19" fmla="*/ 272608 h 347659"/>
                    <a:gd name="connsiteX20" fmla="*/ 2080074 w 7956175"/>
                    <a:gd name="connsiteY20" fmla="*/ 278543 h 347659"/>
                    <a:gd name="connsiteX21" fmla="*/ 1768807 w 7956175"/>
                    <a:gd name="connsiteY21" fmla="*/ 275715 h 347659"/>
                    <a:gd name="connsiteX22" fmla="*/ 1476402 w 7956175"/>
                    <a:gd name="connsiteY22" fmla="*/ 278486 h 347659"/>
                    <a:gd name="connsiteX23" fmla="*/ 1175127 w 7956175"/>
                    <a:gd name="connsiteY23" fmla="*/ 284424 h 347659"/>
                    <a:gd name="connsiteX24" fmla="*/ 884637 w 7956175"/>
                    <a:gd name="connsiteY24" fmla="*/ 297357 h 347659"/>
                    <a:gd name="connsiteX25" fmla="*/ 584294 w 7956175"/>
                    <a:gd name="connsiteY25" fmla="*/ 315985 h 347659"/>
                    <a:gd name="connsiteX26" fmla="*/ 296047 w 7956175"/>
                    <a:gd name="connsiteY26" fmla="*/ 330570 h 347659"/>
                    <a:gd name="connsiteX27" fmla="*/ 0 w 7956175"/>
                    <a:gd name="connsiteY27" fmla="*/ 347659 h 347659"/>
                    <a:gd name="connsiteX0" fmla="*/ 7929981 w 7929981"/>
                    <a:gd name="connsiteY0" fmla="*/ 0 h 330570"/>
                    <a:gd name="connsiteX1" fmla="*/ 7623616 w 7929981"/>
                    <a:gd name="connsiteY1" fmla="*/ 26667 h 330570"/>
                    <a:gd name="connsiteX2" fmla="*/ 7321546 w 7929981"/>
                    <a:gd name="connsiteY2" fmla="*/ 57830 h 330570"/>
                    <a:gd name="connsiteX3" fmla="*/ 7027881 w 7929981"/>
                    <a:gd name="connsiteY3" fmla="*/ 80626 h 330570"/>
                    <a:gd name="connsiteX4" fmla="*/ 6727814 w 7929981"/>
                    <a:gd name="connsiteY4" fmla="*/ 117596 h 330570"/>
                    <a:gd name="connsiteX5" fmla="*/ 6434528 w 7929981"/>
                    <a:gd name="connsiteY5" fmla="*/ 125922 h 330570"/>
                    <a:gd name="connsiteX6" fmla="*/ 6151787 w 7929981"/>
                    <a:gd name="connsiteY6" fmla="*/ 132219 h 330570"/>
                    <a:gd name="connsiteX7" fmla="*/ 5847991 w 7929981"/>
                    <a:gd name="connsiteY7" fmla="*/ 155454 h 330570"/>
                    <a:gd name="connsiteX8" fmla="*/ 5555121 w 7929981"/>
                    <a:gd name="connsiteY8" fmla="*/ 169333 h 330570"/>
                    <a:gd name="connsiteX9" fmla="*/ 5266407 w 7929981"/>
                    <a:gd name="connsiteY9" fmla="*/ 180866 h 330570"/>
                    <a:gd name="connsiteX10" fmla="*/ 4959386 w 7929981"/>
                    <a:gd name="connsiteY10" fmla="*/ 215310 h 330570"/>
                    <a:gd name="connsiteX11" fmla="*/ 4663340 w 7929981"/>
                    <a:gd name="connsiteY11" fmla="*/ 209318 h 330570"/>
                    <a:gd name="connsiteX12" fmla="*/ 4386671 w 7929981"/>
                    <a:gd name="connsiteY12" fmla="*/ 227526 h 330570"/>
                    <a:gd name="connsiteX13" fmla="*/ 4105706 w 7929981"/>
                    <a:gd name="connsiteY13" fmla="*/ 226196 h 330570"/>
                    <a:gd name="connsiteX14" fmla="*/ 3809199 w 7929981"/>
                    <a:gd name="connsiteY14" fmla="*/ 234009 h 330570"/>
                    <a:gd name="connsiteX15" fmla="*/ 3512360 w 7929981"/>
                    <a:gd name="connsiteY15" fmla="*/ 248445 h 330570"/>
                    <a:gd name="connsiteX16" fmla="*/ 3217900 w 7929981"/>
                    <a:gd name="connsiteY16" fmla="*/ 266805 h 330570"/>
                    <a:gd name="connsiteX17" fmla="*/ 2936135 w 7929981"/>
                    <a:gd name="connsiteY17" fmla="*/ 275339 h 330570"/>
                    <a:gd name="connsiteX18" fmla="*/ 2632290 w 7929981"/>
                    <a:gd name="connsiteY18" fmla="*/ 270485 h 330570"/>
                    <a:gd name="connsiteX19" fmla="*/ 2340867 w 7929981"/>
                    <a:gd name="connsiteY19" fmla="*/ 272608 h 330570"/>
                    <a:gd name="connsiteX20" fmla="*/ 2053880 w 7929981"/>
                    <a:gd name="connsiteY20" fmla="*/ 278543 h 330570"/>
                    <a:gd name="connsiteX21" fmla="*/ 1742613 w 7929981"/>
                    <a:gd name="connsiteY21" fmla="*/ 275715 h 330570"/>
                    <a:gd name="connsiteX22" fmla="*/ 1450208 w 7929981"/>
                    <a:gd name="connsiteY22" fmla="*/ 278486 h 330570"/>
                    <a:gd name="connsiteX23" fmla="*/ 1148933 w 7929981"/>
                    <a:gd name="connsiteY23" fmla="*/ 284424 h 330570"/>
                    <a:gd name="connsiteX24" fmla="*/ 858443 w 7929981"/>
                    <a:gd name="connsiteY24" fmla="*/ 297357 h 330570"/>
                    <a:gd name="connsiteX25" fmla="*/ 558100 w 7929981"/>
                    <a:gd name="connsiteY25" fmla="*/ 315985 h 330570"/>
                    <a:gd name="connsiteX26" fmla="*/ 269853 w 7929981"/>
                    <a:gd name="connsiteY26" fmla="*/ 330570 h 330570"/>
                    <a:gd name="connsiteX27" fmla="*/ 0 w 7929981"/>
                    <a:gd name="connsiteY27" fmla="*/ 287912 h 33057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281759 w 7941887"/>
                    <a:gd name="connsiteY26" fmla="*/ 330570 h 335710"/>
                    <a:gd name="connsiteX27" fmla="*/ 0 w 7941887"/>
                    <a:gd name="connsiteY27" fmla="*/ 335710 h 33571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303190 w 7941887"/>
                    <a:gd name="connsiteY26" fmla="*/ 273213 h 335710"/>
                    <a:gd name="connsiteX27" fmla="*/ 0 w 7941887"/>
                    <a:gd name="connsiteY27" fmla="*/ 335710 h 335710"/>
                    <a:gd name="connsiteX0" fmla="*/ 7941887 w 7941887"/>
                    <a:gd name="connsiteY0" fmla="*/ 0 h 335710"/>
                    <a:gd name="connsiteX1" fmla="*/ 7635522 w 7941887"/>
                    <a:gd name="connsiteY1" fmla="*/ 26667 h 335710"/>
                    <a:gd name="connsiteX2" fmla="*/ 7333452 w 7941887"/>
                    <a:gd name="connsiteY2" fmla="*/ 57830 h 335710"/>
                    <a:gd name="connsiteX3" fmla="*/ 7039787 w 7941887"/>
                    <a:gd name="connsiteY3" fmla="*/ 80626 h 335710"/>
                    <a:gd name="connsiteX4" fmla="*/ 6739720 w 7941887"/>
                    <a:gd name="connsiteY4" fmla="*/ 117596 h 335710"/>
                    <a:gd name="connsiteX5" fmla="*/ 6446434 w 7941887"/>
                    <a:gd name="connsiteY5" fmla="*/ 125922 h 335710"/>
                    <a:gd name="connsiteX6" fmla="*/ 6163693 w 7941887"/>
                    <a:gd name="connsiteY6" fmla="*/ 132219 h 335710"/>
                    <a:gd name="connsiteX7" fmla="*/ 5859897 w 7941887"/>
                    <a:gd name="connsiteY7" fmla="*/ 155454 h 335710"/>
                    <a:gd name="connsiteX8" fmla="*/ 5567027 w 7941887"/>
                    <a:gd name="connsiteY8" fmla="*/ 169333 h 335710"/>
                    <a:gd name="connsiteX9" fmla="*/ 5278313 w 7941887"/>
                    <a:gd name="connsiteY9" fmla="*/ 180866 h 335710"/>
                    <a:gd name="connsiteX10" fmla="*/ 4971292 w 7941887"/>
                    <a:gd name="connsiteY10" fmla="*/ 215310 h 335710"/>
                    <a:gd name="connsiteX11" fmla="*/ 4675246 w 7941887"/>
                    <a:gd name="connsiteY11" fmla="*/ 209318 h 335710"/>
                    <a:gd name="connsiteX12" fmla="*/ 4398577 w 7941887"/>
                    <a:gd name="connsiteY12" fmla="*/ 227526 h 335710"/>
                    <a:gd name="connsiteX13" fmla="*/ 4117612 w 7941887"/>
                    <a:gd name="connsiteY13" fmla="*/ 226196 h 335710"/>
                    <a:gd name="connsiteX14" fmla="*/ 3821105 w 7941887"/>
                    <a:gd name="connsiteY14" fmla="*/ 234009 h 335710"/>
                    <a:gd name="connsiteX15" fmla="*/ 3524266 w 7941887"/>
                    <a:gd name="connsiteY15" fmla="*/ 248445 h 335710"/>
                    <a:gd name="connsiteX16" fmla="*/ 3229806 w 7941887"/>
                    <a:gd name="connsiteY16" fmla="*/ 266805 h 335710"/>
                    <a:gd name="connsiteX17" fmla="*/ 2948041 w 7941887"/>
                    <a:gd name="connsiteY17" fmla="*/ 275339 h 335710"/>
                    <a:gd name="connsiteX18" fmla="*/ 2644196 w 7941887"/>
                    <a:gd name="connsiteY18" fmla="*/ 270485 h 335710"/>
                    <a:gd name="connsiteX19" fmla="*/ 2352773 w 7941887"/>
                    <a:gd name="connsiteY19" fmla="*/ 272608 h 335710"/>
                    <a:gd name="connsiteX20" fmla="*/ 2065786 w 7941887"/>
                    <a:gd name="connsiteY20" fmla="*/ 278543 h 335710"/>
                    <a:gd name="connsiteX21" fmla="*/ 1754519 w 7941887"/>
                    <a:gd name="connsiteY21" fmla="*/ 275715 h 335710"/>
                    <a:gd name="connsiteX22" fmla="*/ 1462114 w 7941887"/>
                    <a:gd name="connsiteY22" fmla="*/ 278486 h 335710"/>
                    <a:gd name="connsiteX23" fmla="*/ 1160839 w 7941887"/>
                    <a:gd name="connsiteY23" fmla="*/ 284424 h 335710"/>
                    <a:gd name="connsiteX24" fmla="*/ 870349 w 7941887"/>
                    <a:gd name="connsiteY24" fmla="*/ 297357 h 335710"/>
                    <a:gd name="connsiteX25" fmla="*/ 570006 w 7941887"/>
                    <a:gd name="connsiteY25" fmla="*/ 315985 h 335710"/>
                    <a:gd name="connsiteX26" fmla="*/ 288903 w 7941887"/>
                    <a:gd name="connsiteY26" fmla="*/ 328180 h 335710"/>
                    <a:gd name="connsiteX27" fmla="*/ 0 w 7941887"/>
                    <a:gd name="connsiteY27" fmla="*/ 335710 h 335710"/>
                    <a:gd name="connsiteX0" fmla="*/ 7922837 w 7922837"/>
                    <a:gd name="connsiteY0" fmla="*/ 8385 h 309043"/>
                    <a:gd name="connsiteX1" fmla="*/ 7635522 w 7922837"/>
                    <a:gd name="connsiteY1" fmla="*/ 0 h 309043"/>
                    <a:gd name="connsiteX2" fmla="*/ 7333452 w 7922837"/>
                    <a:gd name="connsiteY2" fmla="*/ 31163 h 309043"/>
                    <a:gd name="connsiteX3" fmla="*/ 7039787 w 7922837"/>
                    <a:gd name="connsiteY3" fmla="*/ 53959 h 309043"/>
                    <a:gd name="connsiteX4" fmla="*/ 6739720 w 7922837"/>
                    <a:gd name="connsiteY4" fmla="*/ 90929 h 309043"/>
                    <a:gd name="connsiteX5" fmla="*/ 6446434 w 7922837"/>
                    <a:gd name="connsiteY5" fmla="*/ 99255 h 309043"/>
                    <a:gd name="connsiteX6" fmla="*/ 6163693 w 7922837"/>
                    <a:gd name="connsiteY6" fmla="*/ 105552 h 309043"/>
                    <a:gd name="connsiteX7" fmla="*/ 5859897 w 7922837"/>
                    <a:gd name="connsiteY7" fmla="*/ 128787 h 309043"/>
                    <a:gd name="connsiteX8" fmla="*/ 5567027 w 7922837"/>
                    <a:gd name="connsiteY8" fmla="*/ 142666 h 309043"/>
                    <a:gd name="connsiteX9" fmla="*/ 5278313 w 7922837"/>
                    <a:gd name="connsiteY9" fmla="*/ 154199 h 309043"/>
                    <a:gd name="connsiteX10" fmla="*/ 4971292 w 7922837"/>
                    <a:gd name="connsiteY10" fmla="*/ 188643 h 309043"/>
                    <a:gd name="connsiteX11" fmla="*/ 4675246 w 7922837"/>
                    <a:gd name="connsiteY11" fmla="*/ 182651 h 309043"/>
                    <a:gd name="connsiteX12" fmla="*/ 4398577 w 7922837"/>
                    <a:gd name="connsiteY12" fmla="*/ 200859 h 309043"/>
                    <a:gd name="connsiteX13" fmla="*/ 4117612 w 7922837"/>
                    <a:gd name="connsiteY13" fmla="*/ 199529 h 309043"/>
                    <a:gd name="connsiteX14" fmla="*/ 3821105 w 7922837"/>
                    <a:gd name="connsiteY14" fmla="*/ 207342 h 309043"/>
                    <a:gd name="connsiteX15" fmla="*/ 3524266 w 7922837"/>
                    <a:gd name="connsiteY15" fmla="*/ 221778 h 309043"/>
                    <a:gd name="connsiteX16" fmla="*/ 3229806 w 7922837"/>
                    <a:gd name="connsiteY16" fmla="*/ 240138 h 309043"/>
                    <a:gd name="connsiteX17" fmla="*/ 2948041 w 7922837"/>
                    <a:gd name="connsiteY17" fmla="*/ 248672 h 309043"/>
                    <a:gd name="connsiteX18" fmla="*/ 2644196 w 7922837"/>
                    <a:gd name="connsiteY18" fmla="*/ 243818 h 309043"/>
                    <a:gd name="connsiteX19" fmla="*/ 2352773 w 7922837"/>
                    <a:gd name="connsiteY19" fmla="*/ 245941 h 309043"/>
                    <a:gd name="connsiteX20" fmla="*/ 2065786 w 7922837"/>
                    <a:gd name="connsiteY20" fmla="*/ 251876 h 309043"/>
                    <a:gd name="connsiteX21" fmla="*/ 1754519 w 7922837"/>
                    <a:gd name="connsiteY21" fmla="*/ 249048 h 309043"/>
                    <a:gd name="connsiteX22" fmla="*/ 1462114 w 7922837"/>
                    <a:gd name="connsiteY22" fmla="*/ 251819 h 309043"/>
                    <a:gd name="connsiteX23" fmla="*/ 1160839 w 7922837"/>
                    <a:gd name="connsiteY23" fmla="*/ 257757 h 309043"/>
                    <a:gd name="connsiteX24" fmla="*/ 870349 w 7922837"/>
                    <a:gd name="connsiteY24" fmla="*/ 270690 h 309043"/>
                    <a:gd name="connsiteX25" fmla="*/ 570006 w 7922837"/>
                    <a:gd name="connsiteY25" fmla="*/ 289318 h 309043"/>
                    <a:gd name="connsiteX26" fmla="*/ 288903 w 7922837"/>
                    <a:gd name="connsiteY26" fmla="*/ 301513 h 309043"/>
                    <a:gd name="connsiteX27" fmla="*/ 0 w 7922837"/>
                    <a:gd name="connsiteY27" fmla="*/ 309043 h 309043"/>
                    <a:gd name="connsiteX0" fmla="*/ 7922837 w 7922837"/>
                    <a:gd name="connsiteY0" fmla="*/ 0 h 300658"/>
                    <a:gd name="connsiteX1" fmla="*/ 7635522 w 7922837"/>
                    <a:gd name="connsiteY1" fmla="*/ 17107 h 300658"/>
                    <a:gd name="connsiteX2" fmla="*/ 7333452 w 7922837"/>
                    <a:gd name="connsiteY2" fmla="*/ 22778 h 300658"/>
                    <a:gd name="connsiteX3" fmla="*/ 7039787 w 7922837"/>
                    <a:gd name="connsiteY3" fmla="*/ 45574 h 300658"/>
                    <a:gd name="connsiteX4" fmla="*/ 6739720 w 7922837"/>
                    <a:gd name="connsiteY4" fmla="*/ 82544 h 300658"/>
                    <a:gd name="connsiteX5" fmla="*/ 6446434 w 7922837"/>
                    <a:gd name="connsiteY5" fmla="*/ 90870 h 300658"/>
                    <a:gd name="connsiteX6" fmla="*/ 6163693 w 7922837"/>
                    <a:gd name="connsiteY6" fmla="*/ 97167 h 300658"/>
                    <a:gd name="connsiteX7" fmla="*/ 5859897 w 7922837"/>
                    <a:gd name="connsiteY7" fmla="*/ 120402 h 300658"/>
                    <a:gd name="connsiteX8" fmla="*/ 5567027 w 7922837"/>
                    <a:gd name="connsiteY8" fmla="*/ 134281 h 300658"/>
                    <a:gd name="connsiteX9" fmla="*/ 5278313 w 7922837"/>
                    <a:gd name="connsiteY9" fmla="*/ 145814 h 300658"/>
                    <a:gd name="connsiteX10" fmla="*/ 4971292 w 7922837"/>
                    <a:gd name="connsiteY10" fmla="*/ 180258 h 300658"/>
                    <a:gd name="connsiteX11" fmla="*/ 4675246 w 7922837"/>
                    <a:gd name="connsiteY11" fmla="*/ 174266 h 300658"/>
                    <a:gd name="connsiteX12" fmla="*/ 4398577 w 7922837"/>
                    <a:gd name="connsiteY12" fmla="*/ 192474 h 300658"/>
                    <a:gd name="connsiteX13" fmla="*/ 4117612 w 7922837"/>
                    <a:gd name="connsiteY13" fmla="*/ 191144 h 300658"/>
                    <a:gd name="connsiteX14" fmla="*/ 3821105 w 7922837"/>
                    <a:gd name="connsiteY14" fmla="*/ 198957 h 300658"/>
                    <a:gd name="connsiteX15" fmla="*/ 3524266 w 7922837"/>
                    <a:gd name="connsiteY15" fmla="*/ 213393 h 300658"/>
                    <a:gd name="connsiteX16" fmla="*/ 3229806 w 7922837"/>
                    <a:gd name="connsiteY16" fmla="*/ 231753 h 300658"/>
                    <a:gd name="connsiteX17" fmla="*/ 2948041 w 7922837"/>
                    <a:gd name="connsiteY17" fmla="*/ 240287 h 300658"/>
                    <a:gd name="connsiteX18" fmla="*/ 2644196 w 7922837"/>
                    <a:gd name="connsiteY18" fmla="*/ 235433 h 300658"/>
                    <a:gd name="connsiteX19" fmla="*/ 2352773 w 7922837"/>
                    <a:gd name="connsiteY19" fmla="*/ 237556 h 300658"/>
                    <a:gd name="connsiteX20" fmla="*/ 2065786 w 7922837"/>
                    <a:gd name="connsiteY20" fmla="*/ 243491 h 300658"/>
                    <a:gd name="connsiteX21" fmla="*/ 1754519 w 7922837"/>
                    <a:gd name="connsiteY21" fmla="*/ 240663 h 300658"/>
                    <a:gd name="connsiteX22" fmla="*/ 1462114 w 7922837"/>
                    <a:gd name="connsiteY22" fmla="*/ 243434 h 300658"/>
                    <a:gd name="connsiteX23" fmla="*/ 1160839 w 7922837"/>
                    <a:gd name="connsiteY23" fmla="*/ 249372 h 300658"/>
                    <a:gd name="connsiteX24" fmla="*/ 870349 w 7922837"/>
                    <a:gd name="connsiteY24" fmla="*/ 262305 h 300658"/>
                    <a:gd name="connsiteX25" fmla="*/ 570006 w 7922837"/>
                    <a:gd name="connsiteY25" fmla="*/ 280933 h 300658"/>
                    <a:gd name="connsiteX26" fmla="*/ 288903 w 7922837"/>
                    <a:gd name="connsiteY26" fmla="*/ 293128 h 300658"/>
                    <a:gd name="connsiteX27" fmla="*/ 0 w 7922837"/>
                    <a:gd name="connsiteY27" fmla="*/ 300658 h 300658"/>
                    <a:gd name="connsiteX0" fmla="*/ 7919662 w 7919662"/>
                    <a:gd name="connsiteY0" fmla="*/ 0 h 294285"/>
                    <a:gd name="connsiteX1" fmla="*/ 7635522 w 7919662"/>
                    <a:gd name="connsiteY1" fmla="*/ 10734 h 294285"/>
                    <a:gd name="connsiteX2" fmla="*/ 7333452 w 7919662"/>
                    <a:gd name="connsiteY2" fmla="*/ 16405 h 294285"/>
                    <a:gd name="connsiteX3" fmla="*/ 7039787 w 7919662"/>
                    <a:gd name="connsiteY3" fmla="*/ 39201 h 294285"/>
                    <a:gd name="connsiteX4" fmla="*/ 6739720 w 7919662"/>
                    <a:gd name="connsiteY4" fmla="*/ 7617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39787 w 7919662"/>
                    <a:gd name="connsiteY3" fmla="*/ 39201 h 294285"/>
                    <a:gd name="connsiteX4" fmla="*/ 6739720 w 7919662"/>
                    <a:gd name="connsiteY4" fmla="*/ 7617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39720 w 7919662"/>
                    <a:gd name="connsiteY4" fmla="*/ 7617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2696 h 296981"/>
                    <a:gd name="connsiteX1" fmla="*/ 7635522 w 7919662"/>
                    <a:gd name="connsiteY1" fmla="*/ 13430 h 296981"/>
                    <a:gd name="connsiteX2" fmla="*/ 7339802 w 7919662"/>
                    <a:gd name="connsiteY2" fmla="*/ 38220 h 296981"/>
                    <a:gd name="connsiteX3" fmla="*/ 7049312 w 7919662"/>
                    <a:gd name="connsiteY3" fmla="*/ 51456 h 296981"/>
                    <a:gd name="connsiteX4" fmla="*/ 6761151 w 7919662"/>
                    <a:gd name="connsiteY4" fmla="*/ 0 h 296981"/>
                    <a:gd name="connsiteX5" fmla="*/ 6446434 w 7919662"/>
                    <a:gd name="connsiteY5" fmla="*/ 87193 h 296981"/>
                    <a:gd name="connsiteX6" fmla="*/ 6163693 w 7919662"/>
                    <a:gd name="connsiteY6" fmla="*/ 93490 h 296981"/>
                    <a:gd name="connsiteX7" fmla="*/ 5859897 w 7919662"/>
                    <a:gd name="connsiteY7" fmla="*/ 116725 h 296981"/>
                    <a:gd name="connsiteX8" fmla="*/ 5567027 w 7919662"/>
                    <a:gd name="connsiteY8" fmla="*/ 130604 h 296981"/>
                    <a:gd name="connsiteX9" fmla="*/ 5278313 w 7919662"/>
                    <a:gd name="connsiteY9" fmla="*/ 142137 h 296981"/>
                    <a:gd name="connsiteX10" fmla="*/ 4971292 w 7919662"/>
                    <a:gd name="connsiteY10" fmla="*/ 176581 h 296981"/>
                    <a:gd name="connsiteX11" fmla="*/ 4675246 w 7919662"/>
                    <a:gd name="connsiteY11" fmla="*/ 170589 h 296981"/>
                    <a:gd name="connsiteX12" fmla="*/ 4398577 w 7919662"/>
                    <a:gd name="connsiteY12" fmla="*/ 188797 h 296981"/>
                    <a:gd name="connsiteX13" fmla="*/ 4117612 w 7919662"/>
                    <a:gd name="connsiteY13" fmla="*/ 187467 h 296981"/>
                    <a:gd name="connsiteX14" fmla="*/ 3821105 w 7919662"/>
                    <a:gd name="connsiteY14" fmla="*/ 195280 h 296981"/>
                    <a:gd name="connsiteX15" fmla="*/ 3524266 w 7919662"/>
                    <a:gd name="connsiteY15" fmla="*/ 209716 h 296981"/>
                    <a:gd name="connsiteX16" fmla="*/ 3229806 w 7919662"/>
                    <a:gd name="connsiteY16" fmla="*/ 228076 h 296981"/>
                    <a:gd name="connsiteX17" fmla="*/ 2948041 w 7919662"/>
                    <a:gd name="connsiteY17" fmla="*/ 236610 h 296981"/>
                    <a:gd name="connsiteX18" fmla="*/ 2644196 w 7919662"/>
                    <a:gd name="connsiteY18" fmla="*/ 231756 h 296981"/>
                    <a:gd name="connsiteX19" fmla="*/ 2352773 w 7919662"/>
                    <a:gd name="connsiteY19" fmla="*/ 233879 h 296981"/>
                    <a:gd name="connsiteX20" fmla="*/ 2065786 w 7919662"/>
                    <a:gd name="connsiteY20" fmla="*/ 239814 h 296981"/>
                    <a:gd name="connsiteX21" fmla="*/ 1754519 w 7919662"/>
                    <a:gd name="connsiteY21" fmla="*/ 236986 h 296981"/>
                    <a:gd name="connsiteX22" fmla="*/ 1462114 w 7919662"/>
                    <a:gd name="connsiteY22" fmla="*/ 239757 h 296981"/>
                    <a:gd name="connsiteX23" fmla="*/ 1160839 w 7919662"/>
                    <a:gd name="connsiteY23" fmla="*/ 245695 h 296981"/>
                    <a:gd name="connsiteX24" fmla="*/ 870349 w 7919662"/>
                    <a:gd name="connsiteY24" fmla="*/ 258628 h 296981"/>
                    <a:gd name="connsiteX25" fmla="*/ 570006 w 7919662"/>
                    <a:gd name="connsiteY25" fmla="*/ 277256 h 296981"/>
                    <a:gd name="connsiteX26" fmla="*/ 288903 w 7919662"/>
                    <a:gd name="connsiteY26" fmla="*/ 289451 h 296981"/>
                    <a:gd name="connsiteX27" fmla="*/ 0 w 7919662"/>
                    <a:gd name="connsiteY27" fmla="*/ 296981 h 296981"/>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46434 w 7919662"/>
                    <a:gd name="connsiteY5" fmla="*/ 8449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67865 w 7919662"/>
                    <a:gd name="connsiteY5" fmla="*/ 41479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63693 w 7919662"/>
                    <a:gd name="connsiteY6" fmla="*/ 9079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5599 w 7919662"/>
                    <a:gd name="connsiteY6" fmla="*/ 21488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59897 w 7919662"/>
                    <a:gd name="connsiteY7" fmla="*/ 114029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83710 w 7919662"/>
                    <a:gd name="connsiteY7" fmla="*/ 54282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67027 w 7919662"/>
                    <a:gd name="connsiteY8" fmla="*/ 127908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62265 w 7919662"/>
                    <a:gd name="connsiteY8" fmla="*/ 34702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39441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92600 w 7919662"/>
                    <a:gd name="connsiteY9" fmla="*/ 86864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97363 w 7919662"/>
                    <a:gd name="connsiteY9" fmla="*/ 206358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71292 w 7919662"/>
                    <a:gd name="connsiteY10" fmla="*/ 173885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75246 w 7919662"/>
                    <a:gd name="connsiteY11" fmla="*/ 167893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398577 w 7919662"/>
                    <a:gd name="connsiteY12" fmla="*/ 186101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17612 w 7919662"/>
                    <a:gd name="connsiteY13" fmla="*/ 184771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21105 w 7919662"/>
                    <a:gd name="connsiteY14" fmla="*/ 192584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24266 w 7919662"/>
                    <a:gd name="connsiteY15" fmla="*/ 207020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9806 w 7919662"/>
                    <a:gd name="connsiteY16" fmla="*/ 225380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48041 w 7919662"/>
                    <a:gd name="connsiteY17" fmla="*/ 233914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44196 w 7919662"/>
                    <a:gd name="connsiteY18" fmla="*/ 229060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231183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65786 w 7919662"/>
                    <a:gd name="connsiteY20" fmla="*/ 237118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3429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3706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60839 w 7919662"/>
                    <a:gd name="connsiteY23" fmla="*/ 242999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317084"/>
                    <a:gd name="connsiteX1" fmla="*/ 7635522 w 7919662"/>
                    <a:gd name="connsiteY1" fmla="*/ 10734 h 317084"/>
                    <a:gd name="connsiteX2" fmla="*/ 7339802 w 7919662"/>
                    <a:gd name="connsiteY2" fmla="*/ 35524 h 317084"/>
                    <a:gd name="connsiteX3" fmla="*/ 7049312 w 7919662"/>
                    <a:gd name="connsiteY3" fmla="*/ 48760 h 317084"/>
                    <a:gd name="connsiteX4" fmla="*/ 6773057 w 7919662"/>
                    <a:gd name="connsiteY4" fmla="*/ 61831 h 317084"/>
                    <a:gd name="connsiteX5" fmla="*/ 6453578 w 7919662"/>
                    <a:gd name="connsiteY5" fmla="*/ 74937 h 317084"/>
                    <a:gd name="connsiteX6" fmla="*/ 6170836 w 7919662"/>
                    <a:gd name="connsiteY6" fmla="*/ 83624 h 317084"/>
                    <a:gd name="connsiteX7" fmla="*/ 5874185 w 7919662"/>
                    <a:gd name="connsiteY7" fmla="*/ 94910 h 317084"/>
                    <a:gd name="connsiteX8" fmla="*/ 5571790 w 7919662"/>
                    <a:gd name="connsiteY8" fmla="*/ 106399 h 317084"/>
                    <a:gd name="connsiteX9" fmla="*/ 5278313 w 7919662"/>
                    <a:gd name="connsiteY9" fmla="*/ 105983 h 317084"/>
                    <a:gd name="connsiteX10" fmla="*/ 4995104 w 7919662"/>
                    <a:gd name="connsiteY10" fmla="*/ 106968 h 317084"/>
                    <a:gd name="connsiteX11" fmla="*/ 4691915 w 7919662"/>
                    <a:gd name="connsiteY11" fmla="*/ 120095 h 317084"/>
                    <a:gd name="connsiteX12" fmla="*/ 4400958 w 7919662"/>
                    <a:gd name="connsiteY12" fmla="*/ 126354 h 317084"/>
                    <a:gd name="connsiteX13" fmla="*/ 4100943 w 7919662"/>
                    <a:gd name="connsiteY13" fmla="*/ 134584 h 317084"/>
                    <a:gd name="connsiteX14" fmla="*/ 3804438 w 7919662"/>
                    <a:gd name="connsiteY14" fmla="*/ 135227 h 317084"/>
                    <a:gd name="connsiteX15" fmla="*/ 3517123 w 7919662"/>
                    <a:gd name="connsiteY15" fmla="*/ 135323 h 317084"/>
                    <a:gd name="connsiteX16" fmla="*/ 3222663 w 7919662"/>
                    <a:gd name="connsiteY16" fmla="*/ 151293 h 317084"/>
                    <a:gd name="connsiteX17" fmla="*/ 2921848 w 7919662"/>
                    <a:gd name="connsiteY17" fmla="*/ 150267 h 317084"/>
                    <a:gd name="connsiteX18" fmla="*/ 2639434 w 7919662"/>
                    <a:gd name="connsiteY18" fmla="*/ 159754 h 317084"/>
                    <a:gd name="connsiteX19" fmla="*/ 2352773 w 7919662"/>
                    <a:gd name="connsiteY19" fmla="*/ 171435 h 317084"/>
                    <a:gd name="connsiteX20" fmla="*/ 2049117 w 7919662"/>
                    <a:gd name="connsiteY20" fmla="*/ 184540 h 317084"/>
                    <a:gd name="connsiteX21" fmla="*/ 1754519 w 7919662"/>
                    <a:gd name="connsiteY21" fmla="*/ 212780 h 317084"/>
                    <a:gd name="connsiteX22" fmla="*/ 1462114 w 7919662"/>
                    <a:gd name="connsiteY22" fmla="*/ 229891 h 317084"/>
                    <a:gd name="connsiteX23" fmla="*/ 1172745 w 7919662"/>
                    <a:gd name="connsiteY23" fmla="*/ 317084 h 317084"/>
                    <a:gd name="connsiteX24" fmla="*/ 870349 w 7919662"/>
                    <a:gd name="connsiteY24" fmla="*/ 255932 h 317084"/>
                    <a:gd name="connsiteX25" fmla="*/ 570006 w 7919662"/>
                    <a:gd name="connsiteY25" fmla="*/ 274560 h 317084"/>
                    <a:gd name="connsiteX26" fmla="*/ 288903 w 7919662"/>
                    <a:gd name="connsiteY26" fmla="*/ 286755 h 317084"/>
                    <a:gd name="connsiteX27" fmla="*/ 0 w 7919662"/>
                    <a:gd name="connsiteY27" fmla="*/ 294285 h 317084"/>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0349 w 7919662"/>
                    <a:gd name="connsiteY24" fmla="*/ 255932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332409"/>
                    <a:gd name="connsiteX1" fmla="*/ 7635522 w 7919662"/>
                    <a:gd name="connsiteY1" fmla="*/ 10734 h 332409"/>
                    <a:gd name="connsiteX2" fmla="*/ 7339802 w 7919662"/>
                    <a:gd name="connsiteY2" fmla="*/ 35524 h 332409"/>
                    <a:gd name="connsiteX3" fmla="*/ 7049312 w 7919662"/>
                    <a:gd name="connsiteY3" fmla="*/ 48760 h 332409"/>
                    <a:gd name="connsiteX4" fmla="*/ 6773057 w 7919662"/>
                    <a:gd name="connsiteY4" fmla="*/ 61831 h 332409"/>
                    <a:gd name="connsiteX5" fmla="*/ 6453578 w 7919662"/>
                    <a:gd name="connsiteY5" fmla="*/ 74937 h 332409"/>
                    <a:gd name="connsiteX6" fmla="*/ 6170836 w 7919662"/>
                    <a:gd name="connsiteY6" fmla="*/ 83624 h 332409"/>
                    <a:gd name="connsiteX7" fmla="*/ 5874185 w 7919662"/>
                    <a:gd name="connsiteY7" fmla="*/ 94910 h 332409"/>
                    <a:gd name="connsiteX8" fmla="*/ 5571790 w 7919662"/>
                    <a:gd name="connsiteY8" fmla="*/ 106399 h 332409"/>
                    <a:gd name="connsiteX9" fmla="*/ 5278313 w 7919662"/>
                    <a:gd name="connsiteY9" fmla="*/ 105983 h 332409"/>
                    <a:gd name="connsiteX10" fmla="*/ 4995104 w 7919662"/>
                    <a:gd name="connsiteY10" fmla="*/ 106968 h 332409"/>
                    <a:gd name="connsiteX11" fmla="*/ 4691915 w 7919662"/>
                    <a:gd name="connsiteY11" fmla="*/ 120095 h 332409"/>
                    <a:gd name="connsiteX12" fmla="*/ 4400958 w 7919662"/>
                    <a:gd name="connsiteY12" fmla="*/ 126354 h 332409"/>
                    <a:gd name="connsiteX13" fmla="*/ 4100943 w 7919662"/>
                    <a:gd name="connsiteY13" fmla="*/ 134584 h 332409"/>
                    <a:gd name="connsiteX14" fmla="*/ 3804438 w 7919662"/>
                    <a:gd name="connsiteY14" fmla="*/ 135227 h 332409"/>
                    <a:gd name="connsiteX15" fmla="*/ 3517123 w 7919662"/>
                    <a:gd name="connsiteY15" fmla="*/ 135323 h 332409"/>
                    <a:gd name="connsiteX16" fmla="*/ 3222663 w 7919662"/>
                    <a:gd name="connsiteY16" fmla="*/ 151293 h 332409"/>
                    <a:gd name="connsiteX17" fmla="*/ 2921848 w 7919662"/>
                    <a:gd name="connsiteY17" fmla="*/ 150267 h 332409"/>
                    <a:gd name="connsiteX18" fmla="*/ 2639434 w 7919662"/>
                    <a:gd name="connsiteY18" fmla="*/ 159754 h 332409"/>
                    <a:gd name="connsiteX19" fmla="*/ 2352773 w 7919662"/>
                    <a:gd name="connsiteY19" fmla="*/ 171435 h 332409"/>
                    <a:gd name="connsiteX20" fmla="*/ 2049117 w 7919662"/>
                    <a:gd name="connsiteY20" fmla="*/ 184540 h 332409"/>
                    <a:gd name="connsiteX21" fmla="*/ 1754519 w 7919662"/>
                    <a:gd name="connsiteY21" fmla="*/ 212780 h 332409"/>
                    <a:gd name="connsiteX22" fmla="*/ 1462114 w 7919662"/>
                    <a:gd name="connsiteY22" fmla="*/ 229891 h 332409"/>
                    <a:gd name="connsiteX23" fmla="*/ 1175126 w 7919662"/>
                    <a:gd name="connsiteY23" fmla="*/ 238217 h 332409"/>
                    <a:gd name="connsiteX24" fmla="*/ 872731 w 7919662"/>
                    <a:gd name="connsiteY24" fmla="*/ 332409 h 332409"/>
                    <a:gd name="connsiteX25" fmla="*/ 570006 w 7919662"/>
                    <a:gd name="connsiteY25" fmla="*/ 274560 h 332409"/>
                    <a:gd name="connsiteX26" fmla="*/ 288903 w 7919662"/>
                    <a:gd name="connsiteY26" fmla="*/ 286755 h 332409"/>
                    <a:gd name="connsiteX27" fmla="*/ 0 w 7919662"/>
                    <a:gd name="connsiteY27" fmla="*/ 294285 h 332409"/>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5112 w 7919662"/>
                    <a:gd name="connsiteY24" fmla="*/ 260713 h 294285"/>
                    <a:gd name="connsiteX25" fmla="*/ 570006 w 7919662"/>
                    <a:gd name="connsiteY25" fmla="*/ 274560 h 294285"/>
                    <a:gd name="connsiteX26" fmla="*/ 288903 w 7919662"/>
                    <a:gd name="connsiteY26" fmla="*/ 286755 h 294285"/>
                    <a:gd name="connsiteX27" fmla="*/ 0 w 7919662"/>
                    <a:gd name="connsiteY27" fmla="*/ 294285 h 294285"/>
                    <a:gd name="connsiteX0" fmla="*/ 7919662 w 7919662"/>
                    <a:gd name="connsiteY0" fmla="*/ 0 h 322357"/>
                    <a:gd name="connsiteX1" fmla="*/ 7635522 w 7919662"/>
                    <a:gd name="connsiteY1" fmla="*/ 10734 h 322357"/>
                    <a:gd name="connsiteX2" fmla="*/ 7339802 w 7919662"/>
                    <a:gd name="connsiteY2" fmla="*/ 35524 h 322357"/>
                    <a:gd name="connsiteX3" fmla="*/ 7049312 w 7919662"/>
                    <a:gd name="connsiteY3" fmla="*/ 48760 h 322357"/>
                    <a:gd name="connsiteX4" fmla="*/ 6773057 w 7919662"/>
                    <a:gd name="connsiteY4" fmla="*/ 61831 h 322357"/>
                    <a:gd name="connsiteX5" fmla="*/ 6453578 w 7919662"/>
                    <a:gd name="connsiteY5" fmla="*/ 74937 h 322357"/>
                    <a:gd name="connsiteX6" fmla="*/ 6170836 w 7919662"/>
                    <a:gd name="connsiteY6" fmla="*/ 83624 h 322357"/>
                    <a:gd name="connsiteX7" fmla="*/ 5874185 w 7919662"/>
                    <a:gd name="connsiteY7" fmla="*/ 94910 h 322357"/>
                    <a:gd name="connsiteX8" fmla="*/ 5571790 w 7919662"/>
                    <a:gd name="connsiteY8" fmla="*/ 106399 h 322357"/>
                    <a:gd name="connsiteX9" fmla="*/ 5278313 w 7919662"/>
                    <a:gd name="connsiteY9" fmla="*/ 105983 h 322357"/>
                    <a:gd name="connsiteX10" fmla="*/ 4995104 w 7919662"/>
                    <a:gd name="connsiteY10" fmla="*/ 106968 h 322357"/>
                    <a:gd name="connsiteX11" fmla="*/ 4691915 w 7919662"/>
                    <a:gd name="connsiteY11" fmla="*/ 120095 h 322357"/>
                    <a:gd name="connsiteX12" fmla="*/ 4400958 w 7919662"/>
                    <a:gd name="connsiteY12" fmla="*/ 126354 h 322357"/>
                    <a:gd name="connsiteX13" fmla="*/ 4100943 w 7919662"/>
                    <a:gd name="connsiteY13" fmla="*/ 134584 h 322357"/>
                    <a:gd name="connsiteX14" fmla="*/ 3804438 w 7919662"/>
                    <a:gd name="connsiteY14" fmla="*/ 135227 h 322357"/>
                    <a:gd name="connsiteX15" fmla="*/ 3517123 w 7919662"/>
                    <a:gd name="connsiteY15" fmla="*/ 135323 h 322357"/>
                    <a:gd name="connsiteX16" fmla="*/ 3222663 w 7919662"/>
                    <a:gd name="connsiteY16" fmla="*/ 151293 h 322357"/>
                    <a:gd name="connsiteX17" fmla="*/ 2921848 w 7919662"/>
                    <a:gd name="connsiteY17" fmla="*/ 150267 h 322357"/>
                    <a:gd name="connsiteX18" fmla="*/ 2639434 w 7919662"/>
                    <a:gd name="connsiteY18" fmla="*/ 159754 h 322357"/>
                    <a:gd name="connsiteX19" fmla="*/ 2352773 w 7919662"/>
                    <a:gd name="connsiteY19" fmla="*/ 171435 h 322357"/>
                    <a:gd name="connsiteX20" fmla="*/ 2049117 w 7919662"/>
                    <a:gd name="connsiteY20" fmla="*/ 184540 h 322357"/>
                    <a:gd name="connsiteX21" fmla="*/ 1754519 w 7919662"/>
                    <a:gd name="connsiteY21" fmla="*/ 212780 h 322357"/>
                    <a:gd name="connsiteX22" fmla="*/ 1462114 w 7919662"/>
                    <a:gd name="connsiteY22" fmla="*/ 229891 h 322357"/>
                    <a:gd name="connsiteX23" fmla="*/ 1175126 w 7919662"/>
                    <a:gd name="connsiteY23" fmla="*/ 238217 h 322357"/>
                    <a:gd name="connsiteX24" fmla="*/ 875112 w 7919662"/>
                    <a:gd name="connsiteY24" fmla="*/ 260713 h 322357"/>
                    <a:gd name="connsiteX25" fmla="*/ 579531 w 7919662"/>
                    <a:gd name="connsiteY25" fmla="*/ 322357 h 322357"/>
                    <a:gd name="connsiteX26" fmla="*/ 288903 w 7919662"/>
                    <a:gd name="connsiteY26" fmla="*/ 286755 h 322357"/>
                    <a:gd name="connsiteX27" fmla="*/ 0 w 7919662"/>
                    <a:gd name="connsiteY27" fmla="*/ 294285 h 322357"/>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5112 w 7919662"/>
                    <a:gd name="connsiteY24" fmla="*/ 260713 h 294285"/>
                    <a:gd name="connsiteX25" fmla="*/ 586675 w 7919662"/>
                    <a:gd name="connsiteY25" fmla="*/ 267389 h 294285"/>
                    <a:gd name="connsiteX26" fmla="*/ 288903 w 7919662"/>
                    <a:gd name="connsiteY26" fmla="*/ 286755 h 294285"/>
                    <a:gd name="connsiteX27" fmla="*/ 0 w 7919662"/>
                    <a:gd name="connsiteY27" fmla="*/ 294285 h 294285"/>
                    <a:gd name="connsiteX0" fmla="*/ 7919662 w 7919662"/>
                    <a:gd name="connsiteY0" fmla="*/ 0 h 360842"/>
                    <a:gd name="connsiteX1" fmla="*/ 7635522 w 7919662"/>
                    <a:gd name="connsiteY1" fmla="*/ 10734 h 360842"/>
                    <a:gd name="connsiteX2" fmla="*/ 7339802 w 7919662"/>
                    <a:gd name="connsiteY2" fmla="*/ 35524 h 360842"/>
                    <a:gd name="connsiteX3" fmla="*/ 7049312 w 7919662"/>
                    <a:gd name="connsiteY3" fmla="*/ 48760 h 360842"/>
                    <a:gd name="connsiteX4" fmla="*/ 6773057 w 7919662"/>
                    <a:gd name="connsiteY4" fmla="*/ 61831 h 360842"/>
                    <a:gd name="connsiteX5" fmla="*/ 6453578 w 7919662"/>
                    <a:gd name="connsiteY5" fmla="*/ 74937 h 360842"/>
                    <a:gd name="connsiteX6" fmla="*/ 6170836 w 7919662"/>
                    <a:gd name="connsiteY6" fmla="*/ 83624 h 360842"/>
                    <a:gd name="connsiteX7" fmla="*/ 5874185 w 7919662"/>
                    <a:gd name="connsiteY7" fmla="*/ 94910 h 360842"/>
                    <a:gd name="connsiteX8" fmla="*/ 5571790 w 7919662"/>
                    <a:gd name="connsiteY8" fmla="*/ 106399 h 360842"/>
                    <a:gd name="connsiteX9" fmla="*/ 5278313 w 7919662"/>
                    <a:gd name="connsiteY9" fmla="*/ 105983 h 360842"/>
                    <a:gd name="connsiteX10" fmla="*/ 4995104 w 7919662"/>
                    <a:gd name="connsiteY10" fmla="*/ 106968 h 360842"/>
                    <a:gd name="connsiteX11" fmla="*/ 4691915 w 7919662"/>
                    <a:gd name="connsiteY11" fmla="*/ 120095 h 360842"/>
                    <a:gd name="connsiteX12" fmla="*/ 4400958 w 7919662"/>
                    <a:gd name="connsiteY12" fmla="*/ 126354 h 360842"/>
                    <a:gd name="connsiteX13" fmla="*/ 4100943 w 7919662"/>
                    <a:gd name="connsiteY13" fmla="*/ 134584 h 360842"/>
                    <a:gd name="connsiteX14" fmla="*/ 3804438 w 7919662"/>
                    <a:gd name="connsiteY14" fmla="*/ 135227 h 360842"/>
                    <a:gd name="connsiteX15" fmla="*/ 3517123 w 7919662"/>
                    <a:gd name="connsiteY15" fmla="*/ 135323 h 360842"/>
                    <a:gd name="connsiteX16" fmla="*/ 3222663 w 7919662"/>
                    <a:gd name="connsiteY16" fmla="*/ 151293 h 360842"/>
                    <a:gd name="connsiteX17" fmla="*/ 2921848 w 7919662"/>
                    <a:gd name="connsiteY17" fmla="*/ 150267 h 360842"/>
                    <a:gd name="connsiteX18" fmla="*/ 2639434 w 7919662"/>
                    <a:gd name="connsiteY18" fmla="*/ 159754 h 360842"/>
                    <a:gd name="connsiteX19" fmla="*/ 2352773 w 7919662"/>
                    <a:gd name="connsiteY19" fmla="*/ 171435 h 360842"/>
                    <a:gd name="connsiteX20" fmla="*/ 2049117 w 7919662"/>
                    <a:gd name="connsiteY20" fmla="*/ 184540 h 360842"/>
                    <a:gd name="connsiteX21" fmla="*/ 1754519 w 7919662"/>
                    <a:gd name="connsiteY21" fmla="*/ 212780 h 360842"/>
                    <a:gd name="connsiteX22" fmla="*/ 1462114 w 7919662"/>
                    <a:gd name="connsiteY22" fmla="*/ 229891 h 360842"/>
                    <a:gd name="connsiteX23" fmla="*/ 1175126 w 7919662"/>
                    <a:gd name="connsiteY23" fmla="*/ 238217 h 360842"/>
                    <a:gd name="connsiteX24" fmla="*/ 875112 w 7919662"/>
                    <a:gd name="connsiteY24" fmla="*/ 260713 h 360842"/>
                    <a:gd name="connsiteX25" fmla="*/ 586675 w 7919662"/>
                    <a:gd name="connsiteY25" fmla="*/ 267389 h 360842"/>
                    <a:gd name="connsiteX26" fmla="*/ 296047 w 7919662"/>
                    <a:gd name="connsiteY26" fmla="*/ 360842 h 360842"/>
                    <a:gd name="connsiteX27" fmla="*/ 0 w 7919662"/>
                    <a:gd name="connsiteY27" fmla="*/ 294285 h 360842"/>
                    <a:gd name="connsiteX0" fmla="*/ 7919662 w 7919662"/>
                    <a:gd name="connsiteY0" fmla="*/ 0 h 294285"/>
                    <a:gd name="connsiteX1" fmla="*/ 7635522 w 7919662"/>
                    <a:gd name="connsiteY1" fmla="*/ 10734 h 294285"/>
                    <a:gd name="connsiteX2" fmla="*/ 7339802 w 7919662"/>
                    <a:gd name="connsiteY2" fmla="*/ 35524 h 294285"/>
                    <a:gd name="connsiteX3" fmla="*/ 7049312 w 7919662"/>
                    <a:gd name="connsiteY3" fmla="*/ 48760 h 294285"/>
                    <a:gd name="connsiteX4" fmla="*/ 6773057 w 7919662"/>
                    <a:gd name="connsiteY4" fmla="*/ 61831 h 294285"/>
                    <a:gd name="connsiteX5" fmla="*/ 6453578 w 7919662"/>
                    <a:gd name="connsiteY5" fmla="*/ 74937 h 294285"/>
                    <a:gd name="connsiteX6" fmla="*/ 6170836 w 7919662"/>
                    <a:gd name="connsiteY6" fmla="*/ 83624 h 294285"/>
                    <a:gd name="connsiteX7" fmla="*/ 5874185 w 7919662"/>
                    <a:gd name="connsiteY7" fmla="*/ 94910 h 294285"/>
                    <a:gd name="connsiteX8" fmla="*/ 5571790 w 7919662"/>
                    <a:gd name="connsiteY8" fmla="*/ 106399 h 294285"/>
                    <a:gd name="connsiteX9" fmla="*/ 5278313 w 7919662"/>
                    <a:gd name="connsiteY9" fmla="*/ 105983 h 294285"/>
                    <a:gd name="connsiteX10" fmla="*/ 4995104 w 7919662"/>
                    <a:gd name="connsiteY10" fmla="*/ 106968 h 294285"/>
                    <a:gd name="connsiteX11" fmla="*/ 4691915 w 7919662"/>
                    <a:gd name="connsiteY11" fmla="*/ 120095 h 294285"/>
                    <a:gd name="connsiteX12" fmla="*/ 4400958 w 7919662"/>
                    <a:gd name="connsiteY12" fmla="*/ 126354 h 294285"/>
                    <a:gd name="connsiteX13" fmla="*/ 4100943 w 7919662"/>
                    <a:gd name="connsiteY13" fmla="*/ 134584 h 294285"/>
                    <a:gd name="connsiteX14" fmla="*/ 3804438 w 7919662"/>
                    <a:gd name="connsiteY14" fmla="*/ 135227 h 294285"/>
                    <a:gd name="connsiteX15" fmla="*/ 3517123 w 7919662"/>
                    <a:gd name="connsiteY15" fmla="*/ 135323 h 294285"/>
                    <a:gd name="connsiteX16" fmla="*/ 3222663 w 7919662"/>
                    <a:gd name="connsiteY16" fmla="*/ 151293 h 294285"/>
                    <a:gd name="connsiteX17" fmla="*/ 2921848 w 7919662"/>
                    <a:gd name="connsiteY17" fmla="*/ 150267 h 294285"/>
                    <a:gd name="connsiteX18" fmla="*/ 2639434 w 7919662"/>
                    <a:gd name="connsiteY18" fmla="*/ 159754 h 294285"/>
                    <a:gd name="connsiteX19" fmla="*/ 2352773 w 7919662"/>
                    <a:gd name="connsiteY19" fmla="*/ 171435 h 294285"/>
                    <a:gd name="connsiteX20" fmla="*/ 2049117 w 7919662"/>
                    <a:gd name="connsiteY20" fmla="*/ 184540 h 294285"/>
                    <a:gd name="connsiteX21" fmla="*/ 1754519 w 7919662"/>
                    <a:gd name="connsiteY21" fmla="*/ 212780 h 294285"/>
                    <a:gd name="connsiteX22" fmla="*/ 1462114 w 7919662"/>
                    <a:gd name="connsiteY22" fmla="*/ 229891 h 294285"/>
                    <a:gd name="connsiteX23" fmla="*/ 1175126 w 7919662"/>
                    <a:gd name="connsiteY23" fmla="*/ 238217 h 294285"/>
                    <a:gd name="connsiteX24" fmla="*/ 875112 w 7919662"/>
                    <a:gd name="connsiteY24" fmla="*/ 260713 h 294285"/>
                    <a:gd name="connsiteX25" fmla="*/ 586675 w 7919662"/>
                    <a:gd name="connsiteY25" fmla="*/ 267389 h 294285"/>
                    <a:gd name="connsiteX26" fmla="*/ 296047 w 7919662"/>
                    <a:gd name="connsiteY26" fmla="*/ 291534 h 294285"/>
                    <a:gd name="connsiteX27" fmla="*/ 0 w 7919662"/>
                    <a:gd name="connsiteY27" fmla="*/ 294285 h 294285"/>
                    <a:gd name="connsiteX0" fmla="*/ 7914899 w 7914899"/>
                    <a:gd name="connsiteY0" fmla="*/ 0 h 370762"/>
                    <a:gd name="connsiteX1" fmla="*/ 7630759 w 7914899"/>
                    <a:gd name="connsiteY1" fmla="*/ 10734 h 370762"/>
                    <a:gd name="connsiteX2" fmla="*/ 7335039 w 7914899"/>
                    <a:gd name="connsiteY2" fmla="*/ 35524 h 370762"/>
                    <a:gd name="connsiteX3" fmla="*/ 7044549 w 7914899"/>
                    <a:gd name="connsiteY3" fmla="*/ 48760 h 370762"/>
                    <a:gd name="connsiteX4" fmla="*/ 6768294 w 7914899"/>
                    <a:gd name="connsiteY4" fmla="*/ 61831 h 370762"/>
                    <a:gd name="connsiteX5" fmla="*/ 6448815 w 7914899"/>
                    <a:gd name="connsiteY5" fmla="*/ 74937 h 370762"/>
                    <a:gd name="connsiteX6" fmla="*/ 6166073 w 7914899"/>
                    <a:gd name="connsiteY6" fmla="*/ 83624 h 370762"/>
                    <a:gd name="connsiteX7" fmla="*/ 5869422 w 7914899"/>
                    <a:gd name="connsiteY7" fmla="*/ 94910 h 370762"/>
                    <a:gd name="connsiteX8" fmla="*/ 5567027 w 7914899"/>
                    <a:gd name="connsiteY8" fmla="*/ 106399 h 370762"/>
                    <a:gd name="connsiteX9" fmla="*/ 5273550 w 7914899"/>
                    <a:gd name="connsiteY9" fmla="*/ 105983 h 370762"/>
                    <a:gd name="connsiteX10" fmla="*/ 4990341 w 7914899"/>
                    <a:gd name="connsiteY10" fmla="*/ 106968 h 370762"/>
                    <a:gd name="connsiteX11" fmla="*/ 4687152 w 7914899"/>
                    <a:gd name="connsiteY11" fmla="*/ 120095 h 370762"/>
                    <a:gd name="connsiteX12" fmla="*/ 4396195 w 7914899"/>
                    <a:gd name="connsiteY12" fmla="*/ 126354 h 370762"/>
                    <a:gd name="connsiteX13" fmla="*/ 4096180 w 7914899"/>
                    <a:gd name="connsiteY13" fmla="*/ 134584 h 370762"/>
                    <a:gd name="connsiteX14" fmla="*/ 3799675 w 7914899"/>
                    <a:gd name="connsiteY14" fmla="*/ 135227 h 370762"/>
                    <a:gd name="connsiteX15" fmla="*/ 3512360 w 7914899"/>
                    <a:gd name="connsiteY15" fmla="*/ 135323 h 370762"/>
                    <a:gd name="connsiteX16" fmla="*/ 3217900 w 7914899"/>
                    <a:gd name="connsiteY16" fmla="*/ 151293 h 370762"/>
                    <a:gd name="connsiteX17" fmla="*/ 2917085 w 7914899"/>
                    <a:gd name="connsiteY17" fmla="*/ 150267 h 370762"/>
                    <a:gd name="connsiteX18" fmla="*/ 2634671 w 7914899"/>
                    <a:gd name="connsiteY18" fmla="*/ 159754 h 370762"/>
                    <a:gd name="connsiteX19" fmla="*/ 2348010 w 7914899"/>
                    <a:gd name="connsiteY19" fmla="*/ 171435 h 370762"/>
                    <a:gd name="connsiteX20" fmla="*/ 2044354 w 7914899"/>
                    <a:gd name="connsiteY20" fmla="*/ 184540 h 370762"/>
                    <a:gd name="connsiteX21" fmla="*/ 1749756 w 7914899"/>
                    <a:gd name="connsiteY21" fmla="*/ 212780 h 370762"/>
                    <a:gd name="connsiteX22" fmla="*/ 1457351 w 7914899"/>
                    <a:gd name="connsiteY22" fmla="*/ 229891 h 370762"/>
                    <a:gd name="connsiteX23" fmla="*/ 1170363 w 7914899"/>
                    <a:gd name="connsiteY23" fmla="*/ 238217 h 370762"/>
                    <a:gd name="connsiteX24" fmla="*/ 870349 w 7914899"/>
                    <a:gd name="connsiteY24" fmla="*/ 260713 h 370762"/>
                    <a:gd name="connsiteX25" fmla="*/ 581912 w 7914899"/>
                    <a:gd name="connsiteY25" fmla="*/ 267389 h 370762"/>
                    <a:gd name="connsiteX26" fmla="*/ 291284 w 7914899"/>
                    <a:gd name="connsiteY26" fmla="*/ 291534 h 370762"/>
                    <a:gd name="connsiteX27" fmla="*/ 0 w 7914899"/>
                    <a:gd name="connsiteY27" fmla="*/ 370762 h 370762"/>
                    <a:gd name="connsiteX0" fmla="*/ 7924424 w 7924424"/>
                    <a:gd name="connsiteY0" fmla="*/ 0 h 296675"/>
                    <a:gd name="connsiteX1" fmla="*/ 7640284 w 7924424"/>
                    <a:gd name="connsiteY1" fmla="*/ 10734 h 296675"/>
                    <a:gd name="connsiteX2" fmla="*/ 7344564 w 7924424"/>
                    <a:gd name="connsiteY2" fmla="*/ 35524 h 296675"/>
                    <a:gd name="connsiteX3" fmla="*/ 7054074 w 7924424"/>
                    <a:gd name="connsiteY3" fmla="*/ 48760 h 296675"/>
                    <a:gd name="connsiteX4" fmla="*/ 6777819 w 7924424"/>
                    <a:gd name="connsiteY4" fmla="*/ 61831 h 296675"/>
                    <a:gd name="connsiteX5" fmla="*/ 6458340 w 7924424"/>
                    <a:gd name="connsiteY5" fmla="*/ 74937 h 296675"/>
                    <a:gd name="connsiteX6" fmla="*/ 6175598 w 7924424"/>
                    <a:gd name="connsiteY6" fmla="*/ 83624 h 296675"/>
                    <a:gd name="connsiteX7" fmla="*/ 5878947 w 7924424"/>
                    <a:gd name="connsiteY7" fmla="*/ 94910 h 296675"/>
                    <a:gd name="connsiteX8" fmla="*/ 5576552 w 7924424"/>
                    <a:gd name="connsiteY8" fmla="*/ 106399 h 296675"/>
                    <a:gd name="connsiteX9" fmla="*/ 5283075 w 7924424"/>
                    <a:gd name="connsiteY9" fmla="*/ 105983 h 296675"/>
                    <a:gd name="connsiteX10" fmla="*/ 4999866 w 7924424"/>
                    <a:gd name="connsiteY10" fmla="*/ 106968 h 296675"/>
                    <a:gd name="connsiteX11" fmla="*/ 4696677 w 7924424"/>
                    <a:gd name="connsiteY11" fmla="*/ 120095 h 296675"/>
                    <a:gd name="connsiteX12" fmla="*/ 4405720 w 7924424"/>
                    <a:gd name="connsiteY12" fmla="*/ 126354 h 296675"/>
                    <a:gd name="connsiteX13" fmla="*/ 4105705 w 7924424"/>
                    <a:gd name="connsiteY13" fmla="*/ 134584 h 296675"/>
                    <a:gd name="connsiteX14" fmla="*/ 3809200 w 7924424"/>
                    <a:gd name="connsiteY14" fmla="*/ 135227 h 296675"/>
                    <a:gd name="connsiteX15" fmla="*/ 3521885 w 7924424"/>
                    <a:gd name="connsiteY15" fmla="*/ 135323 h 296675"/>
                    <a:gd name="connsiteX16" fmla="*/ 3227425 w 7924424"/>
                    <a:gd name="connsiteY16" fmla="*/ 151293 h 296675"/>
                    <a:gd name="connsiteX17" fmla="*/ 2926610 w 7924424"/>
                    <a:gd name="connsiteY17" fmla="*/ 150267 h 296675"/>
                    <a:gd name="connsiteX18" fmla="*/ 2644196 w 7924424"/>
                    <a:gd name="connsiteY18" fmla="*/ 159754 h 296675"/>
                    <a:gd name="connsiteX19" fmla="*/ 2357535 w 7924424"/>
                    <a:gd name="connsiteY19" fmla="*/ 171435 h 296675"/>
                    <a:gd name="connsiteX20" fmla="*/ 2053879 w 7924424"/>
                    <a:gd name="connsiteY20" fmla="*/ 184540 h 296675"/>
                    <a:gd name="connsiteX21" fmla="*/ 1759281 w 7924424"/>
                    <a:gd name="connsiteY21" fmla="*/ 212780 h 296675"/>
                    <a:gd name="connsiteX22" fmla="*/ 1466876 w 7924424"/>
                    <a:gd name="connsiteY22" fmla="*/ 229891 h 296675"/>
                    <a:gd name="connsiteX23" fmla="*/ 1179888 w 7924424"/>
                    <a:gd name="connsiteY23" fmla="*/ 238217 h 296675"/>
                    <a:gd name="connsiteX24" fmla="*/ 879874 w 7924424"/>
                    <a:gd name="connsiteY24" fmla="*/ 260713 h 296675"/>
                    <a:gd name="connsiteX25" fmla="*/ 591437 w 7924424"/>
                    <a:gd name="connsiteY25" fmla="*/ 267389 h 296675"/>
                    <a:gd name="connsiteX26" fmla="*/ 300809 w 7924424"/>
                    <a:gd name="connsiteY26" fmla="*/ 291534 h 296675"/>
                    <a:gd name="connsiteX27" fmla="*/ 0 w 7924424"/>
                    <a:gd name="connsiteY27" fmla="*/ 296675 h 296675"/>
                    <a:gd name="connsiteX0" fmla="*/ 7910136 w 7910136"/>
                    <a:gd name="connsiteY0" fmla="*/ 409887 h 409887"/>
                    <a:gd name="connsiteX1" fmla="*/ 7640284 w 7910136"/>
                    <a:gd name="connsiteY1" fmla="*/ 0 h 409887"/>
                    <a:gd name="connsiteX2" fmla="*/ 7344564 w 7910136"/>
                    <a:gd name="connsiteY2" fmla="*/ 24790 h 409887"/>
                    <a:gd name="connsiteX3" fmla="*/ 7054074 w 7910136"/>
                    <a:gd name="connsiteY3" fmla="*/ 38026 h 409887"/>
                    <a:gd name="connsiteX4" fmla="*/ 6777819 w 7910136"/>
                    <a:gd name="connsiteY4" fmla="*/ 51097 h 409887"/>
                    <a:gd name="connsiteX5" fmla="*/ 6458340 w 7910136"/>
                    <a:gd name="connsiteY5" fmla="*/ 64203 h 409887"/>
                    <a:gd name="connsiteX6" fmla="*/ 6175598 w 7910136"/>
                    <a:gd name="connsiteY6" fmla="*/ 72890 h 409887"/>
                    <a:gd name="connsiteX7" fmla="*/ 5878947 w 7910136"/>
                    <a:gd name="connsiteY7" fmla="*/ 84176 h 409887"/>
                    <a:gd name="connsiteX8" fmla="*/ 5576552 w 7910136"/>
                    <a:gd name="connsiteY8" fmla="*/ 95665 h 409887"/>
                    <a:gd name="connsiteX9" fmla="*/ 5283075 w 7910136"/>
                    <a:gd name="connsiteY9" fmla="*/ 95249 h 409887"/>
                    <a:gd name="connsiteX10" fmla="*/ 4999866 w 7910136"/>
                    <a:gd name="connsiteY10" fmla="*/ 96234 h 409887"/>
                    <a:gd name="connsiteX11" fmla="*/ 4696677 w 7910136"/>
                    <a:gd name="connsiteY11" fmla="*/ 109361 h 409887"/>
                    <a:gd name="connsiteX12" fmla="*/ 4405720 w 7910136"/>
                    <a:gd name="connsiteY12" fmla="*/ 115620 h 409887"/>
                    <a:gd name="connsiteX13" fmla="*/ 4105705 w 7910136"/>
                    <a:gd name="connsiteY13" fmla="*/ 123850 h 409887"/>
                    <a:gd name="connsiteX14" fmla="*/ 3809200 w 7910136"/>
                    <a:gd name="connsiteY14" fmla="*/ 124493 h 409887"/>
                    <a:gd name="connsiteX15" fmla="*/ 3521885 w 7910136"/>
                    <a:gd name="connsiteY15" fmla="*/ 124589 h 409887"/>
                    <a:gd name="connsiteX16" fmla="*/ 3227425 w 7910136"/>
                    <a:gd name="connsiteY16" fmla="*/ 140559 h 409887"/>
                    <a:gd name="connsiteX17" fmla="*/ 2926610 w 7910136"/>
                    <a:gd name="connsiteY17" fmla="*/ 139533 h 409887"/>
                    <a:gd name="connsiteX18" fmla="*/ 2644196 w 7910136"/>
                    <a:gd name="connsiteY18" fmla="*/ 149020 h 409887"/>
                    <a:gd name="connsiteX19" fmla="*/ 2357535 w 7910136"/>
                    <a:gd name="connsiteY19" fmla="*/ 160701 h 409887"/>
                    <a:gd name="connsiteX20" fmla="*/ 2053879 w 7910136"/>
                    <a:gd name="connsiteY20" fmla="*/ 173806 h 409887"/>
                    <a:gd name="connsiteX21" fmla="*/ 1759281 w 7910136"/>
                    <a:gd name="connsiteY21" fmla="*/ 202046 h 409887"/>
                    <a:gd name="connsiteX22" fmla="*/ 1466876 w 7910136"/>
                    <a:gd name="connsiteY22" fmla="*/ 219157 h 409887"/>
                    <a:gd name="connsiteX23" fmla="*/ 1179888 w 7910136"/>
                    <a:gd name="connsiteY23" fmla="*/ 227483 h 409887"/>
                    <a:gd name="connsiteX24" fmla="*/ 879874 w 7910136"/>
                    <a:gd name="connsiteY24" fmla="*/ 249979 h 409887"/>
                    <a:gd name="connsiteX25" fmla="*/ 591437 w 7910136"/>
                    <a:gd name="connsiteY25" fmla="*/ 256655 h 409887"/>
                    <a:gd name="connsiteX26" fmla="*/ 300809 w 7910136"/>
                    <a:gd name="connsiteY26" fmla="*/ 280800 h 409887"/>
                    <a:gd name="connsiteX27" fmla="*/ 0 w 7910136"/>
                    <a:gd name="connsiteY27" fmla="*/ 285941 h 409887"/>
                    <a:gd name="connsiteX0" fmla="*/ 7910136 w 7910136"/>
                    <a:gd name="connsiteY0" fmla="*/ 385097 h 395831"/>
                    <a:gd name="connsiteX1" fmla="*/ 7645046 w 7910136"/>
                    <a:gd name="connsiteY1" fmla="*/ 395831 h 395831"/>
                    <a:gd name="connsiteX2" fmla="*/ 7344564 w 7910136"/>
                    <a:gd name="connsiteY2" fmla="*/ 0 h 395831"/>
                    <a:gd name="connsiteX3" fmla="*/ 7054074 w 7910136"/>
                    <a:gd name="connsiteY3" fmla="*/ 13236 h 395831"/>
                    <a:gd name="connsiteX4" fmla="*/ 6777819 w 7910136"/>
                    <a:gd name="connsiteY4" fmla="*/ 26307 h 395831"/>
                    <a:gd name="connsiteX5" fmla="*/ 6458340 w 7910136"/>
                    <a:gd name="connsiteY5" fmla="*/ 39413 h 395831"/>
                    <a:gd name="connsiteX6" fmla="*/ 6175598 w 7910136"/>
                    <a:gd name="connsiteY6" fmla="*/ 48100 h 395831"/>
                    <a:gd name="connsiteX7" fmla="*/ 5878947 w 7910136"/>
                    <a:gd name="connsiteY7" fmla="*/ 59386 h 395831"/>
                    <a:gd name="connsiteX8" fmla="*/ 5576552 w 7910136"/>
                    <a:gd name="connsiteY8" fmla="*/ 70875 h 395831"/>
                    <a:gd name="connsiteX9" fmla="*/ 5283075 w 7910136"/>
                    <a:gd name="connsiteY9" fmla="*/ 70459 h 395831"/>
                    <a:gd name="connsiteX10" fmla="*/ 4999866 w 7910136"/>
                    <a:gd name="connsiteY10" fmla="*/ 71444 h 395831"/>
                    <a:gd name="connsiteX11" fmla="*/ 4696677 w 7910136"/>
                    <a:gd name="connsiteY11" fmla="*/ 84571 h 395831"/>
                    <a:gd name="connsiteX12" fmla="*/ 4405720 w 7910136"/>
                    <a:gd name="connsiteY12" fmla="*/ 90830 h 395831"/>
                    <a:gd name="connsiteX13" fmla="*/ 4105705 w 7910136"/>
                    <a:gd name="connsiteY13" fmla="*/ 99060 h 395831"/>
                    <a:gd name="connsiteX14" fmla="*/ 3809200 w 7910136"/>
                    <a:gd name="connsiteY14" fmla="*/ 99703 h 395831"/>
                    <a:gd name="connsiteX15" fmla="*/ 3521885 w 7910136"/>
                    <a:gd name="connsiteY15" fmla="*/ 99799 h 395831"/>
                    <a:gd name="connsiteX16" fmla="*/ 3227425 w 7910136"/>
                    <a:gd name="connsiteY16" fmla="*/ 115769 h 395831"/>
                    <a:gd name="connsiteX17" fmla="*/ 2926610 w 7910136"/>
                    <a:gd name="connsiteY17" fmla="*/ 114743 h 395831"/>
                    <a:gd name="connsiteX18" fmla="*/ 2644196 w 7910136"/>
                    <a:gd name="connsiteY18" fmla="*/ 124230 h 395831"/>
                    <a:gd name="connsiteX19" fmla="*/ 2357535 w 7910136"/>
                    <a:gd name="connsiteY19" fmla="*/ 135911 h 395831"/>
                    <a:gd name="connsiteX20" fmla="*/ 2053879 w 7910136"/>
                    <a:gd name="connsiteY20" fmla="*/ 149016 h 395831"/>
                    <a:gd name="connsiteX21" fmla="*/ 1759281 w 7910136"/>
                    <a:gd name="connsiteY21" fmla="*/ 177256 h 395831"/>
                    <a:gd name="connsiteX22" fmla="*/ 1466876 w 7910136"/>
                    <a:gd name="connsiteY22" fmla="*/ 194367 h 395831"/>
                    <a:gd name="connsiteX23" fmla="*/ 1179888 w 7910136"/>
                    <a:gd name="connsiteY23" fmla="*/ 202693 h 395831"/>
                    <a:gd name="connsiteX24" fmla="*/ 879874 w 7910136"/>
                    <a:gd name="connsiteY24" fmla="*/ 225189 h 395831"/>
                    <a:gd name="connsiteX25" fmla="*/ 591437 w 7910136"/>
                    <a:gd name="connsiteY25" fmla="*/ 231865 h 395831"/>
                    <a:gd name="connsiteX26" fmla="*/ 300809 w 7910136"/>
                    <a:gd name="connsiteY26" fmla="*/ 256010 h 395831"/>
                    <a:gd name="connsiteX27" fmla="*/ 0 w 7910136"/>
                    <a:gd name="connsiteY27" fmla="*/ 261151 h 395831"/>
                    <a:gd name="connsiteX0" fmla="*/ 7910136 w 7910136"/>
                    <a:gd name="connsiteY0" fmla="*/ 371861 h 391452"/>
                    <a:gd name="connsiteX1" fmla="*/ 7645046 w 7910136"/>
                    <a:gd name="connsiteY1" fmla="*/ 382595 h 391452"/>
                    <a:gd name="connsiteX2" fmla="*/ 7347739 w 7910136"/>
                    <a:gd name="connsiteY2" fmla="*/ 391452 h 391452"/>
                    <a:gd name="connsiteX3" fmla="*/ 7054074 w 7910136"/>
                    <a:gd name="connsiteY3" fmla="*/ 0 h 391452"/>
                    <a:gd name="connsiteX4" fmla="*/ 6777819 w 7910136"/>
                    <a:gd name="connsiteY4" fmla="*/ 13071 h 391452"/>
                    <a:gd name="connsiteX5" fmla="*/ 6458340 w 7910136"/>
                    <a:gd name="connsiteY5" fmla="*/ 26177 h 391452"/>
                    <a:gd name="connsiteX6" fmla="*/ 6175598 w 7910136"/>
                    <a:gd name="connsiteY6" fmla="*/ 34864 h 391452"/>
                    <a:gd name="connsiteX7" fmla="*/ 5878947 w 7910136"/>
                    <a:gd name="connsiteY7" fmla="*/ 46150 h 391452"/>
                    <a:gd name="connsiteX8" fmla="*/ 5576552 w 7910136"/>
                    <a:gd name="connsiteY8" fmla="*/ 57639 h 391452"/>
                    <a:gd name="connsiteX9" fmla="*/ 5283075 w 7910136"/>
                    <a:gd name="connsiteY9" fmla="*/ 57223 h 391452"/>
                    <a:gd name="connsiteX10" fmla="*/ 4999866 w 7910136"/>
                    <a:gd name="connsiteY10" fmla="*/ 58208 h 391452"/>
                    <a:gd name="connsiteX11" fmla="*/ 4696677 w 7910136"/>
                    <a:gd name="connsiteY11" fmla="*/ 71335 h 391452"/>
                    <a:gd name="connsiteX12" fmla="*/ 4405720 w 7910136"/>
                    <a:gd name="connsiteY12" fmla="*/ 77594 h 391452"/>
                    <a:gd name="connsiteX13" fmla="*/ 4105705 w 7910136"/>
                    <a:gd name="connsiteY13" fmla="*/ 85824 h 391452"/>
                    <a:gd name="connsiteX14" fmla="*/ 3809200 w 7910136"/>
                    <a:gd name="connsiteY14" fmla="*/ 86467 h 391452"/>
                    <a:gd name="connsiteX15" fmla="*/ 3521885 w 7910136"/>
                    <a:gd name="connsiteY15" fmla="*/ 86563 h 391452"/>
                    <a:gd name="connsiteX16" fmla="*/ 3227425 w 7910136"/>
                    <a:gd name="connsiteY16" fmla="*/ 102533 h 391452"/>
                    <a:gd name="connsiteX17" fmla="*/ 2926610 w 7910136"/>
                    <a:gd name="connsiteY17" fmla="*/ 101507 h 391452"/>
                    <a:gd name="connsiteX18" fmla="*/ 2644196 w 7910136"/>
                    <a:gd name="connsiteY18" fmla="*/ 110994 h 391452"/>
                    <a:gd name="connsiteX19" fmla="*/ 2357535 w 7910136"/>
                    <a:gd name="connsiteY19" fmla="*/ 122675 h 391452"/>
                    <a:gd name="connsiteX20" fmla="*/ 2053879 w 7910136"/>
                    <a:gd name="connsiteY20" fmla="*/ 135780 h 391452"/>
                    <a:gd name="connsiteX21" fmla="*/ 1759281 w 7910136"/>
                    <a:gd name="connsiteY21" fmla="*/ 164020 h 391452"/>
                    <a:gd name="connsiteX22" fmla="*/ 1466876 w 7910136"/>
                    <a:gd name="connsiteY22" fmla="*/ 181131 h 391452"/>
                    <a:gd name="connsiteX23" fmla="*/ 1179888 w 7910136"/>
                    <a:gd name="connsiteY23" fmla="*/ 189457 h 391452"/>
                    <a:gd name="connsiteX24" fmla="*/ 879874 w 7910136"/>
                    <a:gd name="connsiteY24" fmla="*/ 211953 h 391452"/>
                    <a:gd name="connsiteX25" fmla="*/ 591437 w 7910136"/>
                    <a:gd name="connsiteY25" fmla="*/ 218629 h 391452"/>
                    <a:gd name="connsiteX26" fmla="*/ 300809 w 7910136"/>
                    <a:gd name="connsiteY26" fmla="*/ 242774 h 391452"/>
                    <a:gd name="connsiteX27" fmla="*/ 0 w 7910136"/>
                    <a:gd name="connsiteY27" fmla="*/ 247915 h 391452"/>
                    <a:gd name="connsiteX0" fmla="*/ 7910136 w 7910136"/>
                    <a:gd name="connsiteY0" fmla="*/ 358790 h 382057"/>
                    <a:gd name="connsiteX1" fmla="*/ 7645046 w 7910136"/>
                    <a:gd name="connsiteY1" fmla="*/ 369524 h 382057"/>
                    <a:gd name="connsiteX2" fmla="*/ 7347739 w 7910136"/>
                    <a:gd name="connsiteY2" fmla="*/ 378381 h 382057"/>
                    <a:gd name="connsiteX3" fmla="*/ 7050899 w 7910136"/>
                    <a:gd name="connsiteY3" fmla="*/ 382057 h 382057"/>
                    <a:gd name="connsiteX4" fmla="*/ 6777819 w 7910136"/>
                    <a:gd name="connsiteY4" fmla="*/ 0 h 382057"/>
                    <a:gd name="connsiteX5" fmla="*/ 6458340 w 7910136"/>
                    <a:gd name="connsiteY5" fmla="*/ 13106 h 382057"/>
                    <a:gd name="connsiteX6" fmla="*/ 6175598 w 7910136"/>
                    <a:gd name="connsiteY6" fmla="*/ 21793 h 382057"/>
                    <a:gd name="connsiteX7" fmla="*/ 5878947 w 7910136"/>
                    <a:gd name="connsiteY7" fmla="*/ 33079 h 382057"/>
                    <a:gd name="connsiteX8" fmla="*/ 5576552 w 7910136"/>
                    <a:gd name="connsiteY8" fmla="*/ 44568 h 382057"/>
                    <a:gd name="connsiteX9" fmla="*/ 5283075 w 7910136"/>
                    <a:gd name="connsiteY9" fmla="*/ 44152 h 382057"/>
                    <a:gd name="connsiteX10" fmla="*/ 4999866 w 7910136"/>
                    <a:gd name="connsiteY10" fmla="*/ 45137 h 382057"/>
                    <a:gd name="connsiteX11" fmla="*/ 4696677 w 7910136"/>
                    <a:gd name="connsiteY11" fmla="*/ 58264 h 382057"/>
                    <a:gd name="connsiteX12" fmla="*/ 4405720 w 7910136"/>
                    <a:gd name="connsiteY12" fmla="*/ 64523 h 382057"/>
                    <a:gd name="connsiteX13" fmla="*/ 4105705 w 7910136"/>
                    <a:gd name="connsiteY13" fmla="*/ 72753 h 382057"/>
                    <a:gd name="connsiteX14" fmla="*/ 3809200 w 7910136"/>
                    <a:gd name="connsiteY14" fmla="*/ 73396 h 382057"/>
                    <a:gd name="connsiteX15" fmla="*/ 3521885 w 7910136"/>
                    <a:gd name="connsiteY15" fmla="*/ 73492 h 382057"/>
                    <a:gd name="connsiteX16" fmla="*/ 3227425 w 7910136"/>
                    <a:gd name="connsiteY16" fmla="*/ 89462 h 382057"/>
                    <a:gd name="connsiteX17" fmla="*/ 2926610 w 7910136"/>
                    <a:gd name="connsiteY17" fmla="*/ 88436 h 382057"/>
                    <a:gd name="connsiteX18" fmla="*/ 2644196 w 7910136"/>
                    <a:gd name="connsiteY18" fmla="*/ 97923 h 382057"/>
                    <a:gd name="connsiteX19" fmla="*/ 2357535 w 7910136"/>
                    <a:gd name="connsiteY19" fmla="*/ 109604 h 382057"/>
                    <a:gd name="connsiteX20" fmla="*/ 2053879 w 7910136"/>
                    <a:gd name="connsiteY20" fmla="*/ 122709 h 382057"/>
                    <a:gd name="connsiteX21" fmla="*/ 1759281 w 7910136"/>
                    <a:gd name="connsiteY21" fmla="*/ 150949 h 382057"/>
                    <a:gd name="connsiteX22" fmla="*/ 1466876 w 7910136"/>
                    <a:gd name="connsiteY22" fmla="*/ 168060 h 382057"/>
                    <a:gd name="connsiteX23" fmla="*/ 1179888 w 7910136"/>
                    <a:gd name="connsiteY23" fmla="*/ 176386 h 382057"/>
                    <a:gd name="connsiteX24" fmla="*/ 879874 w 7910136"/>
                    <a:gd name="connsiteY24" fmla="*/ 198882 h 382057"/>
                    <a:gd name="connsiteX25" fmla="*/ 591437 w 7910136"/>
                    <a:gd name="connsiteY25" fmla="*/ 205558 h 382057"/>
                    <a:gd name="connsiteX26" fmla="*/ 300809 w 7910136"/>
                    <a:gd name="connsiteY26" fmla="*/ 229703 h 382057"/>
                    <a:gd name="connsiteX27" fmla="*/ 0 w 7910136"/>
                    <a:gd name="connsiteY27" fmla="*/ 234844 h 382057"/>
                    <a:gd name="connsiteX0" fmla="*/ 7910136 w 7910136"/>
                    <a:gd name="connsiteY0" fmla="*/ 345684 h 368951"/>
                    <a:gd name="connsiteX1" fmla="*/ 7645046 w 7910136"/>
                    <a:gd name="connsiteY1" fmla="*/ 356418 h 368951"/>
                    <a:gd name="connsiteX2" fmla="*/ 7347739 w 7910136"/>
                    <a:gd name="connsiteY2" fmla="*/ 365275 h 368951"/>
                    <a:gd name="connsiteX3" fmla="*/ 7050899 w 7910136"/>
                    <a:gd name="connsiteY3" fmla="*/ 368951 h 368951"/>
                    <a:gd name="connsiteX4" fmla="*/ 6752419 w 7910136"/>
                    <a:gd name="connsiteY4" fmla="*/ 362903 h 368951"/>
                    <a:gd name="connsiteX5" fmla="*/ 6458340 w 7910136"/>
                    <a:gd name="connsiteY5" fmla="*/ 0 h 368951"/>
                    <a:gd name="connsiteX6" fmla="*/ 6175598 w 7910136"/>
                    <a:gd name="connsiteY6" fmla="*/ 8687 h 368951"/>
                    <a:gd name="connsiteX7" fmla="*/ 5878947 w 7910136"/>
                    <a:gd name="connsiteY7" fmla="*/ 19973 h 368951"/>
                    <a:gd name="connsiteX8" fmla="*/ 5576552 w 7910136"/>
                    <a:gd name="connsiteY8" fmla="*/ 31462 h 368951"/>
                    <a:gd name="connsiteX9" fmla="*/ 5283075 w 7910136"/>
                    <a:gd name="connsiteY9" fmla="*/ 31046 h 368951"/>
                    <a:gd name="connsiteX10" fmla="*/ 4999866 w 7910136"/>
                    <a:gd name="connsiteY10" fmla="*/ 32031 h 368951"/>
                    <a:gd name="connsiteX11" fmla="*/ 4696677 w 7910136"/>
                    <a:gd name="connsiteY11" fmla="*/ 45158 h 368951"/>
                    <a:gd name="connsiteX12" fmla="*/ 4405720 w 7910136"/>
                    <a:gd name="connsiteY12" fmla="*/ 51417 h 368951"/>
                    <a:gd name="connsiteX13" fmla="*/ 4105705 w 7910136"/>
                    <a:gd name="connsiteY13" fmla="*/ 59647 h 368951"/>
                    <a:gd name="connsiteX14" fmla="*/ 3809200 w 7910136"/>
                    <a:gd name="connsiteY14" fmla="*/ 60290 h 368951"/>
                    <a:gd name="connsiteX15" fmla="*/ 3521885 w 7910136"/>
                    <a:gd name="connsiteY15" fmla="*/ 60386 h 368951"/>
                    <a:gd name="connsiteX16" fmla="*/ 3227425 w 7910136"/>
                    <a:gd name="connsiteY16" fmla="*/ 76356 h 368951"/>
                    <a:gd name="connsiteX17" fmla="*/ 2926610 w 7910136"/>
                    <a:gd name="connsiteY17" fmla="*/ 75330 h 368951"/>
                    <a:gd name="connsiteX18" fmla="*/ 2644196 w 7910136"/>
                    <a:gd name="connsiteY18" fmla="*/ 84817 h 368951"/>
                    <a:gd name="connsiteX19" fmla="*/ 2357535 w 7910136"/>
                    <a:gd name="connsiteY19" fmla="*/ 96498 h 368951"/>
                    <a:gd name="connsiteX20" fmla="*/ 2053879 w 7910136"/>
                    <a:gd name="connsiteY20" fmla="*/ 109603 h 368951"/>
                    <a:gd name="connsiteX21" fmla="*/ 1759281 w 7910136"/>
                    <a:gd name="connsiteY21" fmla="*/ 137843 h 368951"/>
                    <a:gd name="connsiteX22" fmla="*/ 1466876 w 7910136"/>
                    <a:gd name="connsiteY22" fmla="*/ 154954 h 368951"/>
                    <a:gd name="connsiteX23" fmla="*/ 1179888 w 7910136"/>
                    <a:gd name="connsiteY23" fmla="*/ 163280 h 368951"/>
                    <a:gd name="connsiteX24" fmla="*/ 879874 w 7910136"/>
                    <a:gd name="connsiteY24" fmla="*/ 185776 h 368951"/>
                    <a:gd name="connsiteX25" fmla="*/ 591437 w 7910136"/>
                    <a:gd name="connsiteY25" fmla="*/ 192452 h 368951"/>
                    <a:gd name="connsiteX26" fmla="*/ 300809 w 7910136"/>
                    <a:gd name="connsiteY26" fmla="*/ 216597 h 368951"/>
                    <a:gd name="connsiteX27" fmla="*/ 0 w 7910136"/>
                    <a:gd name="connsiteY27" fmla="*/ 221738 h 368951"/>
                    <a:gd name="connsiteX0" fmla="*/ 7910136 w 7910136"/>
                    <a:gd name="connsiteY0" fmla="*/ 336997 h 373695"/>
                    <a:gd name="connsiteX1" fmla="*/ 7645046 w 7910136"/>
                    <a:gd name="connsiteY1" fmla="*/ 347731 h 373695"/>
                    <a:gd name="connsiteX2" fmla="*/ 7347739 w 7910136"/>
                    <a:gd name="connsiteY2" fmla="*/ 356588 h 373695"/>
                    <a:gd name="connsiteX3" fmla="*/ 7050899 w 7910136"/>
                    <a:gd name="connsiteY3" fmla="*/ 360264 h 373695"/>
                    <a:gd name="connsiteX4" fmla="*/ 6752419 w 7910136"/>
                    <a:gd name="connsiteY4" fmla="*/ 354216 h 373695"/>
                    <a:gd name="connsiteX5" fmla="*/ 6445640 w 7910136"/>
                    <a:gd name="connsiteY5" fmla="*/ 373696 h 373695"/>
                    <a:gd name="connsiteX6" fmla="*/ 6175598 w 7910136"/>
                    <a:gd name="connsiteY6" fmla="*/ 0 h 373695"/>
                    <a:gd name="connsiteX7" fmla="*/ 5878947 w 7910136"/>
                    <a:gd name="connsiteY7" fmla="*/ 11286 h 373695"/>
                    <a:gd name="connsiteX8" fmla="*/ 5576552 w 7910136"/>
                    <a:gd name="connsiteY8" fmla="*/ 22775 h 373695"/>
                    <a:gd name="connsiteX9" fmla="*/ 5283075 w 7910136"/>
                    <a:gd name="connsiteY9" fmla="*/ 22359 h 373695"/>
                    <a:gd name="connsiteX10" fmla="*/ 4999866 w 7910136"/>
                    <a:gd name="connsiteY10" fmla="*/ 23344 h 373695"/>
                    <a:gd name="connsiteX11" fmla="*/ 4696677 w 7910136"/>
                    <a:gd name="connsiteY11" fmla="*/ 36471 h 373695"/>
                    <a:gd name="connsiteX12" fmla="*/ 4405720 w 7910136"/>
                    <a:gd name="connsiteY12" fmla="*/ 42730 h 373695"/>
                    <a:gd name="connsiteX13" fmla="*/ 4105705 w 7910136"/>
                    <a:gd name="connsiteY13" fmla="*/ 50960 h 373695"/>
                    <a:gd name="connsiteX14" fmla="*/ 3809200 w 7910136"/>
                    <a:gd name="connsiteY14" fmla="*/ 51603 h 373695"/>
                    <a:gd name="connsiteX15" fmla="*/ 3521885 w 7910136"/>
                    <a:gd name="connsiteY15" fmla="*/ 51699 h 373695"/>
                    <a:gd name="connsiteX16" fmla="*/ 3227425 w 7910136"/>
                    <a:gd name="connsiteY16" fmla="*/ 67669 h 373695"/>
                    <a:gd name="connsiteX17" fmla="*/ 2926610 w 7910136"/>
                    <a:gd name="connsiteY17" fmla="*/ 66643 h 373695"/>
                    <a:gd name="connsiteX18" fmla="*/ 2644196 w 7910136"/>
                    <a:gd name="connsiteY18" fmla="*/ 76130 h 373695"/>
                    <a:gd name="connsiteX19" fmla="*/ 2357535 w 7910136"/>
                    <a:gd name="connsiteY19" fmla="*/ 87811 h 373695"/>
                    <a:gd name="connsiteX20" fmla="*/ 2053879 w 7910136"/>
                    <a:gd name="connsiteY20" fmla="*/ 100916 h 373695"/>
                    <a:gd name="connsiteX21" fmla="*/ 1759281 w 7910136"/>
                    <a:gd name="connsiteY21" fmla="*/ 129156 h 373695"/>
                    <a:gd name="connsiteX22" fmla="*/ 1466876 w 7910136"/>
                    <a:gd name="connsiteY22" fmla="*/ 146267 h 373695"/>
                    <a:gd name="connsiteX23" fmla="*/ 1179888 w 7910136"/>
                    <a:gd name="connsiteY23" fmla="*/ 154593 h 373695"/>
                    <a:gd name="connsiteX24" fmla="*/ 879874 w 7910136"/>
                    <a:gd name="connsiteY24" fmla="*/ 177089 h 373695"/>
                    <a:gd name="connsiteX25" fmla="*/ 591437 w 7910136"/>
                    <a:gd name="connsiteY25" fmla="*/ 183765 h 373695"/>
                    <a:gd name="connsiteX26" fmla="*/ 300809 w 7910136"/>
                    <a:gd name="connsiteY26" fmla="*/ 207910 h 373695"/>
                    <a:gd name="connsiteX27" fmla="*/ 0 w 7910136"/>
                    <a:gd name="connsiteY27" fmla="*/ 213051 h 373695"/>
                    <a:gd name="connsiteX0" fmla="*/ 7910136 w 7910136"/>
                    <a:gd name="connsiteY0" fmla="*/ 325711 h 362410"/>
                    <a:gd name="connsiteX1" fmla="*/ 7645046 w 7910136"/>
                    <a:gd name="connsiteY1" fmla="*/ 336445 h 362410"/>
                    <a:gd name="connsiteX2" fmla="*/ 7347739 w 7910136"/>
                    <a:gd name="connsiteY2" fmla="*/ 345302 h 362410"/>
                    <a:gd name="connsiteX3" fmla="*/ 7050899 w 7910136"/>
                    <a:gd name="connsiteY3" fmla="*/ 348978 h 362410"/>
                    <a:gd name="connsiteX4" fmla="*/ 6752419 w 7910136"/>
                    <a:gd name="connsiteY4" fmla="*/ 342930 h 362410"/>
                    <a:gd name="connsiteX5" fmla="*/ 6445640 w 7910136"/>
                    <a:gd name="connsiteY5" fmla="*/ 362410 h 362410"/>
                    <a:gd name="connsiteX6" fmla="*/ 6162898 w 7910136"/>
                    <a:gd name="connsiteY6" fmla="*/ 358350 h 362410"/>
                    <a:gd name="connsiteX7" fmla="*/ 5878947 w 7910136"/>
                    <a:gd name="connsiteY7" fmla="*/ 0 h 362410"/>
                    <a:gd name="connsiteX8" fmla="*/ 5576552 w 7910136"/>
                    <a:gd name="connsiteY8" fmla="*/ 11489 h 362410"/>
                    <a:gd name="connsiteX9" fmla="*/ 5283075 w 7910136"/>
                    <a:gd name="connsiteY9" fmla="*/ 11073 h 362410"/>
                    <a:gd name="connsiteX10" fmla="*/ 4999866 w 7910136"/>
                    <a:gd name="connsiteY10" fmla="*/ 12058 h 362410"/>
                    <a:gd name="connsiteX11" fmla="*/ 4696677 w 7910136"/>
                    <a:gd name="connsiteY11" fmla="*/ 25185 h 362410"/>
                    <a:gd name="connsiteX12" fmla="*/ 4405720 w 7910136"/>
                    <a:gd name="connsiteY12" fmla="*/ 31444 h 362410"/>
                    <a:gd name="connsiteX13" fmla="*/ 4105705 w 7910136"/>
                    <a:gd name="connsiteY13" fmla="*/ 39674 h 362410"/>
                    <a:gd name="connsiteX14" fmla="*/ 3809200 w 7910136"/>
                    <a:gd name="connsiteY14" fmla="*/ 40317 h 362410"/>
                    <a:gd name="connsiteX15" fmla="*/ 3521885 w 7910136"/>
                    <a:gd name="connsiteY15" fmla="*/ 40413 h 362410"/>
                    <a:gd name="connsiteX16" fmla="*/ 3227425 w 7910136"/>
                    <a:gd name="connsiteY16" fmla="*/ 56383 h 362410"/>
                    <a:gd name="connsiteX17" fmla="*/ 2926610 w 7910136"/>
                    <a:gd name="connsiteY17" fmla="*/ 55357 h 362410"/>
                    <a:gd name="connsiteX18" fmla="*/ 2644196 w 7910136"/>
                    <a:gd name="connsiteY18" fmla="*/ 64844 h 362410"/>
                    <a:gd name="connsiteX19" fmla="*/ 2357535 w 7910136"/>
                    <a:gd name="connsiteY19" fmla="*/ 76525 h 362410"/>
                    <a:gd name="connsiteX20" fmla="*/ 2053879 w 7910136"/>
                    <a:gd name="connsiteY20" fmla="*/ 89630 h 362410"/>
                    <a:gd name="connsiteX21" fmla="*/ 1759281 w 7910136"/>
                    <a:gd name="connsiteY21" fmla="*/ 117870 h 362410"/>
                    <a:gd name="connsiteX22" fmla="*/ 1466876 w 7910136"/>
                    <a:gd name="connsiteY22" fmla="*/ 134981 h 362410"/>
                    <a:gd name="connsiteX23" fmla="*/ 1179888 w 7910136"/>
                    <a:gd name="connsiteY23" fmla="*/ 143307 h 362410"/>
                    <a:gd name="connsiteX24" fmla="*/ 879874 w 7910136"/>
                    <a:gd name="connsiteY24" fmla="*/ 165803 h 362410"/>
                    <a:gd name="connsiteX25" fmla="*/ 591437 w 7910136"/>
                    <a:gd name="connsiteY25" fmla="*/ 172479 h 362410"/>
                    <a:gd name="connsiteX26" fmla="*/ 300809 w 7910136"/>
                    <a:gd name="connsiteY26" fmla="*/ 196624 h 362410"/>
                    <a:gd name="connsiteX27" fmla="*/ 0 w 7910136"/>
                    <a:gd name="connsiteY27" fmla="*/ 201765 h 362410"/>
                    <a:gd name="connsiteX0" fmla="*/ 7910136 w 7910136"/>
                    <a:gd name="connsiteY0" fmla="*/ 314638 h 364936"/>
                    <a:gd name="connsiteX1" fmla="*/ 7645046 w 7910136"/>
                    <a:gd name="connsiteY1" fmla="*/ 325372 h 364936"/>
                    <a:gd name="connsiteX2" fmla="*/ 7347739 w 7910136"/>
                    <a:gd name="connsiteY2" fmla="*/ 334229 h 364936"/>
                    <a:gd name="connsiteX3" fmla="*/ 7050899 w 7910136"/>
                    <a:gd name="connsiteY3" fmla="*/ 337905 h 364936"/>
                    <a:gd name="connsiteX4" fmla="*/ 6752419 w 7910136"/>
                    <a:gd name="connsiteY4" fmla="*/ 331857 h 364936"/>
                    <a:gd name="connsiteX5" fmla="*/ 6445640 w 7910136"/>
                    <a:gd name="connsiteY5" fmla="*/ 351337 h 364936"/>
                    <a:gd name="connsiteX6" fmla="*/ 6162898 w 7910136"/>
                    <a:gd name="connsiteY6" fmla="*/ 347277 h 364936"/>
                    <a:gd name="connsiteX7" fmla="*/ 5882122 w 7910136"/>
                    <a:gd name="connsiteY7" fmla="*/ 364936 h 364936"/>
                    <a:gd name="connsiteX8" fmla="*/ 5576552 w 7910136"/>
                    <a:gd name="connsiteY8" fmla="*/ 416 h 364936"/>
                    <a:gd name="connsiteX9" fmla="*/ 5283075 w 7910136"/>
                    <a:gd name="connsiteY9" fmla="*/ 0 h 364936"/>
                    <a:gd name="connsiteX10" fmla="*/ 4999866 w 7910136"/>
                    <a:gd name="connsiteY10" fmla="*/ 985 h 364936"/>
                    <a:gd name="connsiteX11" fmla="*/ 4696677 w 7910136"/>
                    <a:gd name="connsiteY11" fmla="*/ 14112 h 364936"/>
                    <a:gd name="connsiteX12" fmla="*/ 4405720 w 7910136"/>
                    <a:gd name="connsiteY12" fmla="*/ 20371 h 364936"/>
                    <a:gd name="connsiteX13" fmla="*/ 4105705 w 7910136"/>
                    <a:gd name="connsiteY13" fmla="*/ 28601 h 364936"/>
                    <a:gd name="connsiteX14" fmla="*/ 3809200 w 7910136"/>
                    <a:gd name="connsiteY14" fmla="*/ 29244 h 364936"/>
                    <a:gd name="connsiteX15" fmla="*/ 3521885 w 7910136"/>
                    <a:gd name="connsiteY15" fmla="*/ 29340 h 364936"/>
                    <a:gd name="connsiteX16" fmla="*/ 3227425 w 7910136"/>
                    <a:gd name="connsiteY16" fmla="*/ 45310 h 364936"/>
                    <a:gd name="connsiteX17" fmla="*/ 2926610 w 7910136"/>
                    <a:gd name="connsiteY17" fmla="*/ 44284 h 364936"/>
                    <a:gd name="connsiteX18" fmla="*/ 2644196 w 7910136"/>
                    <a:gd name="connsiteY18" fmla="*/ 53771 h 364936"/>
                    <a:gd name="connsiteX19" fmla="*/ 2357535 w 7910136"/>
                    <a:gd name="connsiteY19" fmla="*/ 65452 h 364936"/>
                    <a:gd name="connsiteX20" fmla="*/ 2053879 w 7910136"/>
                    <a:gd name="connsiteY20" fmla="*/ 78557 h 364936"/>
                    <a:gd name="connsiteX21" fmla="*/ 1759281 w 7910136"/>
                    <a:gd name="connsiteY21" fmla="*/ 106797 h 364936"/>
                    <a:gd name="connsiteX22" fmla="*/ 1466876 w 7910136"/>
                    <a:gd name="connsiteY22" fmla="*/ 123908 h 364936"/>
                    <a:gd name="connsiteX23" fmla="*/ 1179888 w 7910136"/>
                    <a:gd name="connsiteY23" fmla="*/ 132234 h 364936"/>
                    <a:gd name="connsiteX24" fmla="*/ 879874 w 7910136"/>
                    <a:gd name="connsiteY24" fmla="*/ 154730 h 364936"/>
                    <a:gd name="connsiteX25" fmla="*/ 591437 w 7910136"/>
                    <a:gd name="connsiteY25" fmla="*/ 161406 h 364936"/>
                    <a:gd name="connsiteX26" fmla="*/ 300809 w 7910136"/>
                    <a:gd name="connsiteY26" fmla="*/ 185551 h 364936"/>
                    <a:gd name="connsiteX27" fmla="*/ 0 w 7910136"/>
                    <a:gd name="connsiteY27" fmla="*/ 190692 h 364936"/>
                    <a:gd name="connsiteX0" fmla="*/ 7910136 w 7910136"/>
                    <a:gd name="connsiteY0" fmla="*/ 314638 h 364936"/>
                    <a:gd name="connsiteX1" fmla="*/ 7645046 w 7910136"/>
                    <a:gd name="connsiteY1" fmla="*/ 325372 h 364936"/>
                    <a:gd name="connsiteX2" fmla="*/ 7347739 w 7910136"/>
                    <a:gd name="connsiteY2" fmla="*/ 334229 h 364936"/>
                    <a:gd name="connsiteX3" fmla="*/ 7050899 w 7910136"/>
                    <a:gd name="connsiteY3" fmla="*/ 337905 h 364936"/>
                    <a:gd name="connsiteX4" fmla="*/ 6752419 w 7910136"/>
                    <a:gd name="connsiteY4" fmla="*/ 331857 h 364936"/>
                    <a:gd name="connsiteX5" fmla="*/ 6445640 w 7910136"/>
                    <a:gd name="connsiteY5" fmla="*/ 351337 h 364936"/>
                    <a:gd name="connsiteX6" fmla="*/ 6162898 w 7910136"/>
                    <a:gd name="connsiteY6" fmla="*/ 347277 h 364936"/>
                    <a:gd name="connsiteX7" fmla="*/ 5882122 w 7910136"/>
                    <a:gd name="connsiteY7" fmla="*/ 364936 h 364936"/>
                    <a:gd name="connsiteX8" fmla="*/ 5573377 w 7910136"/>
                    <a:gd name="connsiteY8" fmla="*/ 363678 h 364936"/>
                    <a:gd name="connsiteX9" fmla="*/ 5283075 w 7910136"/>
                    <a:gd name="connsiteY9" fmla="*/ 0 h 364936"/>
                    <a:gd name="connsiteX10" fmla="*/ 4999866 w 7910136"/>
                    <a:gd name="connsiteY10" fmla="*/ 985 h 364936"/>
                    <a:gd name="connsiteX11" fmla="*/ 4696677 w 7910136"/>
                    <a:gd name="connsiteY11" fmla="*/ 14112 h 364936"/>
                    <a:gd name="connsiteX12" fmla="*/ 4405720 w 7910136"/>
                    <a:gd name="connsiteY12" fmla="*/ 20371 h 364936"/>
                    <a:gd name="connsiteX13" fmla="*/ 4105705 w 7910136"/>
                    <a:gd name="connsiteY13" fmla="*/ 28601 h 364936"/>
                    <a:gd name="connsiteX14" fmla="*/ 3809200 w 7910136"/>
                    <a:gd name="connsiteY14" fmla="*/ 29244 h 364936"/>
                    <a:gd name="connsiteX15" fmla="*/ 3521885 w 7910136"/>
                    <a:gd name="connsiteY15" fmla="*/ 29340 h 364936"/>
                    <a:gd name="connsiteX16" fmla="*/ 3227425 w 7910136"/>
                    <a:gd name="connsiteY16" fmla="*/ 45310 h 364936"/>
                    <a:gd name="connsiteX17" fmla="*/ 2926610 w 7910136"/>
                    <a:gd name="connsiteY17" fmla="*/ 44284 h 364936"/>
                    <a:gd name="connsiteX18" fmla="*/ 2644196 w 7910136"/>
                    <a:gd name="connsiteY18" fmla="*/ 53771 h 364936"/>
                    <a:gd name="connsiteX19" fmla="*/ 2357535 w 7910136"/>
                    <a:gd name="connsiteY19" fmla="*/ 65452 h 364936"/>
                    <a:gd name="connsiteX20" fmla="*/ 2053879 w 7910136"/>
                    <a:gd name="connsiteY20" fmla="*/ 78557 h 364936"/>
                    <a:gd name="connsiteX21" fmla="*/ 1759281 w 7910136"/>
                    <a:gd name="connsiteY21" fmla="*/ 106797 h 364936"/>
                    <a:gd name="connsiteX22" fmla="*/ 1466876 w 7910136"/>
                    <a:gd name="connsiteY22" fmla="*/ 123908 h 364936"/>
                    <a:gd name="connsiteX23" fmla="*/ 1179888 w 7910136"/>
                    <a:gd name="connsiteY23" fmla="*/ 132234 h 364936"/>
                    <a:gd name="connsiteX24" fmla="*/ 879874 w 7910136"/>
                    <a:gd name="connsiteY24" fmla="*/ 154730 h 364936"/>
                    <a:gd name="connsiteX25" fmla="*/ 591437 w 7910136"/>
                    <a:gd name="connsiteY25" fmla="*/ 161406 h 364936"/>
                    <a:gd name="connsiteX26" fmla="*/ 300809 w 7910136"/>
                    <a:gd name="connsiteY26" fmla="*/ 185551 h 364936"/>
                    <a:gd name="connsiteX27" fmla="*/ 0 w 7910136"/>
                    <a:gd name="connsiteY27" fmla="*/ 190692 h 364936"/>
                    <a:gd name="connsiteX0" fmla="*/ 7910136 w 7910136"/>
                    <a:gd name="connsiteY0" fmla="*/ 313653 h 371838"/>
                    <a:gd name="connsiteX1" fmla="*/ 7645046 w 7910136"/>
                    <a:gd name="connsiteY1" fmla="*/ 324387 h 371838"/>
                    <a:gd name="connsiteX2" fmla="*/ 7347739 w 7910136"/>
                    <a:gd name="connsiteY2" fmla="*/ 333244 h 371838"/>
                    <a:gd name="connsiteX3" fmla="*/ 7050899 w 7910136"/>
                    <a:gd name="connsiteY3" fmla="*/ 336920 h 371838"/>
                    <a:gd name="connsiteX4" fmla="*/ 6752419 w 7910136"/>
                    <a:gd name="connsiteY4" fmla="*/ 330872 h 371838"/>
                    <a:gd name="connsiteX5" fmla="*/ 6445640 w 7910136"/>
                    <a:gd name="connsiteY5" fmla="*/ 350352 h 371838"/>
                    <a:gd name="connsiteX6" fmla="*/ 6162898 w 7910136"/>
                    <a:gd name="connsiteY6" fmla="*/ 346292 h 371838"/>
                    <a:gd name="connsiteX7" fmla="*/ 5882122 w 7910136"/>
                    <a:gd name="connsiteY7" fmla="*/ 363951 h 371838"/>
                    <a:gd name="connsiteX8" fmla="*/ 5573377 w 7910136"/>
                    <a:gd name="connsiteY8" fmla="*/ 362693 h 371838"/>
                    <a:gd name="connsiteX9" fmla="*/ 5279900 w 7910136"/>
                    <a:gd name="connsiteY9" fmla="*/ 371838 h 371838"/>
                    <a:gd name="connsiteX10" fmla="*/ 4999866 w 7910136"/>
                    <a:gd name="connsiteY10" fmla="*/ 0 h 371838"/>
                    <a:gd name="connsiteX11" fmla="*/ 4696677 w 7910136"/>
                    <a:gd name="connsiteY11" fmla="*/ 13127 h 371838"/>
                    <a:gd name="connsiteX12" fmla="*/ 4405720 w 7910136"/>
                    <a:gd name="connsiteY12" fmla="*/ 19386 h 371838"/>
                    <a:gd name="connsiteX13" fmla="*/ 4105705 w 7910136"/>
                    <a:gd name="connsiteY13" fmla="*/ 27616 h 371838"/>
                    <a:gd name="connsiteX14" fmla="*/ 3809200 w 7910136"/>
                    <a:gd name="connsiteY14" fmla="*/ 28259 h 371838"/>
                    <a:gd name="connsiteX15" fmla="*/ 3521885 w 7910136"/>
                    <a:gd name="connsiteY15" fmla="*/ 28355 h 371838"/>
                    <a:gd name="connsiteX16" fmla="*/ 3227425 w 7910136"/>
                    <a:gd name="connsiteY16" fmla="*/ 44325 h 371838"/>
                    <a:gd name="connsiteX17" fmla="*/ 2926610 w 7910136"/>
                    <a:gd name="connsiteY17" fmla="*/ 43299 h 371838"/>
                    <a:gd name="connsiteX18" fmla="*/ 2644196 w 7910136"/>
                    <a:gd name="connsiteY18" fmla="*/ 52786 h 371838"/>
                    <a:gd name="connsiteX19" fmla="*/ 2357535 w 7910136"/>
                    <a:gd name="connsiteY19" fmla="*/ 64467 h 371838"/>
                    <a:gd name="connsiteX20" fmla="*/ 2053879 w 7910136"/>
                    <a:gd name="connsiteY20" fmla="*/ 77572 h 371838"/>
                    <a:gd name="connsiteX21" fmla="*/ 1759281 w 7910136"/>
                    <a:gd name="connsiteY21" fmla="*/ 105812 h 371838"/>
                    <a:gd name="connsiteX22" fmla="*/ 1466876 w 7910136"/>
                    <a:gd name="connsiteY22" fmla="*/ 122923 h 371838"/>
                    <a:gd name="connsiteX23" fmla="*/ 1179888 w 7910136"/>
                    <a:gd name="connsiteY23" fmla="*/ 131249 h 371838"/>
                    <a:gd name="connsiteX24" fmla="*/ 879874 w 7910136"/>
                    <a:gd name="connsiteY24" fmla="*/ 153745 h 371838"/>
                    <a:gd name="connsiteX25" fmla="*/ 591437 w 7910136"/>
                    <a:gd name="connsiteY25" fmla="*/ 160421 h 371838"/>
                    <a:gd name="connsiteX26" fmla="*/ 300809 w 7910136"/>
                    <a:gd name="connsiteY26" fmla="*/ 184566 h 371838"/>
                    <a:gd name="connsiteX27" fmla="*/ 0 w 7910136"/>
                    <a:gd name="connsiteY27" fmla="*/ 189707 h 371838"/>
                    <a:gd name="connsiteX0" fmla="*/ 7910136 w 7910136"/>
                    <a:gd name="connsiteY0" fmla="*/ 300526 h 358711"/>
                    <a:gd name="connsiteX1" fmla="*/ 7645046 w 7910136"/>
                    <a:gd name="connsiteY1" fmla="*/ 311260 h 358711"/>
                    <a:gd name="connsiteX2" fmla="*/ 7347739 w 7910136"/>
                    <a:gd name="connsiteY2" fmla="*/ 320117 h 358711"/>
                    <a:gd name="connsiteX3" fmla="*/ 7050899 w 7910136"/>
                    <a:gd name="connsiteY3" fmla="*/ 323793 h 358711"/>
                    <a:gd name="connsiteX4" fmla="*/ 6752419 w 7910136"/>
                    <a:gd name="connsiteY4" fmla="*/ 317745 h 358711"/>
                    <a:gd name="connsiteX5" fmla="*/ 6445640 w 7910136"/>
                    <a:gd name="connsiteY5" fmla="*/ 337225 h 358711"/>
                    <a:gd name="connsiteX6" fmla="*/ 6162898 w 7910136"/>
                    <a:gd name="connsiteY6" fmla="*/ 333165 h 358711"/>
                    <a:gd name="connsiteX7" fmla="*/ 5882122 w 7910136"/>
                    <a:gd name="connsiteY7" fmla="*/ 350824 h 358711"/>
                    <a:gd name="connsiteX8" fmla="*/ 5573377 w 7910136"/>
                    <a:gd name="connsiteY8" fmla="*/ 349566 h 358711"/>
                    <a:gd name="connsiteX9" fmla="*/ 5279900 w 7910136"/>
                    <a:gd name="connsiteY9" fmla="*/ 358711 h 358711"/>
                    <a:gd name="connsiteX10" fmla="*/ 4983991 w 7910136"/>
                    <a:gd name="connsiteY10" fmla="*/ 356509 h 358711"/>
                    <a:gd name="connsiteX11" fmla="*/ 4696677 w 7910136"/>
                    <a:gd name="connsiteY11" fmla="*/ 0 h 358711"/>
                    <a:gd name="connsiteX12" fmla="*/ 4405720 w 7910136"/>
                    <a:gd name="connsiteY12" fmla="*/ 6259 h 358711"/>
                    <a:gd name="connsiteX13" fmla="*/ 4105705 w 7910136"/>
                    <a:gd name="connsiteY13" fmla="*/ 14489 h 358711"/>
                    <a:gd name="connsiteX14" fmla="*/ 3809200 w 7910136"/>
                    <a:gd name="connsiteY14" fmla="*/ 15132 h 358711"/>
                    <a:gd name="connsiteX15" fmla="*/ 3521885 w 7910136"/>
                    <a:gd name="connsiteY15" fmla="*/ 15228 h 358711"/>
                    <a:gd name="connsiteX16" fmla="*/ 3227425 w 7910136"/>
                    <a:gd name="connsiteY16" fmla="*/ 31198 h 358711"/>
                    <a:gd name="connsiteX17" fmla="*/ 2926610 w 7910136"/>
                    <a:gd name="connsiteY17" fmla="*/ 30172 h 358711"/>
                    <a:gd name="connsiteX18" fmla="*/ 2644196 w 7910136"/>
                    <a:gd name="connsiteY18" fmla="*/ 39659 h 358711"/>
                    <a:gd name="connsiteX19" fmla="*/ 2357535 w 7910136"/>
                    <a:gd name="connsiteY19" fmla="*/ 51340 h 358711"/>
                    <a:gd name="connsiteX20" fmla="*/ 2053879 w 7910136"/>
                    <a:gd name="connsiteY20" fmla="*/ 64445 h 358711"/>
                    <a:gd name="connsiteX21" fmla="*/ 1759281 w 7910136"/>
                    <a:gd name="connsiteY21" fmla="*/ 92685 h 358711"/>
                    <a:gd name="connsiteX22" fmla="*/ 1466876 w 7910136"/>
                    <a:gd name="connsiteY22" fmla="*/ 109796 h 358711"/>
                    <a:gd name="connsiteX23" fmla="*/ 1179888 w 7910136"/>
                    <a:gd name="connsiteY23" fmla="*/ 118122 h 358711"/>
                    <a:gd name="connsiteX24" fmla="*/ 879874 w 7910136"/>
                    <a:gd name="connsiteY24" fmla="*/ 140618 h 358711"/>
                    <a:gd name="connsiteX25" fmla="*/ 591437 w 7910136"/>
                    <a:gd name="connsiteY25" fmla="*/ 147294 h 358711"/>
                    <a:gd name="connsiteX26" fmla="*/ 300809 w 7910136"/>
                    <a:gd name="connsiteY26" fmla="*/ 171439 h 358711"/>
                    <a:gd name="connsiteX27" fmla="*/ 0 w 7910136"/>
                    <a:gd name="connsiteY27" fmla="*/ 176580 h 358711"/>
                    <a:gd name="connsiteX0" fmla="*/ 7910136 w 7910136"/>
                    <a:gd name="connsiteY0" fmla="*/ 294267 h 353818"/>
                    <a:gd name="connsiteX1" fmla="*/ 7645046 w 7910136"/>
                    <a:gd name="connsiteY1" fmla="*/ 305001 h 353818"/>
                    <a:gd name="connsiteX2" fmla="*/ 7347739 w 7910136"/>
                    <a:gd name="connsiteY2" fmla="*/ 313858 h 353818"/>
                    <a:gd name="connsiteX3" fmla="*/ 7050899 w 7910136"/>
                    <a:gd name="connsiteY3" fmla="*/ 317534 h 353818"/>
                    <a:gd name="connsiteX4" fmla="*/ 6752419 w 7910136"/>
                    <a:gd name="connsiteY4" fmla="*/ 311486 h 353818"/>
                    <a:gd name="connsiteX5" fmla="*/ 6445640 w 7910136"/>
                    <a:gd name="connsiteY5" fmla="*/ 330966 h 353818"/>
                    <a:gd name="connsiteX6" fmla="*/ 6162898 w 7910136"/>
                    <a:gd name="connsiteY6" fmla="*/ 326906 h 353818"/>
                    <a:gd name="connsiteX7" fmla="*/ 5882122 w 7910136"/>
                    <a:gd name="connsiteY7" fmla="*/ 344565 h 353818"/>
                    <a:gd name="connsiteX8" fmla="*/ 5573377 w 7910136"/>
                    <a:gd name="connsiteY8" fmla="*/ 343307 h 353818"/>
                    <a:gd name="connsiteX9" fmla="*/ 5279900 w 7910136"/>
                    <a:gd name="connsiteY9" fmla="*/ 352452 h 353818"/>
                    <a:gd name="connsiteX10" fmla="*/ 4983991 w 7910136"/>
                    <a:gd name="connsiteY10" fmla="*/ 350250 h 353818"/>
                    <a:gd name="connsiteX11" fmla="*/ 4696677 w 7910136"/>
                    <a:gd name="connsiteY11" fmla="*/ 353818 h 353818"/>
                    <a:gd name="connsiteX12" fmla="*/ 4405720 w 7910136"/>
                    <a:gd name="connsiteY12" fmla="*/ 0 h 353818"/>
                    <a:gd name="connsiteX13" fmla="*/ 4105705 w 7910136"/>
                    <a:gd name="connsiteY13" fmla="*/ 8230 h 353818"/>
                    <a:gd name="connsiteX14" fmla="*/ 3809200 w 7910136"/>
                    <a:gd name="connsiteY14" fmla="*/ 8873 h 353818"/>
                    <a:gd name="connsiteX15" fmla="*/ 3521885 w 7910136"/>
                    <a:gd name="connsiteY15" fmla="*/ 8969 h 353818"/>
                    <a:gd name="connsiteX16" fmla="*/ 3227425 w 7910136"/>
                    <a:gd name="connsiteY16" fmla="*/ 24939 h 353818"/>
                    <a:gd name="connsiteX17" fmla="*/ 2926610 w 7910136"/>
                    <a:gd name="connsiteY17" fmla="*/ 23913 h 353818"/>
                    <a:gd name="connsiteX18" fmla="*/ 2644196 w 7910136"/>
                    <a:gd name="connsiteY18" fmla="*/ 33400 h 353818"/>
                    <a:gd name="connsiteX19" fmla="*/ 2357535 w 7910136"/>
                    <a:gd name="connsiteY19" fmla="*/ 45081 h 353818"/>
                    <a:gd name="connsiteX20" fmla="*/ 2053879 w 7910136"/>
                    <a:gd name="connsiteY20" fmla="*/ 58186 h 353818"/>
                    <a:gd name="connsiteX21" fmla="*/ 1759281 w 7910136"/>
                    <a:gd name="connsiteY21" fmla="*/ 86426 h 353818"/>
                    <a:gd name="connsiteX22" fmla="*/ 1466876 w 7910136"/>
                    <a:gd name="connsiteY22" fmla="*/ 103537 h 353818"/>
                    <a:gd name="connsiteX23" fmla="*/ 1179888 w 7910136"/>
                    <a:gd name="connsiteY23" fmla="*/ 111863 h 353818"/>
                    <a:gd name="connsiteX24" fmla="*/ 879874 w 7910136"/>
                    <a:gd name="connsiteY24" fmla="*/ 134359 h 353818"/>
                    <a:gd name="connsiteX25" fmla="*/ 591437 w 7910136"/>
                    <a:gd name="connsiteY25" fmla="*/ 141035 h 353818"/>
                    <a:gd name="connsiteX26" fmla="*/ 300809 w 7910136"/>
                    <a:gd name="connsiteY26" fmla="*/ 165180 h 353818"/>
                    <a:gd name="connsiteX27" fmla="*/ 0 w 7910136"/>
                    <a:gd name="connsiteY27" fmla="*/ 170321 h 353818"/>
                    <a:gd name="connsiteX0" fmla="*/ 7910136 w 7910136"/>
                    <a:gd name="connsiteY0" fmla="*/ 286037 h 345588"/>
                    <a:gd name="connsiteX1" fmla="*/ 7645046 w 7910136"/>
                    <a:gd name="connsiteY1" fmla="*/ 296771 h 345588"/>
                    <a:gd name="connsiteX2" fmla="*/ 7347739 w 7910136"/>
                    <a:gd name="connsiteY2" fmla="*/ 305628 h 345588"/>
                    <a:gd name="connsiteX3" fmla="*/ 7050899 w 7910136"/>
                    <a:gd name="connsiteY3" fmla="*/ 309304 h 345588"/>
                    <a:gd name="connsiteX4" fmla="*/ 6752419 w 7910136"/>
                    <a:gd name="connsiteY4" fmla="*/ 303256 h 345588"/>
                    <a:gd name="connsiteX5" fmla="*/ 6445640 w 7910136"/>
                    <a:gd name="connsiteY5" fmla="*/ 322736 h 345588"/>
                    <a:gd name="connsiteX6" fmla="*/ 6162898 w 7910136"/>
                    <a:gd name="connsiteY6" fmla="*/ 318676 h 345588"/>
                    <a:gd name="connsiteX7" fmla="*/ 5882122 w 7910136"/>
                    <a:gd name="connsiteY7" fmla="*/ 336335 h 345588"/>
                    <a:gd name="connsiteX8" fmla="*/ 5573377 w 7910136"/>
                    <a:gd name="connsiteY8" fmla="*/ 335077 h 345588"/>
                    <a:gd name="connsiteX9" fmla="*/ 5279900 w 7910136"/>
                    <a:gd name="connsiteY9" fmla="*/ 344222 h 345588"/>
                    <a:gd name="connsiteX10" fmla="*/ 4983991 w 7910136"/>
                    <a:gd name="connsiteY10" fmla="*/ 342020 h 345588"/>
                    <a:gd name="connsiteX11" fmla="*/ 4696677 w 7910136"/>
                    <a:gd name="connsiteY11" fmla="*/ 345588 h 345588"/>
                    <a:gd name="connsiteX12" fmla="*/ 4393020 w 7910136"/>
                    <a:gd name="connsiteY12" fmla="*/ 342287 h 345588"/>
                    <a:gd name="connsiteX13" fmla="*/ 4105705 w 7910136"/>
                    <a:gd name="connsiteY13" fmla="*/ 0 h 345588"/>
                    <a:gd name="connsiteX14" fmla="*/ 3809200 w 7910136"/>
                    <a:gd name="connsiteY14" fmla="*/ 643 h 345588"/>
                    <a:gd name="connsiteX15" fmla="*/ 3521885 w 7910136"/>
                    <a:gd name="connsiteY15" fmla="*/ 739 h 345588"/>
                    <a:gd name="connsiteX16" fmla="*/ 3227425 w 7910136"/>
                    <a:gd name="connsiteY16" fmla="*/ 16709 h 345588"/>
                    <a:gd name="connsiteX17" fmla="*/ 2926610 w 7910136"/>
                    <a:gd name="connsiteY17" fmla="*/ 15683 h 345588"/>
                    <a:gd name="connsiteX18" fmla="*/ 2644196 w 7910136"/>
                    <a:gd name="connsiteY18" fmla="*/ 25170 h 345588"/>
                    <a:gd name="connsiteX19" fmla="*/ 2357535 w 7910136"/>
                    <a:gd name="connsiteY19" fmla="*/ 36851 h 345588"/>
                    <a:gd name="connsiteX20" fmla="*/ 2053879 w 7910136"/>
                    <a:gd name="connsiteY20" fmla="*/ 49956 h 345588"/>
                    <a:gd name="connsiteX21" fmla="*/ 1759281 w 7910136"/>
                    <a:gd name="connsiteY21" fmla="*/ 78196 h 345588"/>
                    <a:gd name="connsiteX22" fmla="*/ 1466876 w 7910136"/>
                    <a:gd name="connsiteY22" fmla="*/ 95307 h 345588"/>
                    <a:gd name="connsiteX23" fmla="*/ 1179888 w 7910136"/>
                    <a:gd name="connsiteY23" fmla="*/ 103633 h 345588"/>
                    <a:gd name="connsiteX24" fmla="*/ 879874 w 7910136"/>
                    <a:gd name="connsiteY24" fmla="*/ 126129 h 345588"/>
                    <a:gd name="connsiteX25" fmla="*/ 591437 w 7910136"/>
                    <a:gd name="connsiteY25" fmla="*/ 132805 h 345588"/>
                    <a:gd name="connsiteX26" fmla="*/ 300809 w 7910136"/>
                    <a:gd name="connsiteY26" fmla="*/ 156950 h 345588"/>
                    <a:gd name="connsiteX27" fmla="*/ 0 w 7910136"/>
                    <a:gd name="connsiteY27" fmla="*/ 162091 h 345588"/>
                    <a:gd name="connsiteX0" fmla="*/ 7910136 w 7910136"/>
                    <a:gd name="connsiteY0" fmla="*/ 285394 h 349873"/>
                    <a:gd name="connsiteX1" fmla="*/ 7645046 w 7910136"/>
                    <a:gd name="connsiteY1" fmla="*/ 296128 h 349873"/>
                    <a:gd name="connsiteX2" fmla="*/ 7347739 w 7910136"/>
                    <a:gd name="connsiteY2" fmla="*/ 304985 h 349873"/>
                    <a:gd name="connsiteX3" fmla="*/ 7050899 w 7910136"/>
                    <a:gd name="connsiteY3" fmla="*/ 308661 h 349873"/>
                    <a:gd name="connsiteX4" fmla="*/ 6752419 w 7910136"/>
                    <a:gd name="connsiteY4" fmla="*/ 302613 h 349873"/>
                    <a:gd name="connsiteX5" fmla="*/ 6445640 w 7910136"/>
                    <a:gd name="connsiteY5" fmla="*/ 322093 h 349873"/>
                    <a:gd name="connsiteX6" fmla="*/ 6162898 w 7910136"/>
                    <a:gd name="connsiteY6" fmla="*/ 318033 h 349873"/>
                    <a:gd name="connsiteX7" fmla="*/ 5882122 w 7910136"/>
                    <a:gd name="connsiteY7" fmla="*/ 335692 h 349873"/>
                    <a:gd name="connsiteX8" fmla="*/ 5573377 w 7910136"/>
                    <a:gd name="connsiteY8" fmla="*/ 334434 h 349873"/>
                    <a:gd name="connsiteX9" fmla="*/ 5279900 w 7910136"/>
                    <a:gd name="connsiteY9" fmla="*/ 343579 h 349873"/>
                    <a:gd name="connsiteX10" fmla="*/ 4983991 w 7910136"/>
                    <a:gd name="connsiteY10" fmla="*/ 341377 h 349873"/>
                    <a:gd name="connsiteX11" fmla="*/ 4696677 w 7910136"/>
                    <a:gd name="connsiteY11" fmla="*/ 344945 h 349873"/>
                    <a:gd name="connsiteX12" fmla="*/ 4393020 w 7910136"/>
                    <a:gd name="connsiteY12" fmla="*/ 341644 h 349873"/>
                    <a:gd name="connsiteX13" fmla="*/ 4112055 w 7910136"/>
                    <a:gd name="connsiteY13" fmla="*/ 349874 h 349873"/>
                    <a:gd name="connsiteX14" fmla="*/ 3809200 w 7910136"/>
                    <a:gd name="connsiteY14" fmla="*/ 0 h 349873"/>
                    <a:gd name="connsiteX15" fmla="*/ 3521885 w 7910136"/>
                    <a:gd name="connsiteY15" fmla="*/ 96 h 349873"/>
                    <a:gd name="connsiteX16" fmla="*/ 3227425 w 7910136"/>
                    <a:gd name="connsiteY16" fmla="*/ 16066 h 349873"/>
                    <a:gd name="connsiteX17" fmla="*/ 2926610 w 7910136"/>
                    <a:gd name="connsiteY17" fmla="*/ 15040 h 349873"/>
                    <a:gd name="connsiteX18" fmla="*/ 2644196 w 7910136"/>
                    <a:gd name="connsiteY18" fmla="*/ 24527 h 349873"/>
                    <a:gd name="connsiteX19" fmla="*/ 2357535 w 7910136"/>
                    <a:gd name="connsiteY19" fmla="*/ 36208 h 349873"/>
                    <a:gd name="connsiteX20" fmla="*/ 2053879 w 7910136"/>
                    <a:gd name="connsiteY20" fmla="*/ 49313 h 349873"/>
                    <a:gd name="connsiteX21" fmla="*/ 1759281 w 7910136"/>
                    <a:gd name="connsiteY21" fmla="*/ 77553 h 349873"/>
                    <a:gd name="connsiteX22" fmla="*/ 1466876 w 7910136"/>
                    <a:gd name="connsiteY22" fmla="*/ 94664 h 349873"/>
                    <a:gd name="connsiteX23" fmla="*/ 1179888 w 7910136"/>
                    <a:gd name="connsiteY23" fmla="*/ 102990 h 349873"/>
                    <a:gd name="connsiteX24" fmla="*/ 879874 w 7910136"/>
                    <a:gd name="connsiteY24" fmla="*/ 125486 h 349873"/>
                    <a:gd name="connsiteX25" fmla="*/ 591437 w 7910136"/>
                    <a:gd name="connsiteY25" fmla="*/ 132162 h 349873"/>
                    <a:gd name="connsiteX26" fmla="*/ 300809 w 7910136"/>
                    <a:gd name="connsiteY26" fmla="*/ 156307 h 349873"/>
                    <a:gd name="connsiteX27" fmla="*/ 0 w 7910136"/>
                    <a:gd name="connsiteY27" fmla="*/ 161448 h 349873"/>
                    <a:gd name="connsiteX0" fmla="*/ 7910136 w 7910136"/>
                    <a:gd name="connsiteY0" fmla="*/ 285298 h 349778"/>
                    <a:gd name="connsiteX1" fmla="*/ 7645046 w 7910136"/>
                    <a:gd name="connsiteY1" fmla="*/ 296032 h 349778"/>
                    <a:gd name="connsiteX2" fmla="*/ 7347739 w 7910136"/>
                    <a:gd name="connsiteY2" fmla="*/ 304889 h 349778"/>
                    <a:gd name="connsiteX3" fmla="*/ 7050899 w 7910136"/>
                    <a:gd name="connsiteY3" fmla="*/ 308565 h 349778"/>
                    <a:gd name="connsiteX4" fmla="*/ 6752419 w 7910136"/>
                    <a:gd name="connsiteY4" fmla="*/ 302517 h 349778"/>
                    <a:gd name="connsiteX5" fmla="*/ 6445640 w 7910136"/>
                    <a:gd name="connsiteY5" fmla="*/ 321997 h 349778"/>
                    <a:gd name="connsiteX6" fmla="*/ 6162898 w 7910136"/>
                    <a:gd name="connsiteY6" fmla="*/ 317937 h 349778"/>
                    <a:gd name="connsiteX7" fmla="*/ 5882122 w 7910136"/>
                    <a:gd name="connsiteY7" fmla="*/ 335596 h 349778"/>
                    <a:gd name="connsiteX8" fmla="*/ 5573377 w 7910136"/>
                    <a:gd name="connsiteY8" fmla="*/ 334338 h 349778"/>
                    <a:gd name="connsiteX9" fmla="*/ 5279900 w 7910136"/>
                    <a:gd name="connsiteY9" fmla="*/ 343483 h 349778"/>
                    <a:gd name="connsiteX10" fmla="*/ 4983991 w 7910136"/>
                    <a:gd name="connsiteY10" fmla="*/ 341281 h 349778"/>
                    <a:gd name="connsiteX11" fmla="*/ 4696677 w 7910136"/>
                    <a:gd name="connsiteY11" fmla="*/ 344849 h 349778"/>
                    <a:gd name="connsiteX12" fmla="*/ 4393020 w 7910136"/>
                    <a:gd name="connsiteY12" fmla="*/ 341548 h 349778"/>
                    <a:gd name="connsiteX13" fmla="*/ 4112055 w 7910136"/>
                    <a:gd name="connsiteY13" fmla="*/ 349778 h 349778"/>
                    <a:gd name="connsiteX14" fmla="*/ 3806026 w 7910136"/>
                    <a:gd name="connsiteY14" fmla="*/ 340861 h 349778"/>
                    <a:gd name="connsiteX15" fmla="*/ 3521885 w 7910136"/>
                    <a:gd name="connsiteY15" fmla="*/ 0 h 349778"/>
                    <a:gd name="connsiteX16" fmla="*/ 3227425 w 7910136"/>
                    <a:gd name="connsiteY16" fmla="*/ 15970 h 349778"/>
                    <a:gd name="connsiteX17" fmla="*/ 2926610 w 7910136"/>
                    <a:gd name="connsiteY17" fmla="*/ 14944 h 349778"/>
                    <a:gd name="connsiteX18" fmla="*/ 2644196 w 7910136"/>
                    <a:gd name="connsiteY18" fmla="*/ 24431 h 349778"/>
                    <a:gd name="connsiteX19" fmla="*/ 2357535 w 7910136"/>
                    <a:gd name="connsiteY19" fmla="*/ 36112 h 349778"/>
                    <a:gd name="connsiteX20" fmla="*/ 2053879 w 7910136"/>
                    <a:gd name="connsiteY20" fmla="*/ 49217 h 349778"/>
                    <a:gd name="connsiteX21" fmla="*/ 1759281 w 7910136"/>
                    <a:gd name="connsiteY21" fmla="*/ 77457 h 349778"/>
                    <a:gd name="connsiteX22" fmla="*/ 1466876 w 7910136"/>
                    <a:gd name="connsiteY22" fmla="*/ 94568 h 349778"/>
                    <a:gd name="connsiteX23" fmla="*/ 1179888 w 7910136"/>
                    <a:gd name="connsiteY23" fmla="*/ 102894 h 349778"/>
                    <a:gd name="connsiteX24" fmla="*/ 879874 w 7910136"/>
                    <a:gd name="connsiteY24" fmla="*/ 125390 h 349778"/>
                    <a:gd name="connsiteX25" fmla="*/ 591437 w 7910136"/>
                    <a:gd name="connsiteY25" fmla="*/ 132066 h 349778"/>
                    <a:gd name="connsiteX26" fmla="*/ 300809 w 7910136"/>
                    <a:gd name="connsiteY26" fmla="*/ 156211 h 349778"/>
                    <a:gd name="connsiteX27" fmla="*/ 0 w 7910136"/>
                    <a:gd name="connsiteY27" fmla="*/ 161352 h 349778"/>
                    <a:gd name="connsiteX0" fmla="*/ 7910136 w 7910136"/>
                    <a:gd name="connsiteY0" fmla="*/ 285298 h 353607"/>
                    <a:gd name="connsiteX1" fmla="*/ 7645046 w 7910136"/>
                    <a:gd name="connsiteY1" fmla="*/ 296032 h 353607"/>
                    <a:gd name="connsiteX2" fmla="*/ 7347739 w 7910136"/>
                    <a:gd name="connsiteY2" fmla="*/ 304889 h 353607"/>
                    <a:gd name="connsiteX3" fmla="*/ 7050899 w 7910136"/>
                    <a:gd name="connsiteY3" fmla="*/ 308565 h 353607"/>
                    <a:gd name="connsiteX4" fmla="*/ 6752419 w 7910136"/>
                    <a:gd name="connsiteY4" fmla="*/ 302517 h 353607"/>
                    <a:gd name="connsiteX5" fmla="*/ 6445640 w 7910136"/>
                    <a:gd name="connsiteY5" fmla="*/ 321997 h 353607"/>
                    <a:gd name="connsiteX6" fmla="*/ 6162898 w 7910136"/>
                    <a:gd name="connsiteY6" fmla="*/ 317937 h 353607"/>
                    <a:gd name="connsiteX7" fmla="*/ 5882122 w 7910136"/>
                    <a:gd name="connsiteY7" fmla="*/ 335596 h 353607"/>
                    <a:gd name="connsiteX8" fmla="*/ 5573377 w 7910136"/>
                    <a:gd name="connsiteY8" fmla="*/ 334338 h 353607"/>
                    <a:gd name="connsiteX9" fmla="*/ 5279900 w 7910136"/>
                    <a:gd name="connsiteY9" fmla="*/ 343483 h 353607"/>
                    <a:gd name="connsiteX10" fmla="*/ 4983991 w 7910136"/>
                    <a:gd name="connsiteY10" fmla="*/ 341281 h 353607"/>
                    <a:gd name="connsiteX11" fmla="*/ 4696677 w 7910136"/>
                    <a:gd name="connsiteY11" fmla="*/ 344849 h 353607"/>
                    <a:gd name="connsiteX12" fmla="*/ 4393020 w 7910136"/>
                    <a:gd name="connsiteY12" fmla="*/ 341548 h 353607"/>
                    <a:gd name="connsiteX13" fmla="*/ 4112055 w 7910136"/>
                    <a:gd name="connsiteY13" fmla="*/ 349778 h 353607"/>
                    <a:gd name="connsiteX14" fmla="*/ 3806027 w 7910136"/>
                    <a:gd name="connsiteY14" fmla="*/ 353607 h 353607"/>
                    <a:gd name="connsiteX15" fmla="*/ 3521885 w 7910136"/>
                    <a:gd name="connsiteY15" fmla="*/ 0 h 353607"/>
                    <a:gd name="connsiteX16" fmla="*/ 3227425 w 7910136"/>
                    <a:gd name="connsiteY16" fmla="*/ 15970 h 353607"/>
                    <a:gd name="connsiteX17" fmla="*/ 2926610 w 7910136"/>
                    <a:gd name="connsiteY17" fmla="*/ 14944 h 353607"/>
                    <a:gd name="connsiteX18" fmla="*/ 2644196 w 7910136"/>
                    <a:gd name="connsiteY18" fmla="*/ 24431 h 353607"/>
                    <a:gd name="connsiteX19" fmla="*/ 2357535 w 7910136"/>
                    <a:gd name="connsiteY19" fmla="*/ 36112 h 353607"/>
                    <a:gd name="connsiteX20" fmla="*/ 2053879 w 7910136"/>
                    <a:gd name="connsiteY20" fmla="*/ 49217 h 353607"/>
                    <a:gd name="connsiteX21" fmla="*/ 1759281 w 7910136"/>
                    <a:gd name="connsiteY21" fmla="*/ 77457 h 353607"/>
                    <a:gd name="connsiteX22" fmla="*/ 1466876 w 7910136"/>
                    <a:gd name="connsiteY22" fmla="*/ 94568 h 353607"/>
                    <a:gd name="connsiteX23" fmla="*/ 1179888 w 7910136"/>
                    <a:gd name="connsiteY23" fmla="*/ 102894 h 353607"/>
                    <a:gd name="connsiteX24" fmla="*/ 879874 w 7910136"/>
                    <a:gd name="connsiteY24" fmla="*/ 125390 h 353607"/>
                    <a:gd name="connsiteX25" fmla="*/ 591437 w 7910136"/>
                    <a:gd name="connsiteY25" fmla="*/ 132066 h 353607"/>
                    <a:gd name="connsiteX26" fmla="*/ 300809 w 7910136"/>
                    <a:gd name="connsiteY26" fmla="*/ 156211 h 353607"/>
                    <a:gd name="connsiteX27" fmla="*/ 0 w 7910136"/>
                    <a:gd name="connsiteY27" fmla="*/ 161352 h 353607"/>
                    <a:gd name="connsiteX0" fmla="*/ 7910136 w 7910136"/>
                    <a:gd name="connsiteY0" fmla="*/ 270354 h 338759"/>
                    <a:gd name="connsiteX1" fmla="*/ 7645046 w 7910136"/>
                    <a:gd name="connsiteY1" fmla="*/ 281088 h 338759"/>
                    <a:gd name="connsiteX2" fmla="*/ 7347739 w 7910136"/>
                    <a:gd name="connsiteY2" fmla="*/ 289945 h 338759"/>
                    <a:gd name="connsiteX3" fmla="*/ 7050899 w 7910136"/>
                    <a:gd name="connsiteY3" fmla="*/ 293621 h 338759"/>
                    <a:gd name="connsiteX4" fmla="*/ 6752419 w 7910136"/>
                    <a:gd name="connsiteY4" fmla="*/ 287573 h 338759"/>
                    <a:gd name="connsiteX5" fmla="*/ 6445640 w 7910136"/>
                    <a:gd name="connsiteY5" fmla="*/ 307053 h 338759"/>
                    <a:gd name="connsiteX6" fmla="*/ 6162898 w 7910136"/>
                    <a:gd name="connsiteY6" fmla="*/ 302993 h 338759"/>
                    <a:gd name="connsiteX7" fmla="*/ 5882122 w 7910136"/>
                    <a:gd name="connsiteY7" fmla="*/ 320652 h 338759"/>
                    <a:gd name="connsiteX8" fmla="*/ 5573377 w 7910136"/>
                    <a:gd name="connsiteY8" fmla="*/ 319394 h 338759"/>
                    <a:gd name="connsiteX9" fmla="*/ 5279900 w 7910136"/>
                    <a:gd name="connsiteY9" fmla="*/ 328539 h 338759"/>
                    <a:gd name="connsiteX10" fmla="*/ 4983991 w 7910136"/>
                    <a:gd name="connsiteY10" fmla="*/ 326337 h 338759"/>
                    <a:gd name="connsiteX11" fmla="*/ 4696677 w 7910136"/>
                    <a:gd name="connsiteY11" fmla="*/ 329905 h 338759"/>
                    <a:gd name="connsiteX12" fmla="*/ 4393020 w 7910136"/>
                    <a:gd name="connsiteY12" fmla="*/ 326604 h 338759"/>
                    <a:gd name="connsiteX13" fmla="*/ 4112055 w 7910136"/>
                    <a:gd name="connsiteY13" fmla="*/ 334834 h 338759"/>
                    <a:gd name="connsiteX14" fmla="*/ 3806027 w 7910136"/>
                    <a:gd name="connsiteY14" fmla="*/ 338663 h 338759"/>
                    <a:gd name="connsiteX15" fmla="*/ 3509186 w 7910136"/>
                    <a:gd name="connsiteY15" fmla="*/ 338759 h 338759"/>
                    <a:gd name="connsiteX16" fmla="*/ 3227425 w 7910136"/>
                    <a:gd name="connsiteY16" fmla="*/ 1026 h 338759"/>
                    <a:gd name="connsiteX17" fmla="*/ 2926610 w 7910136"/>
                    <a:gd name="connsiteY17" fmla="*/ 0 h 338759"/>
                    <a:gd name="connsiteX18" fmla="*/ 2644196 w 7910136"/>
                    <a:gd name="connsiteY18" fmla="*/ 9487 h 338759"/>
                    <a:gd name="connsiteX19" fmla="*/ 2357535 w 7910136"/>
                    <a:gd name="connsiteY19" fmla="*/ 21168 h 338759"/>
                    <a:gd name="connsiteX20" fmla="*/ 2053879 w 7910136"/>
                    <a:gd name="connsiteY20" fmla="*/ 34273 h 338759"/>
                    <a:gd name="connsiteX21" fmla="*/ 1759281 w 7910136"/>
                    <a:gd name="connsiteY21" fmla="*/ 62513 h 338759"/>
                    <a:gd name="connsiteX22" fmla="*/ 1466876 w 7910136"/>
                    <a:gd name="connsiteY22" fmla="*/ 79624 h 338759"/>
                    <a:gd name="connsiteX23" fmla="*/ 1179888 w 7910136"/>
                    <a:gd name="connsiteY23" fmla="*/ 87950 h 338759"/>
                    <a:gd name="connsiteX24" fmla="*/ 879874 w 7910136"/>
                    <a:gd name="connsiteY24" fmla="*/ 110446 h 338759"/>
                    <a:gd name="connsiteX25" fmla="*/ 591437 w 7910136"/>
                    <a:gd name="connsiteY25" fmla="*/ 117122 h 338759"/>
                    <a:gd name="connsiteX26" fmla="*/ 300809 w 7910136"/>
                    <a:gd name="connsiteY26" fmla="*/ 141267 h 338759"/>
                    <a:gd name="connsiteX27" fmla="*/ 0 w 7910136"/>
                    <a:gd name="connsiteY27" fmla="*/ 146408 h 338759"/>
                    <a:gd name="connsiteX0" fmla="*/ 7910136 w 7910136"/>
                    <a:gd name="connsiteY0" fmla="*/ 270354 h 357915"/>
                    <a:gd name="connsiteX1" fmla="*/ 7645046 w 7910136"/>
                    <a:gd name="connsiteY1" fmla="*/ 281088 h 357915"/>
                    <a:gd name="connsiteX2" fmla="*/ 7347739 w 7910136"/>
                    <a:gd name="connsiteY2" fmla="*/ 289945 h 357915"/>
                    <a:gd name="connsiteX3" fmla="*/ 7050899 w 7910136"/>
                    <a:gd name="connsiteY3" fmla="*/ 293621 h 357915"/>
                    <a:gd name="connsiteX4" fmla="*/ 6752419 w 7910136"/>
                    <a:gd name="connsiteY4" fmla="*/ 287573 h 357915"/>
                    <a:gd name="connsiteX5" fmla="*/ 6445640 w 7910136"/>
                    <a:gd name="connsiteY5" fmla="*/ 307053 h 357915"/>
                    <a:gd name="connsiteX6" fmla="*/ 6162898 w 7910136"/>
                    <a:gd name="connsiteY6" fmla="*/ 302993 h 357915"/>
                    <a:gd name="connsiteX7" fmla="*/ 5882122 w 7910136"/>
                    <a:gd name="connsiteY7" fmla="*/ 320652 h 357915"/>
                    <a:gd name="connsiteX8" fmla="*/ 5573377 w 7910136"/>
                    <a:gd name="connsiteY8" fmla="*/ 319394 h 357915"/>
                    <a:gd name="connsiteX9" fmla="*/ 5279900 w 7910136"/>
                    <a:gd name="connsiteY9" fmla="*/ 328539 h 357915"/>
                    <a:gd name="connsiteX10" fmla="*/ 4983991 w 7910136"/>
                    <a:gd name="connsiteY10" fmla="*/ 326337 h 357915"/>
                    <a:gd name="connsiteX11" fmla="*/ 4696677 w 7910136"/>
                    <a:gd name="connsiteY11" fmla="*/ 329905 h 357915"/>
                    <a:gd name="connsiteX12" fmla="*/ 4393020 w 7910136"/>
                    <a:gd name="connsiteY12" fmla="*/ 326604 h 357915"/>
                    <a:gd name="connsiteX13" fmla="*/ 4112055 w 7910136"/>
                    <a:gd name="connsiteY13" fmla="*/ 334834 h 357915"/>
                    <a:gd name="connsiteX14" fmla="*/ 3806027 w 7910136"/>
                    <a:gd name="connsiteY14" fmla="*/ 338663 h 357915"/>
                    <a:gd name="connsiteX15" fmla="*/ 3509186 w 7910136"/>
                    <a:gd name="connsiteY15" fmla="*/ 338759 h 357915"/>
                    <a:gd name="connsiteX16" fmla="*/ 3221076 w 7910136"/>
                    <a:gd name="connsiteY16" fmla="*/ 357915 h 357915"/>
                    <a:gd name="connsiteX17" fmla="*/ 2926610 w 7910136"/>
                    <a:gd name="connsiteY17" fmla="*/ 0 h 357915"/>
                    <a:gd name="connsiteX18" fmla="*/ 2644196 w 7910136"/>
                    <a:gd name="connsiteY18" fmla="*/ 9487 h 357915"/>
                    <a:gd name="connsiteX19" fmla="*/ 2357535 w 7910136"/>
                    <a:gd name="connsiteY19" fmla="*/ 21168 h 357915"/>
                    <a:gd name="connsiteX20" fmla="*/ 2053879 w 7910136"/>
                    <a:gd name="connsiteY20" fmla="*/ 34273 h 357915"/>
                    <a:gd name="connsiteX21" fmla="*/ 1759281 w 7910136"/>
                    <a:gd name="connsiteY21" fmla="*/ 62513 h 357915"/>
                    <a:gd name="connsiteX22" fmla="*/ 1466876 w 7910136"/>
                    <a:gd name="connsiteY22" fmla="*/ 79624 h 357915"/>
                    <a:gd name="connsiteX23" fmla="*/ 1179888 w 7910136"/>
                    <a:gd name="connsiteY23" fmla="*/ 87950 h 357915"/>
                    <a:gd name="connsiteX24" fmla="*/ 879874 w 7910136"/>
                    <a:gd name="connsiteY24" fmla="*/ 110446 h 357915"/>
                    <a:gd name="connsiteX25" fmla="*/ 591437 w 7910136"/>
                    <a:gd name="connsiteY25" fmla="*/ 117122 h 357915"/>
                    <a:gd name="connsiteX26" fmla="*/ 300809 w 7910136"/>
                    <a:gd name="connsiteY26" fmla="*/ 141267 h 357915"/>
                    <a:gd name="connsiteX27" fmla="*/ 0 w 7910136"/>
                    <a:gd name="connsiteY27" fmla="*/ 146408 h 357915"/>
                    <a:gd name="connsiteX0" fmla="*/ 7910136 w 7910136"/>
                    <a:gd name="connsiteY0" fmla="*/ 270354 h 345169"/>
                    <a:gd name="connsiteX1" fmla="*/ 7645046 w 7910136"/>
                    <a:gd name="connsiteY1" fmla="*/ 281088 h 345169"/>
                    <a:gd name="connsiteX2" fmla="*/ 7347739 w 7910136"/>
                    <a:gd name="connsiteY2" fmla="*/ 289945 h 345169"/>
                    <a:gd name="connsiteX3" fmla="*/ 7050899 w 7910136"/>
                    <a:gd name="connsiteY3" fmla="*/ 293621 h 345169"/>
                    <a:gd name="connsiteX4" fmla="*/ 6752419 w 7910136"/>
                    <a:gd name="connsiteY4" fmla="*/ 287573 h 345169"/>
                    <a:gd name="connsiteX5" fmla="*/ 6445640 w 7910136"/>
                    <a:gd name="connsiteY5" fmla="*/ 307053 h 345169"/>
                    <a:gd name="connsiteX6" fmla="*/ 6162898 w 7910136"/>
                    <a:gd name="connsiteY6" fmla="*/ 302993 h 345169"/>
                    <a:gd name="connsiteX7" fmla="*/ 5882122 w 7910136"/>
                    <a:gd name="connsiteY7" fmla="*/ 320652 h 345169"/>
                    <a:gd name="connsiteX8" fmla="*/ 5573377 w 7910136"/>
                    <a:gd name="connsiteY8" fmla="*/ 319394 h 345169"/>
                    <a:gd name="connsiteX9" fmla="*/ 5279900 w 7910136"/>
                    <a:gd name="connsiteY9" fmla="*/ 328539 h 345169"/>
                    <a:gd name="connsiteX10" fmla="*/ 4983991 w 7910136"/>
                    <a:gd name="connsiteY10" fmla="*/ 326337 h 345169"/>
                    <a:gd name="connsiteX11" fmla="*/ 4696677 w 7910136"/>
                    <a:gd name="connsiteY11" fmla="*/ 329905 h 345169"/>
                    <a:gd name="connsiteX12" fmla="*/ 4393020 w 7910136"/>
                    <a:gd name="connsiteY12" fmla="*/ 326604 h 345169"/>
                    <a:gd name="connsiteX13" fmla="*/ 4112055 w 7910136"/>
                    <a:gd name="connsiteY13" fmla="*/ 334834 h 345169"/>
                    <a:gd name="connsiteX14" fmla="*/ 3806027 w 7910136"/>
                    <a:gd name="connsiteY14" fmla="*/ 338663 h 345169"/>
                    <a:gd name="connsiteX15" fmla="*/ 3509186 w 7910136"/>
                    <a:gd name="connsiteY15" fmla="*/ 338759 h 345169"/>
                    <a:gd name="connsiteX16" fmla="*/ 3221077 w 7910136"/>
                    <a:gd name="connsiteY16" fmla="*/ 345169 h 345169"/>
                    <a:gd name="connsiteX17" fmla="*/ 2926610 w 7910136"/>
                    <a:gd name="connsiteY17" fmla="*/ 0 h 345169"/>
                    <a:gd name="connsiteX18" fmla="*/ 2644196 w 7910136"/>
                    <a:gd name="connsiteY18" fmla="*/ 9487 h 345169"/>
                    <a:gd name="connsiteX19" fmla="*/ 2357535 w 7910136"/>
                    <a:gd name="connsiteY19" fmla="*/ 21168 h 345169"/>
                    <a:gd name="connsiteX20" fmla="*/ 2053879 w 7910136"/>
                    <a:gd name="connsiteY20" fmla="*/ 34273 h 345169"/>
                    <a:gd name="connsiteX21" fmla="*/ 1759281 w 7910136"/>
                    <a:gd name="connsiteY21" fmla="*/ 62513 h 345169"/>
                    <a:gd name="connsiteX22" fmla="*/ 1466876 w 7910136"/>
                    <a:gd name="connsiteY22" fmla="*/ 79624 h 345169"/>
                    <a:gd name="connsiteX23" fmla="*/ 1179888 w 7910136"/>
                    <a:gd name="connsiteY23" fmla="*/ 87950 h 345169"/>
                    <a:gd name="connsiteX24" fmla="*/ 879874 w 7910136"/>
                    <a:gd name="connsiteY24" fmla="*/ 110446 h 345169"/>
                    <a:gd name="connsiteX25" fmla="*/ 591437 w 7910136"/>
                    <a:gd name="connsiteY25" fmla="*/ 117122 h 345169"/>
                    <a:gd name="connsiteX26" fmla="*/ 300809 w 7910136"/>
                    <a:gd name="connsiteY26" fmla="*/ 141267 h 345169"/>
                    <a:gd name="connsiteX27" fmla="*/ 0 w 7910136"/>
                    <a:gd name="connsiteY27" fmla="*/ 146408 h 345169"/>
                    <a:gd name="connsiteX0" fmla="*/ 7910136 w 7910136"/>
                    <a:gd name="connsiteY0" fmla="*/ 260867 h 335682"/>
                    <a:gd name="connsiteX1" fmla="*/ 7645046 w 7910136"/>
                    <a:gd name="connsiteY1" fmla="*/ 271601 h 335682"/>
                    <a:gd name="connsiteX2" fmla="*/ 7347739 w 7910136"/>
                    <a:gd name="connsiteY2" fmla="*/ 280458 h 335682"/>
                    <a:gd name="connsiteX3" fmla="*/ 7050899 w 7910136"/>
                    <a:gd name="connsiteY3" fmla="*/ 284134 h 335682"/>
                    <a:gd name="connsiteX4" fmla="*/ 6752419 w 7910136"/>
                    <a:gd name="connsiteY4" fmla="*/ 278086 h 335682"/>
                    <a:gd name="connsiteX5" fmla="*/ 6445640 w 7910136"/>
                    <a:gd name="connsiteY5" fmla="*/ 297566 h 335682"/>
                    <a:gd name="connsiteX6" fmla="*/ 6162898 w 7910136"/>
                    <a:gd name="connsiteY6" fmla="*/ 293506 h 335682"/>
                    <a:gd name="connsiteX7" fmla="*/ 5882122 w 7910136"/>
                    <a:gd name="connsiteY7" fmla="*/ 311165 h 335682"/>
                    <a:gd name="connsiteX8" fmla="*/ 5573377 w 7910136"/>
                    <a:gd name="connsiteY8" fmla="*/ 309907 h 335682"/>
                    <a:gd name="connsiteX9" fmla="*/ 5279900 w 7910136"/>
                    <a:gd name="connsiteY9" fmla="*/ 319052 h 335682"/>
                    <a:gd name="connsiteX10" fmla="*/ 4983991 w 7910136"/>
                    <a:gd name="connsiteY10" fmla="*/ 316850 h 335682"/>
                    <a:gd name="connsiteX11" fmla="*/ 4696677 w 7910136"/>
                    <a:gd name="connsiteY11" fmla="*/ 320418 h 335682"/>
                    <a:gd name="connsiteX12" fmla="*/ 4393020 w 7910136"/>
                    <a:gd name="connsiteY12" fmla="*/ 317117 h 335682"/>
                    <a:gd name="connsiteX13" fmla="*/ 4112055 w 7910136"/>
                    <a:gd name="connsiteY13" fmla="*/ 325347 h 335682"/>
                    <a:gd name="connsiteX14" fmla="*/ 3806027 w 7910136"/>
                    <a:gd name="connsiteY14" fmla="*/ 329176 h 335682"/>
                    <a:gd name="connsiteX15" fmla="*/ 3509186 w 7910136"/>
                    <a:gd name="connsiteY15" fmla="*/ 329272 h 335682"/>
                    <a:gd name="connsiteX16" fmla="*/ 3221077 w 7910136"/>
                    <a:gd name="connsiteY16" fmla="*/ 335682 h 335682"/>
                    <a:gd name="connsiteX17" fmla="*/ 2932960 w 7910136"/>
                    <a:gd name="connsiteY17" fmla="*/ 331470 h 335682"/>
                    <a:gd name="connsiteX18" fmla="*/ 2644196 w 7910136"/>
                    <a:gd name="connsiteY18" fmla="*/ 0 h 335682"/>
                    <a:gd name="connsiteX19" fmla="*/ 2357535 w 7910136"/>
                    <a:gd name="connsiteY19" fmla="*/ 11681 h 335682"/>
                    <a:gd name="connsiteX20" fmla="*/ 2053879 w 7910136"/>
                    <a:gd name="connsiteY20" fmla="*/ 24786 h 335682"/>
                    <a:gd name="connsiteX21" fmla="*/ 1759281 w 7910136"/>
                    <a:gd name="connsiteY21" fmla="*/ 53026 h 335682"/>
                    <a:gd name="connsiteX22" fmla="*/ 1466876 w 7910136"/>
                    <a:gd name="connsiteY22" fmla="*/ 70137 h 335682"/>
                    <a:gd name="connsiteX23" fmla="*/ 1179888 w 7910136"/>
                    <a:gd name="connsiteY23" fmla="*/ 78463 h 335682"/>
                    <a:gd name="connsiteX24" fmla="*/ 879874 w 7910136"/>
                    <a:gd name="connsiteY24" fmla="*/ 100959 h 335682"/>
                    <a:gd name="connsiteX25" fmla="*/ 591437 w 7910136"/>
                    <a:gd name="connsiteY25" fmla="*/ 107635 h 335682"/>
                    <a:gd name="connsiteX26" fmla="*/ 300809 w 7910136"/>
                    <a:gd name="connsiteY26" fmla="*/ 131780 h 335682"/>
                    <a:gd name="connsiteX27" fmla="*/ 0 w 7910136"/>
                    <a:gd name="connsiteY27" fmla="*/ 136921 h 335682"/>
                    <a:gd name="connsiteX0" fmla="*/ 7910136 w 7910136"/>
                    <a:gd name="connsiteY0" fmla="*/ 249186 h 324001"/>
                    <a:gd name="connsiteX1" fmla="*/ 7645046 w 7910136"/>
                    <a:gd name="connsiteY1" fmla="*/ 259920 h 324001"/>
                    <a:gd name="connsiteX2" fmla="*/ 7347739 w 7910136"/>
                    <a:gd name="connsiteY2" fmla="*/ 268777 h 324001"/>
                    <a:gd name="connsiteX3" fmla="*/ 7050899 w 7910136"/>
                    <a:gd name="connsiteY3" fmla="*/ 272453 h 324001"/>
                    <a:gd name="connsiteX4" fmla="*/ 6752419 w 7910136"/>
                    <a:gd name="connsiteY4" fmla="*/ 266405 h 324001"/>
                    <a:gd name="connsiteX5" fmla="*/ 6445640 w 7910136"/>
                    <a:gd name="connsiteY5" fmla="*/ 285885 h 324001"/>
                    <a:gd name="connsiteX6" fmla="*/ 6162898 w 7910136"/>
                    <a:gd name="connsiteY6" fmla="*/ 281825 h 324001"/>
                    <a:gd name="connsiteX7" fmla="*/ 5882122 w 7910136"/>
                    <a:gd name="connsiteY7" fmla="*/ 299484 h 324001"/>
                    <a:gd name="connsiteX8" fmla="*/ 5573377 w 7910136"/>
                    <a:gd name="connsiteY8" fmla="*/ 298226 h 324001"/>
                    <a:gd name="connsiteX9" fmla="*/ 5279900 w 7910136"/>
                    <a:gd name="connsiteY9" fmla="*/ 307371 h 324001"/>
                    <a:gd name="connsiteX10" fmla="*/ 4983991 w 7910136"/>
                    <a:gd name="connsiteY10" fmla="*/ 305169 h 324001"/>
                    <a:gd name="connsiteX11" fmla="*/ 4696677 w 7910136"/>
                    <a:gd name="connsiteY11" fmla="*/ 308737 h 324001"/>
                    <a:gd name="connsiteX12" fmla="*/ 4393020 w 7910136"/>
                    <a:gd name="connsiteY12" fmla="*/ 305436 h 324001"/>
                    <a:gd name="connsiteX13" fmla="*/ 4112055 w 7910136"/>
                    <a:gd name="connsiteY13" fmla="*/ 313666 h 324001"/>
                    <a:gd name="connsiteX14" fmla="*/ 3806027 w 7910136"/>
                    <a:gd name="connsiteY14" fmla="*/ 317495 h 324001"/>
                    <a:gd name="connsiteX15" fmla="*/ 3509186 w 7910136"/>
                    <a:gd name="connsiteY15" fmla="*/ 317591 h 324001"/>
                    <a:gd name="connsiteX16" fmla="*/ 3221077 w 7910136"/>
                    <a:gd name="connsiteY16" fmla="*/ 324001 h 324001"/>
                    <a:gd name="connsiteX17" fmla="*/ 2932960 w 7910136"/>
                    <a:gd name="connsiteY17" fmla="*/ 319789 h 324001"/>
                    <a:gd name="connsiteX18" fmla="*/ 2628321 w 7910136"/>
                    <a:gd name="connsiteY18" fmla="*/ 310157 h 324001"/>
                    <a:gd name="connsiteX19" fmla="*/ 2357535 w 7910136"/>
                    <a:gd name="connsiteY19" fmla="*/ 0 h 324001"/>
                    <a:gd name="connsiteX20" fmla="*/ 2053879 w 7910136"/>
                    <a:gd name="connsiteY20" fmla="*/ 13105 h 324001"/>
                    <a:gd name="connsiteX21" fmla="*/ 1759281 w 7910136"/>
                    <a:gd name="connsiteY21" fmla="*/ 41345 h 324001"/>
                    <a:gd name="connsiteX22" fmla="*/ 1466876 w 7910136"/>
                    <a:gd name="connsiteY22" fmla="*/ 58456 h 324001"/>
                    <a:gd name="connsiteX23" fmla="*/ 1179888 w 7910136"/>
                    <a:gd name="connsiteY23" fmla="*/ 66782 h 324001"/>
                    <a:gd name="connsiteX24" fmla="*/ 879874 w 7910136"/>
                    <a:gd name="connsiteY24" fmla="*/ 89278 h 324001"/>
                    <a:gd name="connsiteX25" fmla="*/ 591437 w 7910136"/>
                    <a:gd name="connsiteY25" fmla="*/ 95954 h 324001"/>
                    <a:gd name="connsiteX26" fmla="*/ 300809 w 7910136"/>
                    <a:gd name="connsiteY26" fmla="*/ 120099 h 324001"/>
                    <a:gd name="connsiteX27" fmla="*/ 0 w 7910136"/>
                    <a:gd name="connsiteY27" fmla="*/ 125240 h 324001"/>
                    <a:gd name="connsiteX0" fmla="*/ 7910136 w 7910136"/>
                    <a:gd name="connsiteY0" fmla="*/ 236081 h 311919"/>
                    <a:gd name="connsiteX1" fmla="*/ 7645046 w 7910136"/>
                    <a:gd name="connsiteY1" fmla="*/ 246815 h 311919"/>
                    <a:gd name="connsiteX2" fmla="*/ 7347739 w 7910136"/>
                    <a:gd name="connsiteY2" fmla="*/ 255672 h 311919"/>
                    <a:gd name="connsiteX3" fmla="*/ 7050899 w 7910136"/>
                    <a:gd name="connsiteY3" fmla="*/ 259348 h 311919"/>
                    <a:gd name="connsiteX4" fmla="*/ 6752419 w 7910136"/>
                    <a:gd name="connsiteY4" fmla="*/ 253300 h 311919"/>
                    <a:gd name="connsiteX5" fmla="*/ 6445640 w 7910136"/>
                    <a:gd name="connsiteY5" fmla="*/ 272780 h 311919"/>
                    <a:gd name="connsiteX6" fmla="*/ 6162898 w 7910136"/>
                    <a:gd name="connsiteY6" fmla="*/ 268720 h 311919"/>
                    <a:gd name="connsiteX7" fmla="*/ 5882122 w 7910136"/>
                    <a:gd name="connsiteY7" fmla="*/ 286379 h 311919"/>
                    <a:gd name="connsiteX8" fmla="*/ 5573377 w 7910136"/>
                    <a:gd name="connsiteY8" fmla="*/ 285121 h 311919"/>
                    <a:gd name="connsiteX9" fmla="*/ 5279900 w 7910136"/>
                    <a:gd name="connsiteY9" fmla="*/ 294266 h 311919"/>
                    <a:gd name="connsiteX10" fmla="*/ 4983991 w 7910136"/>
                    <a:gd name="connsiteY10" fmla="*/ 292064 h 311919"/>
                    <a:gd name="connsiteX11" fmla="*/ 4696677 w 7910136"/>
                    <a:gd name="connsiteY11" fmla="*/ 295632 h 311919"/>
                    <a:gd name="connsiteX12" fmla="*/ 4393020 w 7910136"/>
                    <a:gd name="connsiteY12" fmla="*/ 292331 h 311919"/>
                    <a:gd name="connsiteX13" fmla="*/ 4112055 w 7910136"/>
                    <a:gd name="connsiteY13" fmla="*/ 300561 h 311919"/>
                    <a:gd name="connsiteX14" fmla="*/ 3806027 w 7910136"/>
                    <a:gd name="connsiteY14" fmla="*/ 304390 h 311919"/>
                    <a:gd name="connsiteX15" fmla="*/ 3509186 w 7910136"/>
                    <a:gd name="connsiteY15" fmla="*/ 304486 h 311919"/>
                    <a:gd name="connsiteX16" fmla="*/ 3221077 w 7910136"/>
                    <a:gd name="connsiteY16" fmla="*/ 310896 h 311919"/>
                    <a:gd name="connsiteX17" fmla="*/ 2932960 w 7910136"/>
                    <a:gd name="connsiteY17" fmla="*/ 306684 h 311919"/>
                    <a:gd name="connsiteX18" fmla="*/ 2628321 w 7910136"/>
                    <a:gd name="connsiteY18" fmla="*/ 297052 h 311919"/>
                    <a:gd name="connsiteX19" fmla="*/ 2354360 w 7910136"/>
                    <a:gd name="connsiteY19" fmla="*/ 311920 h 311919"/>
                    <a:gd name="connsiteX20" fmla="*/ 2053879 w 7910136"/>
                    <a:gd name="connsiteY20" fmla="*/ 0 h 311919"/>
                    <a:gd name="connsiteX21" fmla="*/ 1759281 w 7910136"/>
                    <a:gd name="connsiteY21" fmla="*/ 28240 h 311919"/>
                    <a:gd name="connsiteX22" fmla="*/ 1466876 w 7910136"/>
                    <a:gd name="connsiteY22" fmla="*/ 45351 h 311919"/>
                    <a:gd name="connsiteX23" fmla="*/ 1179888 w 7910136"/>
                    <a:gd name="connsiteY23" fmla="*/ 53677 h 311919"/>
                    <a:gd name="connsiteX24" fmla="*/ 879874 w 7910136"/>
                    <a:gd name="connsiteY24" fmla="*/ 76173 h 311919"/>
                    <a:gd name="connsiteX25" fmla="*/ 591437 w 7910136"/>
                    <a:gd name="connsiteY25" fmla="*/ 82849 h 311919"/>
                    <a:gd name="connsiteX26" fmla="*/ 300809 w 7910136"/>
                    <a:gd name="connsiteY26" fmla="*/ 106994 h 311919"/>
                    <a:gd name="connsiteX27" fmla="*/ 0 w 7910136"/>
                    <a:gd name="connsiteY27" fmla="*/ 112135 h 311919"/>
                    <a:gd name="connsiteX0" fmla="*/ 7910136 w 7910136"/>
                    <a:gd name="connsiteY0" fmla="*/ 207841 h 284038"/>
                    <a:gd name="connsiteX1" fmla="*/ 7645046 w 7910136"/>
                    <a:gd name="connsiteY1" fmla="*/ 218575 h 284038"/>
                    <a:gd name="connsiteX2" fmla="*/ 7347739 w 7910136"/>
                    <a:gd name="connsiteY2" fmla="*/ 227432 h 284038"/>
                    <a:gd name="connsiteX3" fmla="*/ 7050899 w 7910136"/>
                    <a:gd name="connsiteY3" fmla="*/ 231108 h 284038"/>
                    <a:gd name="connsiteX4" fmla="*/ 6752419 w 7910136"/>
                    <a:gd name="connsiteY4" fmla="*/ 225060 h 284038"/>
                    <a:gd name="connsiteX5" fmla="*/ 6445640 w 7910136"/>
                    <a:gd name="connsiteY5" fmla="*/ 244540 h 284038"/>
                    <a:gd name="connsiteX6" fmla="*/ 6162898 w 7910136"/>
                    <a:gd name="connsiteY6" fmla="*/ 240480 h 284038"/>
                    <a:gd name="connsiteX7" fmla="*/ 5882122 w 7910136"/>
                    <a:gd name="connsiteY7" fmla="*/ 258139 h 284038"/>
                    <a:gd name="connsiteX8" fmla="*/ 5573377 w 7910136"/>
                    <a:gd name="connsiteY8" fmla="*/ 256881 h 284038"/>
                    <a:gd name="connsiteX9" fmla="*/ 5279900 w 7910136"/>
                    <a:gd name="connsiteY9" fmla="*/ 266026 h 284038"/>
                    <a:gd name="connsiteX10" fmla="*/ 4983991 w 7910136"/>
                    <a:gd name="connsiteY10" fmla="*/ 263824 h 284038"/>
                    <a:gd name="connsiteX11" fmla="*/ 4696677 w 7910136"/>
                    <a:gd name="connsiteY11" fmla="*/ 267392 h 284038"/>
                    <a:gd name="connsiteX12" fmla="*/ 4393020 w 7910136"/>
                    <a:gd name="connsiteY12" fmla="*/ 264091 h 284038"/>
                    <a:gd name="connsiteX13" fmla="*/ 4112055 w 7910136"/>
                    <a:gd name="connsiteY13" fmla="*/ 272321 h 284038"/>
                    <a:gd name="connsiteX14" fmla="*/ 3806027 w 7910136"/>
                    <a:gd name="connsiteY14" fmla="*/ 276150 h 284038"/>
                    <a:gd name="connsiteX15" fmla="*/ 3509186 w 7910136"/>
                    <a:gd name="connsiteY15" fmla="*/ 276246 h 284038"/>
                    <a:gd name="connsiteX16" fmla="*/ 3221077 w 7910136"/>
                    <a:gd name="connsiteY16" fmla="*/ 282656 h 284038"/>
                    <a:gd name="connsiteX17" fmla="*/ 2932960 w 7910136"/>
                    <a:gd name="connsiteY17" fmla="*/ 278444 h 284038"/>
                    <a:gd name="connsiteX18" fmla="*/ 2628321 w 7910136"/>
                    <a:gd name="connsiteY18" fmla="*/ 268812 h 284038"/>
                    <a:gd name="connsiteX19" fmla="*/ 2354360 w 7910136"/>
                    <a:gd name="connsiteY19" fmla="*/ 283680 h 284038"/>
                    <a:gd name="connsiteX20" fmla="*/ 2053879 w 7910136"/>
                    <a:gd name="connsiteY20" fmla="*/ 284038 h 284038"/>
                    <a:gd name="connsiteX21" fmla="*/ 1759281 w 7910136"/>
                    <a:gd name="connsiteY21" fmla="*/ 0 h 284038"/>
                    <a:gd name="connsiteX22" fmla="*/ 1466876 w 7910136"/>
                    <a:gd name="connsiteY22" fmla="*/ 17111 h 284038"/>
                    <a:gd name="connsiteX23" fmla="*/ 1179888 w 7910136"/>
                    <a:gd name="connsiteY23" fmla="*/ 25437 h 284038"/>
                    <a:gd name="connsiteX24" fmla="*/ 879874 w 7910136"/>
                    <a:gd name="connsiteY24" fmla="*/ 47933 h 284038"/>
                    <a:gd name="connsiteX25" fmla="*/ 591437 w 7910136"/>
                    <a:gd name="connsiteY25" fmla="*/ 54609 h 284038"/>
                    <a:gd name="connsiteX26" fmla="*/ 300809 w 7910136"/>
                    <a:gd name="connsiteY26" fmla="*/ 78754 h 284038"/>
                    <a:gd name="connsiteX27" fmla="*/ 0 w 7910136"/>
                    <a:gd name="connsiteY27" fmla="*/ 83895 h 284038"/>
                    <a:gd name="connsiteX0" fmla="*/ 7910136 w 7910136"/>
                    <a:gd name="connsiteY0" fmla="*/ 190730 h 276048"/>
                    <a:gd name="connsiteX1" fmla="*/ 7645046 w 7910136"/>
                    <a:gd name="connsiteY1" fmla="*/ 201464 h 276048"/>
                    <a:gd name="connsiteX2" fmla="*/ 7347739 w 7910136"/>
                    <a:gd name="connsiteY2" fmla="*/ 210321 h 276048"/>
                    <a:gd name="connsiteX3" fmla="*/ 7050899 w 7910136"/>
                    <a:gd name="connsiteY3" fmla="*/ 213997 h 276048"/>
                    <a:gd name="connsiteX4" fmla="*/ 6752419 w 7910136"/>
                    <a:gd name="connsiteY4" fmla="*/ 207949 h 276048"/>
                    <a:gd name="connsiteX5" fmla="*/ 6445640 w 7910136"/>
                    <a:gd name="connsiteY5" fmla="*/ 227429 h 276048"/>
                    <a:gd name="connsiteX6" fmla="*/ 6162898 w 7910136"/>
                    <a:gd name="connsiteY6" fmla="*/ 223369 h 276048"/>
                    <a:gd name="connsiteX7" fmla="*/ 5882122 w 7910136"/>
                    <a:gd name="connsiteY7" fmla="*/ 241028 h 276048"/>
                    <a:gd name="connsiteX8" fmla="*/ 5573377 w 7910136"/>
                    <a:gd name="connsiteY8" fmla="*/ 239770 h 276048"/>
                    <a:gd name="connsiteX9" fmla="*/ 5279900 w 7910136"/>
                    <a:gd name="connsiteY9" fmla="*/ 248915 h 276048"/>
                    <a:gd name="connsiteX10" fmla="*/ 4983991 w 7910136"/>
                    <a:gd name="connsiteY10" fmla="*/ 246713 h 276048"/>
                    <a:gd name="connsiteX11" fmla="*/ 4696677 w 7910136"/>
                    <a:gd name="connsiteY11" fmla="*/ 250281 h 276048"/>
                    <a:gd name="connsiteX12" fmla="*/ 4393020 w 7910136"/>
                    <a:gd name="connsiteY12" fmla="*/ 246980 h 276048"/>
                    <a:gd name="connsiteX13" fmla="*/ 4112055 w 7910136"/>
                    <a:gd name="connsiteY13" fmla="*/ 255210 h 276048"/>
                    <a:gd name="connsiteX14" fmla="*/ 3806027 w 7910136"/>
                    <a:gd name="connsiteY14" fmla="*/ 259039 h 276048"/>
                    <a:gd name="connsiteX15" fmla="*/ 3509186 w 7910136"/>
                    <a:gd name="connsiteY15" fmla="*/ 259135 h 276048"/>
                    <a:gd name="connsiteX16" fmla="*/ 3221077 w 7910136"/>
                    <a:gd name="connsiteY16" fmla="*/ 265545 h 276048"/>
                    <a:gd name="connsiteX17" fmla="*/ 2932960 w 7910136"/>
                    <a:gd name="connsiteY17" fmla="*/ 261333 h 276048"/>
                    <a:gd name="connsiteX18" fmla="*/ 2628321 w 7910136"/>
                    <a:gd name="connsiteY18" fmla="*/ 251701 h 276048"/>
                    <a:gd name="connsiteX19" fmla="*/ 2354360 w 7910136"/>
                    <a:gd name="connsiteY19" fmla="*/ 266569 h 276048"/>
                    <a:gd name="connsiteX20" fmla="*/ 2053879 w 7910136"/>
                    <a:gd name="connsiteY20" fmla="*/ 266927 h 276048"/>
                    <a:gd name="connsiteX21" fmla="*/ 1765631 w 7910136"/>
                    <a:gd name="connsiteY21" fmla="*/ 276048 h 276048"/>
                    <a:gd name="connsiteX22" fmla="*/ 1466876 w 7910136"/>
                    <a:gd name="connsiteY22" fmla="*/ 0 h 276048"/>
                    <a:gd name="connsiteX23" fmla="*/ 1179888 w 7910136"/>
                    <a:gd name="connsiteY23" fmla="*/ 8326 h 276048"/>
                    <a:gd name="connsiteX24" fmla="*/ 879874 w 7910136"/>
                    <a:gd name="connsiteY24" fmla="*/ 30822 h 276048"/>
                    <a:gd name="connsiteX25" fmla="*/ 591437 w 7910136"/>
                    <a:gd name="connsiteY25" fmla="*/ 37498 h 276048"/>
                    <a:gd name="connsiteX26" fmla="*/ 300809 w 7910136"/>
                    <a:gd name="connsiteY26" fmla="*/ 61643 h 276048"/>
                    <a:gd name="connsiteX27" fmla="*/ 0 w 7910136"/>
                    <a:gd name="connsiteY27" fmla="*/ 66784 h 276048"/>
                    <a:gd name="connsiteX0" fmla="*/ 7910136 w 7910136"/>
                    <a:gd name="connsiteY0" fmla="*/ 182404 h 267722"/>
                    <a:gd name="connsiteX1" fmla="*/ 7645046 w 7910136"/>
                    <a:gd name="connsiteY1" fmla="*/ 193138 h 267722"/>
                    <a:gd name="connsiteX2" fmla="*/ 7347739 w 7910136"/>
                    <a:gd name="connsiteY2" fmla="*/ 201995 h 267722"/>
                    <a:gd name="connsiteX3" fmla="*/ 7050899 w 7910136"/>
                    <a:gd name="connsiteY3" fmla="*/ 205671 h 267722"/>
                    <a:gd name="connsiteX4" fmla="*/ 6752419 w 7910136"/>
                    <a:gd name="connsiteY4" fmla="*/ 199623 h 267722"/>
                    <a:gd name="connsiteX5" fmla="*/ 6445640 w 7910136"/>
                    <a:gd name="connsiteY5" fmla="*/ 219103 h 267722"/>
                    <a:gd name="connsiteX6" fmla="*/ 6162898 w 7910136"/>
                    <a:gd name="connsiteY6" fmla="*/ 215043 h 267722"/>
                    <a:gd name="connsiteX7" fmla="*/ 5882122 w 7910136"/>
                    <a:gd name="connsiteY7" fmla="*/ 232702 h 267722"/>
                    <a:gd name="connsiteX8" fmla="*/ 5573377 w 7910136"/>
                    <a:gd name="connsiteY8" fmla="*/ 231444 h 267722"/>
                    <a:gd name="connsiteX9" fmla="*/ 5279900 w 7910136"/>
                    <a:gd name="connsiteY9" fmla="*/ 240589 h 267722"/>
                    <a:gd name="connsiteX10" fmla="*/ 4983991 w 7910136"/>
                    <a:gd name="connsiteY10" fmla="*/ 238387 h 267722"/>
                    <a:gd name="connsiteX11" fmla="*/ 4696677 w 7910136"/>
                    <a:gd name="connsiteY11" fmla="*/ 241955 h 267722"/>
                    <a:gd name="connsiteX12" fmla="*/ 4393020 w 7910136"/>
                    <a:gd name="connsiteY12" fmla="*/ 238654 h 267722"/>
                    <a:gd name="connsiteX13" fmla="*/ 4112055 w 7910136"/>
                    <a:gd name="connsiteY13" fmla="*/ 246884 h 267722"/>
                    <a:gd name="connsiteX14" fmla="*/ 3806027 w 7910136"/>
                    <a:gd name="connsiteY14" fmla="*/ 250713 h 267722"/>
                    <a:gd name="connsiteX15" fmla="*/ 3509186 w 7910136"/>
                    <a:gd name="connsiteY15" fmla="*/ 250809 h 267722"/>
                    <a:gd name="connsiteX16" fmla="*/ 3221077 w 7910136"/>
                    <a:gd name="connsiteY16" fmla="*/ 257219 h 267722"/>
                    <a:gd name="connsiteX17" fmla="*/ 2932960 w 7910136"/>
                    <a:gd name="connsiteY17" fmla="*/ 253007 h 267722"/>
                    <a:gd name="connsiteX18" fmla="*/ 2628321 w 7910136"/>
                    <a:gd name="connsiteY18" fmla="*/ 243375 h 267722"/>
                    <a:gd name="connsiteX19" fmla="*/ 2354360 w 7910136"/>
                    <a:gd name="connsiteY19" fmla="*/ 258243 h 267722"/>
                    <a:gd name="connsiteX20" fmla="*/ 2053879 w 7910136"/>
                    <a:gd name="connsiteY20" fmla="*/ 258601 h 267722"/>
                    <a:gd name="connsiteX21" fmla="*/ 1765631 w 7910136"/>
                    <a:gd name="connsiteY21" fmla="*/ 267722 h 267722"/>
                    <a:gd name="connsiteX22" fmla="*/ 1485926 w 7910136"/>
                    <a:gd name="connsiteY22" fmla="*/ 243408 h 267722"/>
                    <a:gd name="connsiteX23" fmla="*/ 1179888 w 7910136"/>
                    <a:gd name="connsiteY23" fmla="*/ 0 h 267722"/>
                    <a:gd name="connsiteX24" fmla="*/ 879874 w 7910136"/>
                    <a:gd name="connsiteY24" fmla="*/ 22496 h 267722"/>
                    <a:gd name="connsiteX25" fmla="*/ 591437 w 7910136"/>
                    <a:gd name="connsiteY25" fmla="*/ 29172 h 267722"/>
                    <a:gd name="connsiteX26" fmla="*/ 300809 w 7910136"/>
                    <a:gd name="connsiteY26" fmla="*/ 53317 h 267722"/>
                    <a:gd name="connsiteX27" fmla="*/ 0 w 7910136"/>
                    <a:gd name="connsiteY27" fmla="*/ 58458 h 267722"/>
                    <a:gd name="connsiteX0" fmla="*/ 7910136 w 7910136"/>
                    <a:gd name="connsiteY0" fmla="*/ 159908 h 245226"/>
                    <a:gd name="connsiteX1" fmla="*/ 7645046 w 7910136"/>
                    <a:gd name="connsiteY1" fmla="*/ 170642 h 245226"/>
                    <a:gd name="connsiteX2" fmla="*/ 7347739 w 7910136"/>
                    <a:gd name="connsiteY2" fmla="*/ 179499 h 245226"/>
                    <a:gd name="connsiteX3" fmla="*/ 7050899 w 7910136"/>
                    <a:gd name="connsiteY3" fmla="*/ 183175 h 245226"/>
                    <a:gd name="connsiteX4" fmla="*/ 6752419 w 7910136"/>
                    <a:gd name="connsiteY4" fmla="*/ 177127 h 245226"/>
                    <a:gd name="connsiteX5" fmla="*/ 6445640 w 7910136"/>
                    <a:gd name="connsiteY5" fmla="*/ 196607 h 245226"/>
                    <a:gd name="connsiteX6" fmla="*/ 6162898 w 7910136"/>
                    <a:gd name="connsiteY6" fmla="*/ 192547 h 245226"/>
                    <a:gd name="connsiteX7" fmla="*/ 5882122 w 7910136"/>
                    <a:gd name="connsiteY7" fmla="*/ 210206 h 245226"/>
                    <a:gd name="connsiteX8" fmla="*/ 5573377 w 7910136"/>
                    <a:gd name="connsiteY8" fmla="*/ 208948 h 245226"/>
                    <a:gd name="connsiteX9" fmla="*/ 5279900 w 7910136"/>
                    <a:gd name="connsiteY9" fmla="*/ 218093 h 245226"/>
                    <a:gd name="connsiteX10" fmla="*/ 4983991 w 7910136"/>
                    <a:gd name="connsiteY10" fmla="*/ 215891 h 245226"/>
                    <a:gd name="connsiteX11" fmla="*/ 4696677 w 7910136"/>
                    <a:gd name="connsiteY11" fmla="*/ 219459 h 245226"/>
                    <a:gd name="connsiteX12" fmla="*/ 4393020 w 7910136"/>
                    <a:gd name="connsiteY12" fmla="*/ 216158 h 245226"/>
                    <a:gd name="connsiteX13" fmla="*/ 4112055 w 7910136"/>
                    <a:gd name="connsiteY13" fmla="*/ 224388 h 245226"/>
                    <a:gd name="connsiteX14" fmla="*/ 3806027 w 7910136"/>
                    <a:gd name="connsiteY14" fmla="*/ 228217 h 245226"/>
                    <a:gd name="connsiteX15" fmla="*/ 3509186 w 7910136"/>
                    <a:gd name="connsiteY15" fmla="*/ 228313 h 245226"/>
                    <a:gd name="connsiteX16" fmla="*/ 3221077 w 7910136"/>
                    <a:gd name="connsiteY16" fmla="*/ 234723 h 245226"/>
                    <a:gd name="connsiteX17" fmla="*/ 2932960 w 7910136"/>
                    <a:gd name="connsiteY17" fmla="*/ 230511 h 245226"/>
                    <a:gd name="connsiteX18" fmla="*/ 2628321 w 7910136"/>
                    <a:gd name="connsiteY18" fmla="*/ 220879 h 245226"/>
                    <a:gd name="connsiteX19" fmla="*/ 2354360 w 7910136"/>
                    <a:gd name="connsiteY19" fmla="*/ 235747 h 245226"/>
                    <a:gd name="connsiteX20" fmla="*/ 2053879 w 7910136"/>
                    <a:gd name="connsiteY20" fmla="*/ 236105 h 245226"/>
                    <a:gd name="connsiteX21" fmla="*/ 1765631 w 7910136"/>
                    <a:gd name="connsiteY21" fmla="*/ 245226 h 245226"/>
                    <a:gd name="connsiteX22" fmla="*/ 1485926 w 7910136"/>
                    <a:gd name="connsiteY22" fmla="*/ 220912 h 245226"/>
                    <a:gd name="connsiteX23" fmla="*/ 1176713 w 7910136"/>
                    <a:gd name="connsiteY23" fmla="*/ 226052 h 245226"/>
                    <a:gd name="connsiteX24" fmla="*/ 879874 w 7910136"/>
                    <a:gd name="connsiteY24" fmla="*/ 0 h 245226"/>
                    <a:gd name="connsiteX25" fmla="*/ 591437 w 7910136"/>
                    <a:gd name="connsiteY25" fmla="*/ 6676 h 245226"/>
                    <a:gd name="connsiteX26" fmla="*/ 300809 w 7910136"/>
                    <a:gd name="connsiteY26" fmla="*/ 30821 h 245226"/>
                    <a:gd name="connsiteX27" fmla="*/ 0 w 7910136"/>
                    <a:gd name="connsiteY27" fmla="*/ 35962 h 245226"/>
                    <a:gd name="connsiteX0" fmla="*/ 7910136 w 7910136"/>
                    <a:gd name="connsiteY0" fmla="*/ 153232 h 238550"/>
                    <a:gd name="connsiteX1" fmla="*/ 7645046 w 7910136"/>
                    <a:gd name="connsiteY1" fmla="*/ 163966 h 238550"/>
                    <a:gd name="connsiteX2" fmla="*/ 7347739 w 7910136"/>
                    <a:gd name="connsiteY2" fmla="*/ 172823 h 238550"/>
                    <a:gd name="connsiteX3" fmla="*/ 7050899 w 7910136"/>
                    <a:gd name="connsiteY3" fmla="*/ 176499 h 238550"/>
                    <a:gd name="connsiteX4" fmla="*/ 6752419 w 7910136"/>
                    <a:gd name="connsiteY4" fmla="*/ 170451 h 238550"/>
                    <a:gd name="connsiteX5" fmla="*/ 6445640 w 7910136"/>
                    <a:gd name="connsiteY5" fmla="*/ 189931 h 238550"/>
                    <a:gd name="connsiteX6" fmla="*/ 6162898 w 7910136"/>
                    <a:gd name="connsiteY6" fmla="*/ 185871 h 238550"/>
                    <a:gd name="connsiteX7" fmla="*/ 5882122 w 7910136"/>
                    <a:gd name="connsiteY7" fmla="*/ 203530 h 238550"/>
                    <a:gd name="connsiteX8" fmla="*/ 5573377 w 7910136"/>
                    <a:gd name="connsiteY8" fmla="*/ 202272 h 238550"/>
                    <a:gd name="connsiteX9" fmla="*/ 5279900 w 7910136"/>
                    <a:gd name="connsiteY9" fmla="*/ 211417 h 238550"/>
                    <a:gd name="connsiteX10" fmla="*/ 4983991 w 7910136"/>
                    <a:gd name="connsiteY10" fmla="*/ 209215 h 238550"/>
                    <a:gd name="connsiteX11" fmla="*/ 4696677 w 7910136"/>
                    <a:gd name="connsiteY11" fmla="*/ 212783 h 238550"/>
                    <a:gd name="connsiteX12" fmla="*/ 4393020 w 7910136"/>
                    <a:gd name="connsiteY12" fmla="*/ 209482 h 238550"/>
                    <a:gd name="connsiteX13" fmla="*/ 4112055 w 7910136"/>
                    <a:gd name="connsiteY13" fmla="*/ 217712 h 238550"/>
                    <a:gd name="connsiteX14" fmla="*/ 3806027 w 7910136"/>
                    <a:gd name="connsiteY14" fmla="*/ 221541 h 238550"/>
                    <a:gd name="connsiteX15" fmla="*/ 3509186 w 7910136"/>
                    <a:gd name="connsiteY15" fmla="*/ 221637 h 238550"/>
                    <a:gd name="connsiteX16" fmla="*/ 3221077 w 7910136"/>
                    <a:gd name="connsiteY16" fmla="*/ 228047 h 238550"/>
                    <a:gd name="connsiteX17" fmla="*/ 2932960 w 7910136"/>
                    <a:gd name="connsiteY17" fmla="*/ 223835 h 238550"/>
                    <a:gd name="connsiteX18" fmla="*/ 2628321 w 7910136"/>
                    <a:gd name="connsiteY18" fmla="*/ 214203 h 238550"/>
                    <a:gd name="connsiteX19" fmla="*/ 2354360 w 7910136"/>
                    <a:gd name="connsiteY19" fmla="*/ 229071 h 238550"/>
                    <a:gd name="connsiteX20" fmla="*/ 2053879 w 7910136"/>
                    <a:gd name="connsiteY20" fmla="*/ 229429 h 238550"/>
                    <a:gd name="connsiteX21" fmla="*/ 1765631 w 7910136"/>
                    <a:gd name="connsiteY21" fmla="*/ 238550 h 238550"/>
                    <a:gd name="connsiteX22" fmla="*/ 1485926 w 7910136"/>
                    <a:gd name="connsiteY22" fmla="*/ 214236 h 238550"/>
                    <a:gd name="connsiteX23" fmla="*/ 1176713 w 7910136"/>
                    <a:gd name="connsiteY23" fmla="*/ 219376 h 238550"/>
                    <a:gd name="connsiteX24" fmla="*/ 879874 w 7910136"/>
                    <a:gd name="connsiteY24" fmla="*/ 216380 h 238550"/>
                    <a:gd name="connsiteX25" fmla="*/ 591437 w 7910136"/>
                    <a:gd name="connsiteY25" fmla="*/ 0 h 238550"/>
                    <a:gd name="connsiteX26" fmla="*/ 300809 w 7910136"/>
                    <a:gd name="connsiteY26" fmla="*/ 24145 h 238550"/>
                    <a:gd name="connsiteX27" fmla="*/ 0 w 7910136"/>
                    <a:gd name="connsiteY27" fmla="*/ 29286 h 238550"/>
                    <a:gd name="connsiteX0" fmla="*/ 7910136 w 7910136"/>
                    <a:gd name="connsiteY0" fmla="*/ 129087 h 214405"/>
                    <a:gd name="connsiteX1" fmla="*/ 7645046 w 7910136"/>
                    <a:gd name="connsiteY1" fmla="*/ 139821 h 214405"/>
                    <a:gd name="connsiteX2" fmla="*/ 7347739 w 7910136"/>
                    <a:gd name="connsiteY2" fmla="*/ 148678 h 214405"/>
                    <a:gd name="connsiteX3" fmla="*/ 7050899 w 7910136"/>
                    <a:gd name="connsiteY3" fmla="*/ 152354 h 214405"/>
                    <a:gd name="connsiteX4" fmla="*/ 6752419 w 7910136"/>
                    <a:gd name="connsiteY4" fmla="*/ 146306 h 214405"/>
                    <a:gd name="connsiteX5" fmla="*/ 6445640 w 7910136"/>
                    <a:gd name="connsiteY5" fmla="*/ 165786 h 214405"/>
                    <a:gd name="connsiteX6" fmla="*/ 6162898 w 7910136"/>
                    <a:gd name="connsiteY6" fmla="*/ 161726 h 214405"/>
                    <a:gd name="connsiteX7" fmla="*/ 5882122 w 7910136"/>
                    <a:gd name="connsiteY7" fmla="*/ 179385 h 214405"/>
                    <a:gd name="connsiteX8" fmla="*/ 5573377 w 7910136"/>
                    <a:gd name="connsiteY8" fmla="*/ 178127 h 214405"/>
                    <a:gd name="connsiteX9" fmla="*/ 5279900 w 7910136"/>
                    <a:gd name="connsiteY9" fmla="*/ 187272 h 214405"/>
                    <a:gd name="connsiteX10" fmla="*/ 4983991 w 7910136"/>
                    <a:gd name="connsiteY10" fmla="*/ 185070 h 214405"/>
                    <a:gd name="connsiteX11" fmla="*/ 4696677 w 7910136"/>
                    <a:gd name="connsiteY11" fmla="*/ 188638 h 214405"/>
                    <a:gd name="connsiteX12" fmla="*/ 4393020 w 7910136"/>
                    <a:gd name="connsiteY12" fmla="*/ 185337 h 214405"/>
                    <a:gd name="connsiteX13" fmla="*/ 4112055 w 7910136"/>
                    <a:gd name="connsiteY13" fmla="*/ 193567 h 214405"/>
                    <a:gd name="connsiteX14" fmla="*/ 3806027 w 7910136"/>
                    <a:gd name="connsiteY14" fmla="*/ 197396 h 214405"/>
                    <a:gd name="connsiteX15" fmla="*/ 3509186 w 7910136"/>
                    <a:gd name="connsiteY15" fmla="*/ 197492 h 214405"/>
                    <a:gd name="connsiteX16" fmla="*/ 3221077 w 7910136"/>
                    <a:gd name="connsiteY16" fmla="*/ 203902 h 214405"/>
                    <a:gd name="connsiteX17" fmla="*/ 2932960 w 7910136"/>
                    <a:gd name="connsiteY17" fmla="*/ 199690 h 214405"/>
                    <a:gd name="connsiteX18" fmla="*/ 2628321 w 7910136"/>
                    <a:gd name="connsiteY18" fmla="*/ 190058 h 214405"/>
                    <a:gd name="connsiteX19" fmla="*/ 2354360 w 7910136"/>
                    <a:gd name="connsiteY19" fmla="*/ 204926 h 214405"/>
                    <a:gd name="connsiteX20" fmla="*/ 2053879 w 7910136"/>
                    <a:gd name="connsiteY20" fmla="*/ 205284 h 214405"/>
                    <a:gd name="connsiteX21" fmla="*/ 1765631 w 7910136"/>
                    <a:gd name="connsiteY21" fmla="*/ 214405 h 214405"/>
                    <a:gd name="connsiteX22" fmla="*/ 1485926 w 7910136"/>
                    <a:gd name="connsiteY22" fmla="*/ 190091 h 214405"/>
                    <a:gd name="connsiteX23" fmla="*/ 1176713 w 7910136"/>
                    <a:gd name="connsiteY23" fmla="*/ 195231 h 214405"/>
                    <a:gd name="connsiteX24" fmla="*/ 879874 w 7910136"/>
                    <a:gd name="connsiteY24" fmla="*/ 192235 h 214405"/>
                    <a:gd name="connsiteX25" fmla="*/ 591437 w 7910136"/>
                    <a:gd name="connsiteY25" fmla="*/ 182978 h 214405"/>
                    <a:gd name="connsiteX26" fmla="*/ 300809 w 7910136"/>
                    <a:gd name="connsiteY26" fmla="*/ 0 h 214405"/>
                    <a:gd name="connsiteX27" fmla="*/ 0 w 7910136"/>
                    <a:gd name="connsiteY27" fmla="*/ 5141 h 214405"/>
                    <a:gd name="connsiteX0" fmla="*/ 7910136 w 7910136"/>
                    <a:gd name="connsiteY0" fmla="*/ 123946 h 209264"/>
                    <a:gd name="connsiteX1" fmla="*/ 7645046 w 7910136"/>
                    <a:gd name="connsiteY1" fmla="*/ 134680 h 209264"/>
                    <a:gd name="connsiteX2" fmla="*/ 7347739 w 7910136"/>
                    <a:gd name="connsiteY2" fmla="*/ 143537 h 209264"/>
                    <a:gd name="connsiteX3" fmla="*/ 7050899 w 7910136"/>
                    <a:gd name="connsiteY3" fmla="*/ 147213 h 209264"/>
                    <a:gd name="connsiteX4" fmla="*/ 6752419 w 7910136"/>
                    <a:gd name="connsiteY4" fmla="*/ 141165 h 209264"/>
                    <a:gd name="connsiteX5" fmla="*/ 6445640 w 7910136"/>
                    <a:gd name="connsiteY5" fmla="*/ 160645 h 209264"/>
                    <a:gd name="connsiteX6" fmla="*/ 6162898 w 7910136"/>
                    <a:gd name="connsiteY6" fmla="*/ 156585 h 209264"/>
                    <a:gd name="connsiteX7" fmla="*/ 5882122 w 7910136"/>
                    <a:gd name="connsiteY7" fmla="*/ 174244 h 209264"/>
                    <a:gd name="connsiteX8" fmla="*/ 5573377 w 7910136"/>
                    <a:gd name="connsiteY8" fmla="*/ 172986 h 209264"/>
                    <a:gd name="connsiteX9" fmla="*/ 5279900 w 7910136"/>
                    <a:gd name="connsiteY9" fmla="*/ 182131 h 209264"/>
                    <a:gd name="connsiteX10" fmla="*/ 4983991 w 7910136"/>
                    <a:gd name="connsiteY10" fmla="*/ 179929 h 209264"/>
                    <a:gd name="connsiteX11" fmla="*/ 4696677 w 7910136"/>
                    <a:gd name="connsiteY11" fmla="*/ 183497 h 209264"/>
                    <a:gd name="connsiteX12" fmla="*/ 4393020 w 7910136"/>
                    <a:gd name="connsiteY12" fmla="*/ 180196 h 209264"/>
                    <a:gd name="connsiteX13" fmla="*/ 4112055 w 7910136"/>
                    <a:gd name="connsiteY13" fmla="*/ 188426 h 209264"/>
                    <a:gd name="connsiteX14" fmla="*/ 3806027 w 7910136"/>
                    <a:gd name="connsiteY14" fmla="*/ 192255 h 209264"/>
                    <a:gd name="connsiteX15" fmla="*/ 3509186 w 7910136"/>
                    <a:gd name="connsiteY15" fmla="*/ 192351 h 209264"/>
                    <a:gd name="connsiteX16" fmla="*/ 3221077 w 7910136"/>
                    <a:gd name="connsiteY16" fmla="*/ 198761 h 209264"/>
                    <a:gd name="connsiteX17" fmla="*/ 2932960 w 7910136"/>
                    <a:gd name="connsiteY17" fmla="*/ 194549 h 209264"/>
                    <a:gd name="connsiteX18" fmla="*/ 2628321 w 7910136"/>
                    <a:gd name="connsiteY18" fmla="*/ 184917 h 209264"/>
                    <a:gd name="connsiteX19" fmla="*/ 2354360 w 7910136"/>
                    <a:gd name="connsiteY19" fmla="*/ 199785 h 209264"/>
                    <a:gd name="connsiteX20" fmla="*/ 2053879 w 7910136"/>
                    <a:gd name="connsiteY20" fmla="*/ 200143 h 209264"/>
                    <a:gd name="connsiteX21" fmla="*/ 1765631 w 7910136"/>
                    <a:gd name="connsiteY21" fmla="*/ 209264 h 209264"/>
                    <a:gd name="connsiteX22" fmla="*/ 1485926 w 7910136"/>
                    <a:gd name="connsiteY22" fmla="*/ 184950 h 209264"/>
                    <a:gd name="connsiteX23" fmla="*/ 1176713 w 7910136"/>
                    <a:gd name="connsiteY23" fmla="*/ 190090 h 209264"/>
                    <a:gd name="connsiteX24" fmla="*/ 879874 w 7910136"/>
                    <a:gd name="connsiteY24" fmla="*/ 187094 h 209264"/>
                    <a:gd name="connsiteX25" fmla="*/ 591437 w 7910136"/>
                    <a:gd name="connsiteY25" fmla="*/ 177837 h 209264"/>
                    <a:gd name="connsiteX26" fmla="*/ 275409 w 7910136"/>
                    <a:gd name="connsiteY26" fmla="*/ 182864 h 209264"/>
                    <a:gd name="connsiteX27" fmla="*/ 0 w 7910136"/>
                    <a:gd name="connsiteY27" fmla="*/ 0 h 209264"/>
                    <a:gd name="connsiteX0" fmla="*/ 7922836 w 7922836"/>
                    <a:gd name="connsiteY0" fmla="*/ 0 h 85318"/>
                    <a:gd name="connsiteX1" fmla="*/ 7657746 w 7922836"/>
                    <a:gd name="connsiteY1" fmla="*/ 10734 h 85318"/>
                    <a:gd name="connsiteX2" fmla="*/ 7360439 w 7922836"/>
                    <a:gd name="connsiteY2" fmla="*/ 19591 h 85318"/>
                    <a:gd name="connsiteX3" fmla="*/ 7063599 w 7922836"/>
                    <a:gd name="connsiteY3" fmla="*/ 23267 h 85318"/>
                    <a:gd name="connsiteX4" fmla="*/ 6765119 w 7922836"/>
                    <a:gd name="connsiteY4" fmla="*/ 17219 h 85318"/>
                    <a:gd name="connsiteX5" fmla="*/ 6458340 w 7922836"/>
                    <a:gd name="connsiteY5" fmla="*/ 36699 h 85318"/>
                    <a:gd name="connsiteX6" fmla="*/ 6175598 w 7922836"/>
                    <a:gd name="connsiteY6" fmla="*/ 32639 h 85318"/>
                    <a:gd name="connsiteX7" fmla="*/ 5894822 w 7922836"/>
                    <a:gd name="connsiteY7" fmla="*/ 50298 h 85318"/>
                    <a:gd name="connsiteX8" fmla="*/ 5586077 w 7922836"/>
                    <a:gd name="connsiteY8" fmla="*/ 49040 h 85318"/>
                    <a:gd name="connsiteX9" fmla="*/ 5292600 w 7922836"/>
                    <a:gd name="connsiteY9" fmla="*/ 58185 h 85318"/>
                    <a:gd name="connsiteX10" fmla="*/ 4996691 w 7922836"/>
                    <a:gd name="connsiteY10" fmla="*/ 55983 h 85318"/>
                    <a:gd name="connsiteX11" fmla="*/ 4709377 w 7922836"/>
                    <a:gd name="connsiteY11" fmla="*/ 59551 h 85318"/>
                    <a:gd name="connsiteX12" fmla="*/ 4405720 w 7922836"/>
                    <a:gd name="connsiteY12" fmla="*/ 56250 h 85318"/>
                    <a:gd name="connsiteX13" fmla="*/ 4124755 w 7922836"/>
                    <a:gd name="connsiteY13" fmla="*/ 64480 h 85318"/>
                    <a:gd name="connsiteX14" fmla="*/ 3818727 w 7922836"/>
                    <a:gd name="connsiteY14" fmla="*/ 68309 h 85318"/>
                    <a:gd name="connsiteX15" fmla="*/ 3521886 w 7922836"/>
                    <a:gd name="connsiteY15" fmla="*/ 68405 h 85318"/>
                    <a:gd name="connsiteX16" fmla="*/ 3233777 w 7922836"/>
                    <a:gd name="connsiteY16" fmla="*/ 74815 h 85318"/>
                    <a:gd name="connsiteX17" fmla="*/ 2945660 w 7922836"/>
                    <a:gd name="connsiteY17" fmla="*/ 70603 h 85318"/>
                    <a:gd name="connsiteX18" fmla="*/ 2641021 w 7922836"/>
                    <a:gd name="connsiteY18" fmla="*/ 60971 h 85318"/>
                    <a:gd name="connsiteX19" fmla="*/ 2367060 w 7922836"/>
                    <a:gd name="connsiteY19" fmla="*/ 75839 h 85318"/>
                    <a:gd name="connsiteX20" fmla="*/ 2066579 w 7922836"/>
                    <a:gd name="connsiteY20" fmla="*/ 76197 h 85318"/>
                    <a:gd name="connsiteX21" fmla="*/ 1778331 w 7922836"/>
                    <a:gd name="connsiteY21" fmla="*/ 85318 h 85318"/>
                    <a:gd name="connsiteX22" fmla="*/ 1498626 w 7922836"/>
                    <a:gd name="connsiteY22" fmla="*/ 61004 h 85318"/>
                    <a:gd name="connsiteX23" fmla="*/ 1189413 w 7922836"/>
                    <a:gd name="connsiteY23" fmla="*/ 66144 h 85318"/>
                    <a:gd name="connsiteX24" fmla="*/ 892574 w 7922836"/>
                    <a:gd name="connsiteY24" fmla="*/ 63148 h 85318"/>
                    <a:gd name="connsiteX25" fmla="*/ 604137 w 7922836"/>
                    <a:gd name="connsiteY25" fmla="*/ 53891 h 85318"/>
                    <a:gd name="connsiteX26" fmla="*/ 288109 w 7922836"/>
                    <a:gd name="connsiteY26" fmla="*/ 58918 h 85318"/>
                    <a:gd name="connsiteX27" fmla="*/ 0 w 7922836"/>
                    <a:gd name="connsiteY27" fmla="*/ 48126 h 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22836" h="85318">
                      <a:moveTo>
                        <a:pt x="7922836" y="0"/>
                      </a:moveTo>
                      <a:lnTo>
                        <a:pt x="7657746" y="10734"/>
                      </a:lnTo>
                      <a:lnTo>
                        <a:pt x="7360439" y="19591"/>
                      </a:lnTo>
                      <a:lnTo>
                        <a:pt x="7063599" y="23267"/>
                      </a:lnTo>
                      <a:lnTo>
                        <a:pt x="6765119" y="17219"/>
                      </a:lnTo>
                      <a:lnTo>
                        <a:pt x="6458340" y="36699"/>
                      </a:lnTo>
                      <a:lnTo>
                        <a:pt x="6175598" y="32639"/>
                      </a:lnTo>
                      <a:lnTo>
                        <a:pt x="5894822" y="50298"/>
                      </a:lnTo>
                      <a:lnTo>
                        <a:pt x="5586077" y="49040"/>
                      </a:lnTo>
                      <a:lnTo>
                        <a:pt x="5292600" y="58185"/>
                      </a:lnTo>
                      <a:lnTo>
                        <a:pt x="4996691" y="55983"/>
                      </a:lnTo>
                      <a:lnTo>
                        <a:pt x="4709377" y="59551"/>
                      </a:lnTo>
                      <a:lnTo>
                        <a:pt x="4405720" y="56250"/>
                      </a:lnTo>
                      <a:lnTo>
                        <a:pt x="4124755" y="64480"/>
                      </a:lnTo>
                      <a:lnTo>
                        <a:pt x="3818727" y="68309"/>
                      </a:lnTo>
                      <a:lnTo>
                        <a:pt x="3521886" y="68405"/>
                      </a:lnTo>
                      <a:lnTo>
                        <a:pt x="3233777" y="74815"/>
                      </a:lnTo>
                      <a:lnTo>
                        <a:pt x="2945660" y="70603"/>
                      </a:lnTo>
                      <a:lnTo>
                        <a:pt x="2641021" y="60971"/>
                      </a:lnTo>
                      <a:lnTo>
                        <a:pt x="2367060" y="75839"/>
                      </a:lnTo>
                      <a:lnTo>
                        <a:pt x="2066579" y="76197"/>
                      </a:lnTo>
                      <a:lnTo>
                        <a:pt x="1778331" y="85318"/>
                      </a:lnTo>
                      <a:lnTo>
                        <a:pt x="1498626" y="61004"/>
                      </a:lnTo>
                      <a:lnTo>
                        <a:pt x="1189413" y="66144"/>
                      </a:lnTo>
                      <a:lnTo>
                        <a:pt x="892574" y="63148"/>
                      </a:lnTo>
                      <a:lnTo>
                        <a:pt x="604137" y="53891"/>
                      </a:lnTo>
                      <a:lnTo>
                        <a:pt x="288109" y="58918"/>
                      </a:lnTo>
                      <a:lnTo>
                        <a:pt x="0" y="48126"/>
                      </a:lnTo>
                    </a:path>
                  </a:pathLst>
                </a:custGeom>
                <a:noFill/>
                <a:ln w="28575" cap="flat">
                  <a:solidFill>
                    <a:srgbClr val="BCBDDC"/>
                  </a:solidFill>
                  <a:prstDash val="solid"/>
                  <a:miter/>
                </a:ln>
              </p:spPr>
              <p:txBody>
                <a:bodyPr rtlCol="0" anchor="ctr"/>
                <a:lstStyle/>
                <a:p>
                  <a:endParaRPr lang="en-US" sz="633"/>
                </a:p>
              </p:txBody>
            </p:sp>
          </p:grpSp>
          <p:sp>
            <p:nvSpPr>
              <p:cNvPr id="848" name="TextBox 847">
                <a:extLst>
                  <a:ext uri="{FF2B5EF4-FFF2-40B4-BE49-F238E27FC236}">
                    <a16:creationId xmlns:a16="http://schemas.microsoft.com/office/drawing/2014/main" id="{744FA0D1-6120-4E31-A593-1CE537AECDDF}"/>
                  </a:ext>
                </a:extLst>
              </p:cNvPr>
              <p:cNvSpPr txBox="1"/>
              <p:nvPr/>
            </p:nvSpPr>
            <p:spPr>
              <a:xfrm>
                <a:off x="3469824" y="12433757"/>
                <a:ext cx="5667377" cy="632201"/>
              </a:xfrm>
              <a:prstGeom prst="rect">
                <a:avLst/>
              </a:prstGeom>
              <a:noFill/>
            </p:spPr>
            <p:txBody>
              <a:bodyPr wrap="square" rtlCol="0">
                <a:spAutoFit/>
              </a:bodyPr>
              <a:lstStyle/>
              <a:p>
                <a:pPr algn="ctr"/>
                <a:r>
                  <a:rPr lang="tr-TR" sz="844" b="1"/>
                  <a:t>Yıl</a:t>
                </a:r>
              </a:p>
            </p:txBody>
          </p:sp>
        </p:grpSp>
        <p:sp>
          <p:nvSpPr>
            <p:cNvPr id="1560" name="Freeform: Shape 761">
              <a:extLst>
                <a:ext uri="{FF2B5EF4-FFF2-40B4-BE49-F238E27FC236}">
                  <a16:creationId xmlns:a16="http://schemas.microsoft.com/office/drawing/2014/main" id="{EB14B720-C4EB-4B71-A30F-589DC484A484}"/>
                </a:ext>
              </a:extLst>
            </p:cNvPr>
            <p:cNvSpPr/>
            <p:nvPr/>
          </p:nvSpPr>
          <p:spPr>
            <a:xfrm>
              <a:off x="2805554" y="12206566"/>
              <a:ext cx="182052" cy="182880"/>
            </a:xfrm>
            <a:custGeom>
              <a:avLst/>
              <a:gdLst>
                <a:gd name="connsiteX0" fmla="*/ 165668 w 182052"/>
                <a:gd name="connsiteY0" fmla="*/ 84945 h 160273"/>
                <a:gd name="connsiteX1" fmla="*/ 96488 w 182052"/>
                <a:gd name="connsiteY1" fmla="*/ 145849 h 160273"/>
                <a:gd name="connsiteX2" fmla="*/ 27308 w 182052"/>
                <a:gd name="connsiteY2" fmla="*/ 84945 h 160273"/>
                <a:gd name="connsiteX3" fmla="*/ 96488 w 182052"/>
                <a:gd name="connsiteY3" fmla="*/ 24041 h 160273"/>
                <a:gd name="connsiteX4" fmla="*/ 165668 w 182052"/>
                <a:gd name="connsiteY4" fmla="*/ 84945 h 160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052" h="160273">
                  <a:moveTo>
                    <a:pt x="165668" y="84945"/>
                  </a:moveTo>
                  <a:cubicBezTo>
                    <a:pt x="165668" y="118581"/>
                    <a:pt x="134695" y="145849"/>
                    <a:pt x="96488" y="145849"/>
                  </a:cubicBezTo>
                  <a:cubicBezTo>
                    <a:pt x="58281" y="145849"/>
                    <a:pt x="27308" y="118581"/>
                    <a:pt x="27308" y="84945"/>
                  </a:cubicBezTo>
                  <a:cubicBezTo>
                    <a:pt x="27308" y="51309"/>
                    <a:pt x="58281" y="24041"/>
                    <a:pt x="96488" y="24041"/>
                  </a:cubicBezTo>
                  <a:cubicBezTo>
                    <a:pt x="134695" y="24041"/>
                    <a:pt x="165668" y="51309"/>
                    <a:pt x="165668" y="84945"/>
                  </a:cubicBezTo>
                  <a:close/>
                </a:path>
              </a:pathLst>
            </a:custGeom>
            <a:solidFill>
              <a:srgbClr val="084594"/>
            </a:solidFill>
            <a:ln w="9525" cap="flat">
              <a:noFill/>
              <a:prstDash val="solid"/>
              <a:miter/>
            </a:ln>
          </p:spPr>
          <p:txBody>
            <a:bodyPr rtlCol="0" anchor="ctr"/>
            <a:lstStyle/>
            <a:p>
              <a:endParaRPr lang="en-US" sz="633"/>
            </a:p>
          </p:txBody>
        </p:sp>
        <p:sp>
          <p:nvSpPr>
            <p:cNvPr id="787" name="TextBox 786">
              <a:extLst>
                <a:ext uri="{FF2B5EF4-FFF2-40B4-BE49-F238E27FC236}">
                  <a16:creationId xmlns:a16="http://schemas.microsoft.com/office/drawing/2014/main" id="{AB77B7D5-3D78-4CD4-9E1B-B446BC827B69}"/>
                </a:ext>
              </a:extLst>
            </p:cNvPr>
            <p:cNvSpPr txBox="1"/>
            <p:nvPr/>
          </p:nvSpPr>
          <p:spPr>
            <a:xfrm>
              <a:off x="1873248" y="8032731"/>
              <a:ext cx="351124" cy="307711"/>
            </a:xfrm>
            <a:prstGeom prst="rect">
              <a:avLst/>
            </a:prstGeom>
            <a:noFill/>
          </p:spPr>
          <p:txBody>
            <a:bodyPr wrap="none" lIns="0" tIns="0" rIns="0" bIns="0" rtlCol="0">
              <a:spAutoFit/>
            </a:bodyPr>
            <a:lstStyle/>
            <a:p>
              <a:pPr algn="r"/>
              <a:r>
                <a:rPr lang="tr-TR" sz="703"/>
                <a:t>6M</a:t>
              </a:r>
            </a:p>
          </p:txBody>
        </p:sp>
        <p:sp>
          <p:nvSpPr>
            <p:cNvPr id="789" name="Pentagon 788"/>
            <p:cNvSpPr/>
            <p:nvPr/>
          </p:nvSpPr>
          <p:spPr>
            <a:xfrm>
              <a:off x="776368" y="7086316"/>
              <a:ext cx="7680960" cy="1358277"/>
            </a:xfrm>
            <a:prstGeom prst="homePlate">
              <a:avLst>
                <a:gd name="adj" fmla="val 38208"/>
              </a:avLst>
            </a:prstGeom>
            <a:solidFill>
              <a:schemeClr val="bg1">
                <a:lumMod val="95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4289" tIns="0" rIns="0" bIns="0" rtlCol="0" anchor="ctr"/>
            <a:lstStyle/>
            <a:p>
              <a:pPr marL="32141"/>
              <a:r>
                <a:rPr lang="tr-TR" sz="1265" b="1" dirty="0">
                  <a:solidFill>
                    <a:schemeClr val="tx1"/>
                  </a:solidFill>
                </a:rPr>
                <a:t>Tüm yaşlarda KV ölümlerin sayısı</a:t>
              </a:r>
              <a:r>
                <a:rPr lang="tr-TR" sz="1265" b="1" baseline="30000" dirty="0">
                  <a:solidFill>
                    <a:schemeClr val="tx1"/>
                  </a:solidFill>
                </a:rPr>
                <a:t>1</a:t>
              </a:r>
            </a:p>
          </p:txBody>
        </p:sp>
      </p:grpSp>
      <p:grpSp>
        <p:nvGrpSpPr>
          <p:cNvPr id="6" name="Group 5"/>
          <p:cNvGrpSpPr/>
          <p:nvPr/>
        </p:nvGrpSpPr>
        <p:grpSpPr>
          <a:xfrm>
            <a:off x="6450386" y="2289904"/>
            <a:ext cx="3965251" cy="2838708"/>
            <a:chOff x="11702764" y="7086316"/>
            <a:chExt cx="11155680" cy="8075205"/>
          </a:xfrm>
        </p:grpSpPr>
        <p:sp>
          <p:nvSpPr>
            <p:cNvPr id="13" name="Round Same Side Corner Rectangle 24">
              <a:extLst>
                <a:ext uri="{FF2B5EF4-FFF2-40B4-BE49-F238E27FC236}">
                  <a16:creationId xmlns:a16="http://schemas.microsoft.com/office/drawing/2014/main" id="{8C01A854-4456-4508-B577-A4B654F97675}"/>
                </a:ext>
              </a:extLst>
            </p:cNvPr>
            <p:cNvSpPr/>
            <p:nvPr/>
          </p:nvSpPr>
          <p:spPr>
            <a:xfrm>
              <a:off x="11702764" y="7477032"/>
              <a:ext cx="11155680" cy="7684489"/>
            </a:xfrm>
            <a:prstGeom prst="round2SameRect">
              <a:avLst>
                <a:gd name="adj1" fmla="val 3704"/>
                <a:gd name="adj2" fmla="val 0"/>
              </a:avLst>
            </a:prstGeom>
            <a:solidFill>
              <a:schemeClr val="bg1"/>
            </a:solidFill>
            <a:ln w="3175">
              <a:noFill/>
            </a:ln>
            <a:effectLst>
              <a:innerShdw blurRad="4318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grpSp>
          <p:nvGrpSpPr>
            <p:cNvPr id="1177" name="Group 1176">
              <a:extLst>
                <a:ext uri="{FF2B5EF4-FFF2-40B4-BE49-F238E27FC236}">
                  <a16:creationId xmlns:a16="http://schemas.microsoft.com/office/drawing/2014/main" id="{D91F3E5E-ACBD-4F36-BE06-379E67AE4BB1}"/>
                </a:ext>
              </a:extLst>
            </p:cNvPr>
            <p:cNvGrpSpPr/>
            <p:nvPr/>
          </p:nvGrpSpPr>
          <p:grpSpPr>
            <a:xfrm>
              <a:off x="12200601" y="7985685"/>
              <a:ext cx="9747536" cy="7086341"/>
              <a:chOff x="26684429" y="5979617"/>
              <a:chExt cx="9747536" cy="7086341"/>
            </a:xfrm>
          </p:grpSpPr>
          <p:sp>
            <p:nvSpPr>
              <p:cNvPr id="1178" name="TextBox 1177">
                <a:extLst>
                  <a:ext uri="{FF2B5EF4-FFF2-40B4-BE49-F238E27FC236}">
                    <a16:creationId xmlns:a16="http://schemas.microsoft.com/office/drawing/2014/main" id="{8C80D8CC-501A-4F4B-A950-A9CBA99FC506}"/>
                  </a:ext>
                </a:extLst>
              </p:cNvPr>
              <p:cNvSpPr txBox="1"/>
              <p:nvPr/>
            </p:nvSpPr>
            <p:spPr>
              <a:xfrm rot="16200000">
                <a:off x="24163362" y="8717080"/>
                <a:ext cx="5667376" cy="625241"/>
              </a:xfrm>
              <a:prstGeom prst="rect">
                <a:avLst/>
              </a:prstGeom>
              <a:noFill/>
            </p:spPr>
            <p:txBody>
              <a:bodyPr wrap="square" rtlCol="0">
                <a:spAutoFit/>
              </a:bodyPr>
              <a:lstStyle/>
              <a:p>
                <a:pPr algn="ctr"/>
                <a:r>
                  <a:rPr lang="tr-TR" sz="844" b="1"/>
                  <a:t>Ölüm oranı (100.000 kişi başına)</a:t>
                </a:r>
              </a:p>
            </p:txBody>
          </p:sp>
          <p:grpSp>
            <p:nvGrpSpPr>
              <p:cNvPr id="1179" name="Group 1178">
                <a:extLst>
                  <a:ext uri="{FF2B5EF4-FFF2-40B4-BE49-F238E27FC236}">
                    <a16:creationId xmlns:a16="http://schemas.microsoft.com/office/drawing/2014/main" id="{9842FBFC-92FF-435C-86A1-97F601219EA8}"/>
                  </a:ext>
                </a:extLst>
              </p:cNvPr>
              <p:cNvGrpSpPr/>
              <p:nvPr/>
            </p:nvGrpSpPr>
            <p:grpSpPr>
              <a:xfrm>
                <a:off x="27883445" y="6145213"/>
                <a:ext cx="102468" cy="5731242"/>
                <a:chOff x="2519364" y="6145213"/>
                <a:chExt cx="102468" cy="5731242"/>
              </a:xfrm>
            </p:grpSpPr>
            <p:cxnSp>
              <p:nvCxnSpPr>
                <p:cNvPr id="1230" name="Straight Connector 1229">
                  <a:extLst>
                    <a:ext uri="{FF2B5EF4-FFF2-40B4-BE49-F238E27FC236}">
                      <a16:creationId xmlns:a16="http://schemas.microsoft.com/office/drawing/2014/main" id="{5C06DAC6-8056-4AE7-901A-1623B7E45033}"/>
                    </a:ext>
                  </a:extLst>
                </p:cNvPr>
                <p:cNvCxnSpPr>
                  <a:cxnSpLocks/>
                </p:cNvCxnSpPr>
                <p:nvPr/>
              </p:nvCxnSpPr>
              <p:spPr>
                <a:xfrm>
                  <a:off x="2621832" y="6170599"/>
                  <a:ext cx="0" cy="57058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1" name="Straight Connector 1230">
                  <a:extLst>
                    <a:ext uri="{FF2B5EF4-FFF2-40B4-BE49-F238E27FC236}">
                      <a16:creationId xmlns:a16="http://schemas.microsoft.com/office/drawing/2014/main" id="{190D2430-6DB5-4FE7-A148-8CCEC716E259}"/>
                    </a:ext>
                  </a:extLst>
                </p:cNvPr>
                <p:cNvCxnSpPr>
                  <a:cxnSpLocks/>
                </p:cNvCxnSpPr>
                <p:nvPr/>
              </p:nvCxnSpPr>
              <p:spPr>
                <a:xfrm flipH="1">
                  <a:off x="2519364" y="6145213"/>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2" name="Straight Connector 1231">
                  <a:extLst>
                    <a:ext uri="{FF2B5EF4-FFF2-40B4-BE49-F238E27FC236}">
                      <a16:creationId xmlns:a16="http://schemas.microsoft.com/office/drawing/2014/main" id="{49BC114F-EF30-42AD-A461-5F026C06E3D1}"/>
                    </a:ext>
                  </a:extLst>
                </p:cNvPr>
                <p:cNvCxnSpPr>
                  <a:cxnSpLocks/>
                </p:cNvCxnSpPr>
                <p:nvPr/>
              </p:nvCxnSpPr>
              <p:spPr>
                <a:xfrm flipH="1">
                  <a:off x="2519364" y="710565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3" name="Straight Connector 1232">
                  <a:extLst>
                    <a:ext uri="{FF2B5EF4-FFF2-40B4-BE49-F238E27FC236}">
                      <a16:creationId xmlns:a16="http://schemas.microsoft.com/office/drawing/2014/main" id="{815C551B-2D6E-423C-80F9-63170C4B4479}"/>
                    </a:ext>
                  </a:extLst>
                </p:cNvPr>
                <p:cNvCxnSpPr>
                  <a:cxnSpLocks/>
                </p:cNvCxnSpPr>
                <p:nvPr/>
              </p:nvCxnSpPr>
              <p:spPr>
                <a:xfrm flipH="1">
                  <a:off x="2519364" y="805815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4" name="Straight Connector 1233">
                  <a:extLst>
                    <a:ext uri="{FF2B5EF4-FFF2-40B4-BE49-F238E27FC236}">
                      <a16:creationId xmlns:a16="http://schemas.microsoft.com/office/drawing/2014/main" id="{858F342E-847C-45EC-AA31-057B677FF772}"/>
                    </a:ext>
                  </a:extLst>
                </p:cNvPr>
                <p:cNvCxnSpPr>
                  <a:cxnSpLocks/>
                </p:cNvCxnSpPr>
                <p:nvPr/>
              </p:nvCxnSpPr>
              <p:spPr>
                <a:xfrm flipH="1">
                  <a:off x="2519364" y="9005888"/>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44003A47-81D4-4661-8FDA-D0BEE230A526}"/>
                    </a:ext>
                  </a:extLst>
                </p:cNvPr>
                <p:cNvCxnSpPr>
                  <a:cxnSpLocks/>
                </p:cNvCxnSpPr>
                <p:nvPr/>
              </p:nvCxnSpPr>
              <p:spPr>
                <a:xfrm flipH="1">
                  <a:off x="2519364" y="9958388"/>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6" name="Straight Connector 1235">
                  <a:extLst>
                    <a:ext uri="{FF2B5EF4-FFF2-40B4-BE49-F238E27FC236}">
                      <a16:creationId xmlns:a16="http://schemas.microsoft.com/office/drawing/2014/main" id="{C8C2EBBC-EB50-4C5B-9C4B-E8556DFD8B04}"/>
                    </a:ext>
                  </a:extLst>
                </p:cNvPr>
                <p:cNvCxnSpPr>
                  <a:cxnSpLocks/>
                </p:cNvCxnSpPr>
                <p:nvPr/>
              </p:nvCxnSpPr>
              <p:spPr>
                <a:xfrm flipH="1">
                  <a:off x="2519364" y="10906125"/>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7" name="Straight Connector 1236">
                  <a:extLst>
                    <a:ext uri="{FF2B5EF4-FFF2-40B4-BE49-F238E27FC236}">
                      <a16:creationId xmlns:a16="http://schemas.microsoft.com/office/drawing/2014/main" id="{E83BFF4B-DC7D-4BBD-9CFA-327BAF579BDD}"/>
                    </a:ext>
                  </a:extLst>
                </p:cNvPr>
                <p:cNvCxnSpPr>
                  <a:cxnSpLocks/>
                </p:cNvCxnSpPr>
                <p:nvPr/>
              </p:nvCxnSpPr>
              <p:spPr>
                <a:xfrm flipH="1">
                  <a:off x="2519364" y="1186338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80" name="TextBox 1179">
                <a:extLst>
                  <a:ext uri="{FF2B5EF4-FFF2-40B4-BE49-F238E27FC236}">
                    <a16:creationId xmlns:a16="http://schemas.microsoft.com/office/drawing/2014/main" id="{B38089BB-EC07-4C68-A4E5-312B77FA7EA0}"/>
                  </a:ext>
                </a:extLst>
              </p:cNvPr>
              <p:cNvSpPr txBox="1"/>
              <p:nvPr/>
            </p:nvSpPr>
            <p:spPr>
              <a:xfrm>
                <a:off x="27416308" y="6938466"/>
                <a:ext cx="392357" cy="307711"/>
              </a:xfrm>
              <a:prstGeom prst="rect">
                <a:avLst/>
              </a:prstGeom>
              <a:noFill/>
            </p:spPr>
            <p:txBody>
              <a:bodyPr wrap="none" lIns="0" tIns="0" rIns="0" bIns="0" rtlCol="0">
                <a:spAutoFit/>
              </a:bodyPr>
              <a:lstStyle/>
              <a:p>
                <a:pPr algn="r"/>
                <a:r>
                  <a:rPr lang="tr-TR" sz="703" b="1"/>
                  <a:t>500</a:t>
                </a:r>
              </a:p>
            </p:txBody>
          </p:sp>
          <p:sp>
            <p:nvSpPr>
              <p:cNvPr id="1181" name="TextBox 1180">
                <a:extLst>
                  <a:ext uri="{FF2B5EF4-FFF2-40B4-BE49-F238E27FC236}">
                    <a16:creationId xmlns:a16="http://schemas.microsoft.com/office/drawing/2014/main" id="{BB0FE8D4-E679-40B8-B1FB-FA30B2E3AED5}"/>
                  </a:ext>
                </a:extLst>
              </p:cNvPr>
              <p:cNvSpPr txBox="1"/>
              <p:nvPr/>
            </p:nvSpPr>
            <p:spPr>
              <a:xfrm>
                <a:off x="27416308" y="7890966"/>
                <a:ext cx="392357" cy="307711"/>
              </a:xfrm>
              <a:prstGeom prst="rect">
                <a:avLst/>
              </a:prstGeom>
              <a:noFill/>
            </p:spPr>
            <p:txBody>
              <a:bodyPr wrap="none" lIns="0" tIns="0" rIns="0" bIns="0" rtlCol="0">
                <a:spAutoFit/>
              </a:bodyPr>
              <a:lstStyle/>
              <a:p>
                <a:pPr algn="r"/>
                <a:r>
                  <a:rPr lang="tr-TR" sz="703" b="1"/>
                  <a:t>400</a:t>
                </a:r>
              </a:p>
            </p:txBody>
          </p:sp>
          <p:sp>
            <p:nvSpPr>
              <p:cNvPr id="1182" name="TextBox 1181">
                <a:extLst>
                  <a:ext uri="{FF2B5EF4-FFF2-40B4-BE49-F238E27FC236}">
                    <a16:creationId xmlns:a16="http://schemas.microsoft.com/office/drawing/2014/main" id="{AE28EEEF-03AD-45BC-AE23-00C9334DBCD8}"/>
                  </a:ext>
                </a:extLst>
              </p:cNvPr>
              <p:cNvSpPr txBox="1"/>
              <p:nvPr/>
            </p:nvSpPr>
            <p:spPr>
              <a:xfrm>
                <a:off x="27416308" y="8843466"/>
                <a:ext cx="392357" cy="307711"/>
              </a:xfrm>
              <a:prstGeom prst="rect">
                <a:avLst/>
              </a:prstGeom>
              <a:noFill/>
            </p:spPr>
            <p:txBody>
              <a:bodyPr wrap="none" lIns="0" tIns="0" rIns="0" bIns="0" rtlCol="0">
                <a:spAutoFit/>
              </a:bodyPr>
              <a:lstStyle/>
              <a:p>
                <a:pPr algn="r"/>
                <a:r>
                  <a:rPr lang="tr-TR" sz="703" b="1"/>
                  <a:t>300</a:t>
                </a:r>
              </a:p>
            </p:txBody>
          </p:sp>
          <p:sp>
            <p:nvSpPr>
              <p:cNvPr id="1183" name="TextBox 1182">
                <a:extLst>
                  <a:ext uri="{FF2B5EF4-FFF2-40B4-BE49-F238E27FC236}">
                    <a16:creationId xmlns:a16="http://schemas.microsoft.com/office/drawing/2014/main" id="{480910B4-566E-4867-832D-6EA10662C838}"/>
                  </a:ext>
                </a:extLst>
              </p:cNvPr>
              <p:cNvSpPr txBox="1"/>
              <p:nvPr/>
            </p:nvSpPr>
            <p:spPr>
              <a:xfrm>
                <a:off x="27416308" y="9805493"/>
                <a:ext cx="392357" cy="307711"/>
              </a:xfrm>
              <a:prstGeom prst="rect">
                <a:avLst/>
              </a:prstGeom>
              <a:noFill/>
            </p:spPr>
            <p:txBody>
              <a:bodyPr wrap="none" lIns="0" tIns="0" rIns="0" bIns="0" rtlCol="0">
                <a:spAutoFit/>
              </a:bodyPr>
              <a:lstStyle/>
              <a:p>
                <a:pPr algn="r"/>
                <a:r>
                  <a:rPr lang="tr-TR" sz="703" b="1"/>
                  <a:t>200</a:t>
                </a:r>
              </a:p>
            </p:txBody>
          </p:sp>
          <p:sp>
            <p:nvSpPr>
              <p:cNvPr id="1184" name="TextBox 1183">
                <a:extLst>
                  <a:ext uri="{FF2B5EF4-FFF2-40B4-BE49-F238E27FC236}">
                    <a16:creationId xmlns:a16="http://schemas.microsoft.com/office/drawing/2014/main" id="{291FEDD0-642E-4545-AE29-7306D24D02AA}"/>
                  </a:ext>
                </a:extLst>
              </p:cNvPr>
              <p:cNvSpPr txBox="1"/>
              <p:nvPr/>
            </p:nvSpPr>
            <p:spPr>
              <a:xfrm>
                <a:off x="27416308" y="10738942"/>
                <a:ext cx="392357" cy="307711"/>
              </a:xfrm>
              <a:prstGeom prst="rect">
                <a:avLst/>
              </a:prstGeom>
              <a:noFill/>
            </p:spPr>
            <p:txBody>
              <a:bodyPr wrap="none" lIns="0" tIns="0" rIns="0" bIns="0" rtlCol="0">
                <a:spAutoFit/>
              </a:bodyPr>
              <a:lstStyle/>
              <a:p>
                <a:pPr algn="r"/>
                <a:r>
                  <a:rPr lang="tr-TR" sz="703" b="1"/>
                  <a:t>100</a:t>
                </a:r>
              </a:p>
            </p:txBody>
          </p:sp>
          <p:sp>
            <p:nvSpPr>
              <p:cNvPr id="1185" name="TextBox 1184">
                <a:extLst>
                  <a:ext uri="{FF2B5EF4-FFF2-40B4-BE49-F238E27FC236}">
                    <a16:creationId xmlns:a16="http://schemas.microsoft.com/office/drawing/2014/main" id="{8053A69E-AAF8-4A4D-B543-B4D4A9F8FB3E}"/>
                  </a:ext>
                </a:extLst>
              </p:cNvPr>
              <p:cNvSpPr txBox="1"/>
              <p:nvPr/>
            </p:nvSpPr>
            <p:spPr>
              <a:xfrm>
                <a:off x="27677877" y="11700968"/>
                <a:ext cx="130787" cy="307711"/>
              </a:xfrm>
              <a:prstGeom prst="rect">
                <a:avLst/>
              </a:prstGeom>
              <a:noFill/>
            </p:spPr>
            <p:txBody>
              <a:bodyPr wrap="none" lIns="0" tIns="0" rIns="0" bIns="0" rtlCol="0">
                <a:spAutoFit/>
              </a:bodyPr>
              <a:lstStyle/>
              <a:p>
                <a:pPr algn="r"/>
                <a:r>
                  <a:rPr lang="tr-TR" sz="703" b="1"/>
                  <a:t>0</a:t>
                </a:r>
              </a:p>
            </p:txBody>
          </p:sp>
          <p:grpSp>
            <p:nvGrpSpPr>
              <p:cNvPr id="1186" name="Group 1185">
                <a:extLst>
                  <a:ext uri="{FF2B5EF4-FFF2-40B4-BE49-F238E27FC236}">
                    <a16:creationId xmlns:a16="http://schemas.microsoft.com/office/drawing/2014/main" id="{255A07C1-F5C8-49AA-B711-E0F6FEFD6E8E}"/>
                  </a:ext>
                </a:extLst>
              </p:cNvPr>
              <p:cNvGrpSpPr/>
              <p:nvPr/>
            </p:nvGrpSpPr>
            <p:grpSpPr>
              <a:xfrm rot="16200000" flipV="1">
                <a:off x="32136334" y="7867685"/>
                <a:ext cx="102509" cy="8229587"/>
                <a:chOff x="2519322" y="3633800"/>
                <a:chExt cx="102509" cy="8229587"/>
              </a:xfrm>
            </p:grpSpPr>
            <p:cxnSp>
              <p:nvCxnSpPr>
                <p:cNvPr id="1199" name="Straight Connector 1198">
                  <a:extLst>
                    <a:ext uri="{FF2B5EF4-FFF2-40B4-BE49-F238E27FC236}">
                      <a16:creationId xmlns:a16="http://schemas.microsoft.com/office/drawing/2014/main" id="{96E188E6-E479-4F2F-87FF-2FEAF546F2CA}"/>
                    </a:ext>
                  </a:extLst>
                </p:cNvPr>
                <p:cNvCxnSpPr>
                  <a:cxnSpLocks/>
                </p:cNvCxnSpPr>
                <p:nvPr/>
              </p:nvCxnSpPr>
              <p:spPr>
                <a:xfrm rot="16200000" flipH="1" flipV="1">
                  <a:off x="-1491162" y="7750394"/>
                  <a:ext cx="822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0" name="Straight Connector 1199">
                  <a:extLst>
                    <a:ext uri="{FF2B5EF4-FFF2-40B4-BE49-F238E27FC236}">
                      <a16:creationId xmlns:a16="http://schemas.microsoft.com/office/drawing/2014/main" id="{349D3F6C-1523-4AFD-A933-355518E2A064}"/>
                    </a:ext>
                  </a:extLst>
                </p:cNvPr>
                <p:cNvCxnSpPr>
                  <a:cxnSpLocks/>
                </p:cNvCxnSpPr>
                <p:nvPr/>
              </p:nvCxnSpPr>
              <p:spPr>
                <a:xfrm flipH="1">
                  <a:off x="2519364" y="10248901"/>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3289C8A6-C72B-42A6-8263-3940B7728CCD}"/>
                    </a:ext>
                  </a:extLst>
                </p:cNvPr>
                <p:cNvCxnSpPr>
                  <a:cxnSpLocks/>
                </p:cNvCxnSpPr>
                <p:nvPr/>
              </p:nvCxnSpPr>
              <p:spPr>
                <a:xfrm flipH="1">
                  <a:off x="2519364" y="10539413"/>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2" name="Straight Connector 1201">
                  <a:extLst>
                    <a:ext uri="{FF2B5EF4-FFF2-40B4-BE49-F238E27FC236}">
                      <a16:creationId xmlns:a16="http://schemas.microsoft.com/office/drawing/2014/main" id="{12ED7422-C495-402D-9236-569EBF0DA7D7}"/>
                    </a:ext>
                  </a:extLst>
                </p:cNvPr>
                <p:cNvCxnSpPr>
                  <a:cxnSpLocks/>
                </p:cNvCxnSpPr>
                <p:nvPr/>
              </p:nvCxnSpPr>
              <p:spPr>
                <a:xfrm flipH="1">
                  <a:off x="2519364" y="10834689"/>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AF29C40B-E908-47A1-AA9D-2B116E2AD893}"/>
                    </a:ext>
                  </a:extLst>
                </p:cNvPr>
                <p:cNvCxnSpPr>
                  <a:cxnSpLocks/>
                </p:cNvCxnSpPr>
                <p:nvPr/>
              </p:nvCxnSpPr>
              <p:spPr>
                <a:xfrm flipH="1">
                  <a:off x="2519364" y="1112520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4" name="Straight Connector 1203">
                  <a:extLst>
                    <a:ext uri="{FF2B5EF4-FFF2-40B4-BE49-F238E27FC236}">
                      <a16:creationId xmlns:a16="http://schemas.microsoft.com/office/drawing/2014/main" id="{15F2A0B3-5DFF-475B-A60D-D15F4341BC7E}"/>
                    </a:ext>
                  </a:extLst>
                </p:cNvPr>
                <p:cNvCxnSpPr>
                  <a:cxnSpLocks/>
                </p:cNvCxnSpPr>
                <p:nvPr/>
              </p:nvCxnSpPr>
              <p:spPr>
                <a:xfrm flipH="1">
                  <a:off x="2519363" y="11420476"/>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5" name="Straight Connector 1204">
                  <a:extLst>
                    <a:ext uri="{FF2B5EF4-FFF2-40B4-BE49-F238E27FC236}">
                      <a16:creationId xmlns:a16="http://schemas.microsoft.com/office/drawing/2014/main" id="{F9733509-B062-4B09-8FAA-9C465D838191}"/>
                    </a:ext>
                  </a:extLst>
                </p:cNvPr>
                <p:cNvCxnSpPr>
                  <a:cxnSpLocks/>
                </p:cNvCxnSpPr>
                <p:nvPr/>
              </p:nvCxnSpPr>
              <p:spPr>
                <a:xfrm flipH="1">
                  <a:off x="2519363" y="1171575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6" name="Straight Connector 1205">
                  <a:extLst>
                    <a:ext uri="{FF2B5EF4-FFF2-40B4-BE49-F238E27FC236}">
                      <a16:creationId xmlns:a16="http://schemas.microsoft.com/office/drawing/2014/main" id="{EB6EB499-9C55-415C-BE24-102D74A6368B}"/>
                    </a:ext>
                  </a:extLst>
                </p:cNvPr>
                <p:cNvCxnSpPr>
                  <a:cxnSpLocks/>
                </p:cNvCxnSpPr>
                <p:nvPr/>
              </p:nvCxnSpPr>
              <p:spPr>
                <a:xfrm flipH="1">
                  <a:off x="2519364" y="1186338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7" name="Straight Connector 1206">
                  <a:extLst>
                    <a:ext uri="{FF2B5EF4-FFF2-40B4-BE49-F238E27FC236}">
                      <a16:creationId xmlns:a16="http://schemas.microsoft.com/office/drawing/2014/main" id="{138A6B5F-24C6-412C-9C17-BBFEA1ED1B2A}"/>
                    </a:ext>
                  </a:extLst>
                </p:cNvPr>
                <p:cNvCxnSpPr>
                  <a:cxnSpLocks/>
                </p:cNvCxnSpPr>
                <p:nvPr/>
              </p:nvCxnSpPr>
              <p:spPr>
                <a:xfrm flipH="1">
                  <a:off x="2519363" y="9953626"/>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8" name="Straight Connector 1207">
                  <a:extLst>
                    <a:ext uri="{FF2B5EF4-FFF2-40B4-BE49-F238E27FC236}">
                      <a16:creationId xmlns:a16="http://schemas.microsoft.com/office/drawing/2014/main" id="{BE65B7CE-321A-4015-AEAF-B080B906B33F}"/>
                    </a:ext>
                  </a:extLst>
                </p:cNvPr>
                <p:cNvCxnSpPr>
                  <a:cxnSpLocks/>
                </p:cNvCxnSpPr>
                <p:nvPr/>
              </p:nvCxnSpPr>
              <p:spPr>
                <a:xfrm flipH="1">
                  <a:off x="2519362" y="9663113"/>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9" name="Straight Connector 1208">
                  <a:extLst>
                    <a:ext uri="{FF2B5EF4-FFF2-40B4-BE49-F238E27FC236}">
                      <a16:creationId xmlns:a16="http://schemas.microsoft.com/office/drawing/2014/main" id="{5EA72337-3741-45A3-A352-AC023F69F023}"/>
                    </a:ext>
                  </a:extLst>
                </p:cNvPr>
                <p:cNvCxnSpPr>
                  <a:cxnSpLocks/>
                </p:cNvCxnSpPr>
                <p:nvPr/>
              </p:nvCxnSpPr>
              <p:spPr>
                <a:xfrm flipH="1">
                  <a:off x="2519361" y="9367838"/>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0" name="Straight Connector 1209">
                  <a:extLst>
                    <a:ext uri="{FF2B5EF4-FFF2-40B4-BE49-F238E27FC236}">
                      <a16:creationId xmlns:a16="http://schemas.microsoft.com/office/drawing/2014/main" id="{11AC95DA-EB52-43F8-B1FF-5B6703167002}"/>
                    </a:ext>
                  </a:extLst>
                </p:cNvPr>
                <p:cNvCxnSpPr>
                  <a:cxnSpLocks/>
                </p:cNvCxnSpPr>
                <p:nvPr/>
              </p:nvCxnSpPr>
              <p:spPr>
                <a:xfrm flipH="1">
                  <a:off x="2519359" y="9067801"/>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1" name="Straight Connector 1210">
                  <a:extLst>
                    <a:ext uri="{FF2B5EF4-FFF2-40B4-BE49-F238E27FC236}">
                      <a16:creationId xmlns:a16="http://schemas.microsoft.com/office/drawing/2014/main" id="{AFB8BB5C-ED7C-45FC-A8EE-B9BE9F1E12CE}"/>
                    </a:ext>
                  </a:extLst>
                </p:cNvPr>
                <p:cNvCxnSpPr>
                  <a:cxnSpLocks/>
                </p:cNvCxnSpPr>
                <p:nvPr/>
              </p:nvCxnSpPr>
              <p:spPr>
                <a:xfrm flipH="1">
                  <a:off x="2519357" y="8777289"/>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2" name="Straight Connector 1211">
                  <a:extLst>
                    <a:ext uri="{FF2B5EF4-FFF2-40B4-BE49-F238E27FC236}">
                      <a16:creationId xmlns:a16="http://schemas.microsoft.com/office/drawing/2014/main" id="{958EBB32-7E63-4BE8-A867-63E0345F1A14}"/>
                    </a:ext>
                  </a:extLst>
                </p:cNvPr>
                <p:cNvCxnSpPr>
                  <a:cxnSpLocks/>
                </p:cNvCxnSpPr>
                <p:nvPr/>
              </p:nvCxnSpPr>
              <p:spPr>
                <a:xfrm flipH="1">
                  <a:off x="2519355" y="848677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3" name="Straight Connector 1212">
                  <a:extLst>
                    <a:ext uri="{FF2B5EF4-FFF2-40B4-BE49-F238E27FC236}">
                      <a16:creationId xmlns:a16="http://schemas.microsoft.com/office/drawing/2014/main" id="{236F4D3F-B0A0-4985-B542-D07649EAA23A}"/>
                    </a:ext>
                  </a:extLst>
                </p:cNvPr>
                <p:cNvCxnSpPr>
                  <a:cxnSpLocks/>
                </p:cNvCxnSpPr>
                <p:nvPr/>
              </p:nvCxnSpPr>
              <p:spPr>
                <a:xfrm flipH="1">
                  <a:off x="2519353" y="819150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4" name="Straight Connector 1213">
                  <a:extLst>
                    <a:ext uri="{FF2B5EF4-FFF2-40B4-BE49-F238E27FC236}">
                      <a16:creationId xmlns:a16="http://schemas.microsoft.com/office/drawing/2014/main" id="{B6213F98-C062-4B7D-91A0-D8E076A72060}"/>
                    </a:ext>
                  </a:extLst>
                </p:cNvPr>
                <p:cNvCxnSpPr>
                  <a:cxnSpLocks/>
                </p:cNvCxnSpPr>
                <p:nvPr/>
              </p:nvCxnSpPr>
              <p:spPr>
                <a:xfrm flipH="1">
                  <a:off x="2519351" y="790099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D038EF07-38B6-4907-BD20-D95F78350163}"/>
                    </a:ext>
                  </a:extLst>
                </p:cNvPr>
                <p:cNvCxnSpPr>
                  <a:cxnSpLocks/>
                </p:cNvCxnSpPr>
                <p:nvPr/>
              </p:nvCxnSpPr>
              <p:spPr>
                <a:xfrm flipH="1">
                  <a:off x="2519349" y="7596191"/>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FFB6A9BC-9583-4B24-9686-87AC3487DEC7}"/>
                    </a:ext>
                  </a:extLst>
                </p:cNvPr>
                <p:cNvCxnSpPr>
                  <a:cxnSpLocks/>
                </p:cNvCxnSpPr>
                <p:nvPr/>
              </p:nvCxnSpPr>
              <p:spPr>
                <a:xfrm flipH="1">
                  <a:off x="2519347" y="731044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037577BF-0695-4258-8205-6CFD3F861A8A}"/>
                    </a:ext>
                  </a:extLst>
                </p:cNvPr>
                <p:cNvCxnSpPr>
                  <a:cxnSpLocks/>
                </p:cNvCxnSpPr>
                <p:nvPr/>
              </p:nvCxnSpPr>
              <p:spPr>
                <a:xfrm flipH="1">
                  <a:off x="2519344" y="7015171"/>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8" name="Straight Connector 1217">
                  <a:extLst>
                    <a:ext uri="{FF2B5EF4-FFF2-40B4-BE49-F238E27FC236}">
                      <a16:creationId xmlns:a16="http://schemas.microsoft.com/office/drawing/2014/main" id="{B5FD06E5-088F-419C-9BF7-CF6818F74155}"/>
                    </a:ext>
                  </a:extLst>
                </p:cNvPr>
                <p:cNvCxnSpPr>
                  <a:cxnSpLocks/>
                </p:cNvCxnSpPr>
                <p:nvPr/>
              </p:nvCxnSpPr>
              <p:spPr>
                <a:xfrm flipH="1">
                  <a:off x="2519343" y="6719896"/>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9" name="Straight Connector 1218">
                  <a:extLst>
                    <a:ext uri="{FF2B5EF4-FFF2-40B4-BE49-F238E27FC236}">
                      <a16:creationId xmlns:a16="http://schemas.microsoft.com/office/drawing/2014/main" id="{1095D714-F0BC-4842-9836-79E5EF353862}"/>
                    </a:ext>
                  </a:extLst>
                </p:cNvPr>
                <p:cNvCxnSpPr>
                  <a:cxnSpLocks/>
                </p:cNvCxnSpPr>
                <p:nvPr/>
              </p:nvCxnSpPr>
              <p:spPr>
                <a:xfrm flipH="1">
                  <a:off x="2519341" y="642462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0" name="Straight Connector 1219">
                  <a:extLst>
                    <a:ext uri="{FF2B5EF4-FFF2-40B4-BE49-F238E27FC236}">
                      <a16:creationId xmlns:a16="http://schemas.microsoft.com/office/drawing/2014/main" id="{B8A51F56-F3B8-4B02-9B92-0230A1E5D404}"/>
                    </a:ext>
                  </a:extLst>
                </p:cNvPr>
                <p:cNvCxnSpPr>
                  <a:cxnSpLocks/>
                </p:cNvCxnSpPr>
                <p:nvPr/>
              </p:nvCxnSpPr>
              <p:spPr>
                <a:xfrm flipH="1">
                  <a:off x="2519339" y="6129348"/>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1" name="Straight Connector 1220">
                  <a:extLst>
                    <a:ext uri="{FF2B5EF4-FFF2-40B4-BE49-F238E27FC236}">
                      <a16:creationId xmlns:a16="http://schemas.microsoft.com/office/drawing/2014/main" id="{089048FE-4152-40DB-8CF9-56D750AEBCCD}"/>
                    </a:ext>
                  </a:extLst>
                </p:cNvPr>
                <p:cNvCxnSpPr>
                  <a:cxnSpLocks/>
                </p:cNvCxnSpPr>
                <p:nvPr/>
              </p:nvCxnSpPr>
              <p:spPr>
                <a:xfrm flipH="1">
                  <a:off x="2519337" y="583883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2" name="Straight Connector 1221">
                  <a:extLst>
                    <a:ext uri="{FF2B5EF4-FFF2-40B4-BE49-F238E27FC236}">
                      <a16:creationId xmlns:a16="http://schemas.microsoft.com/office/drawing/2014/main" id="{FB3AC367-A21E-4191-8CE6-1B10E6745FB8}"/>
                    </a:ext>
                  </a:extLst>
                </p:cNvPr>
                <p:cNvCxnSpPr>
                  <a:cxnSpLocks/>
                </p:cNvCxnSpPr>
                <p:nvPr/>
              </p:nvCxnSpPr>
              <p:spPr>
                <a:xfrm flipH="1">
                  <a:off x="2519335" y="554356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3" name="Straight Connector 1222">
                  <a:extLst>
                    <a:ext uri="{FF2B5EF4-FFF2-40B4-BE49-F238E27FC236}">
                      <a16:creationId xmlns:a16="http://schemas.microsoft.com/office/drawing/2014/main" id="{5050B96B-4122-4FE0-9DF6-11E33F74D602}"/>
                    </a:ext>
                  </a:extLst>
                </p:cNvPr>
                <p:cNvCxnSpPr>
                  <a:cxnSpLocks/>
                </p:cNvCxnSpPr>
                <p:nvPr/>
              </p:nvCxnSpPr>
              <p:spPr>
                <a:xfrm flipH="1">
                  <a:off x="2519333" y="5253049"/>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4" name="Straight Connector 1223">
                  <a:extLst>
                    <a:ext uri="{FF2B5EF4-FFF2-40B4-BE49-F238E27FC236}">
                      <a16:creationId xmlns:a16="http://schemas.microsoft.com/office/drawing/2014/main" id="{36310C04-518D-4D9D-BB50-458CE1C11928}"/>
                    </a:ext>
                  </a:extLst>
                </p:cNvPr>
                <p:cNvCxnSpPr>
                  <a:cxnSpLocks/>
                </p:cNvCxnSpPr>
                <p:nvPr/>
              </p:nvCxnSpPr>
              <p:spPr>
                <a:xfrm flipH="1">
                  <a:off x="2519331" y="496253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5" name="Straight Connector 1224">
                  <a:extLst>
                    <a:ext uri="{FF2B5EF4-FFF2-40B4-BE49-F238E27FC236}">
                      <a16:creationId xmlns:a16="http://schemas.microsoft.com/office/drawing/2014/main" id="{5D02E24C-784E-459B-A7FA-E364365740B8}"/>
                    </a:ext>
                  </a:extLst>
                </p:cNvPr>
                <p:cNvCxnSpPr>
                  <a:cxnSpLocks/>
                </p:cNvCxnSpPr>
                <p:nvPr/>
              </p:nvCxnSpPr>
              <p:spPr>
                <a:xfrm flipH="1">
                  <a:off x="2519329" y="4672024"/>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6" name="Straight Connector 1225">
                  <a:extLst>
                    <a:ext uri="{FF2B5EF4-FFF2-40B4-BE49-F238E27FC236}">
                      <a16:creationId xmlns:a16="http://schemas.microsoft.com/office/drawing/2014/main" id="{A29B7788-F39E-46E5-9574-21F71CC1CDFE}"/>
                    </a:ext>
                  </a:extLst>
                </p:cNvPr>
                <p:cNvCxnSpPr>
                  <a:cxnSpLocks/>
                </p:cNvCxnSpPr>
                <p:nvPr/>
              </p:nvCxnSpPr>
              <p:spPr>
                <a:xfrm flipH="1">
                  <a:off x="2519327" y="4371987"/>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7" name="Straight Connector 1226">
                  <a:extLst>
                    <a:ext uri="{FF2B5EF4-FFF2-40B4-BE49-F238E27FC236}">
                      <a16:creationId xmlns:a16="http://schemas.microsoft.com/office/drawing/2014/main" id="{1207520B-C889-4EC6-979F-95CBC25C63AF}"/>
                    </a:ext>
                  </a:extLst>
                </p:cNvPr>
                <p:cNvCxnSpPr>
                  <a:cxnSpLocks/>
                </p:cNvCxnSpPr>
                <p:nvPr/>
              </p:nvCxnSpPr>
              <p:spPr>
                <a:xfrm flipH="1">
                  <a:off x="2519325" y="4076712"/>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8" name="Straight Connector 1227">
                  <a:extLst>
                    <a:ext uri="{FF2B5EF4-FFF2-40B4-BE49-F238E27FC236}">
                      <a16:creationId xmlns:a16="http://schemas.microsoft.com/office/drawing/2014/main" id="{7D8D02D1-5933-42D6-9A96-9389290F7816}"/>
                    </a:ext>
                  </a:extLst>
                </p:cNvPr>
                <p:cNvCxnSpPr>
                  <a:cxnSpLocks/>
                </p:cNvCxnSpPr>
                <p:nvPr/>
              </p:nvCxnSpPr>
              <p:spPr>
                <a:xfrm flipH="1">
                  <a:off x="2519323" y="378620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ABF3494A-DC90-4F93-86E5-E5E701B38ED8}"/>
                    </a:ext>
                  </a:extLst>
                </p:cNvPr>
                <p:cNvCxnSpPr>
                  <a:cxnSpLocks/>
                </p:cNvCxnSpPr>
                <p:nvPr/>
              </p:nvCxnSpPr>
              <p:spPr>
                <a:xfrm flipH="1">
                  <a:off x="2519322" y="3633800"/>
                  <a:ext cx="10001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87" name="TextBox 1186">
                <a:extLst>
                  <a:ext uri="{FF2B5EF4-FFF2-40B4-BE49-F238E27FC236}">
                    <a16:creationId xmlns:a16="http://schemas.microsoft.com/office/drawing/2014/main" id="{39D6B52B-3DB9-466C-BEDD-06BDF8912F3A}"/>
                  </a:ext>
                </a:extLst>
              </p:cNvPr>
              <p:cNvSpPr txBox="1"/>
              <p:nvPr/>
            </p:nvSpPr>
            <p:spPr>
              <a:xfrm>
                <a:off x="27984024" y="12059742"/>
                <a:ext cx="523141" cy="307711"/>
              </a:xfrm>
              <a:prstGeom prst="rect">
                <a:avLst/>
              </a:prstGeom>
              <a:noFill/>
            </p:spPr>
            <p:txBody>
              <a:bodyPr wrap="none" lIns="0" tIns="0" rIns="0" bIns="0" rtlCol="0">
                <a:spAutoFit/>
              </a:bodyPr>
              <a:lstStyle/>
              <a:p>
                <a:pPr algn="r"/>
                <a:r>
                  <a:rPr lang="tr-TR" sz="703" b="1"/>
                  <a:t>1990</a:t>
                </a:r>
              </a:p>
            </p:txBody>
          </p:sp>
          <p:sp>
            <p:nvSpPr>
              <p:cNvPr id="1188" name="TextBox 1187">
                <a:extLst>
                  <a:ext uri="{FF2B5EF4-FFF2-40B4-BE49-F238E27FC236}">
                    <a16:creationId xmlns:a16="http://schemas.microsoft.com/office/drawing/2014/main" id="{99EED312-853A-47C2-9E95-3339266A7C34}"/>
                  </a:ext>
                </a:extLst>
              </p:cNvPr>
              <p:cNvSpPr txBox="1"/>
              <p:nvPr/>
            </p:nvSpPr>
            <p:spPr>
              <a:xfrm>
                <a:off x="28853974" y="12059742"/>
                <a:ext cx="523141" cy="307711"/>
              </a:xfrm>
              <a:prstGeom prst="rect">
                <a:avLst/>
              </a:prstGeom>
              <a:noFill/>
            </p:spPr>
            <p:txBody>
              <a:bodyPr wrap="none" lIns="0" tIns="0" rIns="0" bIns="0" rtlCol="0">
                <a:spAutoFit/>
              </a:bodyPr>
              <a:lstStyle/>
              <a:p>
                <a:pPr algn="r"/>
                <a:r>
                  <a:rPr lang="tr-TR" sz="703" b="1"/>
                  <a:t>1993</a:t>
                </a:r>
              </a:p>
            </p:txBody>
          </p:sp>
          <p:sp>
            <p:nvSpPr>
              <p:cNvPr id="1189" name="TextBox 1188">
                <a:extLst>
                  <a:ext uri="{FF2B5EF4-FFF2-40B4-BE49-F238E27FC236}">
                    <a16:creationId xmlns:a16="http://schemas.microsoft.com/office/drawing/2014/main" id="{E4DADE57-5431-4959-BBC7-76316E8546E9}"/>
                  </a:ext>
                </a:extLst>
              </p:cNvPr>
              <p:cNvSpPr txBox="1"/>
              <p:nvPr/>
            </p:nvSpPr>
            <p:spPr>
              <a:xfrm>
                <a:off x="29730274" y="12059742"/>
                <a:ext cx="523141" cy="307711"/>
              </a:xfrm>
              <a:prstGeom prst="rect">
                <a:avLst/>
              </a:prstGeom>
              <a:noFill/>
            </p:spPr>
            <p:txBody>
              <a:bodyPr wrap="none" lIns="0" tIns="0" rIns="0" bIns="0" rtlCol="0">
                <a:spAutoFit/>
              </a:bodyPr>
              <a:lstStyle/>
              <a:p>
                <a:pPr algn="r"/>
                <a:r>
                  <a:rPr lang="tr-TR" sz="703" b="1"/>
                  <a:t>1996</a:t>
                </a:r>
              </a:p>
            </p:txBody>
          </p:sp>
          <p:sp>
            <p:nvSpPr>
              <p:cNvPr id="1190" name="TextBox 1189">
                <a:extLst>
                  <a:ext uri="{FF2B5EF4-FFF2-40B4-BE49-F238E27FC236}">
                    <a16:creationId xmlns:a16="http://schemas.microsoft.com/office/drawing/2014/main" id="{566024C5-0B1E-4C29-8D30-E45050EC5BAC}"/>
                  </a:ext>
                </a:extLst>
              </p:cNvPr>
              <p:cNvSpPr txBox="1"/>
              <p:nvPr/>
            </p:nvSpPr>
            <p:spPr>
              <a:xfrm>
                <a:off x="30606574" y="12059742"/>
                <a:ext cx="523141" cy="307711"/>
              </a:xfrm>
              <a:prstGeom prst="rect">
                <a:avLst/>
              </a:prstGeom>
              <a:noFill/>
            </p:spPr>
            <p:txBody>
              <a:bodyPr wrap="none" lIns="0" tIns="0" rIns="0" bIns="0" rtlCol="0">
                <a:spAutoFit/>
              </a:bodyPr>
              <a:lstStyle/>
              <a:p>
                <a:pPr algn="r"/>
                <a:r>
                  <a:rPr lang="tr-TR" sz="703" b="1"/>
                  <a:t>1999</a:t>
                </a:r>
              </a:p>
            </p:txBody>
          </p:sp>
          <p:sp>
            <p:nvSpPr>
              <p:cNvPr id="1191" name="TextBox 1190">
                <a:extLst>
                  <a:ext uri="{FF2B5EF4-FFF2-40B4-BE49-F238E27FC236}">
                    <a16:creationId xmlns:a16="http://schemas.microsoft.com/office/drawing/2014/main" id="{E32432B5-8674-4E29-8CC6-D682B186F47D}"/>
                  </a:ext>
                </a:extLst>
              </p:cNvPr>
              <p:cNvSpPr txBox="1"/>
              <p:nvPr/>
            </p:nvSpPr>
            <p:spPr>
              <a:xfrm>
                <a:off x="31489223" y="12059742"/>
                <a:ext cx="523141" cy="307711"/>
              </a:xfrm>
              <a:prstGeom prst="rect">
                <a:avLst/>
              </a:prstGeom>
              <a:noFill/>
            </p:spPr>
            <p:txBody>
              <a:bodyPr wrap="none" lIns="0" tIns="0" rIns="0" bIns="0" rtlCol="0">
                <a:spAutoFit/>
              </a:bodyPr>
              <a:lstStyle/>
              <a:p>
                <a:pPr algn="r"/>
                <a:r>
                  <a:rPr lang="tr-TR" sz="703" b="1"/>
                  <a:t>2002</a:t>
                </a:r>
              </a:p>
            </p:txBody>
          </p:sp>
          <p:sp>
            <p:nvSpPr>
              <p:cNvPr id="1192" name="TextBox 1191">
                <a:extLst>
                  <a:ext uri="{FF2B5EF4-FFF2-40B4-BE49-F238E27FC236}">
                    <a16:creationId xmlns:a16="http://schemas.microsoft.com/office/drawing/2014/main" id="{DBEA377D-0724-44C0-8170-639C5A987A0E}"/>
                  </a:ext>
                </a:extLst>
              </p:cNvPr>
              <p:cNvSpPr txBox="1"/>
              <p:nvPr/>
            </p:nvSpPr>
            <p:spPr>
              <a:xfrm>
                <a:off x="32384572" y="12059742"/>
                <a:ext cx="523141" cy="307711"/>
              </a:xfrm>
              <a:prstGeom prst="rect">
                <a:avLst/>
              </a:prstGeom>
              <a:noFill/>
            </p:spPr>
            <p:txBody>
              <a:bodyPr wrap="none" lIns="0" tIns="0" rIns="0" bIns="0" rtlCol="0">
                <a:spAutoFit/>
              </a:bodyPr>
              <a:lstStyle/>
              <a:p>
                <a:pPr algn="r"/>
                <a:r>
                  <a:rPr lang="tr-TR" sz="703" b="1"/>
                  <a:t>2005</a:t>
                </a:r>
              </a:p>
            </p:txBody>
          </p:sp>
          <p:sp>
            <p:nvSpPr>
              <p:cNvPr id="1193" name="TextBox 1192">
                <a:extLst>
                  <a:ext uri="{FF2B5EF4-FFF2-40B4-BE49-F238E27FC236}">
                    <a16:creationId xmlns:a16="http://schemas.microsoft.com/office/drawing/2014/main" id="{9D69EB15-2DE9-4863-BFDB-0DF547657D1D}"/>
                  </a:ext>
                </a:extLst>
              </p:cNvPr>
              <p:cNvSpPr txBox="1"/>
              <p:nvPr/>
            </p:nvSpPr>
            <p:spPr>
              <a:xfrm>
                <a:off x="33260872" y="12059742"/>
                <a:ext cx="523141" cy="307711"/>
              </a:xfrm>
              <a:prstGeom prst="rect">
                <a:avLst/>
              </a:prstGeom>
              <a:noFill/>
            </p:spPr>
            <p:txBody>
              <a:bodyPr wrap="none" lIns="0" tIns="0" rIns="0" bIns="0" rtlCol="0">
                <a:spAutoFit/>
              </a:bodyPr>
              <a:lstStyle/>
              <a:p>
                <a:pPr algn="r"/>
                <a:r>
                  <a:rPr lang="tr-TR" sz="703" b="1"/>
                  <a:t>2008</a:t>
                </a:r>
              </a:p>
            </p:txBody>
          </p:sp>
          <p:sp>
            <p:nvSpPr>
              <p:cNvPr id="1194" name="TextBox 1193">
                <a:extLst>
                  <a:ext uri="{FF2B5EF4-FFF2-40B4-BE49-F238E27FC236}">
                    <a16:creationId xmlns:a16="http://schemas.microsoft.com/office/drawing/2014/main" id="{5E10B82B-59B1-4286-B2DB-C271A94245FB}"/>
                  </a:ext>
                </a:extLst>
              </p:cNvPr>
              <p:cNvSpPr txBox="1"/>
              <p:nvPr/>
            </p:nvSpPr>
            <p:spPr>
              <a:xfrm>
                <a:off x="34137172" y="12059742"/>
                <a:ext cx="523141" cy="307711"/>
              </a:xfrm>
              <a:prstGeom prst="rect">
                <a:avLst/>
              </a:prstGeom>
              <a:noFill/>
            </p:spPr>
            <p:txBody>
              <a:bodyPr wrap="none" lIns="0" tIns="0" rIns="0" bIns="0" rtlCol="0">
                <a:spAutoFit/>
              </a:bodyPr>
              <a:lstStyle/>
              <a:p>
                <a:pPr algn="r"/>
                <a:r>
                  <a:rPr lang="tr-TR" sz="703" b="1"/>
                  <a:t>2011</a:t>
                </a:r>
              </a:p>
            </p:txBody>
          </p:sp>
          <p:sp>
            <p:nvSpPr>
              <p:cNvPr id="1195" name="TextBox 1194">
                <a:extLst>
                  <a:ext uri="{FF2B5EF4-FFF2-40B4-BE49-F238E27FC236}">
                    <a16:creationId xmlns:a16="http://schemas.microsoft.com/office/drawing/2014/main" id="{EFA13166-2C56-46AA-952C-4EA328F1BC55}"/>
                  </a:ext>
                </a:extLst>
              </p:cNvPr>
              <p:cNvSpPr txBox="1"/>
              <p:nvPr/>
            </p:nvSpPr>
            <p:spPr>
              <a:xfrm>
                <a:off x="35019824" y="12059742"/>
                <a:ext cx="523141" cy="307711"/>
              </a:xfrm>
              <a:prstGeom prst="rect">
                <a:avLst/>
              </a:prstGeom>
              <a:noFill/>
            </p:spPr>
            <p:txBody>
              <a:bodyPr wrap="none" lIns="0" tIns="0" rIns="0" bIns="0" rtlCol="0">
                <a:spAutoFit/>
              </a:bodyPr>
              <a:lstStyle/>
              <a:p>
                <a:pPr algn="r"/>
                <a:r>
                  <a:rPr lang="tr-TR" sz="703" b="1"/>
                  <a:t>2014</a:t>
                </a:r>
              </a:p>
            </p:txBody>
          </p:sp>
          <p:sp>
            <p:nvSpPr>
              <p:cNvPr id="1196" name="TextBox 1195">
                <a:extLst>
                  <a:ext uri="{FF2B5EF4-FFF2-40B4-BE49-F238E27FC236}">
                    <a16:creationId xmlns:a16="http://schemas.microsoft.com/office/drawing/2014/main" id="{A5D7827F-E870-43B5-8B55-033D9DACC249}"/>
                  </a:ext>
                </a:extLst>
              </p:cNvPr>
              <p:cNvSpPr txBox="1"/>
              <p:nvPr/>
            </p:nvSpPr>
            <p:spPr>
              <a:xfrm>
                <a:off x="35908824" y="12059742"/>
                <a:ext cx="523141" cy="307711"/>
              </a:xfrm>
              <a:prstGeom prst="rect">
                <a:avLst/>
              </a:prstGeom>
              <a:noFill/>
            </p:spPr>
            <p:txBody>
              <a:bodyPr wrap="none" lIns="0" tIns="0" rIns="0" bIns="0" rtlCol="0">
                <a:spAutoFit/>
              </a:bodyPr>
              <a:lstStyle/>
              <a:p>
                <a:pPr algn="r"/>
                <a:r>
                  <a:rPr lang="tr-TR" sz="703" b="1"/>
                  <a:t>2017</a:t>
                </a:r>
              </a:p>
            </p:txBody>
          </p:sp>
          <p:sp>
            <p:nvSpPr>
              <p:cNvPr id="1197" name="TextBox 1196">
                <a:extLst>
                  <a:ext uri="{FF2B5EF4-FFF2-40B4-BE49-F238E27FC236}">
                    <a16:creationId xmlns:a16="http://schemas.microsoft.com/office/drawing/2014/main" id="{38F6E993-1EC6-47B1-9D5C-2827D44D3985}"/>
                  </a:ext>
                </a:extLst>
              </p:cNvPr>
              <p:cNvSpPr txBox="1"/>
              <p:nvPr/>
            </p:nvSpPr>
            <p:spPr>
              <a:xfrm>
                <a:off x="29100605" y="12433757"/>
                <a:ext cx="5667376" cy="632201"/>
              </a:xfrm>
              <a:prstGeom prst="rect">
                <a:avLst/>
              </a:prstGeom>
              <a:noFill/>
            </p:spPr>
            <p:txBody>
              <a:bodyPr wrap="square" rtlCol="0">
                <a:spAutoFit/>
              </a:bodyPr>
              <a:lstStyle/>
              <a:p>
                <a:pPr algn="ctr"/>
                <a:r>
                  <a:rPr lang="tr-TR" sz="844" b="1"/>
                  <a:t>Yıl</a:t>
                </a:r>
              </a:p>
            </p:txBody>
          </p:sp>
          <p:sp>
            <p:nvSpPr>
              <p:cNvPr id="1198" name="TextBox 1197">
                <a:extLst>
                  <a:ext uri="{FF2B5EF4-FFF2-40B4-BE49-F238E27FC236}">
                    <a16:creationId xmlns:a16="http://schemas.microsoft.com/office/drawing/2014/main" id="{BEE1E5C9-C6CD-438C-A881-DFF84112E5D1}"/>
                  </a:ext>
                </a:extLst>
              </p:cNvPr>
              <p:cNvSpPr txBox="1"/>
              <p:nvPr/>
            </p:nvSpPr>
            <p:spPr>
              <a:xfrm>
                <a:off x="27416308" y="5979617"/>
                <a:ext cx="392357" cy="307711"/>
              </a:xfrm>
              <a:prstGeom prst="rect">
                <a:avLst/>
              </a:prstGeom>
              <a:noFill/>
            </p:spPr>
            <p:txBody>
              <a:bodyPr wrap="none" lIns="0" tIns="0" rIns="0" bIns="0" rtlCol="0">
                <a:spAutoFit/>
              </a:bodyPr>
              <a:lstStyle/>
              <a:p>
                <a:pPr algn="r"/>
                <a:r>
                  <a:rPr lang="tr-TR" sz="703" b="1"/>
                  <a:t>600</a:t>
                </a:r>
              </a:p>
            </p:txBody>
          </p:sp>
        </p:grpSp>
        <p:grpSp>
          <p:nvGrpSpPr>
            <p:cNvPr id="1239" name="Group 1238">
              <a:extLst>
                <a:ext uri="{FF2B5EF4-FFF2-40B4-BE49-F238E27FC236}">
                  <a16:creationId xmlns:a16="http://schemas.microsoft.com/office/drawing/2014/main" id="{779534DA-DD1E-4D74-8CB2-28DDA9C1D0C6}"/>
                </a:ext>
              </a:extLst>
            </p:cNvPr>
            <p:cNvGrpSpPr/>
            <p:nvPr/>
          </p:nvGrpSpPr>
          <p:grpSpPr>
            <a:xfrm>
              <a:off x="13613828" y="7946959"/>
              <a:ext cx="8142882" cy="5255472"/>
              <a:chOff x="26354128" y="5940891"/>
              <a:chExt cx="8142882" cy="5255472"/>
            </a:xfrm>
          </p:grpSpPr>
          <p:grpSp>
            <p:nvGrpSpPr>
              <p:cNvPr id="1240" name="Group 1239">
                <a:extLst>
                  <a:ext uri="{FF2B5EF4-FFF2-40B4-BE49-F238E27FC236}">
                    <a16:creationId xmlns:a16="http://schemas.microsoft.com/office/drawing/2014/main" id="{64DAABF1-0FBC-48E1-B2E4-D51BDF097260}"/>
                  </a:ext>
                </a:extLst>
              </p:cNvPr>
              <p:cNvGrpSpPr/>
              <p:nvPr/>
            </p:nvGrpSpPr>
            <p:grpSpPr>
              <a:xfrm>
                <a:off x="26354128" y="5940891"/>
                <a:ext cx="8112777" cy="2156101"/>
                <a:chOff x="13495408" y="5940891"/>
                <a:chExt cx="8112777" cy="2156101"/>
              </a:xfrm>
            </p:grpSpPr>
            <p:sp>
              <p:nvSpPr>
                <p:cNvPr id="1510" name="Freeform: Shape 907">
                  <a:extLst>
                    <a:ext uri="{FF2B5EF4-FFF2-40B4-BE49-F238E27FC236}">
                      <a16:creationId xmlns:a16="http://schemas.microsoft.com/office/drawing/2014/main" id="{AF838F1F-C7CA-4CE6-98DD-EE1915EED361}"/>
                    </a:ext>
                  </a:extLst>
                </p:cNvPr>
                <p:cNvSpPr/>
                <p:nvPr/>
              </p:nvSpPr>
              <p:spPr>
                <a:xfrm>
                  <a:off x="13495408" y="6847045"/>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11" name="Freeform: Shape 908">
                  <a:extLst>
                    <a:ext uri="{FF2B5EF4-FFF2-40B4-BE49-F238E27FC236}">
                      <a16:creationId xmlns:a16="http://schemas.microsoft.com/office/drawing/2014/main" id="{61670D88-427F-4EFF-B8E8-0CFCB17BE2F3}"/>
                    </a:ext>
                  </a:extLst>
                </p:cNvPr>
                <p:cNvSpPr/>
                <p:nvPr/>
              </p:nvSpPr>
              <p:spPr>
                <a:xfrm>
                  <a:off x="13787892" y="6795265"/>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12" name="Freeform: Shape 909">
                  <a:extLst>
                    <a:ext uri="{FF2B5EF4-FFF2-40B4-BE49-F238E27FC236}">
                      <a16:creationId xmlns:a16="http://schemas.microsoft.com/office/drawing/2014/main" id="{273E9A7D-1E04-4DF1-ABA3-EB6CF6D99688}"/>
                    </a:ext>
                  </a:extLst>
                </p:cNvPr>
                <p:cNvSpPr/>
                <p:nvPr/>
              </p:nvSpPr>
              <p:spPr>
                <a:xfrm>
                  <a:off x="14087688" y="6617270"/>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13" name="Freeform: Shape 910">
                  <a:extLst>
                    <a:ext uri="{FF2B5EF4-FFF2-40B4-BE49-F238E27FC236}">
                      <a16:creationId xmlns:a16="http://schemas.microsoft.com/office/drawing/2014/main" id="{34018D92-3328-4F51-99DE-4A854AF7DC1C}"/>
                    </a:ext>
                  </a:extLst>
                </p:cNvPr>
                <p:cNvSpPr/>
                <p:nvPr/>
              </p:nvSpPr>
              <p:spPr>
                <a:xfrm>
                  <a:off x="14376516" y="6203028"/>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14" name="Freeform: Shape 911">
                  <a:extLst>
                    <a:ext uri="{FF2B5EF4-FFF2-40B4-BE49-F238E27FC236}">
                      <a16:creationId xmlns:a16="http://schemas.microsoft.com/office/drawing/2014/main" id="{5107203A-543B-44D9-AE09-FFBF02AE6584}"/>
                    </a:ext>
                  </a:extLst>
                </p:cNvPr>
                <p:cNvSpPr/>
                <p:nvPr/>
              </p:nvSpPr>
              <p:spPr>
                <a:xfrm>
                  <a:off x="14669000" y="5940891"/>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15" name="Freeform: Shape 912">
                  <a:extLst>
                    <a:ext uri="{FF2B5EF4-FFF2-40B4-BE49-F238E27FC236}">
                      <a16:creationId xmlns:a16="http://schemas.microsoft.com/office/drawing/2014/main" id="{76936AB5-AA60-4D09-88BB-4F77796F8F77}"/>
                    </a:ext>
                  </a:extLst>
                </p:cNvPr>
                <p:cNvSpPr/>
                <p:nvPr/>
              </p:nvSpPr>
              <p:spPr>
                <a:xfrm>
                  <a:off x="14965140" y="5982962"/>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16" name="Freeform: Shape 913">
                  <a:extLst>
                    <a:ext uri="{FF2B5EF4-FFF2-40B4-BE49-F238E27FC236}">
                      <a16:creationId xmlns:a16="http://schemas.microsoft.com/office/drawing/2014/main" id="{2881157A-62C9-4EB9-85A0-0A851040543E}"/>
                    </a:ext>
                  </a:extLst>
                </p:cNvPr>
                <p:cNvSpPr/>
                <p:nvPr/>
              </p:nvSpPr>
              <p:spPr>
                <a:xfrm>
                  <a:off x="15253968" y="6164193"/>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17" name="Freeform: Shape 914">
                  <a:extLst>
                    <a:ext uri="{FF2B5EF4-FFF2-40B4-BE49-F238E27FC236}">
                      <a16:creationId xmlns:a16="http://schemas.microsoft.com/office/drawing/2014/main" id="{286063F8-6B4B-44CD-89EB-C6C8BB619E91}"/>
                    </a:ext>
                  </a:extLst>
                </p:cNvPr>
                <p:cNvSpPr/>
                <p:nvPr/>
              </p:nvSpPr>
              <p:spPr>
                <a:xfrm>
                  <a:off x="15553764" y="6326007"/>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18" name="Freeform: Shape 915">
                  <a:extLst>
                    <a:ext uri="{FF2B5EF4-FFF2-40B4-BE49-F238E27FC236}">
                      <a16:creationId xmlns:a16="http://schemas.microsoft.com/office/drawing/2014/main" id="{068D49B3-0CCE-4B52-9BD1-F7ABF8EB87C0}"/>
                    </a:ext>
                  </a:extLst>
                </p:cNvPr>
                <p:cNvSpPr/>
                <p:nvPr/>
              </p:nvSpPr>
              <p:spPr>
                <a:xfrm>
                  <a:off x="15849904" y="6458693"/>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19" name="Freeform: Shape 916">
                  <a:extLst>
                    <a:ext uri="{FF2B5EF4-FFF2-40B4-BE49-F238E27FC236}">
                      <a16:creationId xmlns:a16="http://schemas.microsoft.com/office/drawing/2014/main" id="{69A88EAB-FE5F-4AD1-B398-BC3FE75ADEAE}"/>
                    </a:ext>
                  </a:extLst>
                </p:cNvPr>
                <p:cNvSpPr/>
                <p:nvPr/>
              </p:nvSpPr>
              <p:spPr>
                <a:xfrm>
                  <a:off x="16138732" y="6309825"/>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0" name="Freeform: Shape 917">
                  <a:extLst>
                    <a:ext uri="{FF2B5EF4-FFF2-40B4-BE49-F238E27FC236}">
                      <a16:creationId xmlns:a16="http://schemas.microsoft.com/office/drawing/2014/main" id="{F9951349-DF0D-48FB-A923-FC2B20C40682}"/>
                    </a:ext>
                  </a:extLst>
                </p:cNvPr>
                <p:cNvSpPr/>
                <p:nvPr/>
              </p:nvSpPr>
              <p:spPr>
                <a:xfrm>
                  <a:off x="16434872" y="6277463"/>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1" name="Freeform: Shape 918">
                  <a:extLst>
                    <a:ext uri="{FF2B5EF4-FFF2-40B4-BE49-F238E27FC236}">
                      <a16:creationId xmlns:a16="http://schemas.microsoft.com/office/drawing/2014/main" id="{89049014-0A8C-4123-9855-47B4A272CA6E}"/>
                    </a:ext>
                  </a:extLst>
                </p:cNvPr>
                <p:cNvSpPr/>
                <p:nvPr/>
              </p:nvSpPr>
              <p:spPr>
                <a:xfrm>
                  <a:off x="16727356" y="6287171"/>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2" name="Freeform: Shape 919">
                  <a:extLst>
                    <a:ext uri="{FF2B5EF4-FFF2-40B4-BE49-F238E27FC236}">
                      <a16:creationId xmlns:a16="http://schemas.microsoft.com/office/drawing/2014/main" id="{FD3D4865-D02F-4D97-913E-994B81ADBE59}"/>
                    </a:ext>
                  </a:extLst>
                </p:cNvPr>
                <p:cNvSpPr/>
                <p:nvPr/>
              </p:nvSpPr>
              <p:spPr>
                <a:xfrm>
                  <a:off x="17019840" y="6212737"/>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3" name="Freeform: Shape 920">
                  <a:extLst>
                    <a:ext uri="{FF2B5EF4-FFF2-40B4-BE49-F238E27FC236}">
                      <a16:creationId xmlns:a16="http://schemas.microsoft.com/office/drawing/2014/main" id="{60F01A05-1321-461D-B52D-304FA70132F5}"/>
                    </a:ext>
                  </a:extLst>
                </p:cNvPr>
                <p:cNvSpPr/>
                <p:nvPr/>
              </p:nvSpPr>
              <p:spPr>
                <a:xfrm>
                  <a:off x="17312325" y="6206265"/>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4" name="Freeform: Shape 921">
                  <a:extLst>
                    <a:ext uri="{FF2B5EF4-FFF2-40B4-BE49-F238E27FC236}">
                      <a16:creationId xmlns:a16="http://schemas.microsoft.com/office/drawing/2014/main" id="{2C04CA69-5161-443B-B66F-F240FB27A323}"/>
                    </a:ext>
                  </a:extLst>
                </p:cNvPr>
                <p:cNvSpPr/>
                <p:nvPr/>
              </p:nvSpPr>
              <p:spPr>
                <a:xfrm>
                  <a:off x="17608465" y="6332479"/>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5" name="Freeform: Shape 922">
                  <a:extLst>
                    <a:ext uri="{FF2B5EF4-FFF2-40B4-BE49-F238E27FC236}">
                      <a16:creationId xmlns:a16="http://schemas.microsoft.com/office/drawing/2014/main" id="{B5604FB3-90EA-421D-B6D2-4982B64C66A7}"/>
                    </a:ext>
                  </a:extLst>
                </p:cNvPr>
                <p:cNvSpPr/>
                <p:nvPr/>
              </p:nvSpPr>
              <p:spPr>
                <a:xfrm>
                  <a:off x="17900949" y="6287171"/>
                  <a:ext cx="182803" cy="178743"/>
                </a:xfrm>
                <a:custGeom>
                  <a:avLst/>
                  <a:gdLst>
                    <a:gd name="connsiteX0" fmla="*/ 166350 w 182802"/>
                    <a:gd name="connsiteY0" fmla="*/ 85761 h 161813"/>
                    <a:gd name="connsiteX1" fmla="*/ 96885 w 182802"/>
                    <a:gd name="connsiteY1" fmla="*/ 147250 h 161813"/>
                    <a:gd name="connsiteX2" fmla="*/ 27420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0" y="119720"/>
                        <a:pt x="27420" y="85761"/>
                      </a:cubicBezTo>
                      <a:cubicBezTo>
                        <a:pt x="27420"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6" name="Freeform: Shape 923">
                  <a:extLst>
                    <a:ext uri="{FF2B5EF4-FFF2-40B4-BE49-F238E27FC236}">
                      <a16:creationId xmlns:a16="http://schemas.microsoft.com/office/drawing/2014/main" id="{958145FD-0686-4770-BCB8-E90F08F9C497}"/>
                    </a:ext>
                  </a:extLst>
                </p:cNvPr>
                <p:cNvSpPr/>
                <p:nvPr/>
              </p:nvSpPr>
              <p:spPr>
                <a:xfrm>
                  <a:off x="18197089" y="6594616"/>
                  <a:ext cx="182803" cy="178743"/>
                </a:xfrm>
                <a:custGeom>
                  <a:avLst/>
                  <a:gdLst>
                    <a:gd name="connsiteX0" fmla="*/ 166350 w 182802"/>
                    <a:gd name="connsiteY0" fmla="*/ 85761 h 161813"/>
                    <a:gd name="connsiteX1" fmla="*/ 96885 w 182802"/>
                    <a:gd name="connsiteY1" fmla="*/ 147250 h 161813"/>
                    <a:gd name="connsiteX2" fmla="*/ 27421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49" y="147250"/>
                        <a:pt x="96885" y="147250"/>
                      </a:cubicBezTo>
                      <a:cubicBezTo>
                        <a:pt x="58521" y="147250"/>
                        <a:pt x="27421" y="119720"/>
                        <a:pt x="27421" y="85761"/>
                      </a:cubicBezTo>
                      <a:cubicBezTo>
                        <a:pt x="27421"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7" name="Freeform: Shape 924">
                  <a:extLst>
                    <a:ext uri="{FF2B5EF4-FFF2-40B4-BE49-F238E27FC236}">
                      <a16:creationId xmlns:a16="http://schemas.microsoft.com/office/drawing/2014/main" id="{37B00790-05CA-4595-BDC6-5A6C1F4222F6}"/>
                    </a:ext>
                  </a:extLst>
                </p:cNvPr>
                <p:cNvSpPr/>
                <p:nvPr/>
              </p:nvSpPr>
              <p:spPr>
                <a:xfrm>
                  <a:off x="18489573" y="6769375"/>
                  <a:ext cx="182803" cy="178743"/>
                </a:xfrm>
                <a:custGeom>
                  <a:avLst/>
                  <a:gdLst>
                    <a:gd name="connsiteX0" fmla="*/ 166350 w 182802"/>
                    <a:gd name="connsiteY0" fmla="*/ 85761 h 161813"/>
                    <a:gd name="connsiteX1" fmla="*/ 96885 w 182802"/>
                    <a:gd name="connsiteY1" fmla="*/ 147250 h 161813"/>
                    <a:gd name="connsiteX2" fmla="*/ 27421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49" y="147250"/>
                        <a:pt x="96885" y="147250"/>
                      </a:cubicBezTo>
                      <a:cubicBezTo>
                        <a:pt x="58521" y="147250"/>
                        <a:pt x="27421" y="119720"/>
                        <a:pt x="27421" y="85761"/>
                      </a:cubicBezTo>
                      <a:cubicBezTo>
                        <a:pt x="27421"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8" name="Freeform: Shape 925">
                  <a:extLst>
                    <a:ext uri="{FF2B5EF4-FFF2-40B4-BE49-F238E27FC236}">
                      <a16:creationId xmlns:a16="http://schemas.microsoft.com/office/drawing/2014/main" id="{3C3BF3E5-032F-4130-BA51-CEF499B88296}"/>
                    </a:ext>
                  </a:extLst>
                </p:cNvPr>
                <p:cNvSpPr/>
                <p:nvPr/>
              </p:nvSpPr>
              <p:spPr>
                <a:xfrm>
                  <a:off x="18774745" y="6837336"/>
                  <a:ext cx="182803" cy="178743"/>
                </a:xfrm>
                <a:custGeom>
                  <a:avLst/>
                  <a:gdLst>
                    <a:gd name="connsiteX0" fmla="*/ 166350 w 182802"/>
                    <a:gd name="connsiteY0" fmla="*/ 85761 h 161813"/>
                    <a:gd name="connsiteX1" fmla="*/ 96885 w 182802"/>
                    <a:gd name="connsiteY1" fmla="*/ 147250 h 161813"/>
                    <a:gd name="connsiteX2" fmla="*/ 27421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1" y="119720"/>
                        <a:pt x="27421" y="85761"/>
                      </a:cubicBezTo>
                      <a:cubicBezTo>
                        <a:pt x="27421" y="51802"/>
                        <a:pt x="58521" y="24272"/>
                        <a:pt x="96885" y="24272"/>
                      </a:cubicBezTo>
                      <a:cubicBezTo>
                        <a:pt x="135250" y="24272"/>
                        <a:pt x="166350" y="51802"/>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29" name="Freeform: Shape 926">
                  <a:extLst>
                    <a:ext uri="{FF2B5EF4-FFF2-40B4-BE49-F238E27FC236}">
                      <a16:creationId xmlns:a16="http://schemas.microsoft.com/office/drawing/2014/main" id="{1367335E-CD7A-497D-966B-6BCD46953212}"/>
                    </a:ext>
                  </a:extLst>
                </p:cNvPr>
                <p:cNvSpPr/>
                <p:nvPr/>
              </p:nvSpPr>
              <p:spPr>
                <a:xfrm>
                  <a:off x="19078197" y="7070347"/>
                  <a:ext cx="182803" cy="178743"/>
                </a:xfrm>
                <a:custGeom>
                  <a:avLst/>
                  <a:gdLst>
                    <a:gd name="connsiteX0" fmla="*/ 166350 w 182802"/>
                    <a:gd name="connsiteY0" fmla="*/ 85761 h 161813"/>
                    <a:gd name="connsiteX1" fmla="*/ 96886 w 182802"/>
                    <a:gd name="connsiteY1" fmla="*/ 147250 h 161813"/>
                    <a:gd name="connsiteX2" fmla="*/ 27421 w 182802"/>
                    <a:gd name="connsiteY2" fmla="*/ 85761 h 161813"/>
                    <a:gd name="connsiteX3" fmla="*/ 96886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6" y="147250"/>
                      </a:cubicBezTo>
                      <a:cubicBezTo>
                        <a:pt x="58521" y="147250"/>
                        <a:pt x="27421" y="119721"/>
                        <a:pt x="27421" y="85761"/>
                      </a:cubicBezTo>
                      <a:cubicBezTo>
                        <a:pt x="27421" y="51802"/>
                        <a:pt x="58521" y="24272"/>
                        <a:pt x="96886" y="24272"/>
                      </a:cubicBezTo>
                      <a:cubicBezTo>
                        <a:pt x="135250" y="24272"/>
                        <a:pt x="166350" y="51801"/>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30" name="Freeform: Shape 927">
                  <a:extLst>
                    <a:ext uri="{FF2B5EF4-FFF2-40B4-BE49-F238E27FC236}">
                      <a16:creationId xmlns:a16="http://schemas.microsoft.com/office/drawing/2014/main" id="{878AD78C-A0CC-48D4-AA38-ABBB44B2866B}"/>
                    </a:ext>
                  </a:extLst>
                </p:cNvPr>
                <p:cNvSpPr/>
                <p:nvPr/>
              </p:nvSpPr>
              <p:spPr>
                <a:xfrm>
                  <a:off x="19370681" y="7173908"/>
                  <a:ext cx="182803" cy="178743"/>
                </a:xfrm>
                <a:custGeom>
                  <a:avLst/>
                  <a:gdLst>
                    <a:gd name="connsiteX0" fmla="*/ 166350 w 182802"/>
                    <a:gd name="connsiteY0" fmla="*/ 85761 h 161813"/>
                    <a:gd name="connsiteX1" fmla="*/ 96886 w 182802"/>
                    <a:gd name="connsiteY1" fmla="*/ 147250 h 161813"/>
                    <a:gd name="connsiteX2" fmla="*/ 27421 w 182802"/>
                    <a:gd name="connsiteY2" fmla="*/ 85761 h 161813"/>
                    <a:gd name="connsiteX3" fmla="*/ 96886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6" y="147250"/>
                      </a:cubicBezTo>
                      <a:cubicBezTo>
                        <a:pt x="58521" y="147250"/>
                        <a:pt x="27421" y="119721"/>
                        <a:pt x="27421" y="85761"/>
                      </a:cubicBezTo>
                      <a:cubicBezTo>
                        <a:pt x="27421" y="51802"/>
                        <a:pt x="58521" y="24272"/>
                        <a:pt x="96886" y="24272"/>
                      </a:cubicBezTo>
                      <a:cubicBezTo>
                        <a:pt x="135250" y="24272"/>
                        <a:pt x="166350" y="51801"/>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31" name="Freeform: Shape 928">
                  <a:extLst>
                    <a:ext uri="{FF2B5EF4-FFF2-40B4-BE49-F238E27FC236}">
                      <a16:creationId xmlns:a16="http://schemas.microsoft.com/office/drawing/2014/main" id="{AE59A7FE-5F6C-4303-9C28-F21D45C61136}"/>
                    </a:ext>
                  </a:extLst>
                </p:cNvPr>
                <p:cNvSpPr/>
                <p:nvPr/>
              </p:nvSpPr>
              <p:spPr>
                <a:xfrm>
                  <a:off x="19659509" y="7416628"/>
                  <a:ext cx="182803" cy="178743"/>
                </a:xfrm>
                <a:custGeom>
                  <a:avLst/>
                  <a:gdLst>
                    <a:gd name="connsiteX0" fmla="*/ 166350 w 182802"/>
                    <a:gd name="connsiteY0" fmla="*/ 85761 h 161813"/>
                    <a:gd name="connsiteX1" fmla="*/ 96885 w 182802"/>
                    <a:gd name="connsiteY1" fmla="*/ 147250 h 161813"/>
                    <a:gd name="connsiteX2" fmla="*/ 27421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49" y="147250"/>
                        <a:pt x="96885" y="147250"/>
                      </a:cubicBezTo>
                      <a:cubicBezTo>
                        <a:pt x="58521" y="147250"/>
                        <a:pt x="27421" y="119721"/>
                        <a:pt x="27421" y="85761"/>
                      </a:cubicBezTo>
                      <a:cubicBezTo>
                        <a:pt x="27421" y="51802"/>
                        <a:pt x="58521" y="24272"/>
                        <a:pt x="96885" y="24272"/>
                      </a:cubicBezTo>
                      <a:cubicBezTo>
                        <a:pt x="135250" y="24272"/>
                        <a:pt x="166350" y="51801"/>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32" name="Freeform: Shape 929">
                  <a:extLst>
                    <a:ext uri="{FF2B5EF4-FFF2-40B4-BE49-F238E27FC236}">
                      <a16:creationId xmlns:a16="http://schemas.microsoft.com/office/drawing/2014/main" id="{34F6AD7E-557C-4F5E-98CE-D02074B204C0}"/>
                    </a:ext>
                  </a:extLst>
                </p:cNvPr>
                <p:cNvSpPr/>
                <p:nvPr/>
              </p:nvSpPr>
              <p:spPr>
                <a:xfrm>
                  <a:off x="19955649" y="7549315"/>
                  <a:ext cx="182803" cy="178743"/>
                </a:xfrm>
                <a:custGeom>
                  <a:avLst/>
                  <a:gdLst>
                    <a:gd name="connsiteX0" fmla="*/ 166350 w 182802"/>
                    <a:gd name="connsiteY0" fmla="*/ 85761 h 161813"/>
                    <a:gd name="connsiteX1" fmla="*/ 96886 w 182802"/>
                    <a:gd name="connsiteY1" fmla="*/ 147250 h 161813"/>
                    <a:gd name="connsiteX2" fmla="*/ 27421 w 182802"/>
                    <a:gd name="connsiteY2" fmla="*/ 85761 h 161813"/>
                    <a:gd name="connsiteX3" fmla="*/ 96886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6" y="147250"/>
                      </a:cubicBezTo>
                      <a:cubicBezTo>
                        <a:pt x="58521" y="147250"/>
                        <a:pt x="27421" y="119720"/>
                        <a:pt x="27421" y="85761"/>
                      </a:cubicBezTo>
                      <a:cubicBezTo>
                        <a:pt x="27421" y="51802"/>
                        <a:pt x="58521" y="24272"/>
                        <a:pt x="96886" y="24272"/>
                      </a:cubicBezTo>
                      <a:cubicBezTo>
                        <a:pt x="135250" y="24272"/>
                        <a:pt x="166350" y="51801"/>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33" name="Freeform: Shape 930">
                  <a:extLst>
                    <a:ext uri="{FF2B5EF4-FFF2-40B4-BE49-F238E27FC236}">
                      <a16:creationId xmlns:a16="http://schemas.microsoft.com/office/drawing/2014/main" id="{BD70382A-B422-453F-A0F2-5BE59C1A2F39}"/>
                    </a:ext>
                  </a:extLst>
                </p:cNvPr>
                <p:cNvSpPr/>
                <p:nvPr/>
              </p:nvSpPr>
              <p:spPr>
                <a:xfrm>
                  <a:off x="20251789" y="7675529"/>
                  <a:ext cx="182803" cy="178743"/>
                </a:xfrm>
                <a:custGeom>
                  <a:avLst/>
                  <a:gdLst>
                    <a:gd name="connsiteX0" fmla="*/ 166351 w 182802"/>
                    <a:gd name="connsiteY0" fmla="*/ 85761 h 161813"/>
                    <a:gd name="connsiteX1" fmla="*/ 96886 w 182802"/>
                    <a:gd name="connsiteY1" fmla="*/ 147250 h 161813"/>
                    <a:gd name="connsiteX2" fmla="*/ 27421 w 182802"/>
                    <a:gd name="connsiteY2" fmla="*/ 85761 h 161813"/>
                    <a:gd name="connsiteX3" fmla="*/ 96886 w 182802"/>
                    <a:gd name="connsiteY3" fmla="*/ 24272 h 161813"/>
                    <a:gd name="connsiteX4" fmla="*/ 166351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1" y="85761"/>
                      </a:moveTo>
                      <a:cubicBezTo>
                        <a:pt x="166351" y="119720"/>
                        <a:pt x="135250" y="147250"/>
                        <a:pt x="96886" y="147250"/>
                      </a:cubicBezTo>
                      <a:cubicBezTo>
                        <a:pt x="58521" y="147250"/>
                        <a:pt x="27421" y="119721"/>
                        <a:pt x="27421" y="85761"/>
                      </a:cubicBezTo>
                      <a:cubicBezTo>
                        <a:pt x="27421" y="51802"/>
                        <a:pt x="58522" y="24272"/>
                        <a:pt x="96886" y="24272"/>
                      </a:cubicBezTo>
                      <a:cubicBezTo>
                        <a:pt x="135250" y="24272"/>
                        <a:pt x="166351" y="51801"/>
                        <a:pt x="166351"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34" name="Freeform: Shape 931">
                  <a:extLst>
                    <a:ext uri="{FF2B5EF4-FFF2-40B4-BE49-F238E27FC236}">
                      <a16:creationId xmlns:a16="http://schemas.microsoft.com/office/drawing/2014/main" id="{92867D07-1DAA-44AF-8DC5-3B96813DE2D9}"/>
                    </a:ext>
                  </a:extLst>
                </p:cNvPr>
                <p:cNvSpPr/>
                <p:nvPr/>
              </p:nvSpPr>
              <p:spPr>
                <a:xfrm>
                  <a:off x="20544273" y="7762908"/>
                  <a:ext cx="182803" cy="178743"/>
                </a:xfrm>
                <a:custGeom>
                  <a:avLst/>
                  <a:gdLst>
                    <a:gd name="connsiteX0" fmla="*/ 166351 w 182802"/>
                    <a:gd name="connsiteY0" fmla="*/ 85761 h 161813"/>
                    <a:gd name="connsiteX1" fmla="*/ 96886 w 182802"/>
                    <a:gd name="connsiteY1" fmla="*/ 147250 h 161813"/>
                    <a:gd name="connsiteX2" fmla="*/ 27421 w 182802"/>
                    <a:gd name="connsiteY2" fmla="*/ 85761 h 161813"/>
                    <a:gd name="connsiteX3" fmla="*/ 96886 w 182802"/>
                    <a:gd name="connsiteY3" fmla="*/ 24272 h 161813"/>
                    <a:gd name="connsiteX4" fmla="*/ 166351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1" y="85761"/>
                      </a:moveTo>
                      <a:cubicBezTo>
                        <a:pt x="166351" y="119720"/>
                        <a:pt x="135250" y="147250"/>
                        <a:pt x="96886" y="147250"/>
                      </a:cubicBezTo>
                      <a:cubicBezTo>
                        <a:pt x="58521" y="147250"/>
                        <a:pt x="27421" y="119721"/>
                        <a:pt x="27421" y="85761"/>
                      </a:cubicBezTo>
                      <a:cubicBezTo>
                        <a:pt x="27421" y="51802"/>
                        <a:pt x="58522" y="24272"/>
                        <a:pt x="96886" y="24272"/>
                      </a:cubicBezTo>
                      <a:cubicBezTo>
                        <a:pt x="135250" y="24272"/>
                        <a:pt x="166351" y="51802"/>
                        <a:pt x="166351"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35" name="Freeform: Shape 932">
                  <a:extLst>
                    <a:ext uri="{FF2B5EF4-FFF2-40B4-BE49-F238E27FC236}">
                      <a16:creationId xmlns:a16="http://schemas.microsoft.com/office/drawing/2014/main" id="{09118F7F-2103-4FBB-AEB8-675F1BDFCFFC}"/>
                    </a:ext>
                  </a:extLst>
                </p:cNvPr>
                <p:cNvSpPr/>
                <p:nvPr/>
              </p:nvSpPr>
              <p:spPr>
                <a:xfrm>
                  <a:off x="20836757" y="7737018"/>
                  <a:ext cx="182803" cy="178743"/>
                </a:xfrm>
                <a:custGeom>
                  <a:avLst/>
                  <a:gdLst>
                    <a:gd name="connsiteX0" fmla="*/ 166351 w 182802"/>
                    <a:gd name="connsiteY0" fmla="*/ 85761 h 161813"/>
                    <a:gd name="connsiteX1" fmla="*/ 96886 w 182802"/>
                    <a:gd name="connsiteY1" fmla="*/ 147250 h 161813"/>
                    <a:gd name="connsiteX2" fmla="*/ 27421 w 182802"/>
                    <a:gd name="connsiteY2" fmla="*/ 85761 h 161813"/>
                    <a:gd name="connsiteX3" fmla="*/ 96886 w 182802"/>
                    <a:gd name="connsiteY3" fmla="*/ 24272 h 161813"/>
                    <a:gd name="connsiteX4" fmla="*/ 166351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1" y="85761"/>
                      </a:moveTo>
                      <a:cubicBezTo>
                        <a:pt x="166351" y="119720"/>
                        <a:pt x="135250" y="147250"/>
                        <a:pt x="96886" y="147250"/>
                      </a:cubicBezTo>
                      <a:cubicBezTo>
                        <a:pt x="58521" y="147250"/>
                        <a:pt x="27421" y="119721"/>
                        <a:pt x="27421" y="85761"/>
                      </a:cubicBezTo>
                      <a:cubicBezTo>
                        <a:pt x="27421" y="51802"/>
                        <a:pt x="58522" y="24272"/>
                        <a:pt x="96886" y="24272"/>
                      </a:cubicBezTo>
                      <a:cubicBezTo>
                        <a:pt x="135250" y="24272"/>
                        <a:pt x="166351" y="51802"/>
                        <a:pt x="166351"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36" name="Freeform: Shape 933">
                  <a:extLst>
                    <a:ext uri="{FF2B5EF4-FFF2-40B4-BE49-F238E27FC236}">
                      <a16:creationId xmlns:a16="http://schemas.microsoft.com/office/drawing/2014/main" id="{2946D6C8-7F9A-4B55-8D58-29EB1E2BA33B}"/>
                    </a:ext>
                  </a:extLst>
                </p:cNvPr>
                <p:cNvSpPr/>
                <p:nvPr/>
              </p:nvSpPr>
              <p:spPr>
                <a:xfrm>
                  <a:off x="21132897" y="7847051"/>
                  <a:ext cx="182803" cy="178743"/>
                </a:xfrm>
                <a:custGeom>
                  <a:avLst/>
                  <a:gdLst>
                    <a:gd name="connsiteX0" fmla="*/ 166350 w 182802"/>
                    <a:gd name="connsiteY0" fmla="*/ 85761 h 161813"/>
                    <a:gd name="connsiteX1" fmla="*/ 96885 w 182802"/>
                    <a:gd name="connsiteY1" fmla="*/ 147250 h 161813"/>
                    <a:gd name="connsiteX2" fmla="*/ 27421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1" y="119721"/>
                        <a:pt x="27421" y="85761"/>
                      </a:cubicBezTo>
                      <a:cubicBezTo>
                        <a:pt x="27421" y="51802"/>
                        <a:pt x="58521" y="24272"/>
                        <a:pt x="96885" y="24272"/>
                      </a:cubicBezTo>
                      <a:cubicBezTo>
                        <a:pt x="135250" y="24272"/>
                        <a:pt x="166350" y="51801"/>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37" name="Freeform: Shape 934">
                  <a:extLst>
                    <a:ext uri="{FF2B5EF4-FFF2-40B4-BE49-F238E27FC236}">
                      <a16:creationId xmlns:a16="http://schemas.microsoft.com/office/drawing/2014/main" id="{C9024522-ED91-4590-8C5E-5AA07EA2F10E}"/>
                    </a:ext>
                  </a:extLst>
                </p:cNvPr>
                <p:cNvSpPr/>
                <p:nvPr/>
              </p:nvSpPr>
              <p:spPr>
                <a:xfrm>
                  <a:off x="21425382" y="7918249"/>
                  <a:ext cx="182803" cy="178743"/>
                </a:xfrm>
                <a:custGeom>
                  <a:avLst/>
                  <a:gdLst>
                    <a:gd name="connsiteX0" fmla="*/ 166350 w 182802"/>
                    <a:gd name="connsiteY0" fmla="*/ 85761 h 161813"/>
                    <a:gd name="connsiteX1" fmla="*/ 96885 w 182802"/>
                    <a:gd name="connsiteY1" fmla="*/ 147250 h 161813"/>
                    <a:gd name="connsiteX2" fmla="*/ 27421 w 182802"/>
                    <a:gd name="connsiteY2" fmla="*/ 85761 h 161813"/>
                    <a:gd name="connsiteX3" fmla="*/ 96885 w 182802"/>
                    <a:gd name="connsiteY3" fmla="*/ 24272 h 161813"/>
                    <a:gd name="connsiteX4" fmla="*/ 166350 w 182802"/>
                    <a:gd name="connsiteY4" fmla="*/ 85761 h 16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02" h="161813">
                      <a:moveTo>
                        <a:pt x="166350" y="85761"/>
                      </a:moveTo>
                      <a:cubicBezTo>
                        <a:pt x="166350" y="119720"/>
                        <a:pt x="135250" y="147250"/>
                        <a:pt x="96885" y="147250"/>
                      </a:cubicBezTo>
                      <a:cubicBezTo>
                        <a:pt x="58521" y="147250"/>
                        <a:pt x="27421" y="119720"/>
                        <a:pt x="27421" y="85761"/>
                      </a:cubicBezTo>
                      <a:cubicBezTo>
                        <a:pt x="27421" y="51802"/>
                        <a:pt x="58521" y="24272"/>
                        <a:pt x="96885" y="24272"/>
                      </a:cubicBezTo>
                      <a:cubicBezTo>
                        <a:pt x="135250" y="24272"/>
                        <a:pt x="166350" y="51801"/>
                        <a:pt x="166350" y="85761"/>
                      </a:cubicBezTo>
                      <a:close/>
                    </a:path>
                  </a:pathLst>
                </a:custGeom>
                <a:solidFill>
                  <a:srgbClr val="76C375"/>
                </a:solidFill>
                <a:ln w="9525" cap="flat">
                  <a:solidFill>
                    <a:srgbClr val="76C375"/>
                  </a:solidFill>
                  <a:prstDash val="solid"/>
                  <a:miter/>
                </a:ln>
              </p:spPr>
              <p:txBody>
                <a:bodyPr rtlCol="0" anchor="ctr"/>
                <a:lstStyle/>
                <a:p>
                  <a:endParaRPr lang="en-US" sz="633"/>
                </a:p>
              </p:txBody>
            </p:sp>
            <p:sp>
              <p:nvSpPr>
                <p:cNvPr id="1538" name="Freeform: Shape 935">
                  <a:extLst>
                    <a:ext uri="{FF2B5EF4-FFF2-40B4-BE49-F238E27FC236}">
                      <a16:creationId xmlns:a16="http://schemas.microsoft.com/office/drawing/2014/main" id="{CF515E76-2011-4CBD-A6EA-5ECF32F9AE62}"/>
                    </a:ext>
                  </a:extLst>
                </p:cNvPr>
                <p:cNvSpPr/>
                <p:nvPr/>
              </p:nvSpPr>
              <p:spPr>
                <a:xfrm>
                  <a:off x="13564873" y="6010845"/>
                  <a:ext cx="7970190" cy="2006484"/>
                </a:xfrm>
                <a:custGeom>
                  <a:avLst/>
                  <a:gdLst>
                    <a:gd name="connsiteX0" fmla="*/ 7957395 w 7970190"/>
                    <a:gd name="connsiteY0" fmla="*/ 2001630 h 2006484"/>
                    <a:gd name="connsiteX1" fmla="*/ 7664911 w 7970190"/>
                    <a:gd name="connsiteY1" fmla="*/ 1930432 h 2006484"/>
                    <a:gd name="connsiteX2" fmla="*/ 7368770 w 7970190"/>
                    <a:gd name="connsiteY2" fmla="*/ 1820399 h 2006484"/>
                    <a:gd name="connsiteX3" fmla="*/ 7076286 w 7970190"/>
                    <a:gd name="connsiteY3" fmla="*/ 1846289 h 2006484"/>
                    <a:gd name="connsiteX4" fmla="*/ 6783802 w 7970190"/>
                    <a:gd name="connsiteY4" fmla="*/ 1758910 h 2006484"/>
                    <a:gd name="connsiteX5" fmla="*/ 6487662 w 7970190"/>
                    <a:gd name="connsiteY5" fmla="*/ 1626223 h 2006484"/>
                    <a:gd name="connsiteX6" fmla="*/ 6191522 w 7970190"/>
                    <a:gd name="connsiteY6" fmla="*/ 1500009 h 2006484"/>
                    <a:gd name="connsiteX7" fmla="*/ 5902694 w 7970190"/>
                    <a:gd name="connsiteY7" fmla="*/ 1250816 h 2006484"/>
                    <a:gd name="connsiteX8" fmla="*/ 5610210 w 7970190"/>
                    <a:gd name="connsiteY8" fmla="*/ 1153728 h 2006484"/>
                    <a:gd name="connsiteX9" fmla="*/ 5317726 w 7970190"/>
                    <a:gd name="connsiteY9" fmla="*/ 920717 h 2006484"/>
                    <a:gd name="connsiteX10" fmla="*/ 5021586 w 7970190"/>
                    <a:gd name="connsiteY10" fmla="*/ 852756 h 2006484"/>
                    <a:gd name="connsiteX11" fmla="*/ 4729102 w 7970190"/>
                    <a:gd name="connsiteY11" fmla="*/ 677997 h 2006484"/>
                    <a:gd name="connsiteX12" fmla="*/ 4432962 w 7970190"/>
                    <a:gd name="connsiteY12" fmla="*/ 370552 h 2006484"/>
                    <a:gd name="connsiteX13" fmla="*/ 4140478 w 7970190"/>
                    <a:gd name="connsiteY13" fmla="*/ 415860 h 2006484"/>
                    <a:gd name="connsiteX14" fmla="*/ 3844338 w 7970190"/>
                    <a:gd name="connsiteY14" fmla="*/ 289646 h 2006484"/>
                    <a:gd name="connsiteX15" fmla="*/ 3551853 w 7970190"/>
                    <a:gd name="connsiteY15" fmla="*/ 309063 h 2006484"/>
                    <a:gd name="connsiteX16" fmla="*/ 3259369 w 7970190"/>
                    <a:gd name="connsiteY16" fmla="*/ 370552 h 2006484"/>
                    <a:gd name="connsiteX17" fmla="*/ 2966885 w 7970190"/>
                    <a:gd name="connsiteY17" fmla="*/ 360844 h 2006484"/>
                    <a:gd name="connsiteX18" fmla="*/ 2670745 w 7970190"/>
                    <a:gd name="connsiteY18" fmla="*/ 393206 h 2006484"/>
                    <a:gd name="connsiteX19" fmla="*/ 2381917 w 7970190"/>
                    <a:gd name="connsiteY19" fmla="*/ 542074 h 2006484"/>
                    <a:gd name="connsiteX20" fmla="*/ 2085777 w 7970190"/>
                    <a:gd name="connsiteY20" fmla="*/ 409387 h 2006484"/>
                    <a:gd name="connsiteX21" fmla="*/ 1785981 w 7970190"/>
                    <a:gd name="connsiteY21" fmla="*/ 247574 h 2006484"/>
                    <a:gd name="connsiteX22" fmla="*/ 1497153 w 7970190"/>
                    <a:gd name="connsiteY22" fmla="*/ 66343 h 2006484"/>
                    <a:gd name="connsiteX23" fmla="*/ 1201013 w 7970190"/>
                    <a:gd name="connsiteY23" fmla="*/ 24272 h 2006484"/>
                    <a:gd name="connsiteX24" fmla="*/ 919497 w 7970190"/>
                    <a:gd name="connsiteY24" fmla="*/ 286409 h 2006484"/>
                    <a:gd name="connsiteX25" fmla="*/ 619701 w 7970190"/>
                    <a:gd name="connsiteY25" fmla="*/ 700651 h 2006484"/>
                    <a:gd name="connsiteX26" fmla="*/ 319904 w 7970190"/>
                    <a:gd name="connsiteY26" fmla="*/ 878646 h 2006484"/>
                    <a:gd name="connsiteX27" fmla="*/ 27420 w 7970190"/>
                    <a:gd name="connsiteY27" fmla="*/ 930426 h 200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70190" h="2006484">
                      <a:moveTo>
                        <a:pt x="7957395" y="2001630"/>
                      </a:moveTo>
                      <a:lnTo>
                        <a:pt x="7664911" y="1930432"/>
                      </a:lnTo>
                      <a:lnTo>
                        <a:pt x="7368770" y="1820399"/>
                      </a:lnTo>
                      <a:lnTo>
                        <a:pt x="7076286" y="1846289"/>
                      </a:lnTo>
                      <a:lnTo>
                        <a:pt x="6783802" y="1758910"/>
                      </a:lnTo>
                      <a:lnTo>
                        <a:pt x="6487662" y="1626223"/>
                      </a:lnTo>
                      <a:lnTo>
                        <a:pt x="6191522" y="1500009"/>
                      </a:lnTo>
                      <a:lnTo>
                        <a:pt x="5902694" y="1250816"/>
                      </a:lnTo>
                      <a:lnTo>
                        <a:pt x="5610210" y="1153728"/>
                      </a:lnTo>
                      <a:lnTo>
                        <a:pt x="5317726" y="920717"/>
                      </a:lnTo>
                      <a:lnTo>
                        <a:pt x="5021586" y="852756"/>
                      </a:lnTo>
                      <a:lnTo>
                        <a:pt x="4729102" y="677997"/>
                      </a:lnTo>
                      <a:lnTo>
                        <a:pt x="4432962" y="370552"/>
                      </a:lnTo>
                      <a:lnTo>
                        <a:pt x="4140478" y="415860"/>
                      </a:lnTo>
                      <a:lnTo>
                        <a:pt x="3844338" y="289646"/>
                      </a:lnTo>
                      <a:lnTo>
                        <a:pt x="3551853" y="309063"/>
                      </a:lnTo>
                      <a:lnTo>
                        <a:pt x="3259369" y="370552"/>
                      </a:lnTo>
                      <a:lnTo>
                        <a:pt x="2966885" y="360844"/>
                      </a:lnTo>
                      <a:lnTo>
                        <a:pt x="2670745" y="393206"/>
                      </a:lnTo>
                      <a:lnTo>
                        <a:pt x="2381917" y="542074"/>
                      </a:lnTo>
                      <a:lnTo>
                        <a:pt x="2085777" y="409387"/>
                      </a:lnTo>
                      <a:lnTo>
                        <a:pt x="1785981" y="247574"/>
                      </a:lnTo>
                      <a:lnTo>
                        <a:pt x="1497153" y="66343"/>
                      </a:lnTo>
                      <a:lnTo>
                        <a:pt x="1201013" y="24272"/>
                      </a:lnTo>
                      <a:lnTo>
                        <a:pt x="919497" y="286409"/>
                      </a:lnTo>
                      <a:lnTo>
                        <a:pt x="619701" y="700651"/>
                      </a:lnTo>
                      <a:lnTo>
                        <a:pt x="319904" y="878646"/>
                      </a:lnTo>
                      <a:lnTo>
                        <a:pt x="27420" y="930426"/>
                      </a:lnTo>
                    </a:path>
                  </a:pathLst>
                </a:custGeom>
                <a:noFill/>
                <a:ln w="28575" cap="flat">
                  <a:solidFill>
                    <a:srgbClr val="76C375"/>
                  </a:solidFill>
                  <a:prstDash val="solid"/>
                  <a:miter/>
                </a:ln>
              </p:spPr>
              <p:txBody>
                <a:bodyPr rtlCol="0" anchor="ctr"/>
                <a:lstStyle/>
                <a:p>
                  <a:endParaRPr lang="en-US" sz="633"/>
                </a:p>
              </p:txBody>
            </p:sp>
          </p:grpSp>
          <p:grpSp>
            <p:nvGrpSpPr>
              <p:cNvPr id="1241" name="Group 1240">
                <a:extLst>
                  <a:ext uri="{FF2B5EF4-FFF2-40B4-BE49-F238E27FC236}">
                    <a16:creationId xmlns:a16="http://schemas.microsoft.com/office/drawing/2014/main" id="{F99007FA-3561-4DBA-B37B-02A1D3A7FE8B}"/>
                  </a:ext>
                </a:extLst>
              </p:cNvPr>
              <p:cNvGrpSpPr/>
              <p:nvPr/>
            </p:nvGrpSpPr>
            <p:grpSpPr>
              <a:xfrm>
                <a:off x="26354128" y="7369747"/>
                <a:ext cx="8142882" cy="1650447"/>
                <a:chOff x="13482678" y="7369747"/>
                <a:chExt cx="8142882" cy="1650447"/>
              </a:xfrm>
            </p:grpSpPr>
            <p:sp>
              <p:nvSpPr>
                <p:cNvPr id="1481" name="Freeform: Shape 940">
                  <a:extLst>
                    <a:ext uri="{FF2B5EF4-FFF2-40B4-BE49-F238E27FC236}">
                      <a16:creationId xmlns:a16="http://schemas.microsoft.com/office/drawing/2014/main" id="{BF704288-0B1D-4107-AA84-3CF9D6F0E837}"/>
                    </a:ext>
                  </a:extLst>
                </p:cNvPr>
                <p:cNvSpPr/>
                <p:nvPr/>
              </p:nvSpPr>
              <p:spPr>
                <a:xfrm>
                  <a:off x="13482678" y="7369747"/>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5" y="147758"/>
                      </a:cubicBezTo>
                      <a:cubicBezTo>
                        <a:pt x="58865" y="147758"/>
                        <a:pt x="27582" y="120134"/>
                        <a:pt x="27582" y="86057"/>
                      </a:cubicBezTo>
                      <a:cubicBezTo>
                        <a:pt x="27582" y="51980"/>
                        <a:pt x="58865"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82" name="Freeform: Shape 941">
                  <a:extLst>
                    <a:ext uri="{FF2B5EF4-FFF2-40B4-BE49-F238E27FC236}">
                      <a16:creationId xmlns:a16="http://schemas.microsoft.com/office/drawing/2014/main" id="{D454E619-E27C-4C65-B947-B4674864E7BB}"/>
                    </a:ext>
                  </a:extLst>
                </p:cNvPr>
                <p:cNvSpPr/>
                <p:nvPr/>
              </p:nvSpPr>
              <p:spPr>
                <a:xfrm>
                  <a:off x="13776248" y="7411964"/>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5" y="147758"/>
                      </a:cubicBezTo>
                      <a:cubicBezTo>
                        <a:pt x="58865" y="147758"/>
                        <a:pt x="27582" y="120134"/>
                        <a:pt x="27582" y="86057"/>
                      </a:cubicBezTo>
                      <a:cubicBezTo>
                        <a:pt x="27582" y="51980"/>
                        <a:pt x="58865"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83" name="Freeform: Shape 942">
                  <a:extLst>
                    <a:ext uri="{FF2B5EF4-FFF2-40B4-BE49-F238E27FC236}">
                      <a16:creationId xmlns:a16="http://schemas.microsoft.com/office/drawing/2014/main" id="{62DB8D37-C3A6-4E8E-996D-75EB71D3841C}"/>
                    </a:ext>
                  </a:extLst>
                </p:cNvPr>
                <p:cNvSpPr/>
                <p:nvPr/>
              </p:nvSpPr>
              <p:spPr>
                <a:xfrm>
                  <a:off x="14077156" y="7444438"/>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5" y="147758"/>
                      </a:cubicBezTo>
                      <a:cubicBezTo>
                        <a:pt x="58865" y="147758"/>
                        <a:pt x="27582" y="120134"/>
                        <a:pt x="27582" y="86057"/>
                      </a:cubicBezTo>
                      <a:cubicBezTo>
                        <a:pt x="27582" y="51980"/>
                        <a:pt x="58865"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84" name="Freeform: Shape 943">
                  <a:extLst>
                    <a:ext uri="{FF2B5EF4-FFF2-40B4-BE49-F238E27FC236}">
                      <a16:creationId xmlns:a16="http://schemas.microsoft.com/office/drawing/2014/main" id="{34F04E78-8E7C-4688-8163-28CB36601BB3}"/>
                    </a:ext>
                  </a:extLst>
                </p:cNvPr>
                <p:cNvSpPr/>
                <p:nvPr/>
              </p:nvSpPr>
              <p:spPr>
                <a:xfrm>
                  <a:off x="14367057" y="7454180"/>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5" y="147758"/>
                      </a:cubicBezTo>
                      <a:cubicBezTo>
                        <a:pt x="58865" y="147758"/>
                        <a:pt x="27582" y="120134"/>
                        <a:pt x="27582" y="86057"/>
                      </a:cubicBezTo>
                      <a:cubicBezTo>
                        <a:pt x="27582" y="51980"/>
                        <a:pt x="58865"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85" name="Freeform: Shape 944">
                  <a:extLst>
                    <a:ext uri="{FF2B5EF4-FFF2-40B4-BE49-F238E27FC236}">
                      <a16:creationId xmlns:a16="http://schemas.microsoft.com/office/drawing/2014/main" id="{77E6DAC2-4A82-4B6F-AE7A-1F3188048F7A}"/>
                    </a:ext>
                  </a:extLst>
                </p:cNvPr>
                <p:cNvSpPr/>
                <p:nvPr/>
              </p:nvSpPr>
              <p:spPr>
                <a:xfrm>
                  <a:off x="14660625" y="7473665"/>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5" y="147758"/>
                      </a:cubicBezTo>
                      <a:cubicBezTo>
                        <a:pt x="58865" y="147758"/>
                        <a:pt x="27582" y="120134"/>
                        <a:pt x="27582" y="86057"/>
                      </a:cubicBezTo>
                      <a:cubicBezTo>
                        <a:pt x="27582"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86" name="Freeform: Shape 945">
                  <a:extLst>
                    <a:ext uri="{FF2B5EF4-FFF2-40B4-BE49-F238E27FC236}">
                      <a16:creationId xmlns:a16="http://schemas.microsoft.com/office/drawing/2014/main" id="{2412AB55-4158-4CCA-A931-D58CEB9A4AC1}"/>
                    </a:ext>
                  </a:extLst>
                </p:cNvPr>
                <p:cNvSpPr/>
                <p:nvPr/>
              </p:nvSpPr>
              <p:spPr>
                <a:xfrm>
                  <a:off x="14957865" y="7541861"/>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5" y="147758"/>
                      </a:cubicBezTo>
                      <a:cubicBezTo>
                        <a:pt x="58865" y="147758"/>
                        <a:pt x="27582" y="120134"/>
                        <a:pt x="27582" y="86057"/>
                      </a:cubicBezTo>
                      <a:cubicBezTo>
                        <a:pt x="27582"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87" name="Freeform: Shape 946">
                  <a:extLst>
                    <a:ext uri="{FF2B5EF4-FFF2-40B4-BE49-F238E27FC236}">
                      <a16:creationId xmlns:a16="http://schemas.microsoft.com/office/drawing/2014/main" id="{72FD0135-E26F-4C13-8731-55A3B0B4C56F}"/>
                    </a:ext>
                  </a:extLst>
                </p:cNvPr>
                <p:cNvSpPr/>
                <p:nvPr/>
              </p:nvSpPr>
              <p:spPr>
                <a:xfrm>
                  <a:off x="15247764" y="7597067"/>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5" y="147758"/>
                      </a:cubicBezTo>
                      <a:cubicBezTo>
                        <a:pt x="58865" y="147758"/>
                        <a:pt x="27582" y="120133"/>
                        <a:pt x="27582" y="86057"/>
                      </a:cubicBezTo>
                      <a:cubicBezTo>
                        <a:pt x="27582"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88" name="Freeform: Shape 947">
                  <a:extLst>
                    <a:ext uri="{FF2B5EF4-FFF2-40B4-BE49-F238E27FC236}">
                      <a16:creationId xmlns:a16="http://schemas.microsoft.com/office/drawing/2014/main" id="{87C28E9E-DF28-4E13-A697-9541337905AC}"/>
                    </a:ext>
                  </a:extLst>
                </p:cNvPr>
                <p:cNvSpPr/>
                <p:nvPr/>
              </p:nvSpPr>
              <p:spPr>
                <a:xfrm>
                  <a:off x="15548673" y="7639284"/>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2" y="120134"/>
                        <a:pt x="27582" y="86057"/>
                      </a:cubicBezTo>
                      <a:cubicBezTo>
                        <a:pt x="27582"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89" name="Freeform: Shape 948">
                  <a:extLst>
                    <a:ext uri="{FF2B5EF4-FFF2-40B4-BE49-F238E27FC236}">
                      <a16:creationId xmlns:a16="http://schemas.microsoft.com/office/drawing/2014/main" id="{2AD8F924-18D0-4E5C-B956-DBF932930568}"/>
                    </a:ext>
                  </a:extLst>
                </p:cNvPr>
                <p:cNvSpPr/>
                <p:nvPr/>
              </p:nvSpPr>
              <p:spPr>
                <a:xfrm>
                  <a:off x="15845913" y="7730212"/>
                  <a:ext cx="183481" cy="179361"/>
                </a:xfrm>
                <a:custGeom>
                  <a:avLst/>
                  <a:gdLst>
                    <a:gd name="connsiteX0" fmla="*/ 167329 w 183878"/>
                    <a:gd name="connsiteY0" fmla="*/ 86057 h 162371"/>
                    <a:gd name="connsiteX1" fmla="*/ 97455 w 183878"/>
                    <a:gd name="connsiteY1" fmla="*/ 147758 h 162371"/>
                    <a:gd name="connsiteX2" fmla="*/ 27581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1" y="120134"/>
                        <a:pt x="27581" y="86057"/>
                      </a:cubicBezTo>
                      <a:cubicBezTo>
                        <a:pt x="27581"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0" name="Freeform: Shape 949">
                  <a:extLst>
                    <a:ext uri="{FF2B5EF4-FFF2-40B4-BE49-F238E27FC236}">
                      <a16:creationId xmlns:a16="http://schemas.microsoft.com/office/drawing/2014/main" id="{4900F1E8-9578-45C4-9161-18014A5E3F47}"/>
                    </a:ext>
                  </a:extLst>
                </p:cNvPr>
                <p:cNvSpPr/>
                <p:nvPr/>
              </p:nvSpPr>
              <p:spPr>
                <a:xfrm>
                  <a:off x="16135812" y="7811398"/>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2" y="120134"/>
                        <a:pt x="27582" y="86057"/>
                      </a:cubicBezTo>
                      <a:cubicBezTo>
                        <a:pt x="27582"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1" name="Freeform: Shape 950">
                  <a:extLst>
                    <a:ext uri="{FF2B5EF4-FFF2-40B4-BE49-F238E27FC236}">
                      <a16:creationId xmlns:a16="http://schemas.microsoft.com/office/drawing/2014/main" id="{41DDEECA-C349-4813-AECC-5106D77230AF}"/>
                    </a:ext>
                  </a:extLst>
                </p:cNvPr>
                <p:cNvSpPr/>
                <p:nvPr/>
              </p:nvSpPr>
              <p:spPr>
                <a:xfrm>
                  <a:off x="16433051" y="7931553"/>
                  <a:ext cx="183481" cy="179361"/>
                </a:xfrm>
                <a:custGeom>
                  <a:avLst/>
                  <a:gdLst>
                    <a:gd name="connsiteX0" fmla="*/ 167329 w 183878"/>
                    <a:gd name="connsiteY0" fmla="*/ 86057 h 162371"/>
                    <a:gd name="connsiteX1" fmla="*/ 97455 w 183878"/>
                    <a:gd name="connsiteY1" fmla="*/ 147758 h 162371"/>
                    <a:gd name="connsiteX2" fmla="*/ 27581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1" y="120134"/>
                        <a:pt x="27581" y="86057"/>
                      </a:cubicBezTo>
                      <a:cubicBezTo>
                        <a:pt x="27581"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2" name="Freeform: Shape 951">
                  <a:extLst>
                    <a:ext uri="{FF2B5EF4-FFF2-40B4-BE49-F238E27FC236}">
                      <a16:creationId xmlns:a16="http://schemas.microsoft.com/office/drawing/2014/main" id="{5E79576F-644A-4AB0-A172-E6C155A550CE}"/>
                    </a:ext>
                  </a:extLst>
                </p:cNvPr>
                <p:cNvSpPr/>
                <p:nvPr/>
              </p:nvSpPr>
              <p:spPr>
                <a:xfrm>
                  <a:off x="16726620" y="7993254"/>
                  <a:ext cx="183481" cy="179361"/>
                </a:xfrm>
                <a:custGeom>
                  <a:avLst/>
                  <a:gdLst>
                    <a:gd name="connsiteX0" fmla="*/ 167329 w 183878"/>
                    <a:gd name="connsiteY0" fmla="*/ 86057 h 162371"/>
                    <a:gd name="connsiteX1" fmla="*/ 97455 w 183878"/>
                    <a:gd name="connsiteY1" fmla="*/ 147758 h 162371"/>
                    <a:gd name="connsiteX2" fmla="*/ 27581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1" y="120134"/>
                        <a:pt x="27581" y="86057"/>
                      </a:cubicBezTo>
                      <a:cubicBezTo>
                        <a:pt x="27581"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3" name="Freeform: Shape 952">
                  <a:extLst>
                    <a:ext uri="{FF2B5EF4-FFF2-40B4-BE49-F238E27FC236}">
                      <a16:creationId xmlns:a16="http://schemas.microsoft.com/office/drawing/2014/main" id="{72A68D1A-B3EC-4B2E-A006-B1064D2A257F}"/>
                    </a:ext>
                  </a:extLst>
                </p:cNvPr>
                <p:cNvSpPr/>
                <p:nvPr/>
              </p:nvSpPr>
              <p:spPr>
                <a:xfrm>
                  <a:off x="17020190" y="8048460"/>
                  <a:ext cx="183481" cy="179361"/>
                </a:xfrm>
                <a:custGeom>
                  <a:avLst/>
                  <a:gdLst>
                    <a:gd name="connsiteX0" fmla="*/ 167329 w 183878"/>
                    <a:gd name="connsiteY0" fmla="*/ 86057 h 162371"/>
                    <a:gd name="connsiteX1" fmla="*/ 97455 w 183878"/>
                    <a:gd name="connsiteY1" fmla="*/ 147758 h 162371"/>
                    <a:gd name="connsiteX2" fmla="*/ 27581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1" y="120134"/>
                        <a:pt x="27581" y="86057"/>
                      </a:cubicBezTo>
                      <a:cubicBezTo>
                        <a:pt x="27581"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4" name="Freeform: Shape 953">
                  <a:extLst>
                    <a:ext uri="{FF2B5EF4-FFF2-40B4-BE49-F238E27FC236}">
                      <a16:creationId xmlns:a16="http://schemas.microsoft.com/office/drawing/2014/main" id="{AC4A0565-9D82-4C6D-B10C-BDF03740EDB1}"/>
                    </a:ext>
                  </a:extLst>
                </p:cNvPr>
                <p:cNvSpPr/>
                <p:nvPr/>
              </p:nvSpPr>
              <p:spPr>
                <a:xfrm>
                  <a:off x="17313759" y="8126399"/>
                  <a:ext cx="183481" cy="179361"/>
                </a:xfrm>
                <a:custGeom>
                  <a:avLst/>
                  <a:gdLst>
                    <a:gd name="connsiteX0" fmla="*/ 167329 w 183878"/>
                    <a:gd name="connsiteY0" fmla="*/ 86057 h 162371"/>
                    <a:gd name="connsiteX1" fmla="*/ 97455 w 183878"/>
                    <a:gd name="connsiteY1" fmla="*/ 147758 h 162371"/>
                    <a:gd name="connsiteX2" fmla="*/ 27581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1" y="120134"/>
                        <a:pt x="27581" y="86057"/>
                      </a:cubicBezTo>
                      <a:cubicBezTo>
                        <a:pt x="27581" y="51980"/>
                        <a:pt x="58865" y="24356"/>
                        <a:pt x="97455" y="24356"/>
                      </a:cubicBezTo>
                      <a:cubicBezTo>
                        <a:pt x="136045"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5" name="Freeform: Shape 954">
                  <a:extLst>
                    <a:ext uri="{FF2B5EF4-FFF2-40B4-BE49-F238E27FC236}">
                      <a16:creationId xmlns:a16="http://schemas.microsoft.com/office/drawing/2014/main" id="{D92CFC54-D4DB-4504-BB91-7EE2834C7994}"/>
                    </a:ext>
                  </a:extLst>
                </p:cNvPr>
                <p:cNvSpPr/>
                <p:nvPr/>
              </p:nvSpPr>
              <p:spPr>
                <a:xfrm>
                  <a:off x="17610999" y="8201090"/>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5" y="147758"/>
                      </a:cubicBezTo>
                      <a:cubicBezTo>
                        <a:pt x="58865" y="147758"/>
                        <a:pt x="27582" y="120134"/>
                        <a:pt x="27582" y="86057"/>
                      </a:cubicBezTo>
                      <a:cubicBezTo>
                        <a:pt x="27582" y="51980"/>
                        <a:pt x="58865"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6" name="Freeform: Shape 955">
                  <a:extLst>
                    <a:ext uri="{FF2B5EF4-FFF2-40B4-BE49-F238E27FC236}">
                      <a16:creationId xmlns:a16="http://schemas.microsoft.com/office/drawing/2014/main" id="{B923BCEF-49A0-4242-AAE3-4DBD9CE528CF}"/>
                    </a:ext>
                  </a:extLst>
                </p:cNvPr>
                <p:cNvSpPr/>
                <p:nvPr/>
              </p:nvSpPr>
              <p:spPr>
                <a:xfrm>
                  <a:off x="17904567" y="8262791"/>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5" y="147758"/>
                      </a:cubicBezTo>
                      <a:cubicBezTo>
                        <a:pt x="58865" y="147758"/>
                        <a:pt x="27582" y="120134"/>
                        <a:pt x="27582" y="86057"/>
                      </a:cubicBezTo>
                      <a:cubicBezTo>
                        <a:pt x="27582" y="51980"/>
                        <a:pt x="58865"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7" name="Freeform: Shape 956">
                  <a:extLst>
                    <a:ext uri="{FF2B5EF4-FFF2-40B4-BE49-F238E27FC236}">
                      <a16:creationId xmlns:a16="http://schemas.microsoft.com/office/drawing/2014/main" id="{BBF7C419-E1E8-43FA-A8B3-264F8F0B7EFD}"/>
                    </a:ext>
                  </a:extLst>
                </p:cNvPr>
                <p:cNvSpPr/>
                <p:nvPr/>
              </p:nvSpPr>
              <p:spPr>
                <a:xfrm>
                  <a:off x="18201807" y="8317997"/>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2" y="120134"/>
                        <a:pt x="27582" y="86057"/>
                      </a:cubicBezTo>
                      <a:cubicBezTo>
                        <a:pt x="27582" y="51980"/>
                        <a:pt x="58866"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8" name="Freeform: Shape 957">
                  <a:extLst>
                    <a:ext uri="{FF2B5EF4-FFF2-40B4-BE49-F238E27FC236}">
                      <a16:creationId xmlns:a16="http://schemas.microsoft.com/office/drawing/2014/main" id="{3A652732-7E01-40BE-9781-DD094B7DE844}"/>
                    </a:ext>
                  </a:extLst>
                </p:cNvPr>
                <p:cNvSpPr/>
                <p:nvPr/>
              </p:nvSpPr>
              <p:spPr>
                <a:xfrm>
                  <a:off x="18495377" y="8395935"/>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3"/>
                        <a:pt x="136045" y="147758"/>
                        <a:pt x="97455" y="147758"/>
                      </a:cubicBezTo>
                      <a:cubicBezTo>
                        <a:pt x="58865" y="147758"/>
                        <a:pt x="27582" y="120134"/>
                        <a:pt x="27582" y="86057"/>
                      </a:cubicBezTo>
                      <a:cubicBezTo>
                        <a:pt x="27582" y="51980"/>
                        <a:pt x="58866"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499" name="Freeform: Shape 958">
                  <a:extLst>
                    <a:ext uri="{FF2B5EF4-FFF2-40B4-BE49-F238E27FC236}">
                      <a16:creationId xmlns:a16="http://schemas.microsoft.com/office/drawing/2014/main" id="{C08C8A48-AB5F-49B7-86A4-CCBEFCEC7462}"/>
                    </a:ext>
                  </a:extLst>
                </p:cNvPr>
                <p:cNvSpPr/>
                <p:nvPr/>
              </p:nvSpPr>
              <p:spPr>
                <a:xfrm>
                  <a:off x="18781607" y="8457637"/>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2" y="120134"/>
                        <a:pt x="27582" y="86057"/>
                      </a:cubicBezTo>
                      <a:cubicBezTo>
                        <a:pt x="27582" y="51980"/>
                        <a:pt x="58866"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0" name="Freeform: Shape 959">
                  <a:extLst>
                    <a:ext uri="{FF2B5EF4-FFF2-40B4-BE49-F238E27FC236}">
                      <a16:creationId xmlns:a16="http://schemas.microsoft.com/office/drawing/2014/main" id="{626744CC-71DD-4316-9DD1-D429A3C6A709}"/>
                    </a:ext>
                  </a:extLst>
                </p:cNvPr>
                <p:cNvSpPr/>
                <p:nvPr/>
              </p:nvSpPr>
              <p:spPr>
                <a:xfrm>
                  <a:off x="19086185" y="8493358"/>
                  <a:ext cx="183481" cy="179361"/>
                </a:xfrm>
                <a:custGeom>
                  <a:avLst/>
                  <a:gdLst>
                    <a:gd name="connsiteX0" fmla="*/ 167329 w 183878"/>
                    <a:gd name="connsiteY0" fmla="*/ 86057 h 162371"/>
                    <a:gd name="connsiteX1" fmla="*/ 97456 w 183878"/>
                    <a:gd name="connsiteY1" fmla="*/ 147758 h 162371"/>
                    <a:gd name="connsiteX2" fmla="*/ 27582 w 183878"/>
                    <a:gd name="connsiteY2" fmla="*/ 86057 h 162371"/>
                    <a:gd name="connsiteX3" fmla="*/ 97456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3"/>
                        <a:pt x="136045" y="147758"/>
                        <a:pt x="97456" y="147758"/>
                      </a:cubicBezTo>
                      <a:cubicBezTo>
                        <a:pt x="58865" y="147758"/>
                        <a:pt x="27582" y="120134"/>
                        <a:pt x="27582" y="86057"/>
                      </a:cubicBezTo>
                      <a:cubicBezTo>
                        <a:pt x="27582" y="51980"/>
                        <a:pt x="58866" y="24356"/>
                        <a:pt x="97456"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1" name="Freeform: Shape 960">
                  <a:extLst>
                    <a:ext uri="{FF2B5EF4-FFF2-40B4-BE49-F238E27FC236}">
                      <a16:creationId xmlns:a16="http://schemas.microsoft.com/office/drawing/2014/main" id="{F0F79A0A-DA69-4451-B4D1-4977DB702CDB}"/>
                    </a:ext>
                  </a:extLst>
                </p:cNvPr>
                <p:cNvSpPr/>
                <p:nvPr/>
              </p:nvSpPr>
              <p:spPr>
                <a:xfrm>
                  <a:off x="19379754" y="8535575"/>
                  <a:ext cx="183481" cy="179361"/>
                </a:xfrm>
                <a:custGeom>
                  <a:avLst/>
                  <a:gdLst>
                    <a:gd name="connsiteX0" fmla="*/ 167329 w 183878"/>
                    <a:gd name="connsiteY0" fmla="*/ 86057 h 162371"/>
                    <a:gd name="connsiteX1" fmla="*/ 97456 w 183878"/>
                    <a:gd name="connsiteY1" fmla="*/ 147758 h 162371"/>
                    <a:gd name="connsiteX2" fmla="*/ 27582 w 183878"/>
                    <a:gd name="connsiteY2" fmla="*/ 86057 h 162371"/>
                    <a:gd name="connsiteX3" fmla="*/ 97456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3"/>
                        <a:pt x="136045" y="147758"/>
                        <a:pt x="97456" y="147758"/>
                      </a:cubicBezTo>
                      <a:cubicBezTo>
                        <a:pt x="58865" y="147758"/>
                        <a:pt x="27582" y="120134"/>
                        <a:pt x="27582" y="86057"/>
                      </a:cubicBezTo>
                      <a:cubicBezTo>
                        <a:pt x="27582" y="51980"/>
                        <a:pt x="58866" y="24356"/>
                        <a:pt x="97456"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2" name="Freeform: Shape 961">
                  <a:extLst>
                    <a:ext uri="{FF2B5EF4-FFF2-40B4-BE49-F238E27FC236}">
                      <a16:creationId xmlns:a16="http://schemas.microsoft.com/office/drawing/2014/main" id="{D050EFEE-93E5-442E-84B3-93C060B86135}"/>
                    </a:ext>
                  </a:extLst>
                </p:cNvPr>
                <p:cNvSpPr/>
                <p:nvPr/>
              </p:nvSpPr>
              <p:spPr>
                <a:xfrm>
                  <a:off x="19669654" y="8590781"/>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3"/>
                        <a:pt x="136045" y="147758"/>
                        <a:pt x="97455" y="147758"/>
                      </a:cubicBezTo>
                      <a:cubicBezTo>
                        <a:pt x="58865" y="147758"/>
                        <a:pt x="27582" y="120134"/>
                        <a:pt x="27582" y="86057"/>
                      </a:cubicBezTo>
                      <a:cubicBezTo>
                        <a:pt x="27582" y="51980"/>
                        <a:pt x="58866"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3" name="Freeform: Shape 962">
                  <a:extLst>
                    <a:ext uri="{FF2B5EF4-FFF2-40B4-BE49-F238E27FC236}">
                      <a16:creationId xmlns:a16="http://schemas.microsoft.com/office/drawing/2014/main" id="{4589C5C0-E381-4829-AF6E-DC0D1373D085}"/>
                    </a:ext>
                  </a:extLst>
                </p:cNvPr>
                <p:cNvSpPr/>
                <p:nvPr/>
              </p:nvSpPr>
              <p:spPr>
                <a:xfrm>
                  <a:off x="19966893" y="8652482"/>
                  <a:ext cx="183481" cy="179361"/>
                </a:xfrm>
                <a:custGeom>
                  <a:avLst/>
                  <a:gdLst>
                    <a:gd name="connsiteX0" fmla="*/ 167329 w 183878"/>
                    <a:gd name="connsiteY0" fmla="*/ 86057 h 162371"/>
                    <a:gd name="connsiteX1" fmla="*/ 97456 w 183878"/>
                    <a:gd name="connsiteY1" fmla="*/ 147758 h 162371"/>
                    <a:gd name="connsiteX2" fmla="*/ 27582 w 183878"/>
                    <a:gd name="connsiteY2" fmla="*/ 86057 h 162371"/>
                    <a:gd name="connsiteX3" fmla="*/ 97456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6" y="147758"/>
                      </a:cubicBezTo>
                      <a:cubicBezTo>
                        <a:pt x="58865" y="147758"/>
                        <a:pt x="27582" y="120134"/>
                        <a:pt x="27582" y="86057"/>
                      </a:cubicBezTo>
                      <a:cubicBezTo>
                        <a:pt x="27582" y="51980"/>
                        <a:pt x="58866" y="24356"/>
                        <a:pt x="97456"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4" name="Freeform: Shape 963">
                  <a:extLst>
                    <a:ext uri="{FF2B5EF4-FFF2-40B4-BE49-F238E27FC236}">
                      <a16:creationId xmlns:a16="http://schemas.microsoft.com/office/drawing/2014/main" id="{D3CBA8C2-A3D5-4411-9D67-EB611688F406}"/>
                    </a:ext>
                  </a:extLst>
                </p:cNvPr>
                <p:cNvSpPr/>
                <p:nvPr/>
              </p:nvSpPr>
              <p:spPr>
                <a:xfrm>
                  <a:off x="20264132" y="8694699"/>
                  <a:ext cx="183481" cy="179361"/>
                </a:xfrm>
                <a:custGeom>
                  <a:avLst/>
                  <a:gdLst>
                    <a:gd name="connsiteX0" fmla="*/ 167329 w 183878"/>
                    <a:gd name="connsiteY0" fmla="*/ 86057 h 162371"/>
                    <a:gd name="connsiteX1" fmla="*/ 97456 w 183878"/>
                    <a:gd name="connsiteY1" fmla="*/ 147758 h 162371"/>
                    <a:gd name="connsiteX2" fmla="*/ 27582 w 183878"/>
                    <a:gd name="connsiteY2" fmla="*/ 86057 h 162371"/>
                    <a:gd name="connsiteX3" fmla="*/ 97456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6" y="147758"/>
                      </a:cubicBezTo>
                      <a:cubicBezTo>
                        <a:pt x="58865" y="147758"/>
                        <a:pt x="27582" y="120134"/>
                        <a:pt x="27582" y="86057"/>
                      </a:cubicBezTo>
                      <a:cubicBezTo>
                        <a:pt x="27582" y="51980"/>
                        <a:pt x="58866" y="24356"/>
                        <a:pt x="97456"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5" name="Freeform: Shape 964">
                  <a:extLst>
                    <a:ext uri="{FF2B5EF4-FFF2-40B4-BE49-F238E27FC236}">
                      <a16:creationId xmlns:a16="http://schemas.microsoft.com/office/drawing/2014/main" id="{714AAECC-0FC2-4DD7-808D-F8B00017DA81}"/>
                    </a:ext>
                  </a:extLst>
                </p:cNvPr>
                <p:cNvSpPr/>
                <p:nvPr/>
              </p:nvSpPr>
              <p:spPr>
                <a:xfrm>
                  <a:off x="20557701" y="8736916"/>
                  <a:ext cx="183481" cy="179361"/>
                </a:xfrm>
                <a:custGeom>
                  <a:avLst/>
                  <a:gdLst>
                    <a:gd name="connsiteX0" fmla="*/ 167329 w 183878"/>
                    <a:gd name="connsiteY0" fmla="*/ 86057 h 162371"/>
                    <a:gd name="connsiteX1" fmla="*/ 97456 w 183878"/>
                    <a:gd name="connsiteY1" fmla="*/ 147758 h 162371"/>
                    <a:gd name="connsiteX2" fmla="*/ 27582 w 183878"/>
                    <a:gd name="connsiteY2" fmla="*/ 86057 h 162371"/>
                    <a:gd name="connsiteX3" fmla="*/ 97456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3"/>
                        <a:pt x="136046" y="147758"/>
                        <a:pt x="97456" y="147758"/>
                      </a:cubicBezTo>
                      <a:cubicBezTo>
                        <a:pt x="58865" y="147758"/>
                        <a:pt x="27582" y="120134"/>
                        <a:pt x="27582" y="86057"/>
                      </a:cubicBezTo>
                      <a:cubicBezTo>
                        <a:pt x="27582" y="51980"/>
                        <a:pt x="58866" y="24356"/>
                        <a:pt x="97456"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6" name="Freeform: Shape 965">
                  <a:extLst>
                    <a:ext uri="{FF2B5EF4-FFF2-40B4-BE49-F238E27FC236}">
                      <a16:creationId xmlns:a16="http://schemas.microsoft.com/office/drawing/2014/main" id="{F043BA1A-51EC-440E-912D-6572EBE860B6}"/>
                    </a:ext>
                  </a:extLst>
                </p:cNvPr>
                <p:cNvSpPr/>
                <p:nvPr/>
              </p:nvSpPr>
              <p:spPr>
                <a:xfrm>
                  <a:off x="20851271" y="8766142"/>
                  <a:ext cx="183481" cy="179361"/>
                </a:xfrm>
                <a:custGeom>
                  <a:avLst/>
                  <a:gdLst>
                    <a:gd name="connsiteX0" fmla="*/ 167329 w 183878"/>
                    <a:gd name="connsiteY0" fmla="*/ 86057 h 162371"/>
                    <a:gd name="connsiteX1" fmla="*/ 97456 w 183878"/>
                    <a:gd name="connsiteY1" fmla="*/ 147758 h 162371"/>
                    <a:gd name="connsiteX2" fmla="*/ 27582 w 183878"/>
                    <a:gd name="connsiteY2" fmla="*/ 86057 h 162371"/>
                    <a:gd name="connsiteX3" fmla="*/ 97456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6" y="147758"/>
                        <a:pt x="97456" y="147758"/>
                      </a:cubicBezTo>
                      <a:cubicBezTo>
                        <a:pt x="58865" y="147758"/>
                        <a:pt x="27582" y="120134"/>
                        <a:pt x="27582" y="86057"/>
                      </a:cubicBezTo>
                      <a:cubicBezTo>
                        <a:pt x="27582" y="51980"/>
                        <a:pt x="58866" y="24356"/>
                        <a:pt x="97456"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7" name="Freeform: Shape 966">
                  <a:extLst>
                    <a:ext uri="{FF2B5EF4-FFF2-40B4-BE49-F238E27FC236}">
                      <a16:creationId xmlns:a16="http://schemas.microsoft.com/office/drawing/2014/main" id="{3E2EAE8F-168D-4D5A-AE83-1D86776C1819}"/>
                    </a:ext>
                  </a:extLst>
                </p:cNvPr>
                <p:cNvSpPr/>
                <p:nvPr/>
              </p:nvSpPr>
              <p:spPr>
                <a:xfrm>
                  <a:off x="21148510" y="8805112"/>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3"/>
                        <a:pt x="136045" y="147758"/>
                        <a:pt x="97455" y="147758"/>
                      </a:cubicBezTo>
                      <a:cubicBezTo>
                        <a:pt x="58865" y="147758"/>
                        <a:pt x="27582" y="120134"/>
                        <a:pt x="27582" y="86057"/>
                      </a:cubicBezTo>
                      <a:cubicBezTo>
                        <a:pt x="27582" y="51980"/>
                        <a:pt x="58866"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8" name="Freeform: Shape 967">
                  <a:extLst>
                    <a:ext uri="{FF2B5EF4-FFF2-40B4-BE49-F238E27FC236}">
                      <a16:creationId xmlns:a16="http://schemas.microsoft.com/office/drawing/2014/main" id="{36E5E9A9-7B02-4F83-8CFB-0D436A87892B}"/>
                    </a:ext>
                  </a:extLst>
                </p:cNvPr>
                <p:cNvSpPr/>
                <p:nvPr/>
              </p:nvSpPr>
              <p:spPr>
                <a:xfrm>
                  <a:off x="21442079" y="8840833"/>
                  <a:ext cx="183481" cy="179361"/>
                </a:xfrm>
                <a:custGeom>
                  <a:avLst/>
                  <a:gdLst>
                    <a:gd name="connsiteX0" fmla="*/ 167329 w 183878"/>
                    <a:gd name="connsiteY0" fmla="*/ 86057 h 162371"/>
                    <a:gd name="connsiteX1" fmla="*/ 97455 w 183878"/>
                    <a:gd name="connsiteY1" fmla="*/ 147758 h 162371"/>
                    <a:gd name="connsiteX2" fmla="*/ 27582 w 183878"/>
                    <a:gd name="connsiteY2" fmla="*/ 86057 h 162371"/>
                    <a:gd name="connsiteX3" fmla="*/ 97455 w 183878"/>
                    <a:gd name="connsiteY3" fmla="*/ 24356 h 162371"/>
                    <a:gd name="connsiteX4" fmla="*/ 167329 w 183878"/>
                    <a:gd name="connsiteY4" fmla="*/ 86057 h 162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78" h="162371">
                      <a:moveTo>
                        <a:pt x="167329" y="86057"/>
                      </a:moveTo>
                      <a:cubicBezTo>
                        <a:pt x="167329" y="120134"/>
                        <a:pt x="136045" y="147758"/>
                        <a:pt x="97455" y="147758"/>
                      </a:cubicBezTo>
                      <a:cubicBezTo>
                        <a:pt x="58865" y="147758"/>
                        <a:pt x="27582" y="120134"/>
                        <a:pt x="27582" y="86057"/>
                      </a:cubicBezTo>
                      <a:cubicBezTo>
                        <a:pt x="27582" y="51980"/>
                        <a:pt x="58866" y="24356"/>
                        <a:pt x="97455" y="24356"/>
                      </a:cubicBezTo>
                      <a:cubicBezTo>
                        <a:pt x="136046" y="24356"/>
                        <a:pt x="167329" y="51980"/>
                        <a:pt x="167329" y="86057"/>
                      </a:cubicBezTo>
                      <a:close/>
                    </a:path>
                  </a:pathLst>
                </a:custGeom>
                <a:solidFill>
                  <a:srgbClr val="6A52A2"/>
                </a:solidFill>
                <a:ln w="9525" cap="flat">
                  <a:noFill/>
                  <a:prstDash val="solid"/>
                  <a:miter/>
                </a:ln>
              </p:spPr>
              <p:txBody>
                <a:bodyPr rtlCol="0" anchor="ctr"/>
                <a:lstStyle/>
                <a:p>
                  <a:endParaRPr lang="en-US" sz="633"/>
                </a:p>
              </p:txBody>
            </p:sp>
            <p:sp>
              <p:nvSpPr>
                <p:cNvPr id="1509" name="Freeform: Shape 968">
                  <a:extLst>
                    <a:ext uri="{FF2B5EF4-FFF2-40B4-BE49-F238E27FC236}">
                      <a16:creationId xmlns:a16="http://schemas.microsoft.com/office/drawing/2014/main" id="{565C0C0A-5254-469E-B776-0D4255BE0C90}"/>
                    </a:ext>
                  </a:extLst>
                </p:cNvPr>
                <p:cNvSpPr/>
                <p:nvPr/>
              </p:nvSpPr>
              <p:spPr>
                <a:xfrm>
                  <a:off x="13552401" y="7446437"/>
                  <a:ext cx="7999767" cy="1493818"/>
                </a:xfrm>
                <a:custGeom>
                  <a:avLst/>
                  <a:gdLst>
                    <a:gd name="connsiteX0" fmla="*/ 27582 w 8017083"/>
                    <a:gd name="connsiteY0" fmla="*/ 24356 h 1493818"/>
                    <a:gd name="connsiteX1" fmla="*/ 321787 w 8017083"/>
                    <a:gd name="connsiteY1" fmla="*/ 60077 h 1493818"/>
                    <a:gd name="connsiteX2" fmla="*/ 623347 w 8017083"/>
                    <a:gd name="connsiteY2" fmla="*/ 92552 h 1493818"/>
                    <a:gd name="connsiteX3" fmla="*/ 913874 w 8017083"/>
                    <a:gd name="connsiteY3" fmla="*/ 102294 h 1493818"/>
                    <a:gd name="connsiteX4" fmla="*/ 1219112 w 8017083"/>
                    <a:gd name="connsiteY4" fmla="*/ 128274 h 1493818"/>
                    <a:gd name="connsiteX5" fmla="*/ 1505961 w 8017083"/>
                    <a:gd name="connsiteY5" fmla="*/ 189975 h 1493818"/>
                    <a:gd name="connsiteX6" fmla="*/ 1807521 w 8017083"/>
                    <a:gd name="connsiteY6" fmla="*/ 245181 h 1493818"/>
                    <a:gd name="connsiteX7" fmla="*/ 2098049 w 8017083"/>
                    <a:gd name="connsiteY7" fmla="*/ 287398 h 1493818"/>
                    <a:gd name="connsiteX8" fmla="*/ 2395931 w 8017083"/>
                    <a:gd name="connsiteY8" fmla="*/ 378326 h 1493818"/>
                    <a:gd name="connsiteX9" fmla="*/ 2686458 w 8017083"/>
                    <a:gd name="connsiteY9" fmla="*/ 459511 h 1493818"/>
                    <a:gd name="connsiteX10" fmla="*/ 2984341 w 8017083"/>
                    <a:gd name="connsiteY10" fmla="*/ 579666 h 1493818"/>
                    <a:gd name="connsiteX11" fmla="*/ 3285901 w 8017083"/>
                    <a:gd name="connsiteY11" fmla="*/ 641368 h 1493818"/>
                    <a:gd name="connsiteX12" fmla="*/ 3572751 w 8017083"/>
                    <a:gd name="connsiteY12" fmla="*/ 706316 h 1493818"/>
                    <a:gd name="connsiteX13" fmla="*/ 3866956 w 8017083"/>
                    <a:gd name="connsiteY13" fmla="*/ 774512 h 1493818"/>
                    <a:gd name="connsiteX14" fmla="*/ 4164838 w 8017083"/>
                    <a:gd name="connsiteY14" fmla="*/ 849203 h 1493818"/>
                    <a:gd name="connsiteX15" fmla="*/ 4466398 w 8017083"/>
                    <a:gd name="connsiteY15" fmla="*/ 910904 h 1493818"/>
                    <a:gd name="connsiteX16" fmla="*/ 4756926 w 8017083"/>
                    <a:gd name="connsiteY16" fmla="*/ 966111 h 1493818"/>
                    <a:gd name="connsiteX17" fmla="*/ 5051130 w 8017083"/>
                    <a:gd name="connsiteY17" fmla="*/ 1044049 h 1493818"/>
                    <a:gd name="connsiteX18" fmla="*/ 5345335 w 8017083"/>
                    <a:gd name="connsiteY18" fmla="*/ 1105750 h 1493818"/>
                    <a:gd name="connsiteX19" fmla="*/ 5643218 w 8017083"/>
                    <a:gd name="connsiteY19" fmla="*/ 1141472 h 1493818"/>
                    <a:gd name="connsiteX20" fmla="*/ 5937423 w 8017083"/>
                    <a:gd name="connsiteY20" fmla="*/ 1183688 h 1493818"/>
                    <a:gd name="connsiteX21" fmla="*/ 6235305 w 8017083"/>
                    <a:gd name="connsiteY21" fmla="*/ 1238895 h 1493818"/>
                    <a:gd name="connsiteX22" fmla="*/ 6525833 w 8017083"/>
                    <a:gd name="connsiteY22" fmla="*/ 1290854 h 1493818"/>
                    <a:gd name="connsiteX23" fmla="*/ 6823715 w 8017083"/>
                    <a:gd name="connsiteY23" fmla="*/ 1352555 h 1493818"/>
                    <a:gd name="connsiteX24" fmla="*/ 7117920 w 8017083"/>
                    <a:gd name="connsiteY24" fmla="*/ 1385029 h 1493818"/>
                    <a:gd name="connsiteX25" fmla="*/ 7412125 w 8017083"/>
                    <a:gd name="connsiteY25" fmla="*/ 1414256 h 1493818"/>
                    <a:gd name="connsiteX26" fmla="*/ 7710007 w 8017083"/>
                    <a:gd name="connsiteY26" fmla="*/ 1453225 h 1493818"/>
                    <a:gd name="connsiteX27" fmla="*/ 8011567 w 8017083"/>
                    <a:gd name="connsiteY27" fmla="*/ 1488947 h 149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7083" h="1493818">
                      <a:moveTo>
                        <a:pt x="27582" y="24356"/>
                      </a:moveTo>
                      <a:lnTo>
                        <a:pt x="321787" y="60077"/>
                      </a:lnTo>
                      <a:lnTo>
                        <a:pt x="623347" y="92552"/>
                      </a:lnTo>
                      <a:lnTo>
                        <a:pt x="913874" y="102294"/>
                      </a:lnTo>
                      <a:lnTo>
                        <a:pt x="1219112" y="128274"/>
                      </a:lnTo>
                      <a:lnTo>
                        <a:pt x="1505961" y="189975"/>
                      </a:lnTo>
                      <a:lnTo>
                        <a:pt x="1807521" y="245181"/>
                      </a:lnTo>
                      <a:lnTo>
                        <a:pt x="2098049" y="287398"/>
                      </a:lnTo>
                      <a:lnTo>
                        <a:pt x="2395931" y="378326"/>
                      </a:lnTo>
                      <a:lnTo>
                        <a:pt x="2686458" y="459511"/>
                      </a:lnTo>
                      <a:lnTo>
                        <a:pt x="2984341" y="579666"/>
                      </a:lnTo>
                      <a:lnTo>
                        <a:pt x="3285901" y="641368"/>
                      </a:lnTo>
                      <a:lnTo>
                        <a:pt x="3572751" y="706316"/>
                      </a:lnTo>
                      <a:lnTo>
                        <a:pt x="3866956" y="774512"/>
                      </a:lnTo>
                      <a:lnTo>
                        <a:pt x="4164838" y="849203"/>
                      </a:lnTo>
                      <a:lnTo>
                        <a:pt x="4466398" y="910904"/>
                      </a:lnTo>
                      <a:lnTo>
                        <a:pt x="4756926" y="966111"/>
                      </a:lnTo>
                      <a:lnTo>
                        <a:pt x="5051130" y="1044049"/>
                      </a:lnTo>
                      <a:lnTo>
                        <a:pt x="5345335" y="1105750"/>
                      </a:lnTo>
                      <a:lnTo>
                        <a:pt x="5643218" y="1141472"/>
                      </a:lnTo>
                      <a:lnTo>
                        <a:pt x="5937423" y="1183688"/>
                      </a:lnTo>
                      <a:lnTo>
                        <a:pt x="6235305" y="1238895"/>
                      </a:lnTo>
                      <a:lnTo>
                        <a:pt x="6525833" y="1290854"/>
                      </a:lnTo>
                      <a:lnTo>
                        <a:pt x="6823715" y="1352555"/>
                      </a:lnTo>
                      <a:lnTo>
                        <a:pt x="7117920" y="1385029"/>
                      </a:lnTo>
                      <a:lnTo>
                        <a:pt x="7412125" y="1414256"/>
                      </a:lnTo>
                      <a:lnTo>
                        <a:pt x="7710007" y="1453225"/>
                      </a:lnTo>
                      <a:lnTo>
                        <a:pt x="8011567" y="1488947"/>
                      </a:lnTo>
                    </a:path>
                  </a:pathLst>
                </a:custGeom>
                <a:noFill/>
                <a:ln w="28575" cap="flat">
                  <a:solidFill>
                    <a:srgbClr val="6A52A2"/>
                  </a:solidFill>
                  <a:prstDash val="solid"/>
                  <a:miter/>
                </a:ln>
              </p:spPr>
              <p:txBody>
                <a:bodyPr rtlCol="0" anchor="ctr"/>
                <a:lstStyle/>
                <a:p>
                  <a:endParaRPr lang="en-US" sz="633"/>
                </a:p>
              </p:txBody>
            </p:sp>
          </p:grpSp>
          <p:grpSp>
            <p:nvGrpSpPr>
              <p:cNvPr id="1242" name="Group 1241">
                <a:extLst>
                  <a:ext uri="{FF2B5EF4-FFF2-40B4-BE49-F238E27FC236}">
                    <a16:creationId xmlns:a16="http://schemas.microsoft.com/office/drawing/2014/main" id="{810930CA-9917-4531-9ACE-4A899E3D2F3A}"/>
                  </a:ext>
                </a:extLst>
              </p:cNvPr>
              <p:cNvGrpSpPr/>
              <p:nvPr/>
            </p:nvGrpSpPr>
            <p:grpSpPr>
              <a:xfrm>
                <a:off x="26354128" y="8682481"/>
                <a:ext cx="8120063" cy="516637"/>
                <a:chOff x="13506449" y="8682481"/>
                <a:chExt cx="8120063" cy="516637"/>
              </a:xfrm>
            </p:grpSpPr>
            <p:sp>
              <p:nvSpPr>
                <p:cNvPr id="1452" name="Freeform: Shape 973">
                  <a:extLst>
                    <a:ext uri="{FF2B5EF4-FFF2-40B4-BE49-F238E27FC236}">
                      <a16:creationId xmlns:a16="http://schemas.microsoft.com/office/drawing/2014/main" id="{30A11E61-7436-4F11-8A52-0F298171CD6F}"/>
                    </a:ext>
                  </a:extLst>
                </p:cNvPr>
                <p:cNvSpPr/>
                <p:nvPr/>
              </p:nvSpPr>
              <p:spPr>
                <a:xfrm>
                  <a:off x="13506449" y="8682481"/>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5" y="168007"/>
                        <a:pt x="27624" y="136597"/>
                        <a:pt x="27624" y="97850"/>
                      </a:cubicBezTo>
                      <a:cubicBezTo>
                        <a:pt x="27624"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53" name="Freeform: Shape 974">
                  <a:extLst>
                    <a:ext uri="{FF2B5EF4-FFF2-40B4-BE49-F238E27FC236}">
                      <a16:creationId xmlns:a16="http://schemas.microsoft.com/office/drawing/2014/main" id="{89DE7834-1652-46BE-AD10-B923B6A62B75}"/>
                    </a:ext>
                  </a:extLst>
                </p:cNvPr>
                <p:cNvSpPr/>
                <p:nvPr/>
              </p:nvSpPr>
              <p:spPr>
                <a:xfrm>
                  <a:off x="13799196" y="8685868"/>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5" y="168007"/>
                        <a:pt x="27624" y="136597"/>
                        <a:pt x="27624" y="97850"/>
                      </a:cubicBezTo>
                      <a:cubicBezTo>
                        <a:pt x="27624"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54" name="Freeform: Shape 975">
                  <a:extLst>
                    <a:ext uri="{FF2B5EF4-FFF2-40B4-BE49-F238E27FC236}">
                      <a16:creationId xmlns:a16="http://schemas.microsoft.com/office/drawing/2014/main" id="{3E64F46A-A5FD-4F79-8618-1448501FE5F9}"/>
                    </a:ext>
                  </a:extLst>
                </p:cNvPr>
                <p:cNvSpPr/>
                <p:nvPr/>
              </p:nvSpPr>
              <p:spPr>
                <a:xfrm>
                  <a:off x="14099262" y="8682481"/>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5" y="168007"/>
                        <a:pt x="27624" y="136597"/>
                        <a:pt x="27624" y="97850"/>
                      </a:cubicBezTo>
                      <a:cubicBezTo>
                        <a:pt x="27624"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55" name="Freeform: Shape 976">
                  <a:extLst>
                    <a:ext uri="{FF2B5EF4-FFF2-40B4-BE49-F238E27FC236}">
                      <a16:creationId xmlns:a16="http://schemas.microsoft.com/office/drawing/2014/main" id="{33DE3C70-1154-4EC1-9DCF-317E69AF2FAE}"/>
                    </a:ext>
                  </a:extLst>
                </p:cNvPr>
                <p:cNvSpPr/>
                <p:nvPr/>
              </p:nvSpPr>
              <p:spPr>
                <a:xfrm>
                  <a:off x="14388349" y="8740054"/>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5" y="168007"/>
                        <a:pt x="27624" y="136597"/>
                        <a:pt x="27624" y="97850"/>
                      </a:cubicBezTo>
                      <a:cubicBezTo>
                        <a:pt x="27624"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56" name="Freeform: Shape 977">
                  <a:extLst>
                    <a:ext uri="{FF2B5EF4-FFF2-40B4-BE49-F238E27FC236}">
                      <a16:creationId xmlns:a16="http://schemas.microsoft.com/office/drawing/2014/main" id="{BB3FF4C6-81C0-4D95-8346-80992172F57C}"/>
                    </a:ext>
                  </a:extLst>
                </p:cNvPr>
                <p:cNvSpPr/>
                <p:nvPr/>
              </p:nvSpPr>
              <p:spPr>
                <a:xfrm>
                  <a:off x="14681095" y="8773921"/>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5" y="168007"/>
                        <a:pt x="27624" y="136597"/>
                        <a:pt x="27624" y="97850"/>
                      </a:cubicBezTo>
                      <a:cubicBezTo>
                        <a:pt x="27624" y="59104"/>
                        <a:pt x="58954"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57" name="Freeform: Shape 978">
                  <a:extLst>
                    <a:ext uri="{FF2B5EF4-FFF2-40B4-BE49-F238E27FC236}">
                      <a16:creationId xmlns:a16="http://schemas.microsoft.com/office/drawing/2014/main" id="{83D4F875-29D7-4DD1-AC6C-7FC65A12E10D}"/>
                    </a:ext>
                  </a:extLst>
                </p:cNvPr>
                <p:cNvSpPr/>
                <p:nvPr/>
              </p:nvSpPr>
              <p:spPr>
                <a:xfrm>
                  <a:off x="14977502" y="8814561"/>
                  <a:ext cx="182967" cy="177970"/>
                </a:xfrm>
                <a:custGeom>
                  <a:avLst/>
                  <a:gdLst>
                    <a:gd name="connsiteX0" fmla="*/ 167583 w 184157"/>
                    <a:gd name="connsiteY0" fmla="*/ 97851 h 184623"/>
                    <a:gd name="connsiteX1" fmla="*/ 97603 w 184157"/>
                    <a:gd name="connsiteY1" fmla="*/ 168007 h 184623"/>
                    <a:gd name="connsiteX2" fmla="*/ 27623 w 184157"/>
                    <a:gd name="connsiteY2" fmla="*/ 97851 h 184623"/>
                    <a:gd name="connsiteX3" fmla="*/ 97603 w 184157"/>
                    <a:gd name="connsiteY3" fmla="*/ 27694 h 184623"/>
                    <a:gd name="connsiteX4" fmla="*/ 167583 w 184157"/>
                    <a:gd name="connsiteY4" fmla="*/ 97851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1"/>
                      </a:moveTo>
                      <a:cubicBezTo>
                        <a:pt x="167583" y="136597"/>
                        <a:pt x="136252" y="168007"/>
                        <a:pt x="97603" y="168007"/>
                      </a:cubicBezTo>
                      <a:cubicBezTo>
                        <a:pt x="58955" y="168007"/>
                        <a:pt x="27623" y="136597"/>
                        <a:pt x="27623" y="97851"/>
                      </a:cubicBezTo>
                      <a:cubicBezTo>
                        <a:pt x="27623" y="59104"/>
                        <a:pt x="58954" y="27694"/>
                        <a:pt x="97603" y="27694"/>
                      </a:cubicBezTo>
                      <a:cubicBezTo>
                        <a:pt x="136252" y="27694"/>
                        <a:pt x="167583" y="59104"/>
                        <a:pt x="167583" y="97851"/>
                      </a:cubicBezTo>
                      <a:close/>
                    </a:path>
                  </a:pathLst>
                </a:custGeom>
                <a:solidFill>
                  <a:srgbClr val="E74A21"/>
                </a:solidFill>
                <a:ln w="9525" cap="flat">
                  <a:noFill/>
                  <a:prstDash val="solid"/>
                  <a:miter/>
                </a:ln>
              </p:spPr>
              <p:txBody>
                <a:bodyPr rtlCol="0" anchor="ctr"/>
                <a:lstStyle/>
                <a:p>
                  <a:endParaRPr lang="en-US" sz="633"/>
                </a:p>
              </p:txBody>
            </p:sp>
            <p:sp>
              <p:nvSpPr>
                <p:cNvPr id="1458" name="Freeform: Shape 979">
                  <a:extLst>
                    <a:ext uri="{FF2B5EF4-FFF2-40B4-BE49-F238E27FC236}">
                      <a16:creationId xmlns:a16="http://schemas.microsoft.com/office/drawing/2014/main" id="{6039F955-826F-454E-9341-3A1DE90E461C}"/>
                    </a:ext>
                  </a:extLst>
                </p:cNvPr>
                <p:cNvSpPr/>
                <p:nvPr/>
              </p:nvSpPr>
              <p:spPr>
                <a:xfrm>
                  <a:off x="15266589" y="8814561"/>
                  <a:ext cx="182967" cy="177970"/>
                </a:xfrm>
                <a:custGeom>
                  <a:avLst/>
                  <a:gdLst>
                    <a:gd name="connsiteX0" fmla="*/ 167583 w 184157"/>
                    <a:gd name="connsiteY0" fmla="*/ 97851 h 184623"/>
                    <a:gd name="connsiteX1" fmla="*/ 97603 w 184157"/>
                    <a:gd name="connsiteY1" fmla="*/ 168007 h 184623"/>
                    <a:gd name="connsiteX2" fmla="*/ 27624 w 184157"/>
                    <a:gd name="connsiteY2" fmla="*/ 97851 h 184623"/>
                    <a:gd name="connsiteX3" fmla="*/ 97603 w 184157"/>
                    <a:gd name="connsiteY3" fmla="*/ 27694 h 184623"/>
                    <a:gd name="connsiteX4" fmla="*/ 167583 w 184157"/>
                    <a:gd name="connsiteY4" fmla="*/ 97851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1"/>
                      </a:moveTo>
                      <a:cubicBezTo>
                        <a:pt x="167583" y="136597"/>
                        <a:pt x="136252" y="168007"/>
                        <a:pt x="97603" y="168007"/>
                      </a:cubicBezTo>
                      <a:cubicBezTo>
                        <a:pt x="58955" y="168007"/>
                        <a:pt x="27624" y="136597"/>
                        <a:pt x="27624" y="97851"/>
                      </a:cubicBezTo>
                      <a:cubicBezTo>
                        <a:pt x="27624" y="59104"/>
                        <a:pt x="58954" y="27694"/>
                        <a:pt x="97603" y="27694"/>
                      </a:cubicBezTo>
                      <a:cubicBezTo>
                        <a:pt x="136252" y="27694"/>
                        <a:pt x="167583" y="59104"/>
                        <a:pt x="167583" y="97851"/>
                      </a:cubicBezTo>
                      <a:close/>
                    </a:path>
                  </a:pathLst>
                </a:custGeom>
                <a:solidFill>
                  <a:srgbClr val="E74A21"/>
                </a:solidFill>
                <a:ln w="9525" cap="flat">
                  <a:noFill/>
                  <a:prstDash val="solid"/>
                  <a:miter/>
                </a:ln>
              </p:spPr>
              <p:txBody>
                <a:bodyPr rtlCol="0" anchor="ctr"/>
                <a:lstStyle/>
                <a:p>
                  <a:endParaRPr lang="en-US" sz="633"/>
                </a:p>
              </p:txBody>
            </p:sp>
            <p:sp>
              <p:nvSpPr>
                <p:cNvPr id="1459" name="Freeform: Shape 980">
                  <a:extLst>
                    <a:ext uri="{FF2B5EF4-FFF2-40B4-BE49-F238E27FC236}">
                      <a16:creationId xmlns:a16="http://schemas.microsoft.com/office/drawing/2014/main" id="{B0C7B6C6-720B-4774-978F-2545F9E95C67}"/>
                    </a:ext>
                  </a:extLst>
                </p:cNvPr>
                <p:cNvSpPr/>
                <p:nvPr/>
              </p:nvSpPr>
              <p:spPr>
                <a:xfrm>
                  <a:off x="15566655" y="8740054"/>
                  <a:ext cx="182967" cy="177970"/>
                </a:xfrm>
                <a:custGeom>
                  <a:avLst/>
                  <a:gdLst>
                    <a:gd name="connsiteX0" fmla="*/ 167583 w 184157"/>
                    <a:gd name="connsiteY0" fmla="*/ 97850 h 184623"/>
                    <a:gd name="connsiteX1" fmla="*/ 97603 w 184157"/>
                    <a:gd name="connsiteY1" fmla="*/ 168007 h 184623"/>
                    <a:gd name="connsiteX2" fmla="*/ 27623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5" y="168007"/>
                        <a:pt x="27623" y="136597"/>
                        <a:pt x="27623" y="97850"/>
                      </a:cubicBezTo>
                      <a:cubicBezTo>
                        <a:pt x="27623" y="59104"/>
                        <a:pt x="58954"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0" name="Freeform: Shape 981">
                  <a:extLst>
                    <a:ext uri="{FF2B5EF4-FFF2-40B4-BE49-F238E27FC236}">
                      <a16:creationId xmlns:a16="http://schemas.microsoft.com/office/drawing/2014/main" id="{78DFC831-7F64-4BDD-951D-CA4B94BE6192}"/>
                    </a:ext>
                  </a:extLst>
                </p:cNvPr>
                <p:cNvSpPr/>
                <p:nvPr/>
              </p:nvSpPr>
              <p:spPr>
                <a:xfrm>
                  <a:off x="15863060" y="8740054"/>
                  <a:ext cx="182967" cy="177970"/>
                </a:xfrm>
                <a:custGeom>
                  <a:avLst/>
                  <a:gdLst>
                    <a:gd name="connsiteX0" fmla="*/ 167583 w 184157"/>
                    <a:gd name="connsiteY0" fmla="*/ 97850 h 184623"/>
                    <a:gd name="connsiteX1" fmla="*/ 97603 w 184157"/>
                    <a:gd name="connsiteY1" fmla="*/ 168007 h 184623"/>
                    <a:gd name="connsiteX2" fmla="*/ 27623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4" y="168007"/>
                        <a:pt x="27623" y="136597"/>
                        <a:pt x="27623" y="97850"/>
                      </a:cubicBezTo>
                      <a:cubicBezTo>
                        <a:pt x="27623" y="59104"/>
                        <a:pt x="58954"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1" name="Freeform: Shape 982">
                  <a:extLst>
                    <a:ext uri="{FF2B5EF4-FFF2-40B4-BE49-F238E27FC236}">
                      <a16:creationId xmlns:a16="http://schemas.microsoft.com/office/drawing/2014/main" id="{C2182DFA-4122-4A33-9E78-B02D934F8E19}"/>
                    </a:ext>
                  </a:extLst>
                </p:cNvPr>
                <p:cNvSpPr/>
                <p:nvPr/>
              </p:nvSpPr>
              <p:spPr>
                <a:xfrm>
                  <a:off x="16152147" y="8828108"/>
                  <a:ext cx="182967" cy="177970"/>
                </a:xfrm>
                <a:custGeom>
                  <a:avLst/>
                  <a:gdLst>
                    <a:gd name="connsiteX0" fmla="*/ 167583 w 184157"/>
                    <a:gd name="connsiteY0" fmla="*/ 97850 h 184623"/>
                    <a:gd name="connsiteX1" fmla="*/ 97603 w 184157"/>
                    <a:gd name="connsiteY1" fmla="*/ 168007 h 184623"/>
                    <a:gd name="connsiteX2" fmla="*/ 27623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5" y="168007"/>
                        <a:pt x="27623" y="136597"/>
                        <a:pt x="27623" y="97850"/>
                      </a:cubicBezTo>
                      <a:cubicBezTo>
                        <a:pt x="27623"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2" name="Freeform: Shape 983">
                  <a:extLst>
                    <a:ext uri="{FF2B5EF4-FFF2-40B4-BE49-F238E27FC236}">
                      <a16:creationId xmlns:a16="http://schemas.microsoft.com/office/drawing/2014/main" id="{14532454-DEF1-48B9-8407-5508D47310DF}"/>
                    </a:ext>
                  </a:extLst>
                </p:cNvPr>
                <p:cNvSpPr/>
                <p:nvPr/>
              </p:nvSpPr>
              <p:spPr>
                <a:xfrm>
                  <a:off x="16448554" y="8838268"/>
                  <a:ext cx="182967" cy="177970"/>
                </a:xfrm>
                <a:custGeom>
                  <a:avLst/>
                  <a:gdLst>
                    <a:gd name="connsiteX0" fmla="*/ 167583 w 184157"/>
                    <a:gd name="connsiteY0" fmla="*/ 97850 h 184623"/>
                    <a:gd name="connsiteX1" fmla="*/ 97603 w 184157"/>
                    <a:gd name="connsiteY1" fmla="*/ 168007 h 184623"/>
                    <a:gd name="connsiteX2" fmla="*/ 27623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4" y="168007"/>
                        <a:pt x="27623" y="136597"/>
                        <a:pt x="27623" y="97850"/>
                      </a:cubicBezTo>
                      <a:cubicBezTo>
                        <a:pt x="27623" y="59104"/>
                        <a:pt x="58954"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3" name="Freeform: Shape 984">
                  <a:extLst>
                    <a:ext uri="{FF2B5EF4-FFF2-40B4-BE49-F238E27FC236}">
                      <a16:creationId xmlns:a16="http://schemas.microsoft.com/office/drawing/2014/main" id="{A45F6E9A-0938-44C7-83BD-A58745C59FEE}"/>
                    </a:ext>
                  </a:extLst>
                </p:cNvPr>
                <p:cNvSpPr/>
                <p:nvPr/>
              </p:nvSpPr>
              <p:spPr>
                <a:xfrm>
                  <a:off x="16741300" y="8838268"/>
                  <a:ext cx="182967" cy="177970"/>
                </a:xfrm>
                <a:custGeom>
                  <a:avLst/>
                  <a:gdLst>
                    <a:gd name="connsiteX0" fmla="*/ 167583 w 184157"/>
                    <a:gd name="connsiteY0" fmla="*/ 97850 h 184623"/>
                    <a:gd name="connsiteX1" fmla="*/ 97603 w 184157"/>
                    <a:gd name="connsiteY1" fmla="*/ 168007 h 184623"/>
                    <a:gd name="connsiteX2" fmla="*/ 27623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4" y="168007"/>
                        <a:pt x="27623" y="136597"/>
                        <a:pt x="27623" y="97850"/>
                      </a:cubicBezTo>
                      <a:cubicBezTo>
                        <a:pt x="27623" y="59104"/>
                        <a:pt x="58954"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4" name="Freeform: Shape 985">
                  <a:extLst>
                    <a:ext uri="{FF2B5EF4-FFF2-40B4-BE49-F238E27FC236}">
                      <a16:creationId xmlns:a16="http://schemas.microsoft.com/office/drawing/2014/main" id="{F03482B6-583F-4EC5-91B8-7EFD811E1AC0}"/>
                    </a:ext>
                  </a:extLst>
                </p:cNvPr>
                <p:cNvSpPr/>
                <p:nvPr/>
              </p:nvSpPr>
              <p:spPr>
                <a:xfrm>
                  <a:off x="17034048" y="8872134"/>
                  <a:ext cx="182967" cy="177970"/>
                </a:xfrm>
                <a:custGeom>
                  <a:avLst/>
                  <a:gdLst>
                    <a:gd name="connsiteX0" fmla="*/ 167583 w 184157"/>
                    <a:gd name="connsiteY0" fmla="*/ 97850 h 184623"/>
                    <a:gd name="connsiteX1" fmla="*/ 97603 w 184157"/>
                    <a:gd name="connsiteY1" fmla="*/ 168007 h 184623"/>
                    <a:gd name="connsiteX2" fmla="*/ 27623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4" y="168007"/>
                        <a:pt x="27623" y="136597"/>
                        <a:pt x="27623" y="97850"/>
                      </a:cubicBezTo>
                      <a:cubicBezTo>
                        <a:pt x="27623" y="59104"/>
                        <a:pt x="58954"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5" name="Freeform: Shape 986">
                  <a:extLst>
                    <a:ext uri="{FF2B5EF4-FFF2-40B4-BE49-F238E27FC236}">
                      <a16:creationId xmlns:a16="http://schemas.microsoft.com/office/drawing/2014/main" id="{9B011500-8A49-4E73-A59F-B19DFA8B3790}"/>
                    </a:ext>
                  </a:extLst>
                </p:cNvPr>
                <p:cNvSpPr/>
                <p:nvPr/>
              </p:nvSpPr>
              <p:spPr>
                <a:xfrm>
                  <a:off x="17326794" y="8919547"/>
                  <a:ext cx="182967" cy="177970"/>
                </a:xfrm>
                <a:custGeom>
                  <a:avLst/>
                  <a:gdLst>
                    <a:gd name="connsiteX0" fmla="*/ 167583 w 184157"/>
                    <a:gd name="connsiteY0" fmla="*/ 97850 h 184623"/>
                    <a:gd name="connsiteX1" fmla="*/ 97603 w 184157"/>
                    <a:gd name="connsiteY1" fmla="*/ 168007 h 184623"/>
                    <a:gd name="connsiteX2" fmla="*/ 27623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4" y="168007"/>
                        <a:pt x="27623" y="136597"/>
                        <a:pt x="27623" y="97850"/>
                      </a:cubicBezTo>
                      <a:cubicBezTo>
                        <a:pt x="27623" y="59104"/>
                        <a:pt x="58954"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6" name="Freeform: Shape 987">
                  <a:extLst>
                    <a:ext uri="{FF2B5EF4-FFF2-40B4-BE49-F238E27FC236}">
                      <a16:creationId xmlns:a16="http://schemas.microsoft.com/office/drawing/2014/main" id="{5977FD27-3A1F-46AE-BB9E-F117699E86CF}"/>
                    </a:ext>
                  </a:extLst>
                </p:cNvPr>
                <p:cNvSpPr/>
                <p:nvPr/>
              </p:nvSpPr>
              <p:spPr>
                <a:xfrm>
                  <a:off x="17623200" y="9021148"/>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5" y="168007"/>
                        <a:pt x="27624" y="136597"/>
                        <a:pt x="27624" y="97850"/>
                      </a:cubicBezTo>
                      <a:cubicBezTo>
                        <a:pt x="27624"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7" name="Freeform: Shape 988">
                  <a:extLst>
                    <a:ext uri="{FF2B5EF4-FFF2-40B4-BE49-F238E27FC236}">
                      <a16:creationId xmlns:a16="http://schemas.microsoft.com/office/drawing/2014/main" id="{12E36FB7-2C60-4134-B978-2707FC867C26}"/>
                    </a:ext>
                  </a:extLst>
                </p:cNvPr>
                <p:cNvSpPr/>
                <p:nvPr/>
              </p:nvSpPr>
              <p:spPr>
                <a:xfrm>
                  <a:off x="17915947" y="9021148"/>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5" y="168007"/>
                        <a:pt x="27624" y="136597"/>
                        <a:pt x="27624" y="97850"/>
                      </a:cubicBezTo>
                      <a:cubicBezTo>
                        <a:pt x="27624"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8" name="Freeform: Shape 989">
                  <a:extLst>
                    <a:ext uri="{FF2B5EF4-FFF2-40B4-BE49-F238E27FC236}">
                      <a16:creationId xmlns:a16="http://schemas.microsoft.com/office/drawing/2014/main" id="{F802A058-BE96-4656-8985-483E6E06ECAC}"/>
                    </a:ext>
                  </a:extLst>
                </p:cNvPr>
                <p:cNvSpPr/>
                <p:nvPr/>
              </p:nvSpPr>
              <p:spPr>
                <a:xfrm>
                  <a:off x="18212353" y="8987281"/>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4" y="168007"/>
                        <a:pt x="27624" y="136597"/>
                        <a:pt x="27624" y="97850"/>
                      </a:cubicBezTo>
                      <a:cubicBezTo>
                        <a:pt x="27624"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69" name="Freeform: Shape 990">
                  <a:extLst>
                    <a:ext uri="{FF2B5EF4-FFF2-40B4-BE49-F238E27FC236}">
                      <a16:creationId xmlns:a16="http://schemas.microsoft.com/office/drawing/2014/main" id="{C008B405-D904-4812-AAAF-68EDE3BA34DF}"/>
                    </a:ext>
                  </a:extLst>
                </p:cNvPr>
                <p:cNvSpPr/>
                <p:nvPr/>
              </p:nvSpPr>
              <p:spPr>
                <a:xfrm>
                  <a:off x="18505100" y="8956801"/>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4" y="168007"/>
                        <a:pt x="27624" y="136597"/>
                        <a:pt x="27624" y="97850"/>
                      </a:cubicBezTo>
                      <a:cubicBezTo>
                        <a:pt x="27624"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70" name="Freeform: Shape 991">
                  <a:extLst>
                    <a:ext uri="{FF2B5EF4-FFF2-40B4-BE49-F238E27FC236}">
                      <a16:creationId xmlns:a16="http://schemas.microsoft.com/office/drawing/2014/main" id="{BA65E565-01C3-4D58-A6CD-01C1540458C2}"/>
                    </a:ext>
                  </a:extLst>
                </p:cNvPr>
                <p:cNvSpPr/>
                <p:nvPr/>
              </p:nvSpPr>
              <p:spPr>
                <a:xfrm>
                  <a:off x="18790528" y="8936481"/>
                  <a:ext cx="182967" cy="177970"/>
                </a:xfrm>
                <a:custGeom>
                  <a:avLst/>
                  <a:gdLst>
                    <a:gd name="connsiteX0" fmla="*/ 167583 w 184157"/>
                    <a:gd name="connsiteY0" fmla="*/ 97850 h 184623"/>
                    <a:gd name="connsiteX1" fmla="*/ 97603 w 184157"/>
                    <a:gd name="connsiteY1" fmla="*/ 168007 h 184623"/>
                    <a:gd name="connsiteX2" fmla="*/ 27624 w 184157"/>
                    <a:gd name="connsiteY2" fmla="*/ 97850 h 184623"/>
                    <a:gd name="connsiteX3" fmla="*/ 97603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3" y="168007"/>
                      </a:cubicBezTo>
                      <a:cubicBezTo>
                        <a:pt x="58954" y="168007"/>
                        <a:pt x="27624" y="136597"/>
                        <a:pt x="27624" y="97850"/>
                      </a:cubicBezTo>
                      <a:cubicBezTo>
                        <a:pt x="27624" y="59104"/>
                        <a:pt x="58955" y="27694"/>
                        <a:pt x="97603"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71" name="Freeform: Shape 992">
                  <a:extLst>
                    <a:ext uri="{FF2B5EF4-FFF2-40B4-BE49-F238E27FC236}">
                      <a16:creationId xmlns:a16="http://schemas.microsoft.com/office/drawing/2014/main" id="{ECDA9CCC-C17F-42B5-88B1-F211E97C20CC}"/>
                    </a:ext>
                  </a:extLst>
                </p:cNvPr>
                <p:cNvSpPr/>
                <p:nvPr/>
              </p:nvSpPr>
              <p:spPr>
                <a:xfrm>
                  <a:off x="19094252" y="8919547"/>
                  <a:ext cx="182967" cy="177970"/>
                </a:xfrm>
                <a:custGeom>
                  <a:avLst/>
                  <a:gdLst>
                    <a:gd name="connsiteX0" fmla="*/ 167583 w 184157"/>
                    <a:gd name="connsiteY0" fmla="*/ 97850 h 184623"/>
                    <a:gd name="connsiteX1" fmla="*/ 97604 w 184157"/>
                    <a:gd name="connsiteY1" fmla="*/ 168007 h 184623"/>
                    <a:gd name="connsiteX2" fmla="*/ 27624 w 184157"/>
                    <a:gd name="connsiteY2" fmla="*/ 97850 h 184623"/>
                    <a:gd name="connsiteX3" fmla="*/ 97604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4" y="168007"/>
                      </a:cubicBezTo>
                      <a:cubicBezTo>
                        <a:pt x="58955" y="168007"/>
                        <a:pt x="27624" y="136597"/>
                        <a:pt x="27624" y="97850"/>
                      </a:cubicBezTo>
                      <a:cubicBezTo>
                        <a:pt x="27624" y="59104"/>
                        <a:pt x="58955" y="27694"/>
                        <a:pt x="97604"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72" name="Freeform: Shape 993">
                  <a:extLst>
                    <a:ext uri="{FF2B5EF4-FFF2-40B4-BE49-F238E27FC236}">
                      <a16:creationId xmlns:a16="http://schemas.microsoft.com/office/drawing/2014/main" id="{6B206593-EAA4-4F02-AFB0-29ED3B9DD83E}"/>
                    </a:ext>
                  </a:extLst>
                </p:cNvPr>
                <p:cNvSpPr/>
                <p:nvPr/>
              </p:nvSpPr>
              <p:spPr>
                <a:xfrm>
                  <a:off x="19386999" y="8902614"/>
                  <a:ext cx="182967" cy="177970"/>
                </a:xfrm>
                <a:custGeom>
                  <a:avLst/>
                  <a:gdLst>
                    <a:gd name="connsiteX0" fmla="*/ 167583 w 184157"/>
                    <a:gd name="connsiteY0" fmla="*/ 97850 h 184623"/>
                    <a:gd name="connsiteX1" fmla="*/ 97604 w 184157"/>
                    <a:gd name="connsiteY1" fmla="*/ 168007 h 184623"/>
                    <a:gd name="connsiteX2" fmla="*/ 27624 w 184157"/>
                    <a:gd name="connsiteY2" fmla="*/ 97850 h 184623"/>
                    <a:gd name="connsiteX3" fmla="*/ 97604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4" y="168007"/>
                      </a:cubicBezTo>
                      <a:cubicBezTo>
                        <a:pt x="58955" y="168007"/>
                        <a:pt x="27624" y="136597"/>
                        <a:pt x="27624" y="97850"/>
                      </a:cubicBezTo>
                      <a:cubicBezTo>
                        <a:pt x="27624" y="59104"/>
                        <a:pt x="58955" y="27694"/>
                        <a:pt x="97604"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73" name="Freeform: Shape 994">
                  <a:extLst>
                    <a:ext uri="{FF2B5EF4-FFF2-40B4-BE49-F238E27FC236}">
                      <a16:creationId xmlns:a16="http://schemas.microsoft.com/office/drawing/2014/main" id="{93A9683A-CD32-4892-9D0F-F4C168C034BC}"/>
                    </a:ext>
                  </a:extLst>
                </p:cNvPr>
                <p:cNvSpPr/>
                <p:nvPr/>
              </p:nvSpPr>
              <p:spPr>
                <a:xfrm>
                  <a:off x="19676087" y="8885681"/>
                  <a:ext cx="182967" cy="177970"/>
                </a:xfrm>
                <a:custGeom>
                  <a:avLst/>
                  <a:gdLst>
                    <a:gd name="connsiteX0" fmla="*/ 167583 w 184157"/>
                    <a:gd name="connsiteY0" fmla="*/ 97851 h 184623"/>
                    <a:gd name="connsiteX1" fmla="*/ 97603 w 184157"/>
                    <a:gd name="connsiteY1" fmla="*/ 168007 h 184623"/>
                    <a:gd name="connsiteX2" fmla="*/ 27624 w 184157"/>
                    <a:gd name="connsiteY2" fmla="*/ 97851 h 184623"/>
                    <a:gd name="connsiteX3" fmla="*/ 97603 w 184157"/>
                    <a:gd name="connsiteY3" fmla="*/ 27694 h 184623"/>
                    <a:gd name="connsiteX4" fmla="*/ 167583 w 184157"/>
                    <a:gd name="connsiteY4" fmla="*/ 97851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1"/>
                      </a:moveTo>
                      <a:cubicBezTo>
                        <a:pt x="167583" y="136597"/>
                        <a:pt x="136252" y="168007"/>
                        <a:pt x="97603" y="168007"/>
                      </a:cubicBezTo>
                      <a:cubicBezTo>
                        <a:pt x="58954" y="168007"/>
                        <a:pt x="27624" y="136597"/>
                        <a:pt x="27624" y="97851"/>
                      </a:cubicBezTo>
                      <a:cubicBezTo>
                        <a:pt x="27624" y="59104"/>
                        <a:pt x="58955" y="27694"/>
                        <a:pt x="97603" y="27694"/>
                      </a:cubicBezTo>
                      <a:cubicBezTo>
                        <a:pt x="136252" y="27694"/>
                        <a:pt x="167583" y="59104"/>
                        <a:pt x="167583" y="97851"/>
                      </a:cubicBezTo>
                      <a:close/>
                    </a:path>
                  </a:pathLst>
                </a:custGeom>
                <a:solidFill>
                  <a:srgbClr val="E74A21"/>
                </a:solidFill>
                <a:ln w="9525" cap="flat">
                  <a:noFill/>
                  <a:prstDash val="solid"/>
                  <a:miter/>
                </a:ln>
              </p:spPr>
              <p:txBody>
                <a:bodyPr rtlCol="0" anchor="ctr"/>
                <a:lstStyle/>
                <a:p>
                  <a:endParaRPr lang="en-US" sz="633"/>
                </a:p>
              </p:txBody>
            </p:sp>
            <p:sp>
              <p:nvSpPr>
                <p:cNvPr id="1474" name="Freeform: Shape 995">
                  <a:extLst>
                    <a:ext uri="{FF2B5EF4-FFF2-40B4-BE49-F238E27FC236}">
                      <a16:creationId xmlns:a16="http://schemas.microsoft.com/office/drawing/2014/main" id="{E98E0F15-70E6-4362-8CAC-E882134F9879}"/>
                    </a:ext>
                  </a:extLst>
                </p:cNvPr>
                <p:cNvSpPr/>
                <p:nvPr/>
              </p:nvSpPr>
              <p:spPr>
                <a:xfrm>
                  <a:off x="19972492" y="8902614"/>
                  <a:ext cx="182967" cy="177970"/>
                </a:xfrm>
                <a:custGeom>
                  <a:avLst/>
                  <a:gdLst>
                    <a:gd name="connsiteX0" fmla="*/ 167583 w 184157"/>
                    <a:gd name="connsiteY0" fmla="*/ 97850 h 184623"/>
                    <a:gd name="connsiteX1" fmla="*/ 97604 w 184157"/>
                    <a:gd name="connsiteY1" fmla="*/ 168007 h 184623"/>
                    <a:gd name="connsiteX2" fmla="*/ 27624 w 184157"/>
                    <a:gd name="connsiteY2" fmla="*/ 97850 h 184623"/>
                    <a:gd name="connsiteX3" fmla="*/ 97604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4" y="168007"/>
                      </a:cubicBezTo>
                      <a:cubicBezTo>
                        <a:pt x="58955" y="168007"/>
                        <a:pt x="27624" y="136597"/>
                        <a:pt x="27624" y="97850"/>
                      </a:cubicBezTo>
                      <a:cubicBezTo>
                        <a:pt x="27624" y="59104"/>
                        <a:pt x="58955" y="27694"/>
                        <a:pt x="97604" y="27694"/>
                      </a:cubicBezTo>
                      <a:cubicBezTo>
                        <a:pt x="136252"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75" name="Freeform: Shape 996">
                  <a:extLst>
                    <a:ext uri="{FF2B5EF4-FFF2-40B4-BE49-F238E27FC236}">
                      <a16:creationId xmlns:a16="http://schemas.microsoft.com/office/drawing/2014/main" id="{E017A9A6-2D38-4641-96E1-103538681DB5}"/>
                    </a:ext>
                  </a:extLst>
                </p:cNvPr>
                <p:cNvSpPr/>
                <p:nvPr/>
              </p:nvSpPr>
              <p:spPr>
                <a:xfrm>
                  <a:off x="20268899" y="8919547"/>
                  <a:ext cx="182967" cy="177970"/>
                </a:xfrm>
                <a:custGeom>
                  <a:avLst/>
                  <a:gdLst>
                    <a:gd name="connsiteX0" fmla="*/ 167583 w 184157"/>
                    <a:gd name="connsiteY0" fmla="*/ 97850 h 184623"/>
                    <a:gd name="connsiteX1" fmla="*/ 97604 w 184157"/>
                    <a:gd name="connsiteY1" fmla="*/ 168007 h 184623"/>
                    <a:gd name="connsiteX2" fmla="*/ 27624 w 184157"/>
                    <a:gd name="connsiteY2" fmla="*/ 97850 h 184623"/>
                    <a:gd name="connsiteX3" fmla="*/ 97604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4" y="168007"/>
                      </a:cubicBezTo>
                      <a:cubicBezTo>
                        <a:pt x="58955" y="168007"/>
                        <a:pt x="27624" y="136597"/>
                        <a:pt x="27624" y="97850"/>
                      </a:cubicBezTo>
                      <a:cubicBezTo>
                        <a:pt x="27624" y="59104"/>
                        <a:pt x="58955" y="27694"/>
                        <a:pt x="97604" y="27694"/>
                      </a:cubicBezTo>
                      <a:cubicBezTo>
                        <a:pt x="136253"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76" name="Freeform: Shape 997">
                  <a:extLst>
                    <a:ext uri="{FF2B5EF4-FFF2-40B4-BE49-F238E27FC236}">
                      <a16:creationId xmlns:a16="http://schemas.microsoft.com/office/drawing/2014/main" id="{E5BDB155-B743-4695-BBBB-1C55F4B3F98B}"/>
                    </a:ext>
                  </a:extLst>
                </p:cNvPr>
                <p:cNvSpPr/>
                <p:nvPr/>
              </p:nvSpPr>
              <p:spPr>
                <a:xfrm>
                  <a:off x="20561645" y="8936481"/>
                  <a:ext cx="182967" cy="177970"/>
                </a:xfrm>
                <a:custGeom>
                  <a:avLst/>
                  <a:gdLst>
                    <a:gd name="connsiteX0" fmla="*/ 167583 w 184157"/>
                    <a:gd name="connsiteY0" fmla="*/ 97850 h 184623"/>
                    <a:gd name="connsiteX1" fmla="*/ 97604 w 184157"/>
                    <a:gd name="connsiteY1" fmla="*/ 168007 h 184623"/>
                    <a:gd name="connsiteX2" fmla="*/ 27624 w 184157"/>
                    <a:gd name="connsiteY2" fmla="*/ 97850 h 184623"/>
                    <a:gd name="connsiteX3" fmla="*/ 97604 w 184157"/>
                    <a:gd name="connsiteY3" fmla="*/ 27694 h 184623"/>
                    <a:gd name="connsiteX4" fmla="*/ 167583 w 184157"/>
                    <a:gd name="connsiteY4" fmla="*/ 97850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0"/>
                      </a:moveTo>
                      <a:cubicBezTo>
                        <a:pt x="167583" y="136597"/>
                        <a:pt x="136252" y="168007"/>
                        <a:pt x="97604" y="168007"/>
                      </a:cubicBezTo>
                      <a:cubicBezTo>
                        <a:pt x="58955" y="168007"/>
                        <a:pt x="27624" y="136597"/>
                        <a:pt x="27624" y="97850"/>
                      </a:cubicBezTo>
                      <a:cubicBezTo>
                        <a:pt x="27624" y="59104"/>
                        <a:pt x="58955" y="27694"/>
                        <a:pt x="97604" y="27694"/>
                      </a:cubicBezTo>
                      <a:cubicBezTo>
                        <a:pt x="136253" y="27694"/>
                        <a:pt x="167583" y="59104"/>
                        <a:pt x="167583" y="97850"/>
                      </a:cubicBezTo>
                      <a:close/>
                    </a:path>
                  </a:pathLst>
                </a:custGeom>
                <a:solidFill>
                  <a:srgbClr val="E74A21"/>
                </a:solidFill>
                <a:ln w="9525" cap="flat">
                  <a:noFill/>
                  <a:prstDash val="solid"/>
                  <a:miter/>
                </a:ln>
              </p:spPr>
              <p:txBody>
                <a:bodyPr rtlCol="0" anchor="ctr"/>
                <a:lstStyle/>
                <a:p>
                  <a:endParaRPr lang="en-US" sz="633"/>
                </a:p>
              </p:txBody>
            </p:sp>
            <p:sp>
              <p:nvSpPr>
                <p:cNvPr id="1477" name="Freeform: Shape 998">
                  <a:extLst>
                    <a:ext uri="{FF2B5EF4-FFF2-40B4-BE49-F238E27FC236}">
                      <a16:creationId xmlns:a16="http://schemas.microsoft.com/office/drawing/2014/main" id="{3A325A1D-3A6E-455B-8E12-9606905201DF}"/>
                    </a:ext>
                  </a:extLst>
                </p:cNvPr>
                <p:cNvSpPr/>
                <p:nvPr/>
              </p:nvSpPr>
              <p:spPr>
                <a:xfrm>
                  <a:off x="20854393" y="8950028"/>
                  <a:ext cx="182967" cy="177970"/>
                </a:xfrm>
                <a:custGeom>
                  <a:avLst/>
                  <a:gdLst>
                    <a:gd name="connsiteX0" fmla="*/ 167583 w 184157"/>
                    <a:gd name="connsiteY0" fmla="*/ 97851 h 184623"/>
                    <a:gd name="connsiteX1" fmla="*/ 97604 w 184157"/>
                    <a:gd name="connsiteY1" fmla="*/ 168007 h 184623"/>
                    <a:gd name="connsiteX2" fmla="*/ 27624 w 184157"/>
                    <a:gd name="connsiteY2" fmla="*/ 97851 h 184623"/>
                    <a:gd name="connsiteX3" fmla="*/ 97604 w 184157"/>
                    <a:gd name="connsiteY3" fmla="*/ 27694 h 184623"/>
                    <a:gd name="connsiteX4" fmla="*/ 167583 w 184157"/>
                    <a:gd name="connsiteY4" fmla="*/ 97851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1"/>
                      </a:moveTo>
                      <a:cubicBezTo>
                        <a:pt x="167583" y="136597"/>
                        <a:pt x="136252" y="168007"/>
                        <a:pt x="97604" y="168007"/>
                      </a:cubicBezTo>
                      <a:cubicBezTo>
                        <a:pt x="58955" y="168007"/>
                        <a:pt x="27624" y="136597"/>
                        <a:pt x="27624" y="97851"/>
                      </a:cubicBezTo>
                      <a:cubicBezTo>
                        <a:pt x="27624" y="59104"/>
                        <a:pt x="58955" y="27694"/>
                        <a:pt x="97604" y="27694"/>
                      </a:cubicBezTo>
                      <a:cubicBezTo>
                        <a:pt x="136253" y="27694"/>
                        <a:pt x="167583" y="59104"/>
                        <a:pt x="167583" y="97851"/>
                      </a:cubicBezTo>
                      <a:close/>
                    </a:path>
                  </a:pathLst>
                </a:custGeom>
                <a:solidFill>
                  <a:srgbClr val="E74A21"/>
                </a:solidFill>
                <a:ln w="9525" cap="flat">
                  <a:noFill/>
                  <a:prstDash val="solid"/>
                  <a:miter/>
                </a:ln>
              </p:spPr>
              <p:txBody>
                <a:bodyPr rtlCol="0" anchor="ctr"/>
                <a:lstStyle/>
                <a:p>
                  <a:endParaRPr lang="en-US" sz="633"/>
                </a:p>
              </p:txBody>
            </p:sp>
            <p:sp>
              <p:nvSpPr>
                <p:cNvPr id="1478" name="Freeform: Shape 999">
                  <a:extLst>
                    <a:ext uri="{FF2B5EF4-FFF2-40B4-BE49-F238E27FC236}">
                      <a16:creationId xmlns:a16="http://schemas.microsoft.com/office/drawing/2014/main" id="{0DFA6A97-159A-4788-9548-4B107CC99080}"/>
                    </a:ext>
                  </a:extLst>
                </p:cNvPr>
                <p:cNvSpPr/>
                <p:nvPr/>
              </p:nvSpPr>
              <p:spPr>
                <a:xfrm>
                  <a:off x="21147139" y="8950028"/>
                  <a:ext cx="182967" cy="177970"/>
                </a:xfrm>
                <a:custGeom>
                  <a:avLst/>
                  <a:gdLst>
                    <a:gd name="connsiteX0" fmla="*/ 167583 w 184157"/>
                    <a:gd name="connsiteY0" fmla="*/ 97851 h 184623"/>
                    <a:gd name="connsiteX1" fmla="*/ 97604 w 184157"/>
                    <a:gd name="connsiteY1" fmla="*/ 168007 h 184623"/>
                    <a:gd name="connsiteX2" fmla="*/ 27624 w 184157"/>
                    <a:gd name="connsiteY2" fmla="*/ 97851 h 184623"/>
                    <a:gd name="connsiteX3" fmla="*/ 97604 w 184157"/>
                    <a:gd name="connsiteY3" fmla="*/ 27694 h 184623"/>
                    <a:gd name="connsiteX4" fmla="*/ 167583 w 184157"/>
                    <a:gd name="connsiteY4" fmla="*/ 97851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1"/>
                      </a:moveTo>
                      <a:cubicBezTo>
                        <a:pt x="167583" y="136597"/>
                        <a:pt x="136252" y="168007"/>
                        <a:pt x="97604" y="168007"/>
                      </a:cubicBezTo>
                      <a:cubicBezTo>
                        <a:pt x="58955" y="168007"/>
                        <a:pt x="27624" y="136597"/>
                        <a:pt x="27624" y="97851"/>
                      </a:cubicBezTo>
                      <a:cubicBezTo>
                        <a:pt x="27624" y="59104"/>
                        <a:pt x="58955" y="27694"/>
                        <a:pt x="97604" y="27694"/>
                      </a:cubicBezTo>
                      <a:cubicBezTo>
                        <a:pt x="136253" y="27694"/>
                        <a:pt x="167583" y="59104"/>
                        <a:pt x="167583" y="97851"/>
                      </a:cubicBezTo>
                      <a:close/>
                    </a:path>
                  </a:pathLst>
                </a:custGeom>
                <a:solidFill>
                  <a:srgbClr val="E74A21"/>
                </a:solidFill>
                <a:ln w="9525" cap="flat">
                  <a:noFill/>
                  <a:prstDash val="solid"/>
                  <a:miter/>
                </a:ln>
              </p:spPr>
              <p:txBody>
                <a:bodyPr rtlCol="0" anchor="ctr"/>
                <a:lstStyle/>
                <a:p>
                  <a:endParaRPr lang="en-US" sz="633"/>
                </a:p>
              </p:txBody>
            </p:sp>
            <p:sp>
              <p:nvSpPr>
                <p:cNvPr id="1479" name="Freeform: Shape 1000">
                  <a:extLst>
                    <a:ext uri="{FF2B5EF4-FFF2-40B4-BE49-F238E27FC236}">
                      <a16:creationId xmlns:a16="http://schemas.microsoft.com/office/drawing/2014/main" id="{50AEC523-62DC-41F0-A6B1-C6A5F0388D05}"/>
                    </a:ext>
                  </a:extLst>
                </p:cNvPr>
                <p:cNvSpPr/>
                <p:nvPr/>
              </p:nvSpPr>
              <p:spPr>
                <a:xfrm>
                  <a:off x="21443545" y="8977120"/>
                  <a:ext cx="182967" cy="177970"/>
                </a:xfrm>
                <a:custGeom>
                  <a:avLst/>
                  <a:gdLst>
                    <a:gd name="connsiteX0" fmla="*/ 167583 w 184157"/>
                    <a:gd name="connsiteY0" fmla="*/ 97851 h 184623"/>
                    <a:gd name="connsiteX1" fmla="*/ 97603 w 184157"/>
                    <a:gd name="connsiteY1" fmla="*/ 168007 h 184623"/>
                    <a:gd name="connsiteX2" fmla="*/ 27624 w 184157"/>
                    <a:gd name="connsiteY2" fmla="*/ 97851 h 184623"/>
                    <a:gd name="connsiteX3" fmla="*/ 97603 w 184157"/>
                    <a:gd name="connsiteY3" fmla="*/ 27694 h 184623"/>
                    <a:gd name="connsiteX4" fmla="*/ 167583 w 184157"/>
                    <a:gd name="connsiteY4" fmla="*/ 97851 h 18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57" h="184623">
                      <a:moveTo>
                        <a:pt x="167583" y="97851"/>
                      </a:moveTo>
                      <a:cubicBezTo>
                        <a:pt x="167583" y="136597"/>
                        <a:pt x="136252" y="168007"/>
                        <a:pt x="97603" y="168007"/>
                      </a:cubicBezTo>
                      <a:cubicBezTo>
                        <a:pt x="58954" y="168007"/>
                        <a:pt x="27624" y="136597"/>
                        <a:pt x="27624" y="97851"/>
                      </a:cubicBezTo>
                      <a:cubicBezTo>
                        <a:pt x="27624" y="59104"/>
                        <a:pt x="58955" y="27694"/>
                        <a:pt x="97603" y="27694"/>
                      </a:cubicBezTo>
                      <a:cubicBezTo>
                        <a:pt x="136252" y="27694"/>
                        <a:pt x="167583" y="59104"/>
                        <a:pt x="167583" y="97851"/>
                      </a:cubicBezTo>
                      <a:close/>
                    </a:path>
                  </a:pathLst>
                </a:custGeom>
                <a:solidFill>
                  <a:srgbClr val="E74A21"/>
                </a:solidFill>
                <a:ln w="9525" cap="flat">
                  <a:noFill/>
                  <a:prstDash val="solid"/>
                  <a:miter/>
                </a:ln>
              </p:spPr>
              <p:txBody>
                <a:bodyPr rtlCol="0" anchor="ctr"/>
                <a:lstStyle/>
                <a:p>
                  <a:endParaRPr lang="en-US" sz="633"/>
                </a:p>
              </p:txBody>
            </p:sp>
            <p:sp>
              <p:nvSpPr>
                <p:cNvPr id="1480" name="Freeform: Shape 1001">
                  <a:extLst>
                    <a:ext uri="{FF2B5EF4-FFF2-40B4-BE49-F238E27FC236}">
                      <a16:creationId xmlns:a16="http://schemas.microsoft.com/office/drawing/2014/main" id="{843D1DC1-8667-46FC-BED7-4132E0507A4C}"/>
                    </a:ext>
                  </a:extLst>
                </p:cNvPr>
                <p:cNvSpPr/>
                <p:nvPr/>
              </p:nvSpPr>
              <p:spPr>
                <a:xfrm>
                  <a:off x="13575977" y="8751147"/>
                  <a:ext cx="7977349" cy="372533"/>
                </a:xfrm>
                <a:custGeom>
                  <a:avLst/>
                  <a:gdLst>
                    <a:gd name="connsiteX0" fmla="*/ 8016360 w 8029250"/>
                    <a:gd name="connsiteY0" fmla="*/ 348939 h 406171"/>
                    <a:gd name="connsiteX1" fmla="*/ 7729075 w 8029250"/>
                    <a:gd name="connsiteY1" fmla="*/ 319399 h 406171"/>
                    <a:gd name="connsiteX2" fmla="*/ 7430740 w 8029250"/>
                    <a:gd name="connsiteY2" fmla="*/ 319399 h 406171"/>
                    <a:gd name="connsiteX3" fmla="*/ 7423374 w 8029250"/>
                    <a:gd name="connsiteY3" fmla="*/ 319399 h 406171"/>
                    <a:gd name="connsiteX4" fmla="*/ 7128723 w 8029250"/>
                    <a:gd name="connsiteY4" fmla="*/ 304629 h 406171"/>
                    <a:gd name="connsiteX5" fmla="*/ 6834071 w 8029250"/>
                    <a:gd name="connsiteY5" fmla="*/ 286167 h 406171"/>
                    <a:gd name="connsiteX6" fmla="*/ 6535737 w 8029250"/>
                    <a:gd name="connsiteY6" fmla="*/ 267704 h 406171"/>
                    <a:gd name="connsiteX7" fmla="*/ 6244768 w 8029250"/>
                    <a:gd name="connsiteY7" fmla="*/ 252934 h 406171"/>
                    <a:gd name="connsiteX8" fmla="*/ 5946434 w 8029250"/>
                    <a:gd name="connsiteY8" fmla="*/ 267704 h 406171"/>
                    <a:gd name="connsiteX9" fmla="*/ 5651783 w 8029250"/>
                    <a:gd name="connsiteY9" fmla="*/ 286167 h 406171"/>
                    <a:gd name="connsiteX10" fmla="*/ 5346082 w 8029250"/>
                    <a:gd name="connsiteY10" fmla="*/ 304629 h 406171"/>
                    <a:gd name="connsiteX11" fmla="*/ 5058797 w 8029250"/>
                    <a:gd name="connsiteY11" fmla="*/ 330476 h 406171"/>
                    <a:gd name="connsiteX12" fmla="*/ 4771511 w 8029250"/>
                    <a:gd name="connsiteY12" fmla="*/ 360016 h 406171"/>
                    <a:gd name="connsiteX13" fmla="*/ 4465811 w 8029250"/>
                    <a:gd name="connsiteY13" fmla="*/ 396941 h 406171"/>
                    <a:gd name="connsiteX14" fmla="*/ 4178525 w 8029250"/>
                    <a:gd name="connsiteY14" fmla="*/ 396941 h 406171"/>
                    <a:gd name="connsiteX15" fmla="*/ 3872825 w 8029250"/>
                    <a:gd name="connsiteY15" fmla="*/ 286167 h 406171"/>
                    <a:gd name="connsiteX16" fmla="*/ 3578173 w 8029250"/>
                    <a:gd name="connsiteY16" fmla="*/ 234472 h 406171"/>
                    <a:gd name="connsiteX17" fmla="*/ 3283522 w 8029250"/>
                    <a:gd name="connsiteY17" fmla="*/ 197547 h 406171"/>
                    <a:gd name="connsiteX18" fmla="*/ 2988870 w 8029250"/>
                    <a:gd name="connsiteY18" fmla="*/ 197547 h 406171"/>
                    <a:gd name="connsiteX19" fmla="*/ 2690536 w 8029250"/>
                    <a:gd name="connsiteY19" fmla="*/ 186470 h 406171"/>
                    <a:gd name="connsiteX20" fmla="*/ 2399568 w 8029250"/>
                    <a:gd name="connsiteY20" fmla="*/ 90466 h 406171"/>
                    <a:gd name="connsiteX21" fmla="*/ 2101233 w 8029250"/>
                    <a:gd name="connsiteY21" fmla="*/ 90466 h 406171"/>
                    <a:gd name="connsiteX22" fmla="*/ 1799215 w 8029250"/>
                    <a:gd name="connsiteY22" fmla="*/ 171700 h 406171"/>
                    <a:gd name="connsiteX23" fmla="*/ 1508247 w 8029250"/>
                    <a:gd name="connsiteY23" fmla="*/ 171700 h 406171"/>
                    <a:gd name="connsiteX24" fmla="*/ 1209912 w 8029250"/>
                    <a:gd name="connsiteY24" fmla="*/ 127390 h 406171"/>
                    <a:gd name="connsiteX25" fmla="*/ 922627 w 8029250"/>
                    <a:gd name="connsiteY25" fmla="*/ 90466 h 406171"/>
                    <a:gd name="connsiteX26" fmla="*/ 624293 w 8029250"/>
                    <a:gd name="connsiteY26" fmla="*/ 42463 h 406171"/>
                    <a:gd name="connsiteX27" fmla="*/ 322275 w 8029250"/>
                    <a:gd name="connsiteY27" fmla="*/ 42463 h 406171"/>
                    <a:gd name="connsiteX28" fmla="*/ 27624 w 8029250"/>
                    <a:gd name="connsiteY28" fmla="*/ 27694 h 4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29250" h="406171">
                      <a:moveTo>
                        <a:pt x="8016360" y="348939"/>
                      </a:moveTo>
                      <a:lnTo>
                        <a:pt x="7729075" y="319399"/>
                      </a:lnTo>
                      <a:lnTo>
                        <a:pt x="7430740" y="319399"/>
                      </a:lnTo>
                      <a:lnTo>
                        <a:pt x="7423374" y="319399"/>
                      </a:lnTo>
                      <a:lnTo>
                        <a:pt x="7128723" y="304629"/>
                      </a:lnTo>
                      <a:lnTo>
                        <a:pt x="6834071" y="286167"/>
                      </a:lnTo>
                      <a:lnTo>
                        <a:pt x="6535737" y="267704"/>
                      </a:lnTo>
                      <a:lnTo>
                        <a:pt x="6244768" y="252934"/>
                      </a:lnTo>
                      <a:lnTo>
                        <a:pt x="5946434" y="267704"/>
                      </a:lnTo>
                      <a:lnTo>
                        <a:pt x="5651783" y="286167"/>
                      </a:lnTo>
                      <a:lnTo>
                        <a:pt x="5346082" y="304629"/>
                      </a:lnTo>
                      <a:lnTo>
                        <a:pt x="5058797" y="330476"/>
                      </a:lnTo>
                      <a:lnTo>
                        <a:pt x="4771511" y="360016"/>
                      </a:lnTo>
                      <a:lnTo>
                        <a:pt x="4465811" y="396941"/>
                      </a:lnTo>
                      <a:lnTo>
                        <a:pt x="4178525" y="396941"/>
                      </a:lnTo>
                      <a:lnTo>
                        <a:pt x="3872825" y="286167"/>
                      </a:lnTo>
                      <a:lnTo>
                        <a:pt x="3578173" y="234472"/>
                      </a:lnTo>
                      <a:lnTo>
                        <a:pt x="3283522" y="197547"/>
                      </a:lnTo>
                      <a:lnTo>
                        <a:pt x="2988870" y="197547"/>
                      </a:lnTo>
                      <a:lnTo>
                        <a:pt x="2690536" y="186470"/>
                      </a:lnTo>
                      <a:lnTo>
                        <a:pt x="2399568" y="90466"/>
                      </a:lnTo>
                      <a:lnTo>
                        <a:pt x="2101233" y="90466"/>
                      </a:lnTo>
                      <a:lnTo>
                        <a:pt x="1799215" y="171700"/>
                      </a:lnTo>
                      <a:lnTo>
                        <a:pt x="1508247" y="171700"/>
                      </a:lnTo>
                      <a:lnTo>
                        <a:pt x="1209912" y="127390"/>
                      </a:lnTo>
                      <a:lnTo>
                        <a:pt x="922627" y="90466"/>
                      </a:lnTo>
                      <a:lnTo>
                        <a:pt x="624293" y="42463"/>
                      </a:lnTo>
                      <a:lnTo>
                        <a:pt x="322275" y="42463"/>
                      </a:lnTo>
                      <a:lnTo>
                        <a:pt x="27624" y="27694"/>
                      </a:lnTo>
                    </a:path>
                  </a:pathLst>
                </a:custGeom>
                <a:noFill/>
                <a:ln w="28575" cap="flat">
                  <a:solidFill>
                    <a:srgbClr val="E74A21"/>
                  </a:solidFill>
                  <a:prstDash val="solid"/>
                  <a:miter/>
                </a:ln>
              </p:spPr>
              <p:txBody>
                <a:bodyPr rtlCol="0" anchor="ctr"/>
                <a:lstStyle/>
                <a:p>
                  <a:endParaRPr lang="en-US" sz="633"/>
                </a:p>
              </p:txBody>
            </p:sp>
          </p:grpSp>
          <p:grpSp>
            <p:nvGrpSpPr>
              <p:cNvPr id="1243" name="Group 1242">
                <a:extLst>
                  <a:ext uri="{FF2B5EF4-FFF2-40B4-BE49-F238E27FC236}">
                    <a16:creationId xmlns:a16="http://schemas.microsoft.com/office/drawing/2014/main" id="{F4430EF7-9A51-4496-8422-0D3BAADE1279}"/>
                  </a:ext>
                </a:extLst>
              </p:cNvPr>
              <p:cNvGrpSpPr/>
              <p:nvPr/>
            </p:nvGrpSpPr>
            <p:grpSpPr>
              <a:xfrm>
                <a:off x="26354128" y="8769350"/>
                <a:ext cx="8136890" cy="893224"/>
                <a:chOff x="13502998" y="8768936"/>
                <a:chExt cx="8114942" cy="887288"/>
              </a:xfrm>
            </p:grpSpPr>
            <p:sp>
              <p:nvSpPr>
                <p:cNvPr id="1423" name="Freeform: Shape 1006">
                  <a:extLst>
                    <a:ext uri="{FF2B5EF4-FFF2-40B4-BE49-F238E27FC236}">
                      <a16:creationId xmlns:a16="http://schemas.microsoft.com/office/drawing/2014/main" id="{D57B2101-72EE-4489-954A-4EF0EB067709}"/>
                    </a:ext>
                  </a:extLst>
                </p:cNvPr>
                <p:cNvSpPr/>
                <p:nvPr/>
              </p:nvSpPr>
              <p:spPr>
                <a:xfrm>
                  <a:off x="13502998" y="8852587"/>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24" name="Freeform: Shape 1007">
                  <a:extLst>
                    <a:ext uri="{FF2B5EF4-FFF2-40B4-BE49-F238E27FC236}">
                      <a16:creationId xmlns:a16="http://schemas.microsoft.com/office/drawing/2014/main" id="{C0C90A6B-8E54-4303-BFBF-D36C9021B177}"/>
                    </a:ext>
                  </a:extLst>
                </p:cNvPr>
                <p:cNvSpPr/>
                <p:nvPr/>
              </p:nvSpPr>
              <p:spPr>
                <a:xfrm>
                  <a:off x="13795561" y="8862239"/>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2"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25" name="Freeform: Shape 1008">
                  <a:extLst>
                    <a:ext uri="{FF2B5EF4-FFF2-40B4-BE49-F238E27FC236}">
                      <a16:creationId xmlns:a16="http://schemas.microsoft.com/office/drawing/2014/main" id="{198A87AB-CC5E-4E9A-BC9A-5D46A428DAF3}"/>
                    </a:ext>
                  </a:extLst>
                </p:cNvPr>
                <p:cNvSpPr/>
                <p:nvPr/>
              </p:nvSpPr>
              <p:spPr>
                <a:xfrm>
                  <a:off x="14095437" y="8862239"/>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26" name="Freeform: Shape 1009">
                  <a:extLst>
                    <a:ext uri="{FF2B5EF4-FFF2-40B4-BE49-F238E27FC236}">
                      <a16:creationId xmlns:a16="http://schemas.microsoft.com/office/drawing/2014/main" id="{1C0BF50C-BE39-4FEA-8CDE-13F0E08D8D43}"/>
                    </a:ext>
                  </a:extLst>
                </p:cNvPr>
                <p:cNvSpPr/>
                <p:nvPr/>
              </p:nvSpPr>
              <p:spPr>
                <a:xfrm>
                  <a:off x="14384342" y="8852587"/>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27" name="Freeform: Shape 1010">
                  <a:extLst>
                    <a:ext uri="{FF2B5EF4-FFF2-40B4-BE49-F238E27FC236}">
                      <a16:creationId xmlns:a16="http://schemas.microsoft.com/office/drawing/2014/main" id="{AE163D0B-7764-4A3E-BC54-CCC66C3849D0}"/>
                    </a:ext>
                  </a:extLst>
                </p:cNvPr>
                <p:cNvSpPr/>
                <p:nvPr/>
              </p:nvSpPr>
              <p:spPr>
                <a:xfrm>
                  <a:off x="14676904" y="8852587"/>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2"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28" name="Freeform: Shape 1011">
                  <a:extLst>
                    <a:ext uri="{FF2B5EF4-FFF2-40B4-BE49-F238E27FC236}">
                      <a16:creationId xmlns:a16="http://schemas.microsoft.com/office/drawing/2014/main" id="{E1DEFE51-C789-4AD7-8866-290753CEA178}"/>
                    </a:ext>
                  </a:extLst>
                </p:cNvPr>
                <p:cNvSpPr/>
                <p:nvPr/>
              </p:nvSpPr>
              <p:spPr>
                <a:xfrm>
                  <a:off x="14973123" y="8839717"/>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29" name="Freeform: Shape 1012">
                  <a:extLst>
                    <a:ext uri="{FF2B5EF4-FFF2-40B4-BE49-F238E27FC236}">
                      <a16:creationId xmlns:a16="http://schemas.microsoft.com/office/drawing/2014/main" id="{98F0C6BC-B8EF-4E9C-B41A-DADEAA022C1C}"/>
                    </a:ext>
                  </a:extLst>
                </p:cNvPr>
                <p:cNvSpPr/>
                <p:nvPr/>
              </p:nvSpPr>
              <p:spPr>
                <a:xfrm>
                  <a:off x="15262028" y="8801109"/>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2"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0" name="Freeform: Shape 1013">
                  <a:extLst>
                    <a:ext uri="{FF2B5EF4-FFF2-40B4-BE49-F238E27FC236}">
                      <a16:creationId xmlns:a16="http://schemas.microsoft.com/office/drawing/2014/main" id="{002993AB-265B-44EF-9691-6FFDDB4D17D4}"/>
                    </a:ext>
                  </a:extLst>
                </p:cNvPr>
                <p:cNvSpPr/>
                <p:nvPr/>
              </p:nvSpPr>
              <p:spPr>
                <a:xfrm>
                  <a:off x="15561904" y="8768936"/>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1" name="Freeform: Shape 1014">
                  <a:extLst>
                    <a:ext uri="{FF2B5EF4-FFF2-40B4-BE49-F238E27FC236}">
                      <a16:creationId xmlns:a16="http://schemas.microsoft.com/office/drawing/2014/main" id="{12856721-BFF4-477E-B5E7-69D429F889D9}"/>
                    </a:ext>
                  </a:extLst>
                </p:cNvPr>
                <p:cNvSpPr/>
                <p:nvPr/>
              </p:nvSpPr>
              <p:spPr>
                <a:xfrm>
                  <a:off x="15858123" y="8778588"/>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2" name="Freeform: Shape 1015">
                  <a:extLst>
                    <a:ext uri="{FF2B5EF4-FFF2-40B4-BE49-F238E27FC236}">
                      <a16:creationId xmlns:a16="http://schemas.microsoft.com/office/drawing/2014/main" id="{35C9546E-EF52-401F-B5B6-D7269BD75087}"/>
                    </a:ext>
                  </a:extLst>
                </p:cNvPr>
                <p:cNvSpPr/>
                <p:nvPr/>
              </p:nvSpPr>
              <p:spPr>
                <a:xfrm>
                  <a:off x="16147029" y="8801109"/>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3" name="Freeform: Shape 1016">
                  <a:extLst>
                    <a:ext uri="{FF2B5EF4-FFF2-40B4-BE49-F238E27FC236}">
                      <a16:creationId xmlns:a16="http://schemas.microsoft.com/office/drawing/2014/main" id="{F9322D36-7612-4205-BE7C-BCCC56D2064F}"/>
                    </a:ext>
                  </a:extLst>
                </p:cNvPr>
                <p:cNvSpPr/>
                <p:nvPr/>
              </p:nvSpPr>
              <p:spPr>
                <a:xfrm>
                  <a:off x="16443247" y="8801109"/>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4" name="Freeform: Shape 1017">
                  <a:extLst>
                    <a:ext uri="{FF2B5EF4-FFF2-40B4-BE49-F238E27FC236}">
                      <a16:creationId xmlns:a16="http://schemas.microsoft.com/office/drawing/2014/main" id="{588484C3-CD13-4FC5-8792-397A40332961}"/>
                    </a:ext>
                  </a:extLst>
                </p:cNvPr>
                <p:cNvSpPr/>
                <p:nvPr/>
              </p:nvSpPr>
              <p:spPr>
                <a:xfrm>
                  <a:off x="16735810" y="8852587"/>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5" name="Freeform: Shape 1018">
                  <a:extLst>
                    <a:ext uri="{FF2B5EF4-FFF2-40B4-BE49-F238E27FC236}">
                      <a16:creationId xmlns:a16="http://schemas.microsoft.com/office/drawing/2014/main" id="{592D7132-2269-41B9-9DB9-A23B77717C75}"/>
                    </a:ext>
                  </a:extLst>
                </p:cNvPr>
                <p:cNvSpPr/>
                <p:nvPr/>
              </p:nvSpPr>
              <p:spPr>
                <a:xfrm>
                  <a:off x="17028372" y="8894412"/>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6" name="Freeform: Shape 1019">
                  <a:extLst>
                    <a:ext uri="{FF2B5EF4-FFF2-40B4-BE49-F238E27FC236}">
                      <a16:creationId xmlns:a16="http://schemas.microsoft.com/office/drawing/2014/main" id="{FB41C907-F97E-4AE8-901F-EEB1B96B365C}"/>
                    </a:ext>
                  </a:extLst>
                </p:cNvPr>
                <p:cNvSpPr/>
                <p:nvPr/>
              </p:nvSpPr>
              <p:spPr>
                <a:xfrm>
                  <a:off x="17320933" y="8933020"/>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1"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7" name="Freeform: Shape 1020">
                  <a:extLst>
                    <a:ext uri="{FF2B5EF4-FFF2-40B4-BE49-F238E27FC236}">
                      <a16:creationId xmlns:a16="http://schemas.microsoft.com/office/drawing/2014/main" id="{3FAFA9D9-9BF2-4AB1-8473-A743ACDA66B2}"/>
                    </a:ext>
                  </a:extLst>
                </p:cNvPr>
                <p:cNvSpPr/>
                <p:nvPr/>
              </p:nvSpPr>
              <p:spPr>
                <a:xfrm>
                  <a:off x="17617153" y="8974845"/>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2" y="161548"/>
                        <a:pt x="26629" y="131345"/>
                        <a:pt x="26629" y="94088"/>
                      </a:cubicBezTo>
                      <a:cubicBezTo>
                        <a:pt x="26629" y="56831"/>
                        <a:pt x="56832"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8" name="Freeform: Shape 1021">
                  <a:extLst>
                    <a:ext uri="{FF2B5EF4-FFF2-40B4-BE49-F238E27FC236}">
                      <a16:creationId xmlns:a16="http://schemas.microsoft.com/office/drawing/2014/main" id="{7EACCF84-205B-4044-BF2C-29BC41DEFF56}"/>
                    </a:ext>
                  </a:extLst>
                </p:cNvPr>
                <p:cNvSpPr/>
                <p:nvPr/>
              </p:nvSpPr>
              <p:spPr>
                <a:xfrm>
                  <a:off x="17909715" y="9026323"/>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2" y="161548"/>
                        <a:pt x="26629" y="131345"/>
                        <a:pt x="26629" y="94088"/>
                      </a:cubicBezTo>
                      <a:cubicBezTo>
                        <a:pt x="26629" y="56831"/>
                        <a:pt x="56832"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39" name="Freeform: Shape 1022">
                  <a:extLst>
                    <a:ext uri="{FF2B5EF4-FFF2-40B4-BE49-F238E27FC236}">
                      <a16:creationId xmlns:a16="http://schemas.microsoft.com/office/drawing/2014/main" id="{53BE852E-D47F-486D-B7D4-19C78795BF9A}"/>
                    </a:ext>
                  </a:extLst>
                </p:cNvPr>
                <p:cNvSpPr/>
                <p:nvPr/>
              </p:nvSpPr>
              <p:spPr>
                <a:xfrm>
                  <a:off x="18205934" y="9055279"/>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2"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0" name="Freeform: Shape 1023">
                  <a:extLst>
                    <a:ext uri="{FF2B5EF4-FFF2-40B4-BE49-F238E27FC236}">
                      <a16:creationId xmlns:a16="http://schemas.microsoft.com/office/drawing/2014/main" id="{8B1CB7DA-14E5-4782-A6C5-151FFA925DFD}"/>
                    </a:ext>
                  </a:extLst>
                </p:cNvPr>
                <p:cNvSpPr/>
                <p:nvPr/>
              </p:nvSpPr>
              <p:spPr>
                <a:xfrm>
                  <a:off x="18498496" y="9100321"/>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2"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1" name="Freeform: Shape 1024">
                  <a:extLst>
                    <a:ext uri="{FF2B5EF4-FFF2-40B4-BE49-F238E27FC236}">
                      <a16:creationId xmlns:a16="http://schemas.microsoft.com/office/drawing/2014/main" id="{A9F4E6CA-F760-42F4-A647-C46A829E1E19}"/>
                    </a:ext>
                  </a:extLst>
                </p:cNvPr>
                <p:cNvSpPr/>
                <p:nvPr/>
              </p:nvSpPr>
              <p:spPr>
                <a:xfrm>
                  <a:off x="18783744" y="9138929"/>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2" y="26629"/>
                        <a:pt x="94088" y="26629"/>
                      </a:cubicBezTo>
                      <a:cubicBezTo>
                        <a:pt x="131346"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2" name="Freeform: Shape 1025">
                  <a:extLst>
                    <a:ext uri="{FF2B5EF4-FFF2-40B4-BE49-F238E27FC236}">
                      <a16:creationId xmlns:a16="http://schemas.microsoft.com/office/drawing/2014/main" id="{3906EC41-E79D-4AE5-AB5D-82465F0017D2}"/>
                    </a:ext>
                  </a:extLst>
                </p:cNvPr>
                <p:cNvSpPr/>
                <p:nvPr/>
              </p:nvSpPr>
              <p:spPr>
                <a:xfrm>
                  <a:off x="19087278" y="9190407"/>
                  <a:ext cx="182851" cy="179474"/>
                </a:xfrm>
                <a:custGeom>
                  <a:avLst/>
                  <a:gdLst>
                    <a:gd name="connsiteX0" fmla="*/ 161548 w 177525"/>
                    <a:gd name="connsiteY0" fmla="*/ 94088 h 177525"/>
                    <a:gd name="connsiteX1" fmla="*/ 94089 w 177525"/>
                    <a:gd name="connsiteY1" fmla="*/ 161548 h 177525"/>
                    <a:gd name="connsiteX2" fmla="*/ 26629 w 177525"/>
                    <a:gd name="connsiteY2" fmla="*/ 94088 h 177525"/>
                    <a:gd name="connsiteX3" fmla="*/ 94089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9" y="161548"/>
                      </a:cubicBezTo>
                      <a:cubicBezTo>
                        <a:pt x="56831" y="161548"/>
                        <a:pt x="26629" y="131345"/>
                        <a:pt x="26629" y="94088"/>
                      </a:cubicBezTo>
                      <a:cubicBezTo>
                        <a:pt x="26629" y="56831"/>
                        <a:pt x="56832" y="26629"/>
                        <a:pt x="94089" y="26629"/>
                      </a:cubicBezTo>
                      <a:cubicBezTo>
                        <a:pt x="131346"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3" name="Freeform: Shape 1026">
                  <a:extLst>
                    <a:ext uri="{FF2B5EF4-FFF2-40B4-BE49-F238E27FC236}">
                      <a16:creationId xmlns:a16="http://schemas.microsoft.com/office/drawing/2014/main" id="{E932A317-ADA3-412C-80F5-BC71FABA3E83}"/>
                    </a:ext>
                  </a:extLst>
                </p:cNvPr>
                <p:cNvSpPr/>
                <p:nvPr/>
              </p:nvSpPr>
              <p:spPr>
                <a:xfrm>
                  <a:off x="19379839" y="9241884"/>
                  <a:ext cx="182851" cy="179474"/>
                </a:xfrm>
                <a:custGeom>
                  <a:avLst/>
                  <a:gdLst>
                    <a:gd name="connsiteX0" fmla="*/ 161548 w 177525"/>
                    <a:gd name="connsiteY0" fmla="*/ 94088 h 177525"/>
                    <a:gd name="connsiteX1" fmla="*/ 94089 w 177525"/>
                    <a:gd name="connsiteY1" fmla="*/ 161548 h 177525"/>
                    <a:gd name="connsiteX2" fmla="*/ 26629 w 177525"/>
                    <a:gd name="connsiteY2" fmla="*/ 94088 h 177525"/>
                    <a:gd name="connsiteX3" fmla="*/ 94089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9" y="161548"/>
                      </a:cubicBezTo>
                      <a:cubicBezTo>
                        <a:pt x="56831" y="161548"/>
                        <a:pt x="26629" y="131345"/>
                        <a:pt x="26629" y="94088"/>
                      </a:cubicBezTo>
                      <a:cubicBezTo>
                        <a:pt x="26629" y="56831"/>
                        <a:pt x="56832" y="26629"/>
                        <a:pt x="94089" y="26629"/>
                      </a:cubicBezTo>
                      <a:cubicBezTo>
                        <a:pt x="131346" y="26629"/>
                        <a:pt x="161548" y="56832"/>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4" name="Freeform: Shape 1027">
                  <a:extLst>
                    <a:ext uri="{FF2B5EF4-FFF2-40B4-BE49-F238E27FC236}">
                      <a16:creationId xmlns:a16="http://schemas.microsoft.com/office/drawing/2014/main" id="{DE0F7865-6796-4D54-A7DC-7DE7CA73F9A9}"/>
                    </a:ext>
                  </a:extLst>
                </p:cNvPr>
                <p:cNvSpPr/>
                <p:nvPr/>
              </p:nvSpPr>
              <p:spPr>
                <a:xfrm>
                  <a:off x="19668745" y="9280492"/>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2" y="26629"/>
                        <a:pt x="94088" y="26629"/>
                      </a:cubicBezTo>
                      <a:cubicBezTo>
                        <a:pt x="131345"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5" name="Freeform: Shape 1028">
                  <a:extLst>
                    <a:ext uri="{FF2B5EF4-FFF2-40B4-BE49-F238E27FC236}">
                      <a16:creationId xmlns:a16="http://schemas.microsoft.com/office/drawing/2014/main" id="{C21A2D02-B774-4351-8B57-734760E56F30}"/>
                    </a:ext>
                  </a:extLst>
                </p:cNvPr>
                <p:cNvSpPr/>
                <p:nvPr/>
              </p:nvSpPr>
              <p:spPr>
                <a:xfrm>
                  <a:off x="19964964" y="9306231"/>
                  <a:ext cx="182851" cy="179474"/>
                </a:xfrm>
                <a:custGeom>
                  <a:avLst/>
                  <a:gdLst>
                    <a:gd name="connsiteX0" fmla="*/ 161548 w 177525"/>
                    <a:gd name="connsiteY0" fmla="*/ 94088 h 177525"/>
                    <a:gd name="connsiteX1" fmla="*/ 94089 w 177525"/>
                    <a:gd name="connsiteY1" fmla="*/ 161548 h 177525"/>
                    <a:gd name="connsiteX2" fmla="*/ 26629 w 177525"/>
                    <a:gd name="connsiteY2" fmla="*/ 94088 h 177525"/>
                    <a:gd name="connsiteX3" fmla="*/ 94089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9" y="161548"/>
                      </a:cubicBezTo>
                      <a:cubicBezTo>
                        <a:pt x="56831" y="161548"/>
                        <a:pt x="26629" y="131345"/>
                        <a:pt x="26629" y="94088"/>
                      </a:cubicBezTo>
                      <a:cubicBezTo>
                        <a:pt x="26629" y="56831"/>
                        <a:pt x="56832" y="26629"/>
                        <a:pt x="94089" y="26629"/>
                      </a:cubicBezTo>
                      <a:cubicBezTo>
                        <a:pt x="131346"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6" name="Freeform: Shape 1029">
                  <a:extLst>
                    <a:ext uri="{FF2B5EF4-FFF2-40B4-BE49-F238E27FC236}">
                      <a16:creationId xmlns:a16="http://schemas.microsoft.com/office/drawing/2014/main" id="{0ECE9038-19AC-460B-854D-EB5B0BEF1D12}"/>
                    </a:ext>
                  </a:extLst>
                </p:cNvPr>
                <p:cNvSpPr/>
                <p:nvPr/>
              </p:nvSpPr>
              <p:spPr>
                <a:xfrm>
                  <a:off x="20261183" y="9351273"/>
                  <a:ext cx="182851" cy="179474"/>
                </a:xfrm>
                <a:custGeom>
                  <a:avLst/>
                  <a:gdLst>
                    <a:gd name="connsiteX0" fmla="*/ 161548 w 177525"/>
                    <a:gd name="connsiteY0" fmla="*/ 94088 h 177525"/>
                    <a:gd name="connsiteX1" fmla="*/ 94089 w 177525"/>
                    <a:gd name="connsiteY1" fmla="*/ 161548 h 177525"/>
                    <a:gd name="connsiteX2" fmla="*/ 26629 w 177525"/>
                    <a:gd name="connsiteY2" fmla="*/ 94088 h 177525"/>
                    <a:gd name="connsiteX3" fmla="*/ 94089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9" y="161548"/>
                      </a:cubicBezTo>
                      <a:cubicBezTo>
                        <a:pt x="56832" y="161548"/>
                        <a:pt x="26629" y="131345"/>
                        <a:pt x="26629" y="94088"/>
                      </a:cubicBezTo>
                      <a:cubicBezTo>
                        <a:pt x="26629" y="56831"/>
                        <a:pt x="56832" y="26629"/>
                        <a:pt x="94089" y="26629"/>
                      </a:cubicBezTo>
                      <a:cubicBezTo>
                        <a:pt x="131346"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7" name="Freeform: Shape 1030">
                  <a:extLst>
                    <a:ext uri="{FF2B5EF4-FFF2-40B4-BE49-F238E27FC236}">
                      <a16:creationId xmlns:a16="http://schemas.microsoft.com/office/drawing/2014/main" id="{8A24904A-4BCB-4432-B1AE-687F18DAB2F2}"/>
                    </a:ext>
                  </a:extLst>
                </p:cNvPr>
                <p:cNvSpPr/>
                <p:nvPr/>
              </p:nvSpPr>
              <p:spPr>
                <a:xfrm>
                  <a:off x="20553745" y="9377012"/>
                  <a:ext cx="182851" cy="179474"/>
                </a:xfrm>
                <a:custGeom>
                  <a:avLst/>
                  <a:gdLst>
                    <a:gd name="connsiteX0" fmla="*/ 161548 w 177525"/>
                    <a:gd name="connsiteY0" fmla="*/ 94088 h 177525"/>
                    <a:gd name="connsiteX1" fmla="*/ 94089 w 177525"/>
                    <a:gd name="connsiteY1" fmla="*/ 161548 h 177525"/>
                    <a:gd name="connsiteX2" fmla="*/ 26629 w 177525"/>
                    <a:gd name="connsiteY2" fmla="*/ 94088 h 177525"/>
                    <a:gd name="connsiteX3" fmla="*/ 94089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9" y="161548"/>
                      </a:cubicBezTo>
                      <a:cubicBezTo>
                        <a:pt x="56832" y="161548"/>
                        <a:pt x="26629" y="131345"/>
                        <a:pt x="26629" y="94088"/>
                      </a:cubicBezTo>
                      <a:cubicBezTo>
                        <a:pt x="26629" y="56831"/>
                        <a:pt x="56832" y="26629"/>
                        <a:pt x="94089" y="26629"/>
                      </a:cubicBezTo>
                      <a:cubicBezTo>
                        <a:pt x="131346"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8" name="Freeform: Shape 1031">
                  <a:extLst>
                    <a:ext uri="{FF2B5EF4-FFF2-40B4-BE49-F238E27FC236}">
                      <a16:creationId xmlns:a16="http://schemas.microsoft.com/office/drawing/2014/main" id="{4BDDE112-4AC4-4880-8236-4FD1EBEAB909}"/>
                    </a:ext>
                  </a:extLst>
                </p:cNvPr>
                <p:cNvSpPr/>
                <p:nvPr/>
              </p:nvSpPr>
              <p:spPr>
                <a:xfrm>
                  <a:off x="20846307" y="9402750"/>
                  <a:ext cx="182851" cy="179474"/>
                </a:xfrm>
                <a:custGeom>
                  <a:avLst/>
                  <a:gdLst>
                    <a:gd name="connsiteX0" fmla="*/ 161548 w 177525"/>
                    <a:gd name="connsiteY0" fmla="*/ 94088 h 177525"/>
                    <a:gd name="connsiteX1" fmla="*/ 94089 w 177525"/>
                    <a:gd name="connsiteY1" fmla="*/ 161548 h 177525"/>
                    <a:gd name="connsiteX2" fmla="*/ 26629 w 177525"/>
                    <a:gd name="connsiteY2" fmla="*/ 94088 h 177525"/>
                    <a:gd name="connsiteX3" fmla="*/ 94089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9" y="161548"/>
                      </a:cubicBezTo>
                      <a:cubicBezTo>
                        <a:pt x="56832" y="161548"/>
                        <a:pt x="26629" y="131345"/>
                        <a:pt x="26629" y="94088"/>
                      </a:cubicBezTo>
                      <a:cubicBezTo>
                        <a:pt x="26629" y="56831"/>
                        <a:pt x="56832" y="26629"/>
                        <a:pt x="94089" y="26629"/>
                      </a:cubicBezTo>
                      <a:cubicBezTo>
                        <a:pt x="131346"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49" name="Freeform: Shape 1032">
                  <a:extLst>
                    <a:ext uri="{FF2B5EF4-FFF2-40B4-BE49-F238E27FC236}">
                      <a16:creationId xmlns:a16="http://schemas.microsoft.com/office/drawing/2014/main" id="{4472D305-2F41-43B9-A3E0-05E1DEF59634}"/>
                    </a:ext>
                  </a:extLst>
                </p:cNvPr>
                <p:cNvSpPr/>
                <p:nvPr/>
              </p:nvSpPr>
              <p:spPr>
                <a:xfrm>
                  <a:off x="21142526" y="9438142"/>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2" y="26629"/>
                        <a:pt x="94088" y="26629"/>
                      </a:cubicBezTo>
                      <a:cubicBezTo>
                        <a:pt x="131346"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50" name="Freeform: Shape 1033">
                  <a:extLst>
                    <a:ext uri="{FF2B5EF4-FFF2-40B4-BE49-F238E27FC236}">
                      <a16:creationId xmlns:a16="http://schemas.microsoft.com/office/drawing/2014/main" id="{A111FBA9-BBB9-4030-B3BB-6FC5CFB41E6A}"/>
                    </a:ext>
                  </a:extLst>
                </p:cNvPr>
                <p:cNvSpPr/>
                <p:nvPr/>
              </p:nvSpPr>
              <p:spPr>
                <a:xfrm>
                  <a:off x="21435089" y="9476750"/>
                  <a:ext cx="182851" cy="179474"/>
                </a:xfrm>
                <a:custGeom>
                  <a:avLst/>
                  <a:gdLst>
                    <a:gd name="connsiteX0" fmla="*/ 161548 w 177525"/>
                    <a:gd name="connsiteY0" fmla="*/ 94088 h 177525"/>
                    <a:gd name="connsiteX1" fmla="*/ 94088 w 177525"/>
                    <a:gd name="connsiteY1" fmla="*/ 161548 h 177525"/>
                    <a:gd name="connsiteX2" fmla="*/ 26629 w 177525"/>
                    <a:gd name="connsiteY2" fmla="*/ 94088 h 177525"/>
                    <a:gd name="connsiteX3" fmla="*/ 94088 w 177525"/>
                    <a:gd name="connsiteY3" fmla="*/ 26629 h 177525"/>
                    <a:gd name="connsiteX4" fmla="*/ 161548 w 177525"/>
                    <a:gd name="connsiteY4" fmla="*/ 94088 h 17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25" h="177525">
                      <a:moveTo>
                        <a:pt x="161548" y="94088"/>
                      </a:moveTo>
                      <a:cubicBezTo>
                        <a:pt x="161548" y="131345"/>
                        <a:pt x="131345" y="161548"/>
                        <a:pt x="94088" y="161548"/>
                      </a:cubicBezTo>
                      <a:cubicBezTo>
                        <a:pt x="56831" y="161548"/>
                        <a:pt x="26629" y="131345"/>
                        <a:pt x="26629" y="94088"/>
                      </a:cubicBezTo>
                      <a:cubicBezTo>
                        <a:pt x="26629" y="56831"/>
                        <a:pt x="56832" y="26629"/>
                        <a:pt x="94088" y="26629"/>
                      </a:cubicBezTo>
                      <a:cubicBezTo>
                        <a:pt x="131346" y="26629"/>
                        <a:pt x="161548" y="56831"/>
                        <a:pt x="161548" y="94088"/>
                      </a:cubicBezTo>
                      <a:close/>
                    </a:path>
                  </a:pathLst>
                </a:custGeom>
                <a:solidFill>
                  <a:srgbClr val="F1927A"/>
                </a:solidFill>
                <a:ln w="9525" cap="flat">
                  <a:noFill/>
                  <a:prstDash val="solid"/>
                  <a:miter/>
                </a:ln>
              </p:spPr>
              <p:txBody>
                <a:bodyPr rtlCol="0" anchor="ctr"/>
                <a:lstStyle/>
                <a:p>
                  <a:endParaRPr lang="en-US" sz="633"/>
                </a:p>
              </p:txBody>
            </p:sp>
            <p:sp>
              <p:nvSpPr>
                <p:cNvPr id="1451" name="Freeform: Shape 1034">
                  <a:extLst>
                    <a:ext uri="{FF2B5EF4-FFF2-40B4-BE49-F238E27FC236}">
                      <a16:creationId xmlns:a16="http://schemas.microsoft.com/office/drawing/2014/main" id="{C7CF8327-5778-4BA0-9555-04EFEB1723DA}"/>
                    </a:ext>
                  </a:extLst>
                </p:cNvPr>
                <p:cNvSpPr/>
                <p:nvPr/>
              </p:nvSpPr>
              <p:spPr>
                <a:xfrm>
                  <a:off x="13572482" y="8849021"/>
                  <a:ext cx="7935747" cy="739987"/>
                </a:xfrm>
                <a:custGeom>
                  <a:avLst/>
                  <a:gdLst>
                    <a:gd name="connsiteX0" fmla="*/ 7709920 w 7704593"/>
                    <a:gd name="connsiteY0" fmla="*/ 797088 h 816615"/>
                    <a:gd name="connsiteX1" fmla="*/ 7443632 w 7704593"/>
                    <a:gd name="connsiteY1" fmla="*/ 754482 h 816615"/>
                    <a:gd name="connsiteX2" fmla="*/ 7156041 w 7704593"/>
                    <a:gd name="connsiteY2" fmla="*/ 715427 h 816615"/>
                    <a:gd name="connsiteX3" fmla="*/ 6872001 w 7704593"/>
                    <a:gd name="connsiteY3" fmla="*/ 687022 h 816615"/>
                    <a:gd name="connsiteX4" fmla="*/ 6587960 w 7704593"/>
                    <a:gd name="connsiteY4" fmla="*/ 658618 h 816615"/>
                    <a:gd name="connsiteX5" fmla="*/ 6300370 w 7704593"/>
                    <a:gd name="connsiteY5" fmla="*/ 608911 h 816615"/>
                    <a:gd name="connsiteX6" fmla="*/ 6012779 w 7704593"/>
                    <a:gd name="connsiteY6" fmla="*/ 580507 h 816615"/>
                    <a:gd name="connsiteX7" fmla="*/ 5732289 w 7704593"/>
                    <a:gd name="connsiteY7" fmla="*/ 537901 h 816615"/>
                    <a:gd name="connsiteX8" fmla="*/ 5448249 w 7704593"/>
                    <a:gd name="connsiteY8" fmla="*/ 481093 h 816615"/>
                    <a:gd name="connsiteX9" fmla="*/ 5153557 w 7704593"/>
                    <a:gd name="connsiteY9" fmla="*/ 424285 h 816615"/>
                    <a:gd name="connsiteX10" fmla="*/ 4876618 w 7704593"/>
                    <a:gd name="connsiteY10" fmla="*/ 381679 h 816615"/>
                    <a:gd name="connsiteX11" fmla="*/ 4592577 w 7704593"/>
                    <a:gd name="connsiteY11" fmla="*/ 331972 h 816615"/>
                    <a:gd name="connsiteX12" fmla="*/ 4304986 w 7704593"/>
                    <a:gd name="connsiteY12" fmla="*/ 300018 h 816615"/>
                    <a:gd name="connsiteX13" fmla="*/ 4020946 w 7704593"/>
                    <a:gd name="connsiteY13" fmla="*/ 243210 h 816615"/>
                    <a:gd name="connsiteX14" fmla="*/ 3733355 w 7704593"/>
                    <a:gd name="connsiteY14" fmla="*/ 197053 h 816615"/>
                    <a:gd name="connsiteX15" fmla="*/ 3449315 w 7704593"/>
                    <a:gd name="connsiteY15" fmla="*/ 154447 h 816615"/>
                    <a:gd name="connsiteX16" fmla="*/ 3165275 w 7704593"/>
                    <a:gd name="connsiteY16" fmla="*/ 108290 h 816615"/>
                    <a:gd name="connsiteX17" fmla="*/ 2881234 w 7704593"/>
                    <a:gd name="connsiteY17" fmla="*/ 51482 h 816615"/>
                    <a:gd name="connsiteX18" fmla="*/ 2593643 w 7704593"/>
                    <a:gd name="connsiteY18" fmla="*/ 51482 h 816615"/>
                    <a:gd name="connsiteX19" fmla="*/ 2313154 w 7704593"/>
                    <a:gd name="connsiteY19" fmla="*/ 26629 h 816615"/>
                    <a:gd name="connsiteX20" fmla="*/ 2025563 w 7704593"/>
                    <a:gd name="connsiteY20" fmla="*/ 26629 h 816615"/>
                    <a:gd name="connsiteX21" fmla="*/ 1734421 w 7704593"/>
                    <a:gd name="connsiteY21" fmla="*/ 51482 h 816615"/>
                    <a:gd name="connsiteX22" fmla="*/ 1453931 w 7704593"/>
                    <a:gd name="connsiteY22" fmla="*/ 94088 h 816615"/>
                    <a:gd name="connsiteX23" fmla="*/ 1166341 w 7704593"/>
                    <a:gd name="connsiteY23" fmla="*/ 108290 h 816615"/>
                    <a:gd name="connsiteX24" fmla="*/ 882300 w 7704593"/>
                    <a:gd name="connsiteY24" fmla="*/ 108290 h 816615"/>
                    <a:gd name="connsiteX25" fmla="*/ 601810 w 7704593"/>
                    <a:gd name="connsiteY25" fmla="*/ 118942 h 816615"/>
                    <a:gd name="connsiteX26" fmla="*/ 310669 w 7704593"/>
                    <a:gd name="connsiteY26" fmla="*/ 118942 h 816615"/>
                    <a:gd name="connsiteX27" fmla="*/ 26629 w 7704593"/>
                    <a:gd name="connsiteY27" fmla="*/ 108290 h 81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04593" h="816615">
                      <a:moveTo>
                        <a:pt x="7709920" y="797088"/>
                      </a:moveTo>
                      <a:lnTo>
                        <a:pt x="7443632" y="754482"/>
                      </a:lnTo>
                      <a:lnTo>
                        <a:pt x="7156041" y="715427"/>
                      </a:lnTo>
                      <a:lnTo>
                        <a:pt x="6872001" y="687022"/>
                      </a:lnTo>
                      <a:lnTo>
                        <a:pt x="6587960" y="658618"/>
                      </a:lnTo>
                      <a:lnTo>
                        <a:pt x="6300370" y="608911"/>
                      </a:lnTo>
                      <a:lnTo>
                        <a:pt x="6012779" y="580507"/>
                      </a:lnTo>
                      <a:lnTo>
                        <a:pt x="5732289" y="537901"/>
                      </a:lnTo>
                      <a:lnTo>
                        <a:pt x="5448249" y="481093"/>
                      </a:lnTo>
                      <a:lnTo>
                        <a:pt x="5153557" y="424285"/>
                      </a:lnTo>
                      <a:lnTo>
                        <a:pt x="4876618" y="381679"/>
                      </a:lnTo>
                      <a:lnTo>
                        <a:pt x="4592577" y="331972"/>
                      </a:lnTo>
                      <a:lnTo>
                        <a:pt x="4304986" y="300018"/>
                      </a:lnTo>
                      <a:lnTo>
                        <a:pt x="4020946" y="243210"/>
                      </a:lnTo>
                      <a:lnTo>
                        <a:pt x="3733355" y="197053"/>
                      </a:lnTo>
                      <a:lnTo>
                        <a:pt x="3449315" y="154447"/>
                      </a:lnTo>
                      <a:lnTo>
                        <a:pt x="3165275" y="108290"/>
                      </a:lnTo>
                      <a:lnTo>
                        <a:pt x="2881234" y="51482"/>
                      </a:lnTo>
                      <a:lnTo>
                        <a:pt x="2593643" y="51482"/>
                      </a:lnTo>
                      <a:lnTo>
                        <a:pt x="2313154" y="26629"/>
                      </a:lnTo>
                      <a:lnTo>
                        <a:pt x="2025563" y="26629"/>
                      </a:lnTo>
                      <a:lnTo>
                        <a:pt x="1734421" y="51482"/>
                      </a:lnTo>
                      <a:lnTo>
                        <a:pt x="1453931" y="94088"/>
                      </a:lnTo>
                      <a:lnTo>
                        <a:pt x="1166341" y="108290"/>
                      </a:lnTo>
                      <a:lnTo>
                        <a:pt x="882300" y="108290"/>
                      </a:lnTo>
                      <a:lnTo>
                        <a:pt x="601810" y="118942"/>
                      </a:lnTo>
                      <a:lnTo>
                        <a:pt x="310669" y="118942"/>
                      </a:lnTo>
                      <a:lnTo>
                        <a:pt x="26629" y="108290"/>
                      </a:lnTo>
                    </a:path>
                  </a:pathLst>
                </a:custGeom>
                <a:noFill/>
                <a:ln w="28575" cap="flat">
                  <a:solidFill>
                    <a:srgbClr val="F1927A"/>
                  </a:solidFill>
                  <a:prstDash val="solid"/>
                  <a:miter/>
                </a:ln>
              </p:spPr>
              <p:txBody>
                <a:bodyPr rtlCol="0" anchor="ctr"/>
                <a:lstStyle/>
                <a:p>
                  <a:endParaRPr lang="en-US" sz="633"/>
                </a:p>
              </p:txBody>
            </p:sp>
          </p:grpSp>
          <p:grpSp>
            <p:nvGrpSpPr>
              <p:cNvPr id="1244" name="Group 1243">
                <a:extLst>
                  <a:ext uri="{FF2B5EF4-FFF2-40B4-BE49-F238E27FC236}">
                    <a16:creationId xmlns:a16="http://schemas.microsoft.com/office/drawing/2014/main" id="{CD6E6E9B-892F-4CA0-9E9F-858F690F82C0}"/>
                  </a:ext>
                </a:extLst>
              </p:cNvPr>
              <p:cNvGrpSpPr/>
              <p:nvPr/>
            </p:nvGrpSpPr>
            <p:grpSpPr>
              <a:xfrm>
                <a:off x="26354128" y="8644984"/>
                <a:ext cx="8121650" cy="813883"/>
                <a:chOff x="13504451" y="8644984"/>
                <a:chExt cx="8121650" cy="813883"/>
              </a:xfrm>
            </p:grpSpPr>
            <p:sp>
              <p:nvSpPr>
                <p:cNvPr id="1395" name="Freeform: Shape 1040">
                  <a:extLst>
                    <a:ext uri="{FF2B5EF4-FFF2-40B4-BE49-F238E27FC236}">
                      <a16:creationId xmlns:a16="http://schemas.microsoft.com/office/drawing/2014/main" id="{849F1620-2A6B-4B64-AA04-CEE019396403}"/>
                    </a:ext>
                  </a:extLst>
                </p:cNvPr>
                <p:cNvSpPr/>
                <p:nvPr/>
              </p:nvSpPr>
              <p:spPr>
                <a:xfrm>
                  <a:off x="13504451" y="8644984"/>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396" name="Freeform: Shape 1042">
                  <a:extLst>
                    <a:ext uri="{FF2B5EF4-FFF2-40B4-BE49-F238E27FC236}">
                      <a16:creationId xmlns:a16="http://schemas.microsoft.com/office/drawing/2014/main" id="{04537962-1ABC-48D6-82A8-221B765FB2BB}"/>
                    </a:ext>
                  </a:extLst>
                </p:cNvPr>
                <p:cNvSpPr/>
                <p:nvPr/>
              </p:nvSpPr>
              <p:spPr>
                <a:xfrm>
                  <a:off x="14097379" y="8730708"/>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397" name="Freeform: Shape 1043">
                  <a:extLst>
                    <a:ext uri="{FF2B5EF4-FFF2-40B4-BE49-F238E27FC236}">
                      <a16:creationId xmlns:a16="http://schemas.microsoft.com/office/drawing/2014/main" id="{112E74C2-84CC-4F9C-BF48-E9ECDE2F696A}"/>
                    </a:ext>
                  </a:extLst>
                </p:cNvPr>
                <p:cNvSpPr/>
                <p:nvPr/>
              </p:nvSpPr>
              <p:spPr>
                <a:xfrm>
                  <a:off x="14386523" y="8791034"/>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398" name="Freeform: Shape 1044">
                  <a:extLst>
                    <a:ext uri="{FF2B5EF4-FFF2-40B4-BE49-F238E27FC236}">
                      <a16:creationId xmlns:a16="http://schemas.microsoft.com/office/drawing/2014/main" id="{614CB2FE-16DF-4A53-96E8-4565A926A649}"/>
                    </a:ext>
                  </a:extLst>
                </p:cNvPr>
                <p:cNvSpPr/>
                <p:nvPr/>
              </p:nvSpPr>
              <p:spPr>
                <a:xfrm>
                  <a:off x="14679326" y="883865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399" name="Freeform: Shape 1045">
                  <a:extLst>
                    <a:ext uri="{FF2B5EF4-FFF2-40B4-BE49-F238E27FC236}">
                      <a16:creationId xmlns:a16="http://schemas.microsoft.com/office/drawing/2014/main" id="{09EF06D5-6E1C-4435-A966-1C5E076E7AD4}"/>
                    </a:ext>
                  </a:extLst>
                </p:cNvPr>
                <p:cNvSpPr/>
                <p:nvPr/>
              </p:nvSpPr>
              <p:spPr>
                <a:xfrm>
                  <a:off x="14975791" y="888945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0" name="Freeform: Shape 1046">
                  <a:extLst>
                    <a:ext uri="{FF2B5EF4-FFF2-40B4-BE49-F238E27FC236}">
                      <a16:creationId xmlns:a16="http://schemas.microsoft.com/office/drawing/2014/main" id="{D62DD411-321D-4831-B2AF-841FB7C7159B}"/>
                    </a:ext>
                  </a:extLst>
                </p:cNvPr>
                <p:cNvSpPr/>
                <p:nvPr/>
              </p:nvSpPr>
              <p:spPr>
                <a:xfrm>
                  <a:off x="15264935" y="891485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1" name="Freeform: Shape 1047">
                  <a:extLst>
                    <a:ext uri="{FF2B5EF4-FFF2-40B4-BE49-F238E27FC236}">
                      <a16:creationId xmlns:a16="http://schemas.microsoft.com/office/drawing/2014/main" id="{A301C513-0E84-40C9-8250-435DC3F9424F}"/>
                    </a:ext>
                  </a:extLst>
                </p:cNvPr>
                <p:cNvSpPr/>
                <p:nvPr/>
              </p:nvSpPr>
              <p:spPr>
                <a:xfrm>
                  <a:off x="15565059" y="8949784"/>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2" name="Freeform: Shape 1048">
                  <a:extLst>
                    <a:ext uri="{FF2B5EF4-FFF2-40B4-BE49-F238E27FC236}">
                      <a16:creationId xmlns:a16="http://schemas.microsoft.com/office/drawing/2014/main" id="{29D237BD-FC36-4CF9-BCFF-ABB79872927E}"/>
                    </a:ext>
                  </a:extLst>
                </p:cNvPr>
                <p:cNvSpPr/>
                <p:nvPr/>
              </p:nvSpPr>
              <p:spPr>
                <a:xfrm>
                  <a:off x="15861523" y="8975184"/>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3" name="Freeform: Shape 1049">
                  <a:extLst>
                    <a:ext uri="{FF2B5EF4-FFF2-40B4-BE49-F238E27FC236}">
                      <a16:creationId xmlns:a16="http://schemas.microsoft.com/office/drawing/2014/main" id="{E4C602AE-2902-4743-8B6F-0E2772DC8864}"/>
                    </a:ext>
                  </a:extLst>
                </p:cNvPr>
                <p:cNvSpPr/>
                <p:nvPr/>
              </p:nvSpPr>
              <p:spPr>
                <a:xfrm>
                  <a:off x="16150666" y="899740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4" name="Freeform: Shape 1050">
                  <a:extLst>
                    <a:ext uri="{FF2B5EF4-FFF2-40B4-BE49-F238E27FC236}">
                      <a16:creationId xmlns:a16="http://schemas.microsoft.com/office/drawing/2014/main" id="{EA4CD588-8CE6-4465-ADAC-3FA22B80E781}"/>
                    </a:ext>
                  </a:extLst>
                </p:cNvPr>
                <p:cNvSpPr/>
                <p:nvPr/>
              </p:nvSpPr>
              <p:spPr>
                <a:xfrm>
                  <a:off x="16447131" y="899105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5" name="Freeform: Shape 1051">
                  <a:extLst>
                    <a:ext uri="{FF2B5EF4-FFF2-40B4-BE49-F238E27FC236}">
                      <a16:creationId xmlns:a16="http://schemas.microsoft.com/office/drawing/2014/main" id="{7BBE5445-9596-4354-AD6F-7A4647235D45}"/>
                    </a:ext>
                  </a:extLst>
                </p:cNvPr>
                <p:cNvSpPr/>
                <p:nvPr/>
              </p:nvSpPr>
              <p:spPr>
                <a:xfrm>
                  <a:off x="16739935" y="899740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6" name="Freeform: Shape 1052">
                  <a:extLst>
                    <a:ext uri="{FF2B5EF4-FFF2-40B4-BE49-F238E27FC236}">
                      <a16:creationId xmlns:a16="http://schemas.microsoft.com/office/drawing/2014/main" id="{2026ECA2-A0F7-4BF4-8F10-31EC474B87E7}"/>
                    </a:ext>
                  </a:extLst>
                </p:cNvPr>
                <p:cNvSpPr/>
                <p:nvPr/>
              </p:nvSpPr>
              <p:spPr>
                <a:xfrm>
                  <a:off x="17032738" y="896565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7" name="Freeform: Shape 1053">
                  <a:extLst>
                    <a:ext uri="{FF2B5EF4-FFF2-40B4-BE49-F238E27FC236}">
                      <a16:creationId xmlns:a16="http://schemas.microsoft.com/office/drawing/2014/main" id="{EA39BD69-2507-4A50-AC8F-9106CC681B57}"/>
                    </a:ext>
                  </a:extLst>
                </p:cNvPr>
                <p:cNvSpPr/>
                <p:nvPr/>
              </p:nvSpPr>
              <p:spPr>
                <a:xfrm>
                  <a:off x="17325543" y="894660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8" name="Freeform: Shape 1054">
                  <a:extLst>
                    <a:ext uri="{FF2B5EF4-FFF2-40B4-BE49-F238E27FC236}">
                      <a16:creationId xmlns:a16="http://schemas.microsoft.com/office/drawing/2014/main" id="{EB4EB17A-D8D7-4937-9930-1E4807547F05}"/>
                    </a:ext>
                  </a:extLst>
                </p:cNvPr>
                <p:cNvSpPr/>
                <p:nvPr/>
              </p:nvSpPr>
              <p:spPr>
                <a:xfrm>
                  <a:off x="17622006" y="894660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09" name="Freeform: Shape 1055">
                  <a:extLst>
                    <a:ext uri="{FF2B5EF4-FFF2-40B4-BE49-F238E27FC236}">
                      <a16:creationId xmlns:a16="http://schemas.microsoft.com/office/drawing/2014/main" id="{4859DEBF-92AD-45B3-8513-AEF8A6673AF4}"/>
                    </a:ext>
                  </a:extLst>
                </p:cNvPr>
                <p:cNvSpPr/>
                <p:nvPr/>
              </p:nvSpPr>
              <p:spPr>
                <a:xfrm>
                  <a:off x="17914811" y="8997409"/>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0" name="Freeform: Shape 1056">
                  <a:extLst>
                    <a:ext uri="{FF2B5EF4-FFF2-40B4-BE49-F238E27FC236}">
                      <a16:creationId xmlns:a16="http://schemas.microsoft.com/office/drawing/2014/main" id="{3B4BF06B-EED5-42F0-B533-386DFF36F7AA}"/>
                    </a:ext>
                  </a:extLst>
                </p:cNvPr>
                <p:cNvSpPr/>
                <p:nvPr/>
              </p:nvSpPr>
              <p:spPr>
                <a:xfrm>
                  <a:off x="18211275" y="9099009"/>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7" y="136068"/>
                        <a:pt x="27587" y="97472"/>
                      </a:cubicBezTo>
                      <a:cubicBezTo>
                        <a:pt x="27587" y="58875"/>
                        <a:pt x="58875"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1" name="Freeform: Shape 1057">
                  <a:extLst>
                    <a:ext uri="{FF2B5EF4-FFF2-40B4-BE49-F238E27FC236}">
                      <a16:creationId xmlns:a16="http://schemas.microsoft.com/office/drawing/2014/main" id="{CC21FA26-867E-444E-B1ED-A01C929B20BE}"/>
                    </a:ext>
                  </a:extLst>
                </p:cNvPr>
                <p:cNvSpPr/>
                <p:nvPr/>
              </p:nvSpPr>
              <p:spPr>
                <a:xfrm>
                  <a:off x="18504078" y="9146634"/>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7" y="136068"/>
                        <a:pt x="27587" y="97472"/>
                      </a:cubicBezTo>
                      <a:cubicBezTo>
                        <a:pt x="27587" y="58875"/>
                        <a:pt x="58875"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2" name="Freeform: Shape 1058">
                  <a:extLst>
                    <a:ext uri="{FF2B5EF4-FFF2-40B4-BE49-F238E27FC236}">
                      <a16:creationId xmlns:a16="http://schemas.microsoft.com/office/drawing/2014/main" id="{B0C4AF85-E20E-4D94-95AA-AF447E5C7AF2}"/>
                    </a:ext>
                  </a:extLst>
                </p:cNvPr>
                <p:cNvSpPr/>
                <p:nvPr/>
              </p:nvSpPr>
              <p:spPr>
                <a:xfrm>
                  <a:off x="18789562" y="9137109"/>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7" y="136068"/>
                        <a:pt x="27587" y="97472"/>
                      </a:cubicBezTo>
                      <a:cubicBezTo>
                        <a:pt x="27587" y="58875"/>
                        <a:pt x="58876"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3" name="Freeform: Shape 1059">
                  <a:extLst>
                    <a:ext uri="{FF2B5EF4-FFF2-40B4-BE49-F238E27FC236}">
                      <a16:creationId xmlns:a16="http://schemas.microsoft.com/office/drawing/2014/main" id="{C77CEA5B-D992-4ECA-8BA6-7433A51D873A}"/>
                    </a:ext>
                  </a:extLst>
                </p:cNvPr>
                <p:cNvSpPr/>
                <p:nvPr/>
              </p:nvSpPr>
              <p:spPr>
                <a:xfrm>
                  <a:off x="19093347" y="9108534"/>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7" y="136068"/>
                        <a:pt x="27587" y="97472"/>
                      </a:cubicBezTo>
                      <a:cubicBezTo>
                        <a:pt x="27587" y="58875"/>
                        <a:pt x="58876"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4" name="Freeform: Shape 1060">
                  <a:extLst>
                    <a:ext uri="{FF2B5EF4-FFF2-40B4-BE49-F238E27FC236}">
                      <a16:creationId xmlns:a16="http://schemas.microsoft.com/office/drawing/2014/main" id="{05794FA3-815B-4C67-A79D-8AD327693BD1}"/>
                    </a:ext>
                  </a:extLst>
                </p:cNvPr>
                <p:cNvSpPr/>
                <p:nvPr/>
              </p:nvSpPr>
              <p:spPr>
                <a:xfrm>
                  <a:off x="19386151" y="9086309"/>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7" y="136068"/>
                        <a:pt x="27587" y="97472"/>
                      </a:cubicBezTo>
                      <a:cubicBezTo>
                        <a:pt x="27587" y="58875"/>
                        <a:pt x="58876"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5" name="Freeform: Shape 1061">
                  <a:extLst>
                    <a:ext uri="{FF2B5EF4-FFF2-40B4-BE49-F238E27FC236}">
                      <a16:creationId xmlns:a16="http://schemas.microsoft.com/office/drawing/2014/main" id="{5CEF0D09-C9B6-4D29-8766-E25C31DE1FC4}"/>
                    </a:ext>
                  </a:extLst>
                </p:cNvPr>
                <p:cNvSpPr/>
                <p:nvPr/>
              </p:nvSpPr>
              <p:spPr>
                <a:xfrm>
                  <a:off x="19675295" y="9086309"/>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7" y="136068"/>
                        <a:pt x="27587" y="97472"/>
                      </a:cubicBezTo>
                      <a:cubicBezTo>
                        <a:pt x="27587" y="58875"/>
                        <a:pt x="58875"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6" name="Freeform: Shape 1062">
                  <a:extLst>
                    <a:ext uri="{FF2B5EF4-FFF2-40B4-BE49-F238E27FC236}">
                      <a16:creationId xmlns:a16="http://schemas.microsoft.com/office/drawing/2014/main" id="{2522F0A8-E34C-4E21-9E36-5283BBCE8EA4}"/>
                    </a:ext>
                  </a:extLst>
                </p:cNvPr>
                <p:cNvSpPr/>
                <p:nvPr/>
              </p:nvSpPr>
              <p:spPr>
                <a:xfrm>
                  <a:off x="19971758" y="9118059"/>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7" y="136068"/>
                        <a:pt x="27587" y="97472"/>
                      </a:cubicBezTo>
                      <a:cubicBezTo>
                        <a:pt x="27587" y="58875"/>
                        <a:pt x="58876"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7" name="Freeform: Shape 1063">
                  <a:extLst>
                    <a:ext uri="{FF2B5EF4-FFF2-40B4-BE49-F238E27FC236}">
                      <a16:creationId xmlns:a16="http://schemas.microsoft.com/office/drawing/2014/main" id="{3692B8C6-B174-4500-B39A-BBC307B25037}"/>
                    </a:ext>
                  </a:extLst>
                </p:cNvPr>
                <p:cNvSpPr/>
                <p:nvPr/>
              </p:nvSpPr>
              <p:spPr>
                <a:xfrm>
                  <a:off x="20268223" y="9197434"/>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9" y="167357"/>
                        <a:pt x="97472" y="167357"/>
                      </a:cubicBezTo>
                      <a:cubicBezTo>
                        <a:pt x="58875" y="167357"/>
                        <a:pt x="27587" y="136068"/>
                        <a:pt x="27587" y="97472"/>
                      </a:cubicBezTo>
                      <a:cubicBezTo>
                        <a:pt x="27587" y="58875"/>
                        <a:pt x="58876"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8" name="Freeform: Shape 1064">
                  <a:extLst>
                    <a:ext uri="{FF2B5EF4-FFF2-40B4-BE49-F238E27FC236}">
                      <a16:creationId xmlns:a16="http://schemas.microsoft.com/office/drawing/2014/main" id="{A7DC54BE-3F15-4F2D-BA88-F97F877807CC}"/>
                    </a:ext>
                  </a:extLst>
                </p:cNvPr>
                <p:cNvSpPr/>
                <p:nvPr/>
              </p:nvSpPr>
              <p:spPr>
                <a:xfrm>
                  <a:off x="20561027" y="9197434"/>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9" y="167357"/>
                        <a:pt x="97472" y="167357"/>
                      </a:cubicBezTo>
                      <a:cubicBezTo>
                        <a:pt x="58875" y="167357"/>
                        <a:pt x="27587" y="136068"/>
                        <a:pt x="27587" y="97472"/>
                      </a:cubicBezTo>
                      <a:cubicBezTo>
                        <a:pt x="27587" y="58875"/>
                        <a:pt x="58876"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19" name="Freeform: Shape 1065">
                  <a:extLst>
                    <a:ext uri="{FF2B5EF4-FFF2-40B4-BE49-F238E27FC236}">
                      <a16:creationId xmlns:a16="http://schemas.microsoft.com/office/drawing/2014/main" id="{35265D30-1FE1-4155-9F1D-4AE5097A423F}"/>
                    </a:ext>
                  </a:extLst>
                </p:cNvPr>
                <p:cNvSpPr/>
                <p:nvPr/>
              </p:nvSpPr>
              <p:spPr>
                <a:xfrm>
                  <a:off x="20853830" y="9197434"/>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9" y="167357"/>
                        <a:pt x="97472" y="167357"/>
                      </a:cubicBezTo>
                      <a:cubicBezTo>
                        <a:pt x="58875" y="167357"/>
                        <a:pt x="27587" y="136068"/>
                        <a:pt x="27587" y="97472"/>
                      </a:cubicBezTo>
                      <a:cubicBezTo>
                        <a:pt x="27587" y="58875"/>
                        <a:pt x="58876"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20" name="Freeform: Shape 1066">
                  <a:extLst>
                    <a:ext uri="{FF2B5EF4-FFF2-40B4-BE49-F238E27FC236}">
                      <a16:creationId xmlns:a16="http://schemas.microsoft.com/office/drawing/2014/main" id="{10F14912-AE4B-4B93-A37C-43CB3B58059A}"/>
                    </a:ext>
                  </a:extLst>
                </p:cNvPr>
                <p:cNvSpPr/>
                <p:nvPr/>
              </p:nvSpPr>
              <p:spPr>
                <a:xfrm>
                  <a:off x="21150295" y="9232359"/>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7" y="136068"/>
                        <a:pt x="27587" y="97472"/>
                      </a:cubicBezTo>
                      <a:cubicBezTo>
                        <a:pt x="27587" y="58875"/>
                        <a:pt x="58876"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21" name="Freeform: Shape 1067">
                  <a:extLst>
                    <a:ext uri="{FF2B5EF4-FFF2-40B4-BE49-F238E27FC236}">
                      <a16:creationId xmlns:a16="http://schemas.microsoft.com/office/drawing/2014/main" id="{523636A4-8714-421C-96B5-D90547C30282}"/>
                    </a:ext>
                  </a:extLst>
                </p:cNvPr>
                <p:cNvSpPr/>
                <p:nvPr/>
              </p:nvSpPr>
              <p:spPr>
                <a:xfrm>
                  <a:off x="21443098" y="9279984"/>
                  <a:ext cx="183003" cy="178883"/>
                </a:xfrm>
                <a:custGeom>
                  <a:avLst/>
                  <a:gdLst>
                    <a:gd name="connsiteX0" fmla="*/ 167357 w 183908"/>
                    <a:gd name="connsiteY0" fmla="*/ 97472 h 183908"/>
                    <a:gd name="connsiteX1" fmla="*/ 97472 w 183908"/>
                    <a:gd name="connsiteY1" fmla="*/ 167357 h 183908"/>
                    <a:gd name="connsiteX2" fmla="*/ 27587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7" y="136068"/>
                        <a:pt x="27587" y="97472"/>
                      </a:cubicBezTo>
                      <a:cubicBezTo>
                        <a:pt x="27587" y="58875"/>
                        <a:pt x="58876" y="27586"/>
                        <a:pt x="97472" y="27586"/>
                      </a:cubicBezTo>
                      <a:cubicBezTo>
                        <a:pt x="136069"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1422" name="Freeform: Shape 1068">
                  <a:extLst>
                    <a:ext uri="{FF2B5EF4-FFF2-40B4-BE49-F238E27FC236}">
                      <a16:creationId xmlns:a16="http://schemas.microsoft.com/office/drawing/2014/main" id="{340D744A-BDA1-4F3A-9626-3D9C0669A404}"/>
                    </a:ext>
                  </a:extLst>
                </p:cNvPr>
                <p:cNvSpPr/>
                <p:nvPr/>
              </p:nvSpPr>
              <p:spPr>
                <a:xfrm>
                  <a:off x="13573992" y="8715375"/>
                  <a:ext cx="7978909" cy="666751"/>
                </a:xfrm>
                <a:custGeom>
                  <a:avLst/>
                  <a:gdLst>
                    <a:gd name="connsiteX0" fmla="*/ 8005557 w 8018430"/>
                    <a:gd name="connsiteY0" fmla="*/ 763222 h 772417"/>
                    <a:gd name="connsiteX1" fmla="*/ 7711303 w 8018430"/>
                    <a:gd name="connsiteY1" fmla="*/ 708050 h 772417"/>
                    <a:gd name="connsiteX2" fmla="*/ 7413370 w 8018430"/>
                    <a:gd name="connsiteY2" fmla="*/ 667590 h 772417"/>
                    <a:gd name="connsiteX3" fmla="*/ 7119116 w 8018430"/>
                    <a:gd name="connsiteY3" fmla="*/ 667590 h 772417"/>
                    <a:gd name="connsiteX4" fmla="*/ 6824862 w 8018430"/>
                    <a:gd name="connsiteY4" fmla="*/ 667590 h 772417"/>
                    <a:gd name="connsiteX5" fmla="*/ 6526929 w 8018430"/>
                    <a:gd name="connsiteY5" fmla="*/ 575635 h 772417"/>
                    <a:gd name="connsiteX6" fmla="*/ 6228997 w 8018430"/>
                    <a:gd name="connsiteY6" fmla="*/ 553566 h 772417"/>
                    <a:gd name="connsiteX7" fmla="*/ 5938421 w 8018430"/>
                    <a:gd name="connsiteY7" fmla="*/ 538853 h 772417"/>
                    <a:gd name="connsiteX8" fmla="*/ 5644166 w 8018430"/>
                    <a:gd name="connsiteY8" fmla="*/ 575635 h 772417"/>
                    <a:gd name="connsiteX9" fmla="*/ 5338877 w 8018430"/>
                    <a:gd name="connsiteY9" fmla="*/ 597704 h 772417"/>
                    <a:gd name="connsiteX10" fmla="*/ 5051979 w 8018430"/>
                    <a:gd name="connsiteY10" fmla="*/ 616095 h 772417"/>
                    <a:gd name="connsiteX11" fmla="*/ 4757725 w 8018430"/>
                    <a:gd name="connsiteY11" fmla="*/ 564601 h 772417"/>
                    <a:gd name="connsiteX12" fmla="*/ 4459793 w 8018430"/>
                    <a:gd name="connsiteY12" fmla="*/ 435864 h 772417"/>
                    <a:gd name="connsiteX13" fmla="*/ 4165538 w 8018430"/>
                    <a:gd name="connsiteY13" fmla="*/ 377013 h 772417"/>
                    <a:gd name="connsiteX14" fmla="*/ 3867606 w 8018430"/>
                    <a:gd name="connsiteY14" fmla="*/ 377013 h 772417"/>
                    <a:gd name="connsiteX15" fmla="*/ 3573351 w 8018430"/>
                    <a:gd name="connsiteY15" fmla="*/ 399082 h 772417"/>
                    <a:gd name="connsiteX16" fmla="*/ 3279097 w 8018430"/>
                    <a:gd name="connsiteY16" fmla="*/ 435864 h 772417"/>
                    <a:gd name="connsiteX17" fmla="*/ 2977486 w 8018430"/>
                    <a:gd name="connsiteY17" fmla="*/ 428508 h 772417"/>
                    <a:gd name="connsiteX18" fmla="*/ 2686910 w 8018430"/>
                    <a:gd name="connsiteY18" fmla="*/ 435864 h 772417"/>
                    <a:gd name="connsiteX19" fmla="*/ 2396334 w 8018430"/>
                    <a:gd name="connsiteY19" fmla="*/ 410117 h 772417"/>
                    <a:gd name="connsiteX20" fmla="*/ 2098401 w 8018430"/>
                    <a:gd name="connsiteY20" fmla="*/ 391726 h 772417"/>
                    <a:gd name="connsiteX21" fmla="*/ 1796791 w 8018430"/>
                    <a:gd name="connsiteY21" fmla="*/ 340232 h 772417"/>
                    <a:gd name="connsiteX22" fmla="*/ 1506214 w 8018430"/>
                    <a:gd name="connsiteY22" fmla="*/ 321841 h 772417"/>
                    <a:gd name="connsiteX23" fmla="*/ 1208282 w 8018430"/>
                    <a:gd name="connsiteY23" fmla="*/ 251955 h 772417"/>
                    <a:gd name="connsiteX24" fmla="*/ 914028 w 8018430"/>
                    <a:gd name="connsiteY24" fmla="*/ 196783 h 772417"/>
                    <a:gd name="connsiteX25" fmla="*/ 623451 w 8018430"/>
                    <a:gd name="connsiteY25" fmla="*/ 141610 h 772417"/>
                    <a:gd name="connsiteX26" fmla="*/ 321841 w 8018430"/>
                    <a:gd name="connsiteY26" fmla="*/ 71724 h 772417"/>
                    <a:gd name="connsiteX27" fmla="*/ 27586 w 8018430"/>
                    <a:gd name="connsiteY27" fmla="*/ 27586 h 77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8430" h="772417">
                      <a:moveTo>
                        <a:pt x="8005557" y="763222"/>
                      </a:moveTo>
                      <a:lnTo>
                        <a:pt x="7711303" y="708050"/>
                      </a:lnTo>
                      <a:lnTo>
                        <a:pt x="7413370" y="667590"/>
                      </a:lnTo>
                      <a:lnTo>
                        <a:pt x="7119116" y="667590"/>
                      </a:lnTo>
                      <a:lnTo>
                        <a:pt x="6824862" y="667590"/>
                      </a:lnTo>
                      <a:lnTo>
                        <a:pt x="6526929" y="575635"/>
                      </a:lnTo>
                      <a:lnTo>
                        <a:pt x="6228997" y="553566"/>
                      </a:lnTo>
                      <a:lnTo>
                        <a:pt x="5938421" y="538853"/>
                      </a:lnTo>
                      <a:lnTo>
                        <a:pt x="5644166" y="575635"/>
                      </a:lnTo>
                      <a:lnTo>
                        <a:pt x="5338877" y="597704"/>
                      </a:lnTo>
                      <a:lnTo>
                        <a:pt x="5051979" y="616095"/>
                      </a:lnTo>
                      <a:lnTo>
                        <a:pt x="4757725" y="564601"/>
                      </a:lnTo>
                      <a:lnTo>
                        <a:pt x="4459793" y="435864"/>
                      </a:lnTo>
                      <a:lnTo>
                        <a:pt x="4165538" y="377013"/>
                      </a:lnTo>
                      <a:lnTo>
                        <a:pt x="3867606" y="377013"/>
                      </a:lnTo>
                      <a:lnTo>
                        <a:pt x="3573351" y="399082"/>
                      </a:lnTo>
                      <a:lnTo>
                        <a:pt x="3279097" y="435864"/>
                      </a:lnTo>
                      <a:lnTo>
                        <a:pt x="2977486" y="428508"/>
                      </a:lnTo>
                      <a:lnTo>
                        <a:pt x="2686910" y="435864"/>
                      </a:lnTo>
                      <a:lnTo>
                        <a:pt x="2396334" y="410117"/>
                      </a:lnTo>
                      <a:lnTo>
                        <a:pt x="2098401" y="391726"/>
                      </a:lnTo>
                      <a:lnTo>
                        <a:pt x="1796791" y="340232"/>
                      </a:lnTo>
                      <a:lnTo>
                        <a:pt x="1506214" y="321841"/>
                      </a:lnTo>
                      <a:lnTo>
                        <a:pt x="1208282" y="251955"/>
                      </a:lnTo>
                      <a:lnTo>
                        <a:pt x="914028" y="196783"/>
                      </a:lnTo>
                      <a:lnTo>
                        <a:pt x="623451" y="141610"/>
                      </a:lnTo>
                      <a:lnTo>
                        <a:pt x="321841" y="71724"/>
                      </a:lnTo>
                      <a:lnTo>
                        <a:pt x="27586" y="27586"/>
                      </a:lnTo>
                    </a:path>
                  </a:pathLst>
                </a:custGeom>
                <a:noFill/>
                <a:ln w="28575" cap="flat">
                  <a:solidFill>
                    <a:srgbClr val="258B45"/>
                  </a:solidFill>
                  <a:prstDash val="solid"/>
                  <a:miter/>
                </a:ln>
              </p:spPr>
              <p:txBody>
                <a:bodyPr rtlCol="0" anchor="ctr"/>
                <a:lstStyle/>
                <a:p>
                  <a:endParaRPr lang="en-US" sz="633"/>
                </a:p>
              </p:txBody>
            </p:sp>
          </p:grpSp>
          <p:grpSp>
            <p:nvGrpSpPr>
              <p:cNvPr id="1245" name="Group 1244">
                <a:extLst>
                  <a:ext uri="{FF2B5EF4-FFF2-40B4-BE49-F238E27FC236}">
                    <a16:creationId xmlns:a16="http://schemas.microsoft.com/office/drawing/2014/main" id="{70B4FD82-DD35-4FD9-9F2E-B6099E135B7C}"/>
                  </a:ext>
                </a:extLst>
              </p:cNvPr>
              <p:cNvGrpSpPr/>
              <p:nvPr/>
            </p:nvGrpSpPr>
            <p:grpSpPr>
              <a:xfrm>
                <a:off x="26354128" y="9074564"/>
                <a:ext cx="8115300" cy="1297113"/>
                <a:chOff x="13502640" y="9074564"/>
                <a:chExt cx="8115300" cy="1297113"/>
              </a:xfrm>
            </p:grpSpPr>
            <p:sp>
              <p:nvSpPr>
                <p:cNvPr id="1366" name="Freeform: Shape 1074">
                  <a:extLst>
                    <a:ext uri="{FF2B5EF4-FFF2-40B4-BE49-F238E27FC236}">
                      <a16:creationId xmlns:a16="http://schemas.microsoft.com/office/drawing/2014/main" id="{166917D2-7AD5-452B-B741-F56210658E23}"/>
                    </a:ext>
                  </a:extLst>
                </p:cNvPr>
                <p:cNvSpPr/>
                <p:nvPr/>
              </p:nvSpPr>
              <p:spPr>
                <a:xfrm>
                  <a:off x="13502640" y="9074564"/>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67" name="Freeform: Shape 1075">
                  <a:extLst>
                    <a:ext uri="{FF2B5EF4-FFF2-40B4-BE49-F238E27FC236}">
                      <a16:creationId xmlns:a16="http://schemas.microsoft.com/office/drawing/2014/main" id="{007099EC-98B2-4D2A-8662-4D105D722E0B}"/>
                    </a:ext>
                  </a:extLst>
                </p:cNvPr>
                <p:cNvSpPr/>
                <p:nvPr/>
              </p:nvSpPr>
              <p:spPr>
                <a:xfrm>
                  <a:off x="13795215" y="9139382"/>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68" name="Freeform: Shape 1076">
                  <a:extLst>
                    <a:ext uri="{FF2B5EF4-FFF2-40B4-BE49-F238E27FC236}">
                      <a16:creationId xmlns:a16="http://schemas.microsoft.com/office/drawing/2014/main" id="{7F2BF32B-D6C4-4973-9FD8-06BD260A7D7B}"/>
                    </a:ext>
                  </a:extLst>
                </p:cNvPr>
                <p:cNvSpPr/>
                <p:nvPr/>
              </p:nvSpPr>
              <p:spPr>
                <a:xfrm>
                  <a:off x="14095104" y="9152346"/>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69" name="Freeform: Shape 1077">
                  <a:extLst>
                    <a:ext uri="{FF2B5EF4-FFF2-40B4-BE49-F238E27FC236}">
                      <a16:creationId xmlns:a16="http://schemas.microsoft.com/office/drawing/2014/main" id="{64265BDD-1017-4252-AE7F-781FDB0C3DD1}"/>
                    </a:ext>
                  </a:extLst>
                </p:cNvPr>
                <p:cNvSpPr/>
                <p:nvPr/>
              </p:nvSpPr>
              <p:spPr>
                <a:xfrm>
                  <a:off x="14384022" y="9158828"/>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0" name="Freeform: Shape 1078">
                  <a:extLst>
                    <a:ext uri="{FF2B5EF4-FFF2-40B4-BE49-F238E27FC236}">
                      <a16:creationId xmlns:a16="http://schemas.microsoft.com/office/drawing/2014/main" id="{C37DFBA1-A515-431D-B9A8-F98530D03752}"/>
                    </a:ext>
                  </a:extLst>
                </p:cNvPr>
                <p:cNvSpPr/>
                <p:nvPr/>
              </p:nvSpPr>
              <p:spPr>
                <a:xfrm>
                  <a:off x="14676597" y="9200960"/>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1" name="Freeform: Shape 1079">
                  <a:extLst>
                    <a:ext uri="{FF2B5EF4-FFF2-40B4-BE49-F238E27FC236}">
                      <a16:creationId xmlns:a16="http://schemas.microsoft.com/office/drawing/2014/main" id="{3151E184-C0FF-4005-ABB8-3FC6E83469FE}"/>
                    </a:ext>
                  </a:extLst>
                </p:cNvPr>
                <p:cNvSpPr/>
                <p:nvPr/>
              </p:nvSpPr>
              <p:spPr>
                <a:xfrm>
                  <a:off x="14972829" y="9275500"/>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2" name="Freeform: Shape 1080">
                  <a:extLst>
                    <a:ext uri="{FF2B5EF4-FFF2-40B4-BE49-F238E27FC236}">
                      <a16:creationId xmlns:a16="http://schemas.microsoft.com/office/drawing/2014/main" id="{2D5BBD38-1AFC-43A1-B2D0-2A0248A6458B}"/>
                    </a:ext>
                  </a:extLst>
                </p:cNvPr>
                <p:cNvSpPr/>
                <p:nvPr/>
              </p:nvSpPr>
              <p:spPr>
                <a:xfrm>
                  <a:off x="15261747" y="9375969"/>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3" name="Freeform: Shape 1081">
                  <a:extLst>
                    <a:ext uri="{FF2B5EF4-FFF2-40B4-BE49-F238E27FC236}">
                      <a16:creationId xmlns:a16="http://schemas.microsoft.com/office/drawing/2014/main" id="{E23C372A-1EA5-4179-874F-BD88BC472CB0}"/>
                    </a:ext>
                  </a:extLst>
                </p:cNvPr>
                <p:cNvSpPr/>
                <p:nvPr/>
              </p:nvSpPr>
              <p:spPr>
                <a:xfrm>
                  <a:off x="15561637" y="9486160"/>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4" name="Freeform: Shape 1082">
                  <a:extLst>
                    <a:ext uri="{FF2B5EF4-FFF2-40B4-BE49-F238E27FC236}">
                      <a16:creationId xmlns:a16="http://schemas.microsoft.com/office/drawing/2014/main" id="{63850E90-48F8-45BC-BC54-03A144A6900B}"/>
                    </a:ext>
                  </a:extLst>
                </p:cNvPr>
                <p:cNvSpPr/>
                <p:nvPr/>
              </p:nvSpPr>
              <p:spPr>
                <a:xfrm>
                  <a:off x="15857869" y="9544496"/>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5" name="Freeform: Shape 1083">
                  <a:extLst>
                    <a:ext uri="{FF2B5EF4-FFF2-40B4-BE49-F238E27FC236}">
                      <a16:creationId xmlns:a16="http://schemas.microsoft.com/office/drawing/2014/main" id="{606093F3-0B33-42F0-83B9-CD17D4414208}"/>
                    </a:ext>
                  </a:extLst>
                </p:cNvPr>
                <p:cNvSpPr/>
                <p:nvPr/>
              </p:nvSpPr>
              <p:spPr>
                <a:xfrm>
                  <a:off x="16146787" y="9625519"/>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6" name="Freeform: Shape 1084">
                  <a:extLst>
                    <a:ext uri="{FF2B5EF4-FFF2-40B4-BE49-F238E27FC236}">
                      <a16:creationId xmlns:a16="http://schemas.microsoft.com/office/drawing/2014/main" id="{5619B370-7D36-4BA1-B793-0409609FB5DB}"/>
                    </a:ext>
                  </a:extLst>
                </p:cNvPr>
                <p:cNvSpPr/>
                <p:nvPr/>
              </p:nvSpPr>
              <p:spPr>
                <a:xfrm>
                  <a:off x="16443019" y="9713024"/>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7" name="Freeform: Shape 1085">
                  <a:extLst>
                    <a:ext uri="{FF2B5EF4-FFF2-40B4-BE49-F238E27FC236}">
                      <a16:creationId xmlns:a16="http://schemas.microsoft.com/office/drawing/2014/main" id="{C9C449EA-F975-4CD3-A504-FE023715E8D5}"/>
                    </a:ext>
                  </a:extLst>
                </p:cNvPr>
                <p:cNvSpPr/>
                <p:nvPr/>
              </p:nvSpPr>
              <p:spPr>
                <a:xfrm>
                  <a:off x="16735594" y="9774601"/>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8" name="Freeform: Shape 1086">
                  <a:extLst>
                    <a:ext uri="{FF2B5EF4-FFF2-40B4-BE49-F238E27FC236}">
                      <a16:creationId xmlns:a16="http://schemas.microsoft.com/office/drawing/2014/main" id="{87B5E37A-DEF6-4754-BD66-521BE81647FB}"/>
                    </a:ext>
                  </a:extLst>
                </p:cNvPr>
                <p:cNvSpPr/>
                <p:nvPr/>
              </p:nvSpPr>
              <p:spPr>
                <a:xfrm>
                  <a:off x="17028169" y="9800528"/>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79" name="Freeform: Shape 1087">
                  <a:extLst>
                    <a:ext uri="{FF2B5EF4-FFF2-40B4-BE49-F238E27FC236}">
                      <a16:creationId xmlns:a16="http://schemas.microsoft.com/office/drawing/2014/main" id="{ED5CEF19-C5A9-4523-8A47-67AC65175CA2}"/>
                    </a:ext>
                  </a:extLst>
                </p:cNvPr>
                <p:cNvSpPr/>
                <p:nvPr/>
              </p:nvSpPr>
              <p:spPr>
                <a:xfrm>
                  <a:off x="17320744" y="9836179"/>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0" name="Freeform: Shape 1088">
                  <a:extLst>
                    <a:ext uri="{FF2B5EF4-FFF2-40B4-BE49-F238E27FC236}">
                      <a16:creationId xmlns:a16="http://schemas.microsoft.com/office/drawing/2014/main" id="{13A824F4-0C25-41E4-99A8-4B06C46BC9AE}"/>
                    </a:ext>
                  </a:extLst>
                </p:cNvPr>
                <p:cNvSpPr/>
                <p:nvPr/>
              </p:nvSpPr>
              <p:spPr>
                <a:xfrm>
                  <a:off x="17616976" y="9878311"/>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1" name="Freeform: Shape 1089">
                  <a:extLst>
                    <a:ext uri="{FF2B5EF4-FFF2-40B4-BE49-F238E27FC236}">
                      <a16:creationId xmlns:a16="http://schemas.microsoft.com/office/drawing/2014/main" id="{FC6F1757-0C2D-4A97-891C-CA6EC8A1D4EF}"/>
                    </a:ext>
                  </a:extLst>
                </p:cNvPr>
                <p:cNvSpPr/>
                <p:nvPr/>
              </p:nvSpPr>
              <p:spPr>
                <a:xfrm>
                  <a:off x="17909551" y="9939888"/>
                  <a:ext cx="182859" cy="178999"/>
                </a:xfrm>
                <a:custGeom>
                  <a:avLst/>
                  <a:gdLst>
                    <a:gd name="connsiteX0" fmla="*/ 146366 w 160842"/>
                    <a:gd name="connsiteY0" fmla="*/ 85246 h 160842"/>
                    <a:gd name="connsiteX1" fmla="*/ 85246 w 160842"/>
                    <a:gd name="connsiteY1" fmla="*/ 146366 h 160842"/>
                    <a:gd name="connsiteX2" fmla="*/ 24126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6" y="119002"/>
                        <a:pt x="24126" y="85246"/>
                      </a:cubicBezTo>
                      <a:cubicBezTo>
                        <a:pt x="24126"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2" name="Freeform: Shape 1090">
                  <a:extLst>
                    <a:ext uri="{FF2B5EF4-FFF2-40B4-BE49-F238E27FC236}">
                      <a16:creationId xmlns:a16="http://schemas.microsoft.com/office/drawing/2014/main" id="{43706796-3312-4410-BBA3-96A1773793DE}"/>
                    </a:ext>
                  </a:extLst>
                </p:cNvPr>
                <p:cNvSpPr/>
                <p:nvPr/>
              </p:nvSpPr>
              <p:spPr>
                <a:xfrm>
                  <a:off x="18205784" y="9975538"/>
                  <a:ext cx="182859" cy="178999"/>
                </a:xfrm>
                <a:custGeom>
                  <a:avLst/>
                  <a:gdLst>
                    <a:gd name="connsiteX0" fmla="*/ 146366 w 160842"/>
                    <a:gd name="connsiteY0" fmla="*/ 85246 h 160842"/>
                    <a:gd name="connsiteX1" fmla="*/ 85246 w 160842"/>
                    <a:gd name="connsiteY1" fmla="*/ 146366 h 160842"/>
                    <a:gd name="connsiteX2" fmla="*/ 24127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0" y="146366"/>
                        <a:pt x="24127" y="119002"/>
                        <a:pt x="24127" y="85246"/>
                      </a:cubicBezTo>
                      <a:cubicBezTo>
                        <a:pt x="24127"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3" name="Freeform: Shape 1091">
                  <a:extLst>
                    <a:ext uri="{FF2B5EF4-FFF2-40B4-BE49-F238E27FC236}">
                      <a16:creationId xmlns:a16="http://schemas.microsoft.com/office/drawing/2014/main" id="{C91AB7D9-8425-486E-8231-6B8A9DCCA40F}"/>
                    </a:ext>
                  </a:extLst>
                </p:cNvPr>
                <p:cNvSpPr/>
                <p:nvPr/>
              </p:nvSpPr>
              <p:spPr>
                <a:xfrm>
                  <a:off x="18498359" y="10030633"/>
                  <a:ext cx="182859" cy="178999"/>
                </a:xfrm>
                <a:custGeom>
                  <a:avLst/>
                  <a:gdLst>
                    <a:gd name="connsiteX0" fmla="*/ 146366 w 160842"/>
                    <a:gd name="connsiteY0" fmla="*/ 85246 h 160842"/>
                    <a:gd name="connsiteX1" fmla="*/ 85246 w 160842"/>
                    <a:gd name="connsiteY1" fmla="*/ 146366 h 160842"/>
                    <a:gd name="connsiteX2" fmla="*/ 24127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0" y="146366"/>
                        <a:pt x="24127" y="119002"/>
                        <a:pt x="24127" y="85246"/>
                      </a:cubicBezTo>
                      <a:cubicBezTo>
                        <a:pt x="24127"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4" name="Freeform: Shape 1092">
                  <a:extLst>
                    <a:ext uri="{FF2B5EF4-FFF2-40B4-BE49-F238E27FC236}">
                      <a16:creationId xmlns:a16="http://schemas.microsoft.com/office/drawing/2014/main" id="{A9225367-AC72-4C1F-BAC6-E7BF3705869C}"/>
                    </a:ext>
                  </a:extLst>
                </p:cNvPr>
                <p:cNvSpPr/>
                <p:nvPr/>
              </p:nvSpPr>
              <p:spPr>
                <a:xfrm>
                  <a:off x="18783620" y="10037115"/>
                  <a:ext cx="182859" cy="178999"/>
                </a:xfrm>
                <a:custGeom>
                  <a:avLst/>
                  <a:gdLst>
                    <a:gd name="connsiteX0" fmla="*/ 146366 w 160842"/>
                    <a:gd name="connsiteY0" fmla="*/ 85246 h 160842"/>
                    <a:gd name="connsiteX1" fmla="*/ 85246 w 160842"/>
                    <a:gd name="connsiteY1" fmla="*/ 146366 h 160842"/>
                    <a:gd name="connsiteX2" fmla="*/ 24127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7" y="119002"/>
                        <a:pt x="24127" y="85246"/>
                      </a:cubicBezTo>
                      <a:cubicBezTo>
                        <a:pt x="24127"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5" name="Freeform: Shape 1093">
                  <a:extLst>
                    <a:ext uri="{FF2B5EF4-FFF2-40B4-BE49-F238E27FC236}">
                      <a16:creationId xmlns:a16="http://schemas.microsoft.com/office/drawing/2014/main" id="{18A15EA2-50D5-4DB5-B969-D43AC85E1F55}"/>
                    </a:ext>
                  </a:extLst>
                </p:cNvPr>
                <p:cNvSpPr/>
                <p:nvPr/>
              </p:nvSpPr>
              <p:spPr>
                <a:xfrm>
                  <a:off x="19087167" y="10059802"/>
                  <a:ext cx="182859" cy="178999"/>
                </a:xfrm>
                <a:custGeom>
                  <a:avLst/>
                  <a:gdLst>
                    <a:gd name="connsiteX0" fmla="*/ 146366 w 160842"/>
                    <a:gd name="connsiteY0" fmla="*/ 85246 h 160842"/>
                    <a:gd name="connsiteX1" fmla="*/ 85247 w 160842"/>
                    <a:gd name="connsiteY1" fmla="*/ 146366 h 160842"/>
                    <a:gd name="connsiteX2" fmla="*/ 24127 w 160842"/>
                    <a:gd name="connsiteY2" fmla="*/ 85246 h 160842"/>
                    <a:gd name="connsiteX3" fmla="*/ 85247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7" y="146366"/>
                      </a:cubicBezTo>
                      <a:cubicBezTo>
                        <a:pt x="51491" y="146366"/>
                        <a:pt x="24127" y="119002"/>
                        <a:pt x="24127" y="85246"/>
                      </a:cubicBezTo>
                      <a:cubicBezTo>
                        <a:pt x="24127" y="51491"/>
                        <a:pt x="51491" y="24126"/>
                        <a:pt x="85247"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6" name="Freeform: Shape 1094">
                  <a:extLst>
                    <a:ext uri="{FF2B5EF4-FFF2-40B4-BE49-F238E27FC236}">
                      <a16:creationId xmlns:a16="http://schemas.microsoft.com/office/drawing/2014/main" id="{F42CA1AF-6EB6-49CC-AACA-79C419A1D7FD}"/>
                    </a:ext>
                  </a:extLst>
                </p:cNvPr>
                <p:cNvSpPr/>
                <p:nvPr/>
              </p:nvSpPr>
              <p:spPr>
                <a:xfrm>
                  <a:off x="19379741" y="10085728"/>
                  <a:ext cx="182859" cy="178999"/>
                </a:xfrm>
                <a:custGeom>
                  <a:avLst/>
                  <a:gdLst>
                    <a:gd name="connsiteX0" fmla="*/ 146366 w 160842"/>
                    <a:gd name="connsiteY0" fmla="*/ 85246 h 160842"/>
                    <a:gd name="connsiteX1" fmla="*/ 85247 w 160842"/>
                    <a:gd name="connsiteY1" fmla="*/ 146366 h 160842"/>
                    <a:gd name="connsiteX2" fmla="*/ 24127 w 160842"/>
                    <a:gd name="connsiteY2" fmla="*/ 85246 h 160842"/>
                    <a:gd name="connsiteX3" fmla="*/ 85247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7" y="146366"/>
                      </a:cubicBezTo>
                      <a:cubicBezTo>
                        <a:pt x="51491" y="146366"/>
                        <a:pt x="24127" y="119002"/>
                        <a:pt x="24127" y="85246"/>
                      </a:cubicBezTo>
                      <a:cubicBezTo>
                        <a:pt x="24127" y="51491"/>
                        <a:pt x="51491" y="24126"/>
                        <a:pt x="85247"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7" name="Freeform: Shape 1095">
                  <a:extLst>
                    <a:ext uri="{FF2B5EF4-FFF2-40B4-BE49-F238E27FC236}">
                      <a16:creationId xmlns:a16="http://schemas.microsoft.com/office/drawing/2014/main" id="{15C477DF-831F-45F2-84EF-5CFE21765859}"/>
                    </a:ext>
                  </a:extLst>
                </p:cNvPr>
                <p:cNvSpPr/>
                <p:nvPr/>
              </p:nvSpPr>
              <p:spPr>
                <a:xfrm>
                  <a:off x="19668658" y="10121379"/>
                  <a:ext cx="182859" cy="178999"/>
                </a:xfrm>
                <a:custGeom>
                  <a:avLst/>
                  <a:gdLst>
                    <a:gd name="connsiteX0" fmla="*/ 146366 w 160842"/>
                    <a:gd name="connsiteY0" fmla="*/ 85246 h 160842"/>
                    <a:gd name="connsiteX1" fmla="*/ 85246 w 160842"/>
                    <a:gd name="connsiteY1" fmla="*/ 146366 h 160842"/>
                    <a:gd name="connsiteX2" fmla="*/ 24127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0" y="146366"/>
                        <a:pt x="24127" y="119002"/>
                        <a:pt x="24127" y="85246"/>
                      </a:cubicBezTo>
                      <a:cubicBezTo>
                        <a:pt x="24127"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8" name="Freeform: Shape 1096">
                  <a:extLst>
                    <a:ext uri="{FF2B5EF4-FFF2-40B4-BE49-F238E27FC236}">
                      <a16:creationId xmlns:a16="http://schemas.microsoft.com/office/drawing/2014/main" id="{EFE0E1F1-7977-441E-92BC-A3B9361F693F}"/>
                    </a:ext>
                  </a:extLst>
                </p:cNvPr>
                <p:cNvSpPr/>
                <p:nvPr/>
              </p:nvSpPr>
              <p:spPr>
                <a:xfrm>
                  <a:off x="19964892" y="10153788"/>
                  <a:ext cx="182859" cy="178999"/>
                </a:xfrm>
                <a:custGeom>
                  <a:avLst/>
                  <a:gdLst>
                    <a:gd name="connsiteX0" fmla="*/ 146366 w 160842"/>
                    <a:gd name="connsiteY0" fmla="*/ 85246 h 160842"/>
                    <a:gd name="connsiteX1" fmla="*/ 85247 w 160842"/>
                    <a:gd name="connsiteY1" fmla="*/ 146366 h 160842"/>
                    <a:gd name="connsiteX2" fmla="*/ 24127 w 160842"/>
                    <a:gd name="connsiteY2" fmla="*/ 85246 h 160842"/>
                    <a:gd name="connsiteX3" fmla="*/ 85247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7" y="146366"/>
                      </a:cubicBezTo>
                      <a:cubicBezTo>
                        <a:pt x="51491" y="146366"/>
                        <a:pt x="24127" y="119002"/>
                        <a:pt x="24127" y="85246"/>
                      </a:cubicBezTo>
                      <a:cubicBezTo>
                        <a:pt x="24127" y="51491"/>
                        <a:pt x="51491" y="24126"/>
                        <a:pt x="85247"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89" name="Freeform: Shape 1097">
                  <a:extLst>
                    <a:ext uri="{FF2B5EF4-FFF2-40B4-BE49-F238E27FC236}">
                      <a16:creationId xmlns:a16="http://schemas.microsoft.com/office/drawing/2014/main" id="{FA8F3BEA-8AD7-4267-898F-37D6936D4C15}"/>
                    </a:ext>
                  </a:extLst>
                </p:cNvPr>
                <p:cNvSpPr/>
                <p:nvPr/>
              </p:nvSpPr>
              <p:spPr>
                <a:xfrm>
                  <a:off x="20261124" y="10173233"/>
                  <a:ext cx="182859" cy="178999"/>
                </a:xfrm>
                <a:custGeom>
                  <a:avLst/>
                  <a:gdLst>
                    <a:gd name="connsiteX0" fmla="*/ 146367 w 160842"/>
                    <a:gd name="connsiteY0" fmla="*/ 85246 h 160842"/>
                    <a:gd name="connsiteX1" fmla="*/ 85247 w 160842"/>
                    <a:gd name="connsiteY1" fmla="*/ 146366 h 160842"/>
                    <a:gd name="connsiteX2" fmla="*/ 24127 w 160842"/>
                    <a:gd name="connsiteY2" fmla="*/ 85246 h 160842"/>
                    <a:gd name="connsiteX3" fmla="*/ 85247 w 160842"/>
                    <a:gd name="connsiteY3" fmla="*/ 24126 h 160842"/>
                    <a:gd name="connsiteX4" fmla="*/ 146367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7" y="85246"/>
                      </a:moveTo>
                      <a:cubicBezTo>
                        <a:pt x="146367" y="119002"/>
                        <a:pt x="119002" y="146366"/>
                        <a:pt x="85247" y="146366"/>
                      </a:cubicBezTo>
                      <a:cubicBezTo>
                        <a:pt x="51491" y="146366"/>
                        <a:pt x="24127" y="119002"/>
                        <a:pt x="24127" y="85246"/>
                      </a:cubicBezTo>
                      <a:cubicBezTo>
                        <a:pt x="24127" y="51491"/>
                        <a:pt x="51491" y="24126"/>
                        <a:pt x="85247" y="24126"/>
                      </a:cubicBezTo>
                      <a:cubicBezTo>
                        <a:pt x="119003" y="24126"/>
                        <a:pt x="146367" y="51491"/>
                        <a:pt x="146367" y="85246"/>
                      </a:cubicBezTo>
                      <a:close/>
                    </a:path>
                  </a:pathLst>
                </a:custGeom>
                <a:solidFill>
                  <a:srgbClr val="4B2C81"/>
                </a:solidFill>
                <a:ln w="9525" cap="flat">
                  <a:noFill/>
                  <a:prstDash val="solid"/>
                  <a:miter/>
                </a:ln>
              </p:spPr>
              <p:txBody>
                <a:bodyPr rtlCol="0" anchor="ctr"/>
                <a:lstStyle/>
                <a:p>
                  <a:endParaRPr lang="en-US" sz="633"/>
                </a:p>
              </p:txBody>
            </p:sp>
            <p:sp>
              <p:nvSpPr>
                <p:cNvPr id="1390" name="Freeform: Shape 1098">
                  <a:extLst>
                    <a:ext uri="{FF2B5EF4-FFF2-40B4-BE49-F238E27FC236}">
                      <a16:creationId xmlns:a16="http://schemas.microsoft.com/office/drawing/2014/main" id="{D3AF8951-2D49-45B6-98DC-3A5349633544}"/>
                    </a:ext>
                  </a:extLst>
                </p:cNvPr>
                <p:cNvSpPr/>
                <p:nvPr/>
              </p:nvSpPr>
              <p:spPr>
                <a:xfrm>
                  <a:off x="20553698" y="10173233"/>
                  <a:ext cx="182859" cy="178999"/>
                </a:xfrm>
                <a:custGeom>
                  <a:avLst/>
                  <a:gdLst>
                    <a:gd name="connsiteX0" fmla="*/ 146367 w 160842"/>
                    <a:gd name="connsiteY0" fmla="*/ 85246 h 160842"/>
                    <a:gd name="connsiteX1" fmla="*/ 85247 w 160842"/>
                    <a:gd name="connsiteY1" fmla="*/ 146366 h 160842"/>
                    <a:gd name="connsiteX2" fmla="*/ 24127 w 160842"/>
                    <a:gd name="connsiteY2" fmla="*/ 85246 h 160842"/>
                    <a:gd name="connsiteX3" fmla="*/ 85247 w 160842"/>
                    <a:gd name="connsiteY3" fmla="*/ 24126 h 160842"/>
                    <a:gd name="connsiteX4" fmla="*/ 146367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7" y="85246"/>
                      </a:moveTo>
                      <a:cubicBezTo>
                        <a:pt x="146367" y="119002"/>
                        <a:pt x="119002" y="146366"/>
                        <a:pt x="85247" y="146366"/>
                      </a:cubicBezTo>
                      <a:cubicBezTo>
                        <a:pt x="51491" y="146366"/>
                        <a:pt x="24127" y="119002"/>
                        <a:pt x="24127" y="85246"/>
                      </a:cubicBezTo>
                      <a:cubicBezTo>
                        <a:pt x="24127" y="51491"/>
                        <a:pt x="51491" y="24126"/>
                        <a:pt x="85247" y="24126"/>
                      </a:cubicBezTo>
                      <a:cubicBezTo>
                        <a:pt x="119003" y="24126"/>
                        <a:pt x="146367" y="51491"/>
                        <a:pt x="146367" y="85246"/>
                      </a:cubicBezTo>
                      <a:close/>
                    </a:path>
                  </a:pathLst>
                </a:custGeom>
                <a:solidFill>
                  <a:srgbClr val="4B2C81"/>
                </a:solidFill>
                <a:ln w="9525" cap="flat">
                  <a:noFill/>
                  <a:prstDash val="solid"/>
                  <a:miter/>
                </a:ln>
              </p:spPr>
              <p:txBody>
                <a:bodyPr rtlCol="0" anchor="ctr"/>
                <a:lstStyle/>
                <a:p>
                  <a:endParaRPr lang="en-US" sz="633"/>
                </a:p>
              </p:txBody>
            </p:sp>
            <p:sp>
              <p:nvSpPr>
                <p:cNvPr id="1391" name="Freeform: Shape 1099">
                  <a:extLst>
                    <a:ext uri="{FF2B5EF4-FFF2-40B4-BE49-F238E27FC236}">
                      <a16:creationId xmlns:a16="http://schemas.microsoft.com/office/drawing/2014/main" id="{DAC7A0A4-AA39-4E4F-B820-5A9E9AC97276}"/>
                    </a:ext>
                  </a:extLst>
                </p:cNvPr>
                <p:cNvSpPr/>
                <p:nvPr/>
              </p:nvSpPr>
              <p:spPr>
                <a:xfrm>
                  <a:off x="20846274" y="10192678"/>
                  <a:ext cx="182859" cy="178999"/>
                </a:xfrm>
                <a:custGeom>
                  <a:avLst/>
                  <a:gdLst>
                    <a:gd name="connsiteX0" fmla="*/ 146367 w 160842"/>
                    <a:gd name="connsiteY0" fmla="*/ 85246 h 160842"/>
                    <a:gd name="connsiteX1" fmla="*/ 85247 w 160842"/>
                    <a:gd name="connsiteY1" fmla="*/ 146366 h 160842"/>
                    <a:gd name="connsiteX2" fmla="*/ 24127 w 160842"/>
                    <a:gd name="connsiteY2" fmla="*/ 85246 h 160842"/>
                    <a:gd name="connsiteX3" fmla="*/ 85247 w 160842"/>
                    <a:gd name="connsiteY3" fmla="*/ 24126 h 160842"/>
                    <a:gd name="connsiteX4" fmla="*/ 146367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7" y="85246"/>
                      </a:moveTo>
                      <a:cubicBezTo>
                        <a:pt x="146367" y="119002"/>
                        <a:pt x="119002" y="146366"/>
                        <a:pt x="85247" y="146366"/>
                      </a:cubicBezTo>
                      <a:cubicBezTo>
                        <a:pt x="51491" y="146366"/>
                        <a:pt x="24127" y="119002"/>
                        <a:pt x="24127" y="85246"/>
                      </a:cubicBezTo>
                      <a:cubicBezTo>
                        <a:pt x="24127" y="51491"/>
                        <a:pt x="51491" y="24126"/>
                        <a:pt x="85247" y="24126"/>
                      </a:cubicBezTo>
                      <a:cubicBezTo>
                        <a:pt x="119003" y="24126"/>
                        <a:pt x="146367" y="51491"/>
                        <a:pt x="146367" y="85246"/>
                      </a:cubicBezTo>
                      <a:close/>
                    </a:path>
                  </a:pathLst>
                </a:custGeom>
                <a:solidFill>
                  <a:srgbClr val="4B2C81"/>
                </a:solidFill>
                <a:ln w="9525" cap="flat">
                  <a:noFill/>
                  <a:prstDash val="solid"/>
                  <a:miter/>
                </a:ln>
              </p:spPr>
              <p:txBody>
                <a:bodyPr rtlCol="0" anchor="ctr"/>
                <a:lstStyle/>
                <a:p>
                  <a:endParaRPr lang="en-US" sz="633"/>
                </a:p>
              </p:txBody>
            </p:sp>
            <p:sp>
              <p:nvSpPr>
                <p:cNvPr id="1392" name="Freeform: Shape 1100">
                  <a:extLst>
                    <a:ext uri="{FF2B5EF4-FFF2-40B4-BE49-F238E27FC236}">
                      <a16:creationId xmlns:a16="http://schemas.microsoft.com/office/drawing/2014/main" id="{8B313878-4356-4C55-8E88-DE7A7AAFE46D}"/>
                    </a:ext>
                  </a:extLst>
                </p:cNvPr>
                <p:cNvSpPr/>
                <p:nvPr/>
              </p:nvSpPr>
              <p:spPr>
                <a:xfrm>
                  <a:off x="21142506" y="10192678"/>
                  <a:ext cx="182859" cy="178999"/>
                </a:xfrm>
                <a:custGeom>
                  <a:avLst/>
                  <a:gdLst>
                    <a:gd name="connsiteX0" fmla="*/ 146366 w 160842"/>
                    <a:gd name="connsiteY0" fmla="*/ 85246 h 160842"/>
                    <a:gd name="connsiteX1" fmla="*/ 85246 w 160842"/>
                    <a:gd name="connsiteY1" fmla="*/ 146366 h 160842"/>
                    <a:gd name="connsiteX2" fmla="*/ 24127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7" y="119002"/>
                        <a:pt x="24127" y="85246"/>
                      </a:cubicBezTo>
                      <a:cubicBezTo>
                        <a:pt x="24127"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93" name="Freeform: Shape 1101">
                  <a:extLst>
                    <a:ext uri="{FF2B5EF4-FFF2-40B4-BE49-F238E27FC236}">
                      <a16:creationId xmlns:a16="http://schemas.microsoft.com/office/drawing/2014/main" id="{18A35244-A702-4FD1-94EC-2DA0CDEB48D5}"/>
                    </a:ext>
                  </a:extLst>
                </p:cNvPr>
                <p:cNvSpPr/>
                <p:nvPr/>
              </p:nvSpPr>
              <p:spPr>
                <a:xfrm>
                  <a:off x="21435081" y="10192678"/>
                  <a:ext cx="182859" cy="178999"/>
                </a:xfrm>
                <a:custGeom>
                  <a:avLst/>
                  <a:gdLst>
                    <a:gd name="connsiteX0" fmla="*/ 146366 w 160842"/>
                    <a:gd name="connsiteY0" fmla="*/ 85246 h 160842"/>
                    <a:gd name="connsiteX1" fmla="*/ 85246 w 160842"/>
                    <a:gd name="connsiteY1" fmla="*/ 146366 h 160842"/>
                    <a:gd name="connsiteX2" fmla="*/ 24127 w 160842"/>
                    <a:gd name="connsiteY2" fmla="*/ 85246 h 160842"/>
                    <a:gd name="connsiteX3" fmla="*/ 85246 w 160842"/>
                    <a:gd name="connsiteY3" fmla="*/ 24126 h 160842"/>
                    <a:gd name="connsiteX4" fmla="*/ 146366 w 160842"/>
                    <a:gd name="connsiteY4" fmla="*/ 85246 h 16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42" h="160842">
                      <a:moveTo>
                        <a:pt x="146366" y="85246"/>
                      </a:moveTo>
                      <a:cubicBezTo>
                        <a:pt x="146366" y="119002"/>
                        <a:pt x="119002" y="146366"/>
                        <a:pt x="85246" y="146366"/>
                      </a:cubicBezTo>
                      <a:cubicBezTo>
                        <a:pt x="51491" y="146366"/>
                        <a:pt x="24127" y="119002"/>
                        <a:pt x="24127" y="85246"/>
                      </a:cubicBezTo>
                      <a:cubicBezTo>
                        <a:pt x="24127" y="51491"/>
                        <a:pt x="51491" y="24126"/>
                        <a:pt x="85246" y="24126"/>
                      </a:cubicBezTo>
                      <a:cubicBezTo>
                        <a:pt x="119002" y="24126"/>
                        <a:pt x="146366" y="51491"/>
                        <a:pt x="146366" y="85246"/>
                      </a:cubicBezTo>
                      <a:close/>
                    </a:path>
                  </a:pathLst>
                </a:custGeom>
                <a:solidFill>
                  <a:srgbClr val="4B2C81"/>
                </a:solidFill>
                <a:ln w="9525" cap="flat">
                  <a:noFill/>
                  <a:prstDash val="solid"/>
                  <a:miter/>
                </a:ln>
              </p:spPr>
              <p:txBody>
                <a:bodyPr rtlCol="0" anchor="ctr"/>
                <a:lstStyle/>
                <a:p>
                  <a:endParaRPr lang="en-US" sz="633"/>
                </a:p>
              </p:txBody>
            </p:sp>
            <p:sp>
              <p:nvSpPr>
                <p:cNvPr id="1394" name="Freeform: Shape 1102">
                  <a:extLst>
                    <a:ext uri="{FF2B5EF4-FFF2-40B4-BE49-F238E27FC236}">
                      <a16:creationId xmlns:a16="http://schemas.microsoft.com/office/drawing/2014/main" id="{9823669E-35CB-44F4-A630-5D6606D890EF}"/>
                    </a:ext>
                  </a:extLst>
                </p:cNvPr>
                <p:cNvSpPr/>
                <p:nvPr/>
              </p:nvSpPr>
              <p:spPr>
                <a:xfrm>
                  <a:off x="13572127" y="9144617"/>
                  <a:ext cx="7972671" cy="1166729"/>
                </a:xfrm>
                <a:custGeom>
                  <a:avLst/>
                  <a:gdLst>
                    <a:gd name="connsiteX0" fmla="*/ 7001457 w 7012715"/>
                    <a:gd name="connsiteY0" fmla="*/ 1133937 h 1158063"/>
                    <a:gd name="connsiteX1" fmla="*/ 6744110 w 7012715"/>
                    <a:gd name="connsiteY1" fmla="*/ 1133937 h 1158063"/>
                    <a:gd name="connsiteX2" fmla="*/ 6483545 w 7012715"/>
                    <a:gd name="connsiteY2" fmla="*/ 1133937 h 1158063"/>
                    <a:gd name="connsiteX3" fmla="*/ 6226198 w 7012715"/>
                    <a:gd name="connsiteY3" fmla="*/ 1114636 h 1158063"/>
                    <a:gd name="connsiteX4" fmla="*/ 5968851 w 7012715"/>
                    <a:gd name="connsiteY4" fmla="*/ 1114636 h 1158063"/>
                    <a:gd name="connsiteX5" fmla="*/ 5708287 w 7012715"/>
                    <a:gd name="connsiteY5" fmla="*/ 1104985 h 1158063"/>
                    <a:gd name="connsiteX6" fmla="*/ 5447722 w 7012715"/>
                    <a:gd name="connsiteY6" fmla="*/ 1063166 h 1158063"/>
                    <a:gd name="connsiteX7" fmla="*/ 5193592 w 7012715"/>
                    <a:gd name="connsiteY7" fmla="*/ 1027781 h 1158063"/>
                    <a:gd name="connsiteX8" fmla="*/ 4936245 w 7012715"/>
                    <a:gd name="connsiteY8" fmla="*/ 1002046 h 1158063"/>
                    <a:gd name="connsiteX9" fmla="*/ 4669247 w 7012715"/>
                    <a:gd name="connsiteY9" fmla="*/ 989179 h 1158063"/>
                    <a:gd name="connsiteX10" fmla="*/ 4418333 w 7012715"/>
                    <a:gd name="connsiteY10" fmla="*/ 973095 h 1158063"/>
                    <a:gd name="connsiteX11" fmla="*/ 4160985 w 7012715"/>
                    <a:gd name="connsiteY11" fmla="*/ 928059 h 1158063"/>
                    <a:gd name="connsiteX12" fmla="*/ 3900421 w 7012715"/>
                    <a:gd name="connsiteY12" fmla="*/ 883023 h 1158063"/>
                    <a:gd name="connsiteX13" fmla="*/ 3643074 w 7012715"/>
                    <a:gd name="connsiteY13" fmla="*/ 821903 h 1158063"/>
                    <a:gd name="connsiteX14" fmla="*/ 3392160 w 7012715"/>
                    <a:gd name="connsiteY14" fmla="*/ 780084 h 1158063"/>
                    <a:gd name="connsiteX15" fmla="*/ 3125162 w 7012715"/>
                    <a:gd name="connsiteY15" fmla="*/ 744699 h 1158063"/>
                    <a:gd name="connsiteX16" fmla="*/ 2867815 w 7012715"/>
                    <a:gd name="connsiteY16" fmla="*/ 725398 h 1158063"/>
                    <a:gd name="connsiteX17" fmla="*/ 2610468 w 7012715"/>
                    <a:gd name="connsiteY17" fmla="*/ 657844 h 1158063"/>
                    <a:gd name="connsiteX18" fmla="*/ 2349903 w 7012715"/>
                    <a:gd name="connsiteY18" fmla="*/ 570989 h 1158063"/>
                    <a:gd name="connsiteX19" fmla="*/ 2095773 w 7012715"/>
                    <a:gd name="connsiteY19" fmla="*/ 490568 h 1158063"/>
                    <a:gd name="connsiteX20" fmla="*/ 1835208 w 7012715"/>
                    <a:gd name="connsiteY20" fmla="*/ 432665 h 1158063"/>
                    <a:gd name="connsiteX21" fmla="*/ 1581078 w 7012715"/>
                    <a:gd name="connsiteY21" fmla="*/ 323293 h 1158063"/>
                    <a:gd name="connsiteX22" fmla="*/ 1317297 w 7012715"/>
                    <a:gd name="connsiteY22" fmla="*/ 233221 h 1158063"/>
                    <a:gd name="connsiteX23" fmla="*/ 1056733 w 7012715"/>
                    <a:gd name="connsiteY23" fmla="*/ 149583 h 1158063"/>
                    <a:gd name="connsiteX24" fmla="*/ 799385 w 7012715"/>
                    <a:gd name="connsiteY24" fmla="*/ 120632 h 1158063"/>
                    <a:gd name="connsiteX25" fmla="*/ 545255 w 7012715"/>
                    <a:gd name="connsiteY25" fmla="*/ 101331 h 1158063"/>
                    <a:gd name="connsiteX26" fmla="*/ 281474 w 7012715"/>
                    <a:gd name="connsiteY26" fmla="*/ 88463 h 1158063"/>
                    <a:gd name="connsiteX27" fmla="*/ 24126 w 7012715"/>
                    <a:gd name="connsiteY27" fmla="*/ 24126 h 1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12715" h="1158063">
                      <a:moveTo>
                        <a:pt x="7001457" y="1133937"/>
                      </a:moveTo>
                      <a:lnTo>
                        <a:pt x="6744110" y="1133937"/>
                      </a:lnTo>
                      <a:lnTo>
                        <a:pt x="6483545" y="1133937"/>
                      </a:lnTo>
                      <a:lnTo>
                        <a:pt x="6226198" y="1114636"/>
                      </a:lnTo>
                      <a:lnTo>
                        <a:pt x="5968851" y="1114636"/>
                      </a:lnTo>
                      <a:lnTo>
                        <a:pt x="5708287" y="1104985"/>
                      </a:lnTo>
                      <a:lnTo>
                        <a:pt x="5447722" y="1063166"/>
                      </a:lnTo>
                      <a:lnTo>
                        <a:pt x="5193592" y="1027781"/>
                      </a:lnTo>
                      <a:lnTo>
                        <a:pt x="4936245" y="1002046"/>
                      </a:lnTo>
                      <a:lnTo>
                        <a:pt x="4669247" y="989179"/>
                      </a:lnTo>
                      <a:lnTo>
                        <a:pt x="4418333" y="973095"/>
                      </a:lnTo>
                      <a:lnTo>
                        <a:pt x="4160985" y="928059"/>
                      </a:lnTo>
                      <a:lnTo>
                        <a:pt x="3900421" y="883023"/>
                      </a:lnTo>
                      <a:lnTo>
                        <a:pt x="3643074" y="821903"/>
                      </a:lnTo>
                      <a:lnTo>
                        <a:pt x="3392160" y="780084"/>
                      </a:lnTo>
                      <a:lnTo>
                        <a:pt x="3125162" y="744699"/>
                      </a:lnTo>
                      <a:lnTo>
                        <a:pt x="2867815" y="725398"/>
                      </a:lnTo>
                      <a:lnTo>
                        <a:pt x="2610468" y="657844"/>
                      </a:lnTo>
                      <a:lnTo>
                        <a:pt x="2349903" y="570989"/>
                      </a:lnTo>
                      <a:lnTo>
                        <a:pt x="2095773" y="490568"/>
                      </a:lnTo>
                      <a:lnTo>
                        <a:pt x="1835208" y="432665"/>
                      </a:lnTo>
                      <a:lnTo>
                        <a:pt x="1581078" y="323293"/>
                      </a:lnTo>
                      <a:lnTo>
                        <a:pt x="1317297" y="233221"/>
                      </a:lnTo>
                      <a:lnTo>
                        <a:pt x="1056733" y="149583"/>
                      </a:lnTo>
                      <a:lnTo>
                        <a:pt x="799385" y="120632"/>
                      </a:lnTo>
                      <a:lnTo>
                        <a:pt x="545255" y="101331"/>
                      </a:lnTo>
                      <a:lnTo>
                        <a:pt x="281474" y="88463"/>
                      </a:lnTo>
                      <a:lnTo>
                        <a:pt x="24126" y="24126"/>
                      </a:lnTo>
                    </a:path>
                  </a:pathLst>
                </a:custGeom>
                <a:noFill/>
                <a:ln w="28575" cap="flat">
                  <a:solidFill>
                    <a:srgbClr val="4B2C81"/>
                  </a:solidFill>
                  <a:prstDash val="solid"/>
                  <a:miter/>
                </a:ln>
              </p:spPr>
              <p:txBody>
                <a:bodyPr rtlCol="0" anchor="ctr"/>
                <a:lstStyle/>
                <a:p>
                  <a:endParaRPr lang="en-US" sz="633"/>
                </a:p>
              </p:txBody>
            </p:sp>
          </p:grpSp>
          <p:grpSp>
            <p:nvGrpSpPr>
              <p:cNvPr id="1246" name="Group 1245">
                <a:extLst>
                  <a:ext uri="{FF2B5EF4-FFF2-40B4-BE49-F238E27FC236}">
                    <a16:creationId xmlns:a16="http://schemas.microsoft.com/office/drawing/2014/main" id="{58316925-44C3-4587-8A93-FD8924E05C3F}"/>
                  </a:ext>
                </a:extLst>
              </p:cNvPr>
              <p:cNvGrpSpPr/>
              <p:nvPr/>
            </p:nvGrpSpPr>
            <p:grpSpPr>
              <a:xfrm>
                <a:off x="26354128" y="9218614"/>
                <a:ext cx="8138526" cy="1704977"/>
                <a:chOff x="13498115" y="9196381"/>
                <a:chExt cx="8116099" cy="1724025"/>
              </a:xfrm>
            </p:grpSpPr>
            <p:sp>
              <p:nvSpPr>
                <p:cNvPr id="1337" name="Freeform: Shape 1107">
                  <a:extLst>
                    <a:ext uri="{FF2B5EF4-FFF2-40B4-BE49-F238E27FC236}">
                      <a16:creationId xmlns:a16="http://schemas.microsoft.com/office/drawing/2014/main" id="{E0001C54-6B3D-4825-AE87-7710AAF98788}"/>
                    </a:ext>
                  </a:extLst>
                </p:cNvPr>
                <p:cNvSpPr/>
                <p:nvPr/>
              </p:nvSpPr>
              <p:spPr>
                <a:xfrm>
                  <a:off x="13498115" y="9196381"/>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38" name="Freeform: Shape 1108">
                  <a:extLst>
                    <a:ext uri="{FF2B5EF4-FFF2-40B4-BE49-F238E27FC236}">
                      <a16:creationId xmlns:a16="http://schemas.microsoft.com/office/drawing/2014/main" id="{BB599EB4-EF51-41AC-BEA9-83F313F2FFB7}"/>
                    </a:ext>
                  </a:extLst>
                </p:cNvPr>
                <p:cNvSpPr/>
                <p:nvPr/>
              </p:nvSpPr>
              <p:spPr>
                <a:xfrm>
                  <a:off x="13797808" y="9323943"/>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39" name="Freeform: Shape 1109">
                  <a:extLst>
                    <a:ext uri="{FF2B5EF4-FFF2-40B4-BE49-F238E27FC236}">
                      <a16:creationId xmlns:a16="http://schemas.microsoft.com/office/drawing/2014/main" id="{D4E2A3B4-E5D6-4629-859E-D3A2F9FB747E}"/>
                    </a:ext>
                  </a:extLst>
                </p:cNvPr>
                <p:cNvSpPr/>
                <p:nvPr/>
              </p:nvSpPr>
              <p:spPr>
                <a:xfrm>
                  <a:off x="14097502" y="9379548"/>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0" name="Freeform: Shape 1110">
                  <a:extLst>
                    <a:ext uri="{FF2B5EF4-FFF2-40B4-BE49-F238E27FC236}">
                      <a16:creationId xmlns:a16="http://schemas.microsoft.com/office/drawing/2014/main" id="{EE885939-2DD1-422B-A41E-AB17CE69E708}"/>
                    </a:ext>
                  </a:extLst>
                </p:cNvPr>
                <p:cNvSpPr/>
                <p:nvPr/>
              </p:nvSpPr>
              <p:spPr>
                <a:xfrm>
                  <a:off x="14378924" y="9467860"/>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1" name="Freeform: Shape 1111">
                  <a:extLst>
                    <a:ext uri="{FF2B5EF4-FFF2-40B4-BE49-F238E27FC236}">
                      <a16:creationId xmlns:a16="http://schemas.microsoft.com/office/drawing/2014/main" id="{B09E57CA-A0A7-4D30-B331-5468EC4BF54E}"/>
                    </a:ext>
                  </a:extLst>
                </p:cNvPr>
                <p:cNvSpPr/>
                <p:nvPr/>
              </p:nvSpPr>
              <p:spPr>
                <a:xfrm>
                  <a:off x="14678617" y="9510382"/>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2" name="Freeform: Shape 1112">
                  <a:extLst>
                    <a:ext uri="{FF2B5EF4-FFF2-40B4-BE49-F238E27FC236}">
                      <a16:creationId xmlns:a16="http://schemas.microsoft.com/office/drawing/2014/main" id="{2BBF68C9-8CD2-457D-BD84-08863959D7DA}"/>
                    </a:ext>
                  </a:extLst>
                </p:cNvPr>
                <p:cNvSpPr/>
                <p:nvPr/>
              </p:nvSpPr>
              <p:spPr>
                <a:xfrm>
                  <a:off x="14967348" y="9588883"/>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3" name="Freeform: Shape 1113">
                  <a:extLst>
                    <a:ext uri="{FF2B5EF4-FFF2-40B4-BE49-F238E27FC236}">
                      <a16:creationId xmlns:a16="http://schemas.microsoft.com/office/drawing/2014/main" id="{77FC98DB-0787-4E07-801C-151038EBC4C1}"/>
                    </a:ext>
                  </a:extLst>
                </p:cNvPr>
                <p:cNvSpPr/>
                <p:nvPr/>
              </p:nvSpPr>
              <p:spPr>
                <a:xfrm>
                  <a:off x="15263386" y="9654297"/>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4" name="Freeform: Shape 1114">
                  <a:extLst>
                    <a:ext uri="{FF2B5EF4-FFF2-40B4-BE49-F238E27FC236}">
                      <a16:creationId xmlns:a16="http://schemas.microsoft.com/office/drawing/2014/main" id="{2B9051F9-0457-4E83-97C2-02EAEB4A1156}"/>
                    </a:ext>
                  </a:extLst>
                </p:cNvPr>
                <p:cNvSpPr/>
                <p:nvPr/>
              </p:nvSpPr>
              <p:spPr>
                <a:xfrm>
                  <a:off x="15559426" y="9752425"/>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5" name="Freeform: Shape 1115">
                  <a:extLst>
                    <a:ext uri="{FF2B5EF4-FFF2-40B4-BE49-F238E27FC236}">
                      <a16:creationId xmlns:a16="http://schemas.microsoft.com/office/drawing/2014/main" id="{9A240358-D691-4B56-9EDA-3F1F0EE1DBE3}"/>
                    </a:ext>
                  </a:extLst>
                </p:cNvPr>
                <p:cNvSpPr/>
                <p:nvPr/>
              </p:nvSpPr>
              <p:spPr>
                <a:xfrm>
                  <a:off x="15848157" y="9857090"/>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6" name="Freeform: Shape 1116">
                  <a:extLst>
                    <a:ext uri="{FF2B5EF4-FFF2-40B4-BE49-F238E27FC236}">
                      <a16:creationId xmlns:a16="http://schemas.microsoft.com/office/drawing/2014/main" id="{30760859-6B29-44F8-93CF-3C5A3F6BC905}"/>
                    </a:ext>
                  </a:extLst>
                </p:cNvPr>
                <p:cNvSpPr/>
                <p:nvPr/>
              </p:nvSpPr>
              <p:spPr>
                <a:xfrm>
                  <a:off x="16144195" y="9938862"/>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7" name="Freeform: Shape 1117">
                  <a:extLst>
                    <a:ext uri="{FF2B5EF4-FFF2-40B4-BE49-F238E27FC236}">
                      <a16:creationId xmlns:a16="http://schemas.microsoft.com/office/drawing/2014/main" id="{D85706E1-A99D-406E-BE84-E82F9EC01FB1}"/>
                    </a:ext>
                  </a:extLst>
                </p:cNvPr>
                <p:cNvSpPr/>
                <p:nvPr/>
              </p:nvSpPr>
              <p:spPr>
                <a:xfrm>
                  <a:off x="16436582" y="10017363"/>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8" name="Freeform: Shape 1118">
                  <a:extLst>
                    <a:ext uri="{FF2B5EF4-FFF2-40B4-BE49-F238E27FC236}">
                      <a16:creationId xmlns:a16="http://schemas.microsoft.com/office/drawing/2014/main" id="{1A37E6A1-A8E1-49FF-9D5E-F65BA9B21A3D}"/>
                    </a:ext>
                  </a:extLst>
                </p:cNvPr>
                <p:cNvSpPr/>
                <p:nvPr/>
              </p:nvSpPr>
              <p:spPr>
                <a:xfrm>
                  <a:off x="16728966" y="10092592"/>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49" name="Freeform: Shape 1119">
                  <a:extLst>
                    <a:ext uri="{FF2B5EF4-FFF2-40B4-BE49-F238E27FC236}">
                      <a16:creationId xmlns:a16="http://schemas.microsoft.com/office/drawing/2014/main" id="{8EDC1C9D-B8B0-4A73-9523-359721C0CCEF}"/>
                    </a:ext>
                  </a:extLst>
                </p:cNvPr>
                <p:cNvSpPr/>
                <p:nvPr/>
              </p:nvSpPr>
              <p:spPr>
                <a:xfrm>
                  <a:off x="17025006" y="10144925"/>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0" name="Freeform: Shape 1120">
                  <a:extLst>
                    <a:ext uri="{FF2B5EF4-FFF2-40B4-BE49-F238E27FC236}">
                      <a16:creationId xmlns:a16="http://schemas.microsoft.com/office/drawing/2014/main" id="{E40F42EC-577E-4B2D-B54E-FB7C046BE775}"/>
                    </a:ext>
                  </a:extLst>
                </p:cNvPr>
                <p:cNvSpPr/>
                <p:nvPr/>
              </p:nvSpPr>
              <p:spPr>
                <a:xfrm>
                  <a:off x="17317391" y="10226696"/>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1" name="Freeform: Shape 1121">
                  <a:extLst>
                    <a:ext uri="{FF2B5EF4-FFF2-40B4-BE49-F238E27FC236}">
                      <a16:creationId xmlns:a16="http://schemas.microsoft.com/office/drawing/2014/main" id="{283C8770-432F-4D5E-83A9-81D13381D24F}"/>
                    </a:ext>
                  </a:extLst>
                </p:cNvPr>
                <p:cNvSpPr/>
                <p:nvPr/>
              </p:nvSpPr>
              <p:spPr>
                <a:xfrm>
                  <a:off x="17609775" y="10308468"/>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2" name="Freeform: Shape 1122">
                  <a:extLst>
                    <a:ext uri="{FF2B5EF4-FFF2-40B4-BE49-F238E27FC236}">
                      <a16:creationId xmlns:a16="http://schemas.microsoft.com/office/drawing/2014/main" id="{A6C01523-E8F5-42AF-8D9D-0BCF7F1044DE}"/>
                    </a:ext>
                  </a:extLst>
                </p:cNvPr>
                <p:cNvSpPr/>
                <p:nvPr/>
              </p:nvSpPr>
              <p:spPr>
                <a:xfrm>
                  <a:off x="17898502" y="10386967"/>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3" name="Freeform: Shape 1123">
                  <a:extLst>
                    <a:ext uri="{FF2B5EF4-FFF2-40B4-BE49-F238E27FC236}">
                      <a16:creationId xmlns:a16="http://schemas.microsoft.com/office/drawing/2014/main" id="{22F0D4BA-79C3-43F7-AB28-0FA19D7D005F}"/>
                    </a:ext>
                  </a:extLst>
                </p:cNvPr>
                <p:cNvSpPr/>
                <p:nvPr/>
              </p:nvSpPr>
              <p:spPr>
                <a:xfrm>
                  <a:off x="18201853" y="10452384"/>
                  <a:ext cx="185163" cy="186727"/>
                </a:xfrm>
                <a:custGeom>
                  <a:avLst/>
                  <a:gdLst>
                    <a:gd name="connsiteX0" fmla="*/ 102216 w 115420"/>
                    <a:gd name="connsiteY0" fmla="*/ 65666 h 115420"/>
                    <a:gd name="connsiteX1" fmla="*/ 65666 w 115420"/>
                    <a:gd name="connsiteY1" fmla="*/ 102216 h 115420"/>
                    <a:gd name="connsiteX2" fmla="*/ 29117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7" y="85852"/>
                        <a:pt x="29117" y="65666"/>
                      </a:cubicBezTo>
                      <a:cubicBezTo>
                        <a:pt x="29117" y="45480"/>
                        <a:pt x="45481"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4" name="Freeform: Shape 1124">
                  <a:extLst>
                    <a:ext uri="{FF2B5EF4-FFF2-40B4-BE49-F238E27FC236}">
                      <a16:creationId xmlns:a16="http://schemas.microsoft.com/office/drawing/2014/main" id="{34F5B704-DDF4-435D-B48B-43A3D3571A46}"/>
                    </a:ext>
                  </a:extLst>
                </p:cNvPr>
                <p:cNvSpPr/>
                <p:nvPr/>
              </p:nvSpPr>
              <p:spPr>
                <a:xfrm>
                  <a:off x="18490584" y="10468739"/>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5" name="Freeform: Shape 1125">
                  <a:extLst>
                    <a:ext uri="{FF2B5EF4-FFF2-40B4-BE49-F238E27FC236}">
                      <a16:creationId xmlns:a16="http://schemas.microsoft.com/office/drawing/2014/main" id="{6A040486-E7EA-4CA0-8086-42BF91AF1A8A}"/>
                    </a:ext>
                  </a:extLst>
                </p:cNvPr>
                <p:cNvSpPr/>
                <p:nvPr/>
              </p:nvSpPr>
              <p:spPr>
                <a:xfrm>
                  <a:off x="18786624" y="10501447"/>
                  <a:ext cx="185163" cy="186727"/>
                </a:xfrm>
                <a:custGeom>
                  <a:avLst/>
                  <a:gdLst>
                    <a:gd name="connsiteX0" fmla="*/ 102216 w 115420"/>
                    <a:gd name="connsiteY0" fmla="*/ 65666 h 115420"/>
                    <a:gd name="connsiteX1" fmla="*/ 65666 w 115420"/>
                    <a:gd name="connsiteY1" fmla="*/ 102216 h 115420"/>
                    <a:gd name="connsiteX2" fmla="*/ 29117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7" y="85852"/>
                        <a:pt x="29117" y="65666"/>
                      </a:cubicBezTo>
                      <a:cubicBezTo>
                        <a:pt x="29117" y="45480"/>
                        <a:pt x="45481"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6" name="Freeform: Shape 1126">
                  <a:extLst>
                    <a:ext uri="{FF2B5EF4-FFF2-40B4-BE49-F238E27FC236}">
                      <a16:creationId xmlns:a16="http://schemas.microsoft.com/office/drawing/2014/main" id="{C25533D7-9297-4A28-933B-FEACB4429D3D}"/>
                    </a:ext>
                  </a:extLst>
                </p:cNvPr>
                <p:cNvSpPr/>
                <p:nvPr/>
              </p:nvSpPr>
              <p:spPr>
                <a:xfrm>
                  <a:off x="19079008" y="10553780"/>
                  <a:ext cx="185163" cy="186727"/>
                </a:xfrm>
                <a:custGeom>
                  <a:avLst/>
                  <a:gdLst>
                    <a:gd name="connsiteX0" fmla="*/ 102216 w 115420"/>
                    <a:gd name="connsiteY0" fmla="*/ 65666 h 115420"/>
                    <a:gd name="connsiteX1" fmla="*/ 65666 w 115420"/>
                    <a:gd name="connsiteY1" fmla="*/ 102216 h 115420"/>
                    <a:gd name="connsiteX2" fmla="*/ 29117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7" y="85852"/>
                        <a:pt x="29117" y="65666"/>
                      </a:cubicBezTo>
                      <a:cubicBezTo>
                        <a:pt x="29117" y="45480"/>
                        <a:pt x="45481"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7" name="Freeform: Shape 1127">
                  <a:extLst>
                    <a:ext uri="{FF2B5EF4-FFF2-40B4-BE49-F238E27FC236}">
                      <a16:creationId xmlns:a16="http://schemas.microsoft.com/office/drawing/2014/main" id="{4163EC46-6559-412D-AEEB-3B560DBCD449}"/>
                    </a:ext>
                  </a:extLst>
                </p:cNvPr>
                <p:cNvSpPr/>
                <p:nvPr/>
              </p:nvSpPr>
              <p:spPr>
                <a:xfrm>
                  <a:off x="19371391" y="10615926"/>
                  <a:ext cx="185163" cy="186727"/>
                </a:xfrm>
                <a:custGeom>
                  <a:avLst/>
                  <a:gdLst>
                    <a:gd name="connsiteX0" fmla="*/ 102216 w 115420"/>
                    <a:gd name="connsiteY0" fmla="*/ 65666 h 115420"/>
                    <a:gd name="connsiteX1" fmla="*/ 65666 w 115420"/>
                    <a:gd name="connsiteY1" fmla="*/ 102216 h 115420"/>
                    <a:gd name="connsiteX2" fmla="*/ 29117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7" y="85852"/>
                        <a:pt x="29117" y="65666"/>
                      </a:cubicBezTo>
                      <a:cubicBezTo>
                        <a:pt x="29117" y="45480"/>
                        <a:pt x="45481"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8" name="Freeform: Shape 1128">
                  <a:extLst>
                    <a:ext uri="{FF2B5EF4-FFF2-40B4-BE49-F238E27FC236}">
                      <a16:creationId xmlns:a16="http://schemas.microsoft.com/office/drawing/2014/main" id="{12912E18-0F78-4B74-86C1-86AC9E08A715}"/>
                    </a:ext>
                  </a:extLst>
                </p:cNvPr>
                <p:cNvSpPr/>
                <p:nvPr/>
              </p:nvSpPr>
              <p:spPr>
                <a:xfrm>
                  <a:off x="19667433" y="10648634"/>
                  <a:ext cx="185163" cy="186727"/>
                </a:xfrm>
                <a:custGeom>
                  <a:avLst/>
                  <a:gdLst>
                    <a:gd name="connsiteX0" fmla="*/ 102216 w 115420"/>
                    <a:gd name="connsiteY0" fmla="*/ 65666 h 115420"/>
                    <a:gd name="connsiteX1" fmla="*/ 65666 w 115420"/>
                    <a:gd name="connsiteY1" fmla="*/ 102216 h 115420"/>
                    <a:gd name="connsiteX2" fmla="*/ 29117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7" y="85852"/>
                        <a:pt x="29117" y="65666"/>
                      </a:cubicBezTo>
                      <a:cubicBezTo>
                        <a:pt x="29117" y="45480"/>
                        <a:pt x="45481"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59" name="Freeform: Shape 1129">
                  <a:extLst>
                    <a:ext uri="{FF2B5EF4-FFF2-40B4-BE49-F238E27FC236}">
                      <a16:creationId xmlns:a16="http://schemas.microsoft.com/office/drawing/2014/main" id="{E51F1D2D-347D-4375-8992-B38BDD61407E}"/>
                    </a:ext>
                  </a:extLst>
                </p:cNvPr>
                <p:cNvSpPr/>
                <p:nvPr/>
              </p:nvSpPr>
              <p:spPr>
                <a:xfrm>
                  <a:off x="19963471" y="10691156"/>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60" name="Freeform: Shape 1130">
                  <a:extLst>
                    <a:ext uri="{FF2B5EF4-FFF2-40B4-BE49-F238E27FC236}">
                      <a16:creationId xmlns:a16="http://schemas.microsoft.com/office/drawing/2014/main" id="{3961EC09-9D47-4E6B-898A-4E6D2ADD205B}"/>
                    </a:ext>
                  </a:extLst>
                </p:cNvPr>
                <p:cNvSpPr/>
                <p:nvPr/>
              </p:nvSpPr>
              <p:spPr>
                <a:xfrm>
                  <a:off x="20255855" y="10727135"/>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61" name="Freeform: Shape 1131">
                  <a:extLst>
                    <a:ext uri="{FF2B5EF4-FFF2-40B4-BE49-F238E27FC236}">
                      <a16:creationId xmlns:a16="http://schemas.microsoft.com/office/drawing/2014/main" id="{616EB6E1-ABC6-4E0B-B55D-7C7806A8451A}"/>
                    </a:ext>
                  </a:extLst>
                </p:cNvPr>
                <p:cNvSpPr/>
                <p:nvPr/>
              </p:nvSpPr>
              <p:spPr>
                <a:xfrm>
                  <a:off x="20548242" y="10733679"/>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62" name="Freeform: Shape 1132">
                  <a:extLst>
                    <a:ext uri="{FF2B5EF4-FFF2-40B4-BE49-F238E27FC236}">
                      <a16:creationId xmlns:a16="http://schemas.microsoft.com/office/drawing/2014/main" id="{856E558F-3ADA-4AA0-B3DA-C34B276C6B98}"/>
                    </a:ext>
                  </a:extLst>
                </p:cNvPr>
                <p:cNvSpPr/>
                <p:nvPr/>
              </p:nvSpPr>
              <p:spPr>
                <a:xfrm>
                  <a:off x="20840626" y="10727137"/>
                  <a:ext cx="185163" cy="186727"/>
                </a:xfrm>
                <a:custGeom>
                  <a:avLst/>
                  <a:gdLst>
                    <a:gd name="connsiteX0" fmla="*/ 102216 w 115420"/>
                    <a:gd name="connsiteY0" fmla="*/ 65666 h 115420"/>
                    <a:gd name="connsiteX1" fmla="*/ 65666 w 115420"/>
                    <a:gd name="connsiteY1" fmla="*/ 102216 h 115420"/>
                    <a:gd name="connsiteX2" fmla="*/ 29116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6" y="85852"/>
                        <a:pt x="29116" y="65666"/>
                      </a:cubicBezTo>
                      <a:cubicBezTo>
                        <a:pt x="29116" y="45480"/>
                        <a:pt x="45480"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63" name="Freeform: Shape 1133">
                  <a:extLst>
                    <a:ext uri="{FF2B5EF4-FFF2-40B4-BE49-F238E27FC236}">
                      <a16:creationId xmlns:a16="http://schemas.microsoft.com/office/drawing/2014/main" id="{5E58D1CD-5150-419A-AB0A-FB867DE683D9}"/>
                    </a:ext>
                  </a:extLst>
                </p:cNvPr>
                <p:cNvSpPr/>
                <p:nvPr/>
              </p:nvSpPr>
              <p:spPr>
                <a:xfrm>
                  <a:off x="21136666" y="10727141"/>
                  <a:ext cx="185163" cy="186727"/>
                </a:xfrm>
                <a:custGeom>
                  <a:avLst/>
                  <a:gdLst>
                    <a:gd name="connsiteX0" fmla="*/ 102216 w 115420"/>
                    <a:gd name="connsiteY0" fmla="*/ 65666 h 115420"/>
                    <a:gd name="connsiteX1" fmla="*/ 65666 w 115420"/>
                    <a:gd name="connsiteY1" fmla="*/ 102216 h 115420"/>
                    <a:gd name="connsiteX2" fmla="*/ 29117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7" y="85852"/>
                        <a:pt x="29117" y="65666"/>
                      </a:cubicBezTo>
                      <a:cubicBezTo>
                        <a:pt x="29117" y="45480"/>
                        <a:pt x="45481"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64" name="Freeform: Shape 1134">
                  <a:extLst>
                    <a:ext uri="{FF2B5EF4-FFF2-40B4-BE49-F238E27FC236}">
                      <a16:creationId xmlns:a16="http://schemas.microsoft.com/office/drawing/2014/main" id="{0DFC71FA-192B-4EC6-BE41-6B87BED8D98A}"/>
                    </a:ext>
                  </a:extLst>
                </p:cNvPr>
                <p:cNvSpPr/>
                <p:nvPr/>
              </p:nvSpPr>
              <p:spPr>
                <a:xfrm>
                  <a:off x="21429051" y="10717332"/>
                  <a:ext cx="185163" cy="186727"/>
                </a:xfrm>
                <a:custGeom>
                  <a:avLst/>
                  <a:gdLst>
                    <a:gd name="connsiteX0" fmla="*/ 102216 w 115420"/>
                    <a:gd name="connsiteY0" fmla="*/ 65666 h 115420"/>
                    <a:gd name="connsiteX1" fmla="*/ 65666 w 115420"/>
                    <a:gd name="connsiteY1" fmla="*/ 102216 h 115420"/>
                    <a:gd name="connsiteX2" fmla="*/ 29117 w 115420"/>
                    <a:gd name="connsiteY2" fmla="*/ 65666 h 115420"/>
                    <a:gd name="connsiteX3" fmla="*/ 65666 w 115420"/>
                    <a:gd name="connsiteY3" fmla="*/ 29116 h 115420"/>
                    <a:gd name="connsiteX4" fmla="*/ 102216 w 115420"/>
                    <a:gd name="connsiteY4" fmla="*/ 65666 h 115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20" h="115420">
                      <a:moveTo>
                        <a:pt x="102216" y="65666"/>
                      </a:moveTo>
                      <a:cubicBezTo>
                        <a:pt x="102216" y="85852"/>
                        <a:pt x="85852" y="102216"/>
                        <a:pt x="65666" y="102216"/>
                      </a:cubicBezTo>
                      <a:cubicBezTo>
                        <a:pt x="45480" y="102216"/>
                        <a:pt x="29117" y="85852"/>
                        <a:pt x="29117" y="65666"/>
                      </a:cubicBezTo>
                      <a:cubicBezTo>
                        <a:pt x="29117" y="45480"/>
                        <a:pt x="45481" y="29116"/>
                        <a:pt x="65666" y="29116"/>
                      </a:cubicBezTo>
                      <a:cubicBezTo>
                        <a:pt x="85852" y="29116"/>
                        <a:pt x="102216" y="45480"/>
                        <a:pt x="102216" y="65666"/>
                      </a:cubicBezTo>
                      <a:close/>
                    </a:path>
                  </a:pathLst>
                </a:custGeom>
                <a:solidFill>
                  <a:srgbClr val="BCDEB2"/>
                </a:solidFill>
                <a:ln w="19222" cap="flat">
                  <a:noFill/>
                  <a:prstDash val="solid"/>
                  <a:miter/>
                </a:ln>
              </p:spPr>
              <p:txBody>
                <a:bodyPr rtlCol="0" anchor="ctr"/>
                <a:lstStyle/>
                <a:p>
                  <a:endParaRPr lang="en-US" sz="633"/>
                </a:p>
              </p:txBody>
            </p:sp>
            <p:sp>
              <p:nvSpPr>
                <p:cNvPr id="1365" name="Freeform: Shape 1135">
                  <a:extLst>
                    <a:ext uri="{FF2B5EF4-FFF2-40B4-BE49-F238E27FC236}">
                      <a16:creationId xmlns:a16="http://schemas.microsoft.com/office/drawing/2014/main" id="{0E2E2929-4957-4B9B-91FA-00382F050D92}"/>
                    </a:ext>
                  </a:extLst>
                </p:cNvPr>
                <p:cNvSpPr/>
                <p:nvPr/>
              </p:nvSpPr>
              <p:spPr>
                <a:xfrm>
                  <a:off x="13550492" y="9253772"/>
                  <a:ext cx="8040579" cy="1635424"/>
                </a:xfrm>
                <a:custGeom>
                  <a:avLst/>
                  <a:gdLst>
                    <a:gd name="connsiteX0" fmla="*/ 4203494 w 4232088"/>
                    <a:gd name="connsiteY0" fmla="*/ 923626 h 961838"/>
                    <a:gd name="connsiteX1" fmla="*/ 4049600 w 4232088"/>
                    <a:gd name="connsiteY1" fmla="*/ 929397 h 961838"/>
                    <a:gd name="connsiteX2" fmla="*/ 3893782 w 4232088"/>
                    <a:gd name="connsiteY2" fmla="*/ 929397 h 961838"/>
                    <a:gd name="connsiteX3" fmla="*/ 3739888 w 4232088"/>
                    <a:gd name="connsiteY3" fmla="*/ 933244 h 961838"/>
                    <a:gd name="connsiteX4" fmla="*/ 3585994 w 4232088"/>
                    <a:gd name="connsiteY4" fmla="*/ 929397 h 961838"/>
                    <a:gd name="connsiteX5" fmla="*/ 3432100 w 4232088"/>
                    <a:gd name="connsiteY5" fmla="*/ 908236 h 961838"/>
                    <a:gd name="connsiteX6" fmla="*/ 3276282 w 4232088"/>
                    <a:gd name="connsiteY6" fmla="*/ 883229 h 961838"/>
                    <a:gd name="connsiteX7" fmla="*/ 3120465 w 4232088"/>
                    <a:gd name="connsiteY7" fmla="*/ 863992 h 961838"/>
                    <a:gd name="connsiteX8" fmla="*/ 2966570 w 4232088"/>
                    <a:gd name="connsiteY8" fmla="*/ 827442 h 961838"/>
                    <a:gd name="connsiteX9" fmla="*/ 2812676 w 4232088"/>
                    <a:gd name="connsiteY9" fmla="*/ 796663 h 961838"/>
                    <a:gd name="connsiteX10" fmla="*/ 2656858 w 4232088"/>
                    <a:gd name="connsiteY10" fmla="*/ 777426 h 961838"/>
                    <a:gd name="connsiteX11" fmla="*/ 2504888 w 4232088"/>
                    <a:gd name="connsiteY11" fmla="*/ 767808 h 961838"/>
                    <a:gd name="connsiteX12" fmla="*/ 2345223 w 4232088"/>
                    <a:gd name="connsiteY12" fmla="*/ 729335 h 961838"/>
                    <a:gd name="connsiteX13" fmla="*/ 2193252 w 4232088"/>
                    <a:gd name="connsiteY13" fmla="*/ 683166 h 961838"/>
                    <a:gd name="connsiteX14" fmla="*/ 2039358 w 4232088"/>
                    <a:gd name="connsiteY14" fmla="*/ 635074 h 961838"/>
                    <a:gd name="connsiteX15" fmla="*/ 1885464 w 4232088"/>
                    <a:gd name="connsiteY15" fmla="*/ 586982 h 961838"/>
                    <a:gd name="connsiteX16" fmla="*/ 1729646 w 4232088"/>
                    <a:gd name="connsiteY16" fmla="*/ 556204 h 961838"/>
                    <a:gd name="connsiteX17" fmla="*/ 1575752 w 4232088"/>
                    <a:gd name="connsiteY17" fmla="*/ 511959 h 961838"/>
                    <a:gd name="connsiteX18" fmla="*/ 1421858 w 4232088"/>
                    <a:gd name="connsiteY18" fmla="*/ 465791 h 961838"/>
                    <a:gd name="connsiteX19" fmla="*/ 1266040 w 4232088"/>
                    <a:gd name="connsiteY19" fmla="*/ 417699 h 961838"/>
                    <a:gd name="connsiteX20" fmla="*/ 1114070 w 4232088"/>
                    <a:gd name="connsiteY20" fmla="*/ 361912 h 961838"/>
                    <a:gd name="connsiteX21" fmla="*/ 958252 w 4232088"/>
                    <a:gd name="connsiteY21" fmla="*/ 298431 h 961838"/>
                    <a:gd name="connsiteX22" fmla="*/ 802434 w 4232088"/>
                    <a:gd name="connsiteY22" fmla="*/ 259957 h 961838"/>
                    <a:gd name="connsiteX23" fmla="*/ 650464 w 4232088"/>
                    <a:gd name="connsiteY23" fmla="*/ 213789 h 961838"/>
                    <a:gd name="connsiteX24" fmla="*/ 492722 w 4232088"/>
                    <a:gd name="connsiteY24" fmla="*/ 194552 h 961838"/>
                    <a:gd name="connsiteX25" fmla="*/ 344599 w 4232088"/>
                    <a:gd name="connsiteY25" fmla="*/ 136842 h 961838"/>
                    <a:gd name="connsiteX26" fmla="*/ 186858 w 4232088"/>
                    <a:gd name="connsiteY26" fmla="*/ 104140 h 961838"/>
                    <a:gd name="connsiteX27" fmla="*/ 29116 w 4232088"/>
                    <a:gd name="connsiteY27" fmla="*/ 29116 h 96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32088" h="961838">
                      <a:moveTo>
                        <a:pt x="4203494" y="923626"/>
                      </a:moveTo>
                      <a:lnTo>
                        <a:pt x="4049600" y="929397"/>
                      </a:lnTo>
                      <a:lnTo>
                        <a:pt x="3893782" y="929397"/>
                      </a:lnTo>
                      <a:lnTo>
                        <a:pt x="3739888" y="933244"/>
                      </a:lnTo>
                      <a:lnTo>
                        <a:pt x="3585994" y="929397"/>
                      </a:lnTo>
                      <a:lnTo>
                        <a:pt x="3432100" y="908236"/>
                      </a:lnTo>
                      <a:lnTo>
                        <a:pt x="3276282" y="883229"/>
                      </a:lnTo>
                      <a:lnTo>
                        <a:pt x="3120465" y="863992"/>
                      </a:lnTo>
                      <a:lnTo>
                        <a:pt x="2966570" y="827442"/>
                      </a:lnTo>
                      <a:lnTo>
                        <a:pt x="2812676" y="796663"/>
                      </a:lnTo>
                      <a:lnTo>
                        <a:pt x="2656858" y="777426"/>
                      </a:lnTo>
                      <a:lnTo>
                        <a:pt x="2504888" y="767808"/>
                      </a:lnTo>
                      <a:lnTo>
                        <a:pt x="2345223" y="729335"/>
                      </a:lnTo>
                      <a:lnTo>
                        <a:pt x="2193252" y="683166"/>
                      </a:lnTo>
                      <a:lnTo>
                        <a:pt x="2039358" y="635074"/>
                      </a:lnTo>
                      <a:lnTo>
                        <a:pt x="1885464" y="586982"/>
                      </a:lnTo>
                      <a:lnTo>
                        <a:pt x="1729646" y="556204"/>
                      </a:lnTo>
                      <a:lnTo>
                        <a:pt x="1575752" y="511959"/>
                      </a:lnTo>
                      <a:lnTo>
                        <a:pt x="1421858" y="465791"/>
                      </a:lnTo>
                      <a:lnTo>
                        <a:pt x="1266040" y="417699"/>
                      </a:lnTo>
                      <a:lnTo>
                        <a:pt x="1114070" y="361912"/>
                      </a:lnTo>
                      <a:lnTo>
                        <a:pt x="958252" y="298431"/>
                      </a:lnTo>
                      <a:lnTo>
                        <a:pt x="802434" y="259957"/>
                      </a:lnTo>
                      <a:lnTo>
                        <a:pt x="650464" y="213789"/>
                      </a:lnTo>
                      <a:lnTo>
                        <a:pt x="492722" y="194552"/>
                      </a:lnTo>
                      <a:lnTo>
                        <a:pt x="344599" y="136842"/>
                      </a:lnTo>
                      <a:lnTo>
                        <a:pt x="186858" y="104140"/>
                      </a:lnTo>
                      <a:lnTo>
                        <a:pt x="29116" y="29116"/>
                      </a:lnTo>
                    </a:path>
                  </a:pathLst>
                </a:custGeom>
                <a:noFill/>
                <a:ln w="28575" cap="flat">
                  <a:solidFill>
                    <a:srgbClr val="BCDEB2"/>
                  </a:solidFill>
                  <a:prstDash val="solid"/>
                  <a:miter/>
                </a:ln>
              </p:spPr>
              <p:txBody>
                <a:bodyPr rtlCol="0" anchor="ctr"/>
                <a:lstStyle/>
                <a:p>
                  <a:endParaRPr lang="en-US" sz="633"/>
                </a:p>
              </p:txBody>
            </p:sp>
          </p:grpSp>
          <p:grpSp>
            <p:nvGrpSpPr>
              <p:cNvPr id="1247" name="Group 1246">
                <a:extLst>
                  <a:ext uri="{FF2B5EF4-FFF2-40B4-BE49-F238E27FC236}">
                    <a16:creationId xmlns:a16="http://schemas.microsoft.com/office/drawing/2014/main" id="{042ADF0F-33AE-4F62-A10B-C19C2F5F5A79}"/>
                  </a:ext>
                </a:extLst>
              </p:cNvPr>
              <p:cNvGrpSpPr/>
              <p:nvPr/>
            </p:nvGrpSpPr>
            <p:grpSpPr>
              <a:xfrm>
                <a:off x="26354128" y="9332390"/>
                <a:ext cx="8125639" cy="1190996"/>
                <a:chOff x="13506450" y="9332390"/>
                <a:chExt cx="8125639" cy="1190996"/>
              </a:xfrm>
            </p:grpSpPr>
            <p:sp>
              <p:nvSpPr>
                <p:cNvPr id="1308" name="Freeform: Shape 1141">
                  <a:extLst>
                    <a:ext uri="{FF2B5EF4-FFF2-40B4-BE49-F238E27FC236}">
                      <a16:creationId xmlns:a16="http://schemas.microsoft.com/office/drawing/2014/main" id="{16B3113C-E174-4410-84DA-663632A1E369}"/>
                    </a:ext>
                  </a:extLst>
                </p:cNvPr>
                <p:cNvSpPr/>
                <p:nvPr/>
              </p:nvSpPr>
              <p:spPr>
                <a:xfrm>
                  <a:off x="13506450" y="9332390"/>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3" y="164024"/>
                        <a:pt x="27037" y="133358"/>
                        <a:pt x="27037" y="95530"/>
                      </a:cubicBezTo>
                      <a:cubicBezTo>
                        <a:pt x="27037" y="57703"/>
                        <a:pt x="57703"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09" name="Freeform: Shape 1142">
                  <a:extLst>
                    <a:ext uri="{FF2B5EF4-FFF2-40B4-BE49-F238E27FC236}">
                      <a16:creationId xmlns:a16="http://schemas.microsoft.com/office/drawing/2014/main" id="{CBA743A0-27CD-4A04-A2C2-8BA5C65F3961}"/>
                    </a:ext>
                  </a:extLst>
                </p:cNvPr>
                <p:cNvSpPr/>
                <p:nvPr/>
              </p:nvSpPr>
              <p:spPr>
                <a:xfrm>
                  <a:off x="13799398" y="9397078"/>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3" y="164024"/>
                        <a:pt x="27037" y="133358"/>
                        <a:pt x="27037" y="95530"/>
                      </a:cubicBezTo>
                      <a:cubicBezTo>
                        <a:pt x="27037" y="57703"/>
                        <a:pt x="57703"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0" name="Freeform: Shape 1143">
                  <a:extLst>
                    <a:ext uri="{FF2B5EF4-FFF2-40B4-BE49-F238E27FC236}">
                      <a16:creationId xmlns:a16="http://schemas.microsoft.com/office/drawing/2014/main" id="{5906BDE5-3ABC-45C8-87BA-472A8F1A22D5}"/>
                    </a:ext>
                  </a:extLst>
                </p:cNvPr>
                <p:cNvSpPr/>
                <p:nvPr/>
              </p:nvSpPr>
              <p:spPr>
                <a:xfrm>
                  <a:off x="14099670" y="9468234"/>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3" y="164024"/>
                        <a:pt x="27037" y="133358"/>
                        <a:pt x="27037" y="95530"/>
                      </a:cubicBezTo>
                      <a:cubicBezTo>
                        <a:pt x="27037" y="57703"/>
                        <a:pt x="57703"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1" name="Freeform: Shape 1144">
                  <a:extLst>
                    <a:ext uri="{FF2B5EF4-FFF2-40B4-BE49-F238E27FC236}">
                      <a16:creationId xmlns:a16="http://schemas.microsoft.com/office/drawing/2014/main" id="{6D9A9620-29F6-409B-8736-0DDA75F910EA}"/>
                    </a:ext>
                  </a:extLst>
                </p:cNvPr>
                <p:cNvSpPr/>
                <p:nvPr/>
              </p:nvSpPr>
              <p:spPr>
                <a:xfrm>
                  <a:off x="14388956" y="9458530"/>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3" y="164024"/>
                        <a:pt x="27037" y="133358"/>
                        <a:pt x="27037" y="95530"/>
                      </a:cubicBezTo>
                      <a:cubicBezTo>
                        <a:pt x="27037" y="57703"/>
                        <a:pt x="57703"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2" name="Freeform: Shape 1145">
                  <a:extLst>
                    <a:ext uri="{FF2B5EF4-FFF2-40B4-BE49-F238E27FC236}">
                      <a16:creationId xmlns:a16="http://schemas.microsoft.com/office/drawing/2014/main" id="{D59095B5-2532-424C-8924-38E998B59FE1}"/>
                    </a:ext>
                  </a:extLst>
                </p:cNvPr>
                <p:cNvSpPr/>
                <p:nvPr/>
              </p:nvSpPr>
              <p:spPr>
                <a:xfrm>
                  <a:off x="14681903" y="9484405"/>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3" y="164024"/>
                        <a:pt x="27037" y="133358"/>
                        <a:pt x="27037" y="95530"/>
                      </a:cubicBezTo>
                      <a:cubicBezTo>
                        <a:pt x="27037" y="57703"/>
                        <a:pt x="57702"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3" name="Freeform: Shape 1146">
                  <a:extLst>
                    <a:ext uri="{FF2B5EF4-FFF2-40B4-BE49-F238E27FC236}">
                      <a16:creationId xmlns:a16="http://schemas.microsoft.com/office/drawing/2014/main" id="{6E9BAC09-313E-4374-838D-F76E2A5C95F7}"/>
                    </a:ext>
                  </a:extLst>
                </p:cNvPr>
                <p:cNvSpPr/>
                <p:nvPr/>
              </p:nvSpPr>
              <p:spPr>
                <a:xfrm>
                  <a:off x="14978513" y="9519984"/>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3" y="164024"/>
                        <a:pt x="27037" y="133358"/>
                        <a:pt x="27037" y="95530"/>
                      </a:cubicBezTo>
                      <a:cubicBezTo>
                        <a:pt x="27037" y="57702"/>
                        <a:pt x="57702" y="27037"/>
                        <a:pt x="95530" y="27037"/>
                      </a:cubicBezTo>
                      <a:cubicBezTo>
                        <a:pt x="133358" y="27037"/>
                        <a:pt x="164024" y="57702"/>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4" name="Freeform: Shape 1147">
                  <a:extLst>
                    <a:ext uri="{FF2B5EF4-FFF2-40B4-BE49-F238E27FC236}">
                      <a16:creationId xmlns:a16="http://schemas.microsoft.com/office/drawing/2014/main" id="{777F73DC-483E-4E04-BF4F-C44F501B7988}"/>
                    </a:ext>
                  </a:extLst>
                </p:cNvPr>
                <p:cNvSpPr/>
                <p:nvPr/>
              </p:nvSpPr>
              <p:spPr>
                <a:xfrm>
                  <a:off x="15267799" y="9571733"/>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3" y="164024"/>
                        <a:pt x="27037" y="133358"/>
                        <a:pt x="27037" y="95530"/>
                      </a:cubicBezTo>
                      <a:cubicBezTo>
                        <a:pt x="27037" y="57703"/>
                        <a:pt x="57702"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5" name="Freeform: Shape 1148">
                  <a:extLst>
                    <a:ext uri="{FF2B5EF4-FFF2-40B4-BE49-F238E27FC236}">
                      <a16:creationId xmlns:a16="http://schemas.microsoft.com/office/drawing/2014/main" id="{EAF5182E-9B24-4A33-A9BB-9A2C2B6E306C}"/>
                    </a:ext>
                  </a:extLst>
                </p:cNvPr>
                <p:cNvSpPr/>
                <p:nvPr/>
              </p:nvSpPr>
              <p:spPr>
                <a:xfrm>
                  <a:off x="15568070" y="9633186"/>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8"/>
                        <a:pt x="27037" y="95530"/>
                      </a:cubicBezTo>
                      <a:cubicBezTo>
                        <a:pt x="27037" y="57703"/>
                        <a:pt x="57702"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6" name="Freeform: Shape 1149">
                  <a:extLst>
                    <a:ext uri="{FF2B5EF4-FFF2-40B4-BE49-F238E27FC236}">
                      <a16:creationId xmlns:a16="http://schemas.microsoft.com/office/drawing/2014/main" id="{7098E423-3CE6-48DC-B29D-B546E377E643}"/>
                    </a:ext>
                  </a:extLst>
                </p:cNvPr>
                <p:cNvSpPr/>
                <p:nvPr/>
              </p:nvSpPr>
              <p:spPr>
                <a:xfrm>
                  <a:off x="15864680" y="9662296"/>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8"/>
                        <a:pt x="27037" y="95530"/>
                      </a:cubicBezTo>
                      <a:cubicBezTo>
                        <a:pt x="27037" y="57703"/>
                        <a:pt x="57702"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7" name="Freeform: Shape 1150">
                  <a:extLst>
                    <a:ext uri="{FF2B5EF4-FFF2-40B4-BE49-F238E27FC236}">
                      <a16:creationId xmlns:a16="http://schemas.microsoft.com/office/drawing/2014/main" id="{B0A97329-3FF4-43CA-9D80-007E095F7FAD}"/>
                    </a:ext>
                  </a:extLst>
                </p:cNvPr>
                <p:cNvSpPr/>
                <p:nvPr/>
              </p:nvSpPr>
              <p:spPr>
                <a:xfrm>
                  <a:off x="16153965" y="9662296"/>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8"/>
                        <a:pt x="27037" y="95530"/>
                      </a:cubicBezTo>
                      <a:cubicBezTo>
                        <a:pt x="27037" y="57703"/>
                        <a:pt x="57702"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8" name="Freeform: Shape 1151">
                  <a:extLst>
                    <a:ext uri="{FF2B5EF4-FFF2-40B4-BE49-F238E27FC236}">
                      <a16:creationId xmlns:a16="http://schemas.microsoft.com/office/drawing/2014/main" id="{1B50DB91-C1C2-44D7-B10F-8E54B914A438}"/>
                    </a:ext>
                  </a:extLst>
                </p:cNvPr>
                <p:cNvSpPr/>
                <p:nvPr/>
              </p:nvSpPr>
              <p:spPr>
                <a:xfrm>
                  <a:off x="16450575" y="9707577"/>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8"/>
                        <a:pt x="27037" y="95530"/>
                      </a:cubicBezTo>
                      <a:cubicBezTo>
                        <a:pt x="27037" y="57703"/>
                        <a:pt x="57702"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19" name="Freeform: Shape 1152">
                  <a:extLst>
                    <a:ext uri="{FF2B5EF4-FFF2-40B4-BE49-F238E27FC236}">
                      <a16:creationId xmlns:a16="http://schemas.microsoft.com/office/drawing/2014/main" id="{58F74659-9900-40A7-9F69-7A99559A0481}"/>
                    </a:ext>
                  </a:extLst>
                </p:cNvPr>
                <p:cNvSpPr/>
                <p:nvPr/>
              </p:nvSpPr>
              <p:spPr>
                <a:xfrm>
                  <a:off x="16743523" y="9769030"/>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8"/>
                        <a:pt x="27037" y="95530"/>
                      </a:cubicBezTo>
                      <a:cubicBezTo>
                        <a:pt x="27037" y="57703"/>
                        <a:pt x="57702"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0" name="Freeform: Shape 1153">
                  <a:extLst>
                    <a:ext uri="{FF2B5EF4-FFF2-40B4-BE49-F238E27FC236}">
                      <a16:creationId xmlns:a16="http://schemas.microsoft.com/office/drawing/2014/main" id="{C0E63608-B532-4B7A-8362-42F2579B5D31}"/>
                    </a:ext>
                  </a:extLst>
                </p:cNvPr>
                <p:cNvSpPr/>
                <p:nvPr/>
              </p:nvSpPr>
              <p:spPr>
                <a:xfrm>
                  <a:off x="17036471" y="9804608"/>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8"/>
                        <a:pt x="27037" y="95530"/>
                      </a:cubicBezTo>
                      <a:cubicBezTo>
                        <a:pt x="27037" y="57703"/>
                        <a:pt x="57702"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1" name="Freeform: Shape 1154">
                  <a:extLst>
                    <a:ext uri="{FF2B5EF4-FFF2-40B4-BE49-F238E27FC236}">
                      <a16:creationId xmlns:a16="http://schemas.microsoft.com/office/drawing/2014/main" id="{5590BEEE-45D1-4497-8408-23421B7B5BDF}"/>
                    </a:ext>
                  </a:extLst>
                </p:cNvPr>
                <p:cNvSpPr/>
                <p:nvPr/>
              </p:nvSpPr>
              <p:spPr>
                <a:xfrm>
                  <a:off x="17329419" y="9866061"/>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8"/>
                        <a:pt x="27037" y="95530"/>
                      </a:cubicBezTo>
                      <a:cubicBezTo>
                        <a:pt x="27037" y="57703"/>
                        <a:pt x="57702" y="27037"/>
                        <a:pt x="95530"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2" name="Freeform: Shape 1155">
                  <a:extLst>
                    <a:ext uri="{FF2B5EF4-FFF2-40B4-BE49-F238E27FC236}">
                      <a16:creationId xmlns:a16="http://schemas.microsoft.com/office/drawing/2014/main" id="{5FFF35FD-B6BB-4A33-B6CB-DC8322A310AA}"/>
                    </a:ext>
                  </a:extLst>
                </p:cNvPr>
                <p:cNvSpPr/>
                <p:nvPr/>
              </p:nvSpPr>
              <p:spPr>
                <a:xfrm>
                  <a:off x="17626029" y="9966326"/>
                  <a:ext cx="183092" cy="178638"/>
                </a:xfrm>
                <a:custGeom>
                  <a:avLst/>
                  <a:gdLst>
                    <a:gd name="connsiteX0" fmla="*/ 164024 w 180246"/>
                    <a:gd name="connsiteY0" fmla="*/ 95530 h 180246"/>
                    <a:gd name="connsiteX1" fmla="*/ 95531 w 180246"/>
                    <a:gd name="connsiteY1" fmla="*/ 164024 h 180246"/>
                    <a:gd name="connsiteX2" fmla="*/ 27037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1" y="164024"/>
                      </a:cubicBezTo>
                      <a:cubicBezTo>
                        <a:pt x="57703" y="164024"/>
                        <a:pt x="27037" y="133358"/>
                        <a:pt x="27037" y="95530"/>
                      </a:cubicBezTo>
                      <a:cubicBezTo>
                        <a:pt x="27037" y="57703"/>
                        <a:pt x="57703" y="27037"/>
                        <a:pt x="95531"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3" name="Freeform: Shape 1156">
                  <a:extLst>
                    <a:ext uri="{FF2B5EF4-FFF2-40B4-BE49-F238E27FC236}">
                      <a16:creationId xmlns:a16="http://schemas.microsoft.com/office/drawing/2014/main" id="{EF9DBE91-E153-4A10-B1A2-6C2281B55D45}"/>
                    </a:ext>
                  </a:extLst>
                </p:cNvPr>
                <p:cNvSpPr/>
                <p:nvPr/>
              </p:nvSpPr>
              <p:spPr>
                <a:xfrm>
                  <a:off x="17918976" y="10014842"/>
                  <a:ext cx="183092" cy="178638"/>
                </a:xfrm>
                <a:custGeom>
                  <a:avLst/>
                  <a:gdLst>
                    <a:gd name="connsiteX0" fmla="*/ 164024 w 180246"/>
                    <a:gd name="connsiteY0" fmla="*/ 95530 h 180246"/>
                    <a:gd name="connsiteX1" fmla="*/ 95531 w 180246"/>
                    <a:gd name="connsiteY1" fmla="*/ 164024 h 180246"/>
                    <a:gd name="connsiteX2" fmla="*/ 27037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1" y="164024"/>
                      </a:cubicBezTo>
                      <a:cubicBezTo>
                        <a:pt x="57703" y="164024"/>
                        <a:pt x="27037" y="133358"/>
                        <a:pt x="27037" y="95530"/>
                      </a:cubicBezTo>
                      <a:cubicBezTo>
                        <a:pt x="27037" y="57703"/>
                        <a:pt x="57703" y="27037"/>
                        <a:pt x="95531" y="27037"/>
                      </a:cubicBezTo>
                      <a:cubicBezTo>
                        <a:pt x="133358"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4" name="Freeform: Shape 1157">
                  <a:extLst>
                    <a:ext uri="{FF2B5EF4-FFF2-40B4-BE49-F238E27FC236}">
                      <a16:creationId xmlns:a16="http://schemas.microsoft.com/office/drawing/2014/main" id="{F73798D4-FA46-4F5B-8F14-7ED37BF317BF}"/>
                    </a:ext>
                  </a:extLst>
                </p:cNvPr>
                <p:cNvSpPr/>
                <p:nvPr/>
              </p:nvSpPr>
              <p:spPr>
                <a:xfrm>
                  <a:off x="18215586" y="10079529"/>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8"/>
                        <a:pt x="27037" y="95530"/>
                      </a:cubicBezTo>
                      <a:cubicBezTo>
                        <a:pt x="27037" y="57703"/>
                        <a:pt x="57703" y="27037"/>
                        <a:pt x="95530"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5" name="Freeform: Shape 1158">
                  <a:extLst>
                    <a:ext uri="{FF2B5EF4-FFF2-40B4-BE49-F238E27FC236}">
                      <a16:creationId xmlns:a16="http://schemas.microsoft.com/office/drawing/2014/main" id="{AEBE0C82-7B36-42CC-90FF-2BC73CCE8EE4}"/>
                    </a:ext>
                  </a:extLst>
                </p:cNvPr>
                <p:cNvSpPr/>
                <p:nvPr/>
              </p:nvSpPr>
              <p:spPr>
                <a:xfrm>
                  <a:off x="18508534" y="10140983"/>
                  <a:ext cx="183092" cy="178638"/>
                </a:xfrm>
                <a:custGeom>
                  <a:avLst/>
                  <a:gdLst>
                    <a:gd name="connsiteX0" fmla="*/ 164024 w 180246"/>
                    <a:gd name="connsiteY0" fmla="*/ 95530 h 180246"/>
                    <a:gd name="connsiteX1" fmla="*/ 95530 w 180246"/>
                    <a:gd name="connsiteY1" fmla="*/ 164024 h 180246"/>
                    <a:gd name="connsiteX2" fmla="*/ 27037 w 180246"/>
                    <a:gd name="connsiteY2" fmla="*/ 95530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8"/>
                        <a:pt x="27037" y="95530"/>
                      </a:cubicBezTo>
                      <a:cubicBezTo>
                        <a:pt x="27037" y="57703"/>
                        <a:pt x="57703" y="27037"/>
                        <a:pt x="95530"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6" name="Freeform: Shape 1159">
                  <a:extLst>
                    <a:ext uri="{FF2B5EF4-FFF2-40B4-BE49-F238E27FC236}">
                      <a16:creationId xmlns:a16="http://schemas.microsoft.com/office/drawing/2014/main" id="{6914E227-B946-414B-A7A1-27F03664E636}"/>
                    </a:ext>
                  </a:extLst>
                </p:cNvPr>
                <p:cNvSpPr/>
                <p:nvPr/>
              </p:nvSpPr>
              <p:spPr>
                <a:xfrm>
                  <a:off x="18794158" y="10192733"/>
                  <a:ext cx="183092" cy="178638"/>
                </a:xfrm>
                <a:custGeom>
                  <a:avLst/>
                  <a:gdLst>
                    <a:gd name="connsiteX0" fmla="*/ 164024 w 180246"/>
                    <a:gd name="connsiteY0" fmla="*/ 95530 h 180246"/>
                    <a:gd name="connsiteX1" fmla="*/ 95531 w 180246"/>
                    <a:gd name="connsiteY1" fmla="*/ 164024 h 180246"/>
                    <a:gd name="connsiteX2" fmla="*/ 27037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1" y="164024"/>
                      </a:cubicBezTo>
                      <a:cubicBezTo>
                        <a:pt x="57702" y="164024"/>
                        <a:pt x="27037" y="133358"/>
                        <a:pt x="27037" y="95530"/>
                      </a:cubicBezTo>
                      <a:cubicBezTo>
                        <a:pt x="27037" y="57703"/>
                        <a:pt x="57703" y="27037"/>
                        <a:pt x="95531"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7" name="Freeform: Shape 1160">
                  <a:extLst>
                    <a:ext uri="{FF2B5EF4-FFF2-40B4-BE49-F238E27FC236}">
                      <a16:creationId xmlns:a16="http://schemas.microsoft.com/office/drawing/2014/main" id="{37BEC1ED-6085-4525-90A7-4D26D0833ECA}"/>
                    </a:ext>
                  </a:extLst>
                </p:cNvPr>
                <p:cNvSpPr/>
                <p:nvPr/>
              </p:nvSpPr>
              <p:spPr>
                <a:xfrm>
                  <a:off x="19098091" y="10234779"/>
                  <a:ext cx="183092" cy="178638"/>
                </a:xfrm>
                <a:custGeom>
                  <a:avLst/>
                  <a:gdLst>
                    <a:gd name="connsiteX0" fmla="*/ 164024 w 180246"/>
                    <a:gd name="connsiteY0" fmla="*/ 95530 h 180246"/>
                    <a:gd name="connsiteX1" fmla="*/ 95531 w 180246"/>
                    <a:gd name="connsiteY1" fmla="*/ 164024 h 180246"/>
                    <a:gd name="connsiteX2" fmla="*/ 27037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1" y="164024"/>
                      </a:cubicBezTo>
                      <a:cubicBezTo>
                        <a:pt x="57703" y="164024"/>
                        <a:pt x="27037" y="133358"/>
                        <a:pt x="27037" y="95530"/>
                      </a:cubicBezTo>
                      <a:cubicBezTo>
                        <a:pt x="27037" y="57702"/>
                        <a:pt x="57703" y="27037"/>
                        <a:pt x="95531" y="27037"/>
                      </a:cubicBezTo>
                      <a:cubicBezTo>
                        <a:pt x="133359" y="27037"/>
                        <a:pt x="164024" y="57702"/>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8" name="Freeform: Shape 1161">
                  <a:extLst>
                    <a:ext uri="{FF2B5EF4-FFF2-40B4-BE49-F238E27FC236}">
                      <a16:creationId xmlns:a16="http://schemas.microsoft.com/office/drawing/2014/main" id="{E87969B8-A1F8-4F67-9637-14CF25CDC435}"/>
                    </a:ext>
                  </a:extLst>
                </p:cNvPr>
                <p:cNvSpPr/>
                <p:nvPr/>
              </p:nvSpPr>
              <p:spPr>
                <a:xfrm>
                  <a:off x="19391038" y="10296232"/>
                  <a:ext cx="183092" cy="178638"/>
                </a:xfrm>
                <a:custGeom>
                  <a:avLst/>
                  <a:gdLst>
                    <a:gd name="connsiteX0" fmla="*/ 164024 w 180246"/>
                    <a:gd name="connsiteY0" fmla="*/ 95530 h 180246"/>
                    <a:gd name="connsiteX1" fmla="*/ 95531 w 180246"/>
                    <a:gd name="connsiteY1" fmla="*/ 164024 h 180246"/>
                    <a:gd name="connsiteX2" fmla="*/ 27037 w 180246"/>
                    <a:gd name="connsiteY2" fmla="*/ 95531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1" y="164024"/>
                      </a:cubicBezTo>
                      <a:cubicBezTo>
                        <a:pt x="57703" y="164024"/>
                        <a:pt x="27037" y="133359"/>
                        <a:pt x="27037" y="95531"/>
                      </a:cubicBezTo>
                      <a:cubicBezTo>
                        <a:pt x="27037" y="57703"/>
                        <a:pt x="57703" y="27037"/>
                        <a:pt x="95531"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29" name="Freeform: Shape 1162">
                  <a:extLst>
                    <a:ext uri="{FF2B5EF4-FFF2-40B4-BE49-F238E27FC236}">
                      <a16:creationId xmlns:a16="http://schemas.microsoft.com/office/drawing/2014/main" id="{5F7A2EB3-2D2C-4F91-B8F7-9A6A1A3038E1}"/>
                    </a:ext>
                  </a:extLst>
                </p:cNvPr>
                <p:cNvSpPr/>
                <p:nvPr/>
              </p:nvSpPr>
              <p:spPr>
                <a:xfrm>
                  <a:off x="19680324" y="10296232"/>
                  <a:ext cx="183092" cy="178638"/>
                </a:xfrm>
                <a:custGeom>
                  <a:avLst/>
                  <a:gdLst>
                    <a:gd name="connsiteX0" fmla="*/ 164024 w 180246"/>
                    <a:gd name="connsiteY0" fmla="*/ 95530 h 180246"/>
                    <a:gd name="connsiteX1" fmla="*/ 95530 w 180246"/>
                    <a:gd name="connsiteY1" fmla="*/ 164024 h 180246"/>
                    <a:gd name="connsiteX2" fmla="*/ 27037 w 180246"/>
                    <a:gd name="connsiteY2" fmla="*/ 95531 h 180246"/>
                    <a:gd name="connsiteX3" fmla="*/ 95530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0" y="164024"/>
                      </a:cubicBezTo>
                      <a:cubicBezTo>
                        <a:pt x="57702" y="164024"/>
                        <a:pt x="27037" y="133359"/>
                        <a:pt x="27037" y="95531"/>
                      </a:cubicBezTo>
                      <a:cubicBezTo>
                        <a:pt x="27037" y="57703"/>
                        <a:pt x="57703" y="27037"/>
                        <a:pt x="95530"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30" name="Freeform: Shape 1163">
                  <a:extLst>
                    <a:ext uri="{FF2B5EF4-FFF2-40B4-BE49-F238E27FC236}">
                      <a16:creationId xmlns:a16="http://schemas.microsoft.com/office/drawing/2014/main" id="{CBFADAC5-763C-4B42-90A7-AD7968EB6C5C}"/>
                    </a:ext>
                  </a:extLst>
                </p:cNvPr>
                <p:cNvSpPr/>
                <p:nvPr/>
              </p:nvSpPr>
              <p:spPr>
                <a:xfrm>
                  <a:off x="19976934" y="10325341"/>
                  <a:ext cx="183092" cy="178638"/>
                </a:xfrm>
                <a:custGeom>
                  <a:avLst/>
                  <a:gdLst>
                    <a:gd name="connsiteX0" fmla="*/ 164024 w 180246"/>
                    <a:gd name="connsiteY0" fmla="*/ 95530 h 180246"/>
                    <a:gd name="connsiteX1" fmla="*/ 95531 w 180246"/>
                    <a:gd name="connsiteY1" fmla="*/ 164024 h 180246"/>
                    <a:gd name="connsiteX2" fmla="*/ 27037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1" y="164024"/>
                      </a:cubicBezTo>
                      <a:cubicBezTo>
                        <a:pt x="57703" y="164024"/>
                        <a:pt x="27037" y="133358"/>
                        <a:pt x="27037" y="95530"/>
                      </a:cubicBezTo>
                      <a:cubicBezTo>
                        <a:pt x="27037" y="57702"/>
                        <a:pt x="57703" y="27037"/>
                        <a:pt x="95531" y="27037"/>
                      </a:cubicBezTo>
                      <a:cubicBezTo>
                        <a:pt x="133359" y="27037"/>
                        <a:pt x="164024" y="57702"/>
                        <a:pt x="164024" y="95530"/>
                      </a:cubicBezTo>
                      <a:close/>
                    </a:path>
                  </a:pathLst>
                </a:custGeom>
                <a:solidFill>
                  <a:srgbClr val="DADAEA"/>
                </a:solidFill>
                <a:ln w="9525" cap="flat">
                  <a:noFill/>
                  <a:prstDash val="solid"/>
                  <a:miter/>
                </a:ln>
              </p:spPr>
              <p:txBody>
                <a:bodyPr rtlCol="0" anchor="ctr"/>
                <a:lstStyle/>
                <a:p>
                  <a:endParaRPr lang="en-US" sz="633"/>
                </a:p>
              </p:txBody>
            </p:sp>
            <p:sp>
              <p:nvSpPr>
                <p:cNvPr id="1331" name="Freeform: Shape 1164">
                  <a:extLst>
                    <a:ext uri="{FF2B5EF4-FFF2-40B4-BE49-F238E27FC236}">
                      <a16:creationId xmlns:a16="http://schemas.microsoft.com/office/drawing/2014/main" id="{A43BCBA9-9F29-4DF2-909E-7D5F7A5E88EF}"/>
                    </a:ext>
                  </a:extLst>
                </p:cNvPr>
                <p:cNvSpPr/>
                <p:nvPr/>
              </p:nvSpPr>
              <p:spPr>
                <a:xfrm>
                  <a:off x="20273544" y="10344748"/>
                  <a:ext cx="183092" cy="178638"/>
                </a:xfrm>
                <a:custGeom>
                  <a:avLst/>
                  <a:gdLst>
                    <a:gd name="connsiteX0" fmla="*/ 164024 w 180246"/>
                    <a:gd name="connsiteY0" fmla="*/ 95530 h 180246"/>
                    <a:gd name="connsiteX1" fmla="*/ 95531 w 180246"/>
                    <a:gd name="connsiteY1" fmla="*/ 164024 h 180246"/>
                    <a:gd name="connsiteX2" fmla="*/ 27038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9" y="164024"/>
                        <a:pt x="95531" y="164024"/>
                      </a:cubicBezTo>
                      <a:cubicBezTo>
                        <a:pt x="57703" y="164024"/>
                        <a:pt x="27038" y="133359"/>
                        <a:pt x="27038" y="95530"/>
                      </a:cubicBezTo>
                      <a:cubicBezTo>
                        <a:pt x="27038" y="57703"/>
                        <a:pt x="57703" y="27037"/>
                        <a:pt x="95531"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32" name="Freeform: Shape 1165">
                  <a:extLst>
                    <a:ext uri="{FF2B5EF4-FFF2-40B4-BE49-F238E27FC236}">
                      <a16:creationId xmlns:a16="http://schemas.microsoft.com/office/drawing/2014/main" id="{EF9818D6-DA71-48CC-A92D-E972FDE3A49C}"/>
                    </a:ext>
                  </a:extLst>
                </p:cNvPr>
                <p:cNvSpPr/>
                <p:nvPr/>
              </p:nvSpPr>
              <p:spPr>
                <a:xfrm>
                  <a:off x="20566492" y="10344748"/>
                  <a:ext cx="183092" cy="178638"/>
                </a:xfrm>
                <a:custGeom>
                  <a:avLst/>
                  <a:gdLst>
                    <a:gd name="connsiteX0" fmla="*/ 164024 w 180246"/>
                    <a:gd name="connsiteY0" fmla="*/ 95530 h 180246"/>
                    <a:gd name="connsiteX1" fmla="*/ 95531 w 180246"/>
                    <a:gd name="connsiteY1" fmla="*/ 164024 h 180246"/>
                    <a:gd name="connsiteX2" fmla="*/ 27038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9" y="164024"/>
                        <a:pt x="95531" y="164024"/>
                      </a:cubicBezTo>
                      <a:cubicBezTo>
                        <a:pt x="57703" y="164024"/>
                        <a:pt x="27038" y="133359"/>
                        <a:pt x="27038" y="95530"/>
                      </a:cubicBezTo>
                      <a:cubicBezTo>
                        <a:pt x="27038" y="57703"/>
                        <a:pt x="57703" y="27037"/>
                        <a:pt x="95531"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33" name="Freeform: Shape 1166">
                  <a:extLst>
                    <a:ext uri="{FF2B5EF4-FFF2-40B4-BE49-F238E27FC236}">
                      <a16:creationId xmlns:a16="http://schemas.microsoft.com/office/drawing/2014/main" id="{E0254AFD-6EF6-4026-8FC8-FCD60E145593}"/>
                    </a:ext>
                  </a:extLst>
                </p:cNvPr>
                <p:cNvSpPr/>
                <p:nvPr/>
              </p:nvSpPr>
              <p:spPr>
                <a:xfrm>
                  <a:off x="20859440" y="10344748"/>
                  <a:ext cx="183092" cy="178638"/>
                </a:xfrm>
                <a:custGeom>
                  <a:avLst/>
                  <a:gdLst>
                    <a:gd name="connsiteX0" fmla="*/ 164024 w 180246"/>
                    <a:gd name="connsiteY0" fmla="*/ 95530 h 180246"/>
                    <a:gd name="connsiteX1" fmla="*/ 95531 w 180246"/>
                    <a:gd name="connsiteY1" fmla="*/ 164024 h 180246"/>
                    <a:gd name="connsiteX2" fmla="*/ 27038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9" y="164024"/>
                        <a:pt x="95531" y="164024"/>
                      </a:cubicBezTo>
                      <a:cubicBezTo>
                        <a:pt x="57703" y="164024"/>
                        <a:pt x="27038" y="133359"/>
                        <a:pt x="27038" y="95530"/>
                      </a:cubicBezTo>
                      <a:cubicBezTo>
                        <a:pt x="27038" y="57703"/>
                        <a:pt x="57703" y="27037"/>
                        <a:pt x="95531"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34" name="Freeform: Shape 1167">
                  <a:extLst>
                    <a:ext uri="{FF2B5EF4-FFF2-40B4-BE49-F238E27FC236}">
                      <a16:creationId xmlns:a16="http://schemas.microsoft.com/office/drawing/2014/main" id="{9BE14A50-8132-4014-A523-9CAF76073E2A}"/>
                    </a:ext>
                  </a:extLst>
                </p:cNvPr>
                <p:cNvSpPr/>
                <p:nvPr/>
              </p:nvSpPr>
              <p:spPr>
                <a:xfrm>
                  <a:off x="21156049" y="10344748"/>
                  <a:ext cx="183092" cy="178638"/>
                </a:xfrm>
                <a:custGeom>
                  <a:avLst/>
                  <a:gdLst>
                    <a:gd name="connsiteX0" fmla="*/ 164024 w 180246"/>
                    <a:gd name="connsiteY0" fmla="*/ 95530 h 180246"/>
                    <a:gd name="connsiteX1" fmla="*/ 95531 w 180246"/>
                    <a:gd name="connsiteY1" fmla="*/ 164024 h 180246"/>
                    <a:gd name="connsiteX2" fmla="*/ 27037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1" y="164024"/>
                      </a:cubicBezTo>
                      <a:cubicBezTo>
                        <a:pt x="57702" y="164024"/>
                        <a:pt x="27037" y="133359"/>
                        <a:pt x="27037" y="95530"/>
                      </a:cubicBezTo>
                      <a:cubicBezTo>
                        <a:pt x="27037" y="57703"/>
                        <a:pt x="57703" y="27037"/>
                        <a:pt x="95531"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35" name="Freeform: Shape 1168">
                  <a:extLst>
                    <a:ext uri="{FF2B5EF4-FFF2-40B4-BE49-F238E27FC236}">
                      <a16:creationId xmlns:a16="http://schemas.microsoft.com/office/drawing/2014/main" id="{2C608346-434F-4D64-BE55-876C07B60CCD}"/>
                    </a:ext>
                  </a:extLst>
                </p:cNvPr>
                <p:cNvSpPr/>
                <p:nvPr/>
              </p:nvSpPr>
              <p:spPr>
                <a:xfrm>
                  <a:off x="21448997" y="10344748"/>
                  <a:ext cx="183092" cy="178638"/>
                </a:xfrm>
                <a:custGeom>
                  <a:avLst/>
                  <a:gdLst>
                    <a:gd name="connsiteX0" fmla="*/ 164024 w 180246"/>
                    <a:gd name="connsiteY0" fmla="*/ 95530 h 180246"/>
                    <a:gd name="connsiteX1" fmla="*/ 95531 w 180246"/>
                    <a:gd name="connsiteY1" fmla="*/ 164024 h 180246"/>
                    <a:gd name="connsiteX2" fmla="*/ 27037 w 180246"/>
                    <a:gd name="connsiteY2" fmla="*/ 95530 h 180246"/>
                    <a:gd name="connsiteX3" fmla="*/ 95531 w 180246"/>
                    <a:gd name="connsiteY3" fmla="*/ 27037 h 180246"/>
                    <a:gd name="connsiteX4" fmla="*/ 164024 w 180246"/>
                    <a:gd name="connsiteY4" fmla="*/ 95530 h 18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246" h="180246">
                      <a:moveTo>
                        <a:pt x="164024" y="95530"/>
                      </a:moveTo>
                      <a:cubicBezTo>
                        <a:pt x="164024" y="133358"/>
                        <a:pt x="133358" y="164024"/>
                        <a:pt x="95531" y="164024"/>
                      </a:cubicBezTo>
                      <a:cubicBezTo>
                        <a:pt x="57702" y="164024"/>
                        <a:pt x="27037" y="133359"/>
                        <a:pt x="27037" y="95530"/>
                      </a:cubicBezTo>
                      <a:cubicBezTo>
                        <a:pt x="27037" y="57703"/>
                        <a:pt x="57703" y="27037"/>
                        <a:pt x="95531" y="27037"/>
                      </a:cubicBezTo>
                      <a:cubicBezTo>
                        <a:pt x="133359" y="27037"/>
                        <a:pt x="164024" y="57703"/>
                        <a:pt x="164024" y="95530"/>
                      </a:cubicBezTo>
                      <a:close/>
                    </a:path>
                  </a:pathLst>
                </a:custGeom>
                <a:solidFill>
                  <a:srgbClr val="DADAEA"/>
                </a:solidFill>
                <a:ln w="9525" cap="flat">
                  <a:noFill/>
                  <a:prstDash val="solid"/>
                  <a:miter/>
                </a:ln>
              </p:spPr>
              <p:txBody>
                <a:bodyPr rtlCol="0" anchor="ctr"/>
                <a:lstStyle/>
                <a:p>
                  <a:endParaRPr lang="en-US" sz="633"/>
                </a:p>
              </p:txBody>
            </p:sp>
            <p:sp>
              <p:nvSpPr>
                <p:cNvPr id="1336" name="Freeform: Shape 1169">
                  <a:extLst>
                    <a:ext uri="{FF2B5EF4-FFF2-40B4-BE49-F238E27FC236}">
                      <a16:creationId xmlns:a16="http://schemas.microsoft.com/office/drawing/2014/main" id="{5E0C344A-E6F7-48E8-8904-6CA0AF7A9D87}"/>
                    </a:ext>
                  </a:extLst>
                </p:cNvPr>
                <p:cNvSpPr/>
                <p:nvPr/>
              </p:nvSpPr>
              <p:spPr>
                <a:xfrm>
                  <a:off x="13576026" y="9412006"/>
                  <a:ext cx="7982827" cy="1034998"/>
                </a:xfrm>
                <a:custGeom>
                  <a:avLst/>
                  <a:gdLst>
                    <a:gd name="connsiteX0" fmla="*/ 27037 w 7858732"/>
                    <a:gd name="connsiteY0" fmla="*/ 27037 h 1153575"/>
                    <a:gd name="connsiteX1" fmla="*/ 315431 w 7858732"/>
                    <a:gd name="connsiteY1" fmla="*/ 88321 h 1153575"/>
                    <a:gd name="connsiteX2" fmla="*/ 611035 w 7858732"/>
                    <a:gd name="connsiteY2" fmla="*/ 167629 h 1153575"/>
                    <a:gd name="connsiteX3" fmla="*/ 895823 w 7858732"/>
                    <a:gd name="connsiteY3" fmla="*/ 156814 h 1153575"/>
                    <a:gd name="connsiteX4" fmla="*/ 1184217 w 7858732"/>
                    <a:gd name="connsiteY4" fmla="*/ 185654 h 1153575"/>
                    <a:gd name="connsiteX5" fmla="*/ 1476216 w 7858732"/>
                    <a:gd name="connsiteY5" fmla="*/ 225308 h 1153575"/>
                    <a:gd name="connsiteX6" fmla="*/ 1761005 w 7858732"/>
                    <a:gd name="connsiteY6" fmla="*/ 282986 h 1153575"/>
                    <a:gd name="connsiteX7" fmla="*/ 2067423 w 7858732"/>
                    <a:gd name="connsiteY7" fmla="*/ 351480 h 1153575"/>
                    <a:gd name="connsiteX8" fmla="*/ 2348608 w 7858732"/>
                    <a:gd name="connsiteY8" fmla="*/ 383924 h 1153575"/>
                    <a:gd name="connsiteX9" fmla="*/ 2633396 w 7858732"/>
                    <a:gd name="connsiteY9" fmla="*/ 383924 h 1153575"/>
                    <a:gd name="connsiteX10" fmla="*/ 2925395 w 7858732"/>
                    <a:gd name="connsiteY10" fmla="*/ 434393 h 1153575"/>
                    <a:gd name="connsiteX11" fmla="*/ 3213789 w 7858732"/>
                    <a:gd name="connsiteY11" fmla="*/ 502887 h 1153575"/>
                    <a:gd name="connsiteX12" fmla="*/ 3502183 w 7858732"/>
                    <a:gd name="connsiteY12" fmla="*/ 542541 h 1153575"/>
                    <a:gd name="connsiteX13" fmla="*/ 3790577 w 7858732"/>
                    <a:gd name="connsiteY13" fmla="*/ 611034 h 1153575"/>
                    <a:gd name="connsiteX14" fmla="*/ 4082576 w 7858732"/>
                    <a:gd name="connsiteY14" fmla="*/ 722787 h 1153575"/>
                    <a:gd name="connsiteX15" fmla="*/ 4370970 w 7858732"/>
                    <a:gd name="connsiteY15" fmla="*/ 791281 h 1153575"/>
                    <a:gd name="connsiteX16" fmla="*/ 4662968 w 7858732"/>
                    <a:gd name="connsiteY16" fmla="*/ 848959 h 1153575"/>
                    <a:gd name="connsiteX17" fmla="*/ 4951362 w 7858732"/>
                    <a:gd name="connsiteY17" fmla="*/ 917453 h 1153575"/>
                    <a:gd name="connsiteX18" fmla="*/ 5232546 w 7858732"/>
                    <a:gd name="connsiteY18" fmla="*/ 975132 h 1153575"/>
                    <a:gd name="connsiteX19" fmla="*/ 5531755 w 7858732"/>
                    <a:gd name="connsiteY19" fmla="*/ 1021996 h 1153575"/>
                    <a:gd name="connsiteX20" fmla="*/ 5820149 w 7858732"/>
                    <a:gd name="connsiteY20" fmla="*/ 1090489 h 1153575"/>
                    <a:gd name="connsiteX21" fmla="*/ 6104937 w 7858732"/>
                    <a:gd name="connsiteY21" fmla="*/ 1090489 h 1153575"/>
                    <a:gd name="connsiteX22" fmla="*/ 6396936 w 7858732"/>
                    <a:gd name="connsiteY22" fmla="*/ 1122933 h 1153575"/>
                    <a:gd name="connsiteX23" fmla="*/ 6688935 w 7858732"/>
                    <a:gd name="connsiteY23" fmla="*/ 1144563 h 1153575"/>
                    <a:gd name="connsiteX24" fmla="*/ 6977329 w 7858732"/>
                    <a:gd name="connsiteY24" fmla="*/ 1144563 h 1153575"/>
                    <a:gd name="connsiteX25" fmla="*/ 7265723 w 7858732"/>
                    <a:gd name="connsiteY25" fmla="*/ 1144563 h 1153575"/>
                    <a:gd name="connsiteX26" fmla="*/ 7557722 w 7858732"/>
                    <a:gd name="connsiteY26" fmla="*/ 1144563 h 1153575"/>
                    <a:gd name="connsiteX27" fmla="*/ 7846115 w 7858732"/>
                    <a:gd name="connsiteY27" fmla="*/ 1144563 h 115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58732" h="1153575">
                      <a:moveTo>
                        <a:pt x="27037" y="27037"/>
                      </a:moveTo>
                      <a:lnTo>
                        <a:pt x="315431" y="88321"/>
                      </a:lnTo>
                      <a:lnTo>
                        <a:pt x="611035" y="167629"/>
                      </a:lnTo>
                      <a:lnTo>
                        <a:pt x="895823" y="156814"/>
                      </a:lnTo>
                      <a:lnTo>
                        <a:pt x="1184217" y="185654"/>
                      </a:lnTo>
                      <a:lnTo>
                        <a:pt x="1476216" y="225308"/>
                      </a:lnTo>
                      <a:lnTo>
                        <a:pt x="1761005" y="282986"/>
                      </a:lnTo>
                      <a:lnTo>
                        <a:pt x="2067423" y="351480"/>
                      </a:lnTo>
                      <a:lnTo>
                        <a:pt x="2348608" y="383924"/>
                      </a:lnTo>
                      <a:lnTo>
                        <a:pt x="2633396" y="383924"/>
                      </a:lnTo>
                      <a:lnTo>
                        <a:pt x="2925395" y="434393"/>
                      </a:lnTo>
                      <a:lnTo>
                        <a:pt x="3213789" y="502887"/>
                      </a:lnTo>
                      <a:lnTo>
                        <a:pt x="3502183" y="542541"/>
                      </a:lnTo>
                      <a:lnTo>
                        <a:pt x="3790577" y="611034"/>
                      </a:lnTo>
                      <a:lnTo>
                        <a:pt x="4082576" y="722787"/>
                      </a:lnTo>
                      <a:lnTo>
                        <a:pt x="4370970" y="791281"/>
                      </a:lnTo>
                      <a:lnTo>
                        <a:pt x="4662968" y="848959"/>
                      </a:lnTo>
                      <a:lnTo>
                        <a:pt x="4951362" y="917453"/>
                      </a:lnTo>
                      <a:lnTo>
                        <a:pt x="5232546" y="975132"/>
                      </a:lnTo>
                      <a:lnTo>
                        <a:pt x="5531755" y="1021996"/>
                      </a:lnTo>
                      <a:lnTo>
                        <a:pt x="5820149" y="1090489"/>
                      </a:lnTo>
                      <a:lnTo>
                        <a:pt x="6104937" y="1090489"/>
                      </a:lnTo>
                      <a:lnTo>
                        <a:pt x="6396936" y="1122933"/>
                      </a:lnTo>
                      <a:lnTo>
                        <a:pt x="6688935" y="1144563"/>
                      </a:lnTo>
                      <a:lnTo>
                        <a:pt x="6977329" y="1144563"/>
                      </a:lnTo>
                      <a:lnTo>
                        <a:pt x="7265723" y="1144563"/>
                      </a:lnTo>
                      <a:lnTo>
                        <a:pt x="7557722" y="1144563"/>
                      </a:lnTo>
                      <a:lnTo>
                        <a:pt x="7846115" y="1144563"/>
                      </a:lnTo>
                    </a:path>
                  </a:pathLst>
                </a:custGeom>
                <a:noFill/>
                <a:ln w="28575" cap="flat">
                  <a:solidFill>
                    <a:srgbClr val="DADAEA"/>
                  </a:solidFill>
                  <a:prstDash val="solid"/>
                  <a:miter/>
                </a:ln>
              </p:spPr>
              <p:txBody>
                <a:bodyPr rtlCol="0" anchor="ctr"/>
                <a:lstStyle/>
                <a:p>
                  <a:endParaRPr lang="en-US" sz="633"/>
                </a:p>
              </p:txBody>
            </p:sp>
          </p:grpSp>
          <p:grpSp>
            <p:nvGrpSpPr>
              <p:cNvPr id="1248" name="Group 1247">
                <a:extLst>
                  <a:ext uri="{FF2B5EF4-FFF2-40B4-BE49-F238E27FC236}">
                    <a16:creationId xmlns:a16="http://schemas.microsoft.com/office/drawing/2014/main" id="{E35FC624-B59D-42FD-ACD1-1CF9340D45EB}"/>
                  </a:ext>
                </a:extLst>
              </p:cNvPr>
              <p:cNvGrpSpPr/>
              <p:nvPr/>
            </p:nvGrpSpPr>
            <p:grpSpPr>
              <a:xfrm>
                <a:off x="26354128" y="9182314"/>
                <a:ext cx="8123872" cy="1618822"/>
                <a:chOff x="13502641" y="9182314"/>
                <a:chExt cx="8123872" cy="1618822"/>
              </a:xfrm>
            </p:grpSpPr>
            <p:sp>
              <p:nvSpPr>
                <p:cNvPr id="1279" name="Freeform: Shape 1174">
                  <a:extLst>
                    <a:ext uri="{FF2B5EF4-FFF2-40B4-BE49-F238E27FC236}">
                      <a16:creationId xmlns:a16="http://schemas.microsoft.com/office/drawing/2014/main" id="{4574E81E-36BF-4893-8F73-CF27677AE8D7}"/>
                    </a:ext>
                  </a:extLst>
                </p:cNvPr>
                <p:cNvSpPr/>
                <p:nvPr/>
              </p:nvSpPr>
              <p:spPr>
                <a:xfrm>
                  <a:off x="13502641" y="9182314"/>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0" name="Freeform: Shape 1175">
                  <a:extLst>
                    <a:ext uri="{FF2B5EF4-FFF2-40B4-BE49-F238E27FC236}">
                      <a16:creationId xmlns:a16="http://schemas.microsoft.com/office/drawing/2014/main" id="{DE50FE45-4362-4086-BCA1-3B03A97FE781}"/>
                    </a:ext>
                  </a:extLst>
                </p:cNvPr>
                <p:cNvSpPr/>
                <p:nvPr/>
              </p:nvSpPr>
              <p:spPr>
                <a:xfrm>
                  <a:off x="13795525" y="9246708"/>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1" name="Freeform: Shape 1176">
                  <a:extLst>
                    <a:ext uri="{FF2B5EF4-FFF2-40B4-BE49-F238E27FC236}">
                      <a16:creationId xmlns:a16="http://schemas.microsoft.com/office/drawing/2014/main" id="{F5721F4A-39E6-4FF7-BFD6-9BE790FDA934}"/>
                    </a:ext>
                  </a:extLst>
                </p:cNvPr>
                <p:cNvSpPr/>
                <p:nvPr/>
              </p:nvSpPr>
              <p:spPr>
                <a:xfrm>
                  <a:off x="14095731" y="9343300"/>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2" name="Freeform: Shape 1177">
                  <a:extLst>
                    <a:ext uri="{FF2B5EF4-FFF2-40B4-BE49-F238E27FC236}">
                      <a16:creationId xmlns:a16="http://schemas.microsoft.com/office/drawing/2014/main" id="{8624E560-D67F-4E56-8EC8-D32186C619DE}"/>
                    </a:ext>
                  </a:extLst>
                </p:cNvPr>
                <p:cNvSpPr/>
                <p:nvPr/>
              </p:nvSpPr>
              <p:spPr>
                <a:xfrm>
                  <a:off x="14384956" y="9394815"/>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3" name="Freeform: Shape 1178">
                  <a:extLst>
                    <a:ext uri="{FF2B5EF4-FFF2-40B4-BE49-F238E27FC236}">
                      <a16:creationId xmlns:a16="http://schemas.microsoft.com/office/drawing/2014/main" id="{9C326559-0CB3-411F-8B2F-96372D3491DD}"/>
                    </a:ext>
                  </a:extLst>
                </p:cNvPr>
                <p:cNvSpPr/>
                <p:nvPr/>
              </p:nvSpPr>
              <p:spPr>
                <a:xfrm>
                  <a:off x="14677840" y="9488189"/>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4" name="Freeform: Shape 1179">
                  <a:extLst>
                    <a:ext uri="{FF2B5EF4-FFF2-40B4-BE49-F238E27FC236}">
                      <a16:creationId xmlns:a16="http://schemas.microsoft.com/office/drawing/2014/main" id="{CC7FF17A-5CBD-47D9-9857-1AB7F9240736}"/>
                    </a:ext>
                  </a:extLst>
                </p:cNvPr>
                <p:cNvSpPr/>
                <p:nvPr/>
              </p:nvSpPr>
              <p:spPr>
                <a:xfrm>
                  <a:off x="14974383" y="9539704"/>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5" name="Freeform: Shape 1180">
                  <a:extLst>
                    <a:ext uri="{FF2B5EF4-FFF2-40B4-BE49-F238E27FC236}">
                      <a16:creationId xmlns:a16="http://schemas.microsoft.com/office/drawing/2014/main" id="{DE9D24E5-0217-4A1E-80AA-42B46679A0D8}"/>
                    </a:ext>
                  </a:extLst>
                </p:cNvPr>
                <p:cNvSpPr/>
                <p:nvPr/>
              </p:nvSpPr>
              <p:spPr>
                <a:xfrm>
                  <a:off x="15263608" y="9604099"/>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6" name="Freeform: Shape 1181">
                  <a:extLst>
                    <a:ext uri="{FF2B5EF4-FFF2-40B4-BE49-F238E27FC236}">
                      <a16:creationId xmlns:a16="http://schemas.microsoft.com/office/drawing/2014/main" id="{B673DD12-41D9-4744-8E57-BEDDB4C4AC75}"/>
                    </a:ext>
                  </a:extLst>
                </p:cNvPr>
                <p:cNvSpPr/>
                <p:nvPr/>
              </p:nvSpPr>
              <p:spPr>
                <a:xfrm>
                  <a:off x="15563814" y="9687811"/>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7" name="Freeform: Shape 1182">
                  <a:extLst>
                    <a:ext uri="{FF2B5EF4-FFF2-40B4-BE49-F238E27FC236}">
                      <a16:creationId xmlns:a16="http://schemas.microsoft.com/office/drawing/2014/main" id="{D83017B2-D869-419D-8AE4-AABDE9B13A5A}"/>
                    </a:ext>
                  </a:extLst>
                </p:cNvPr>
                <p:cNvSpPr/>
                <p:nvPr/>
              </p:nvSpPr>
              <p:spPr>
                <a:xfrm>
                  <a:off x="15860357" y="9748984"/>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8" name="Freeform: Shape 1183">
                  <a:extLst>
                    <a:ext uri="{FF2B5EF4-FFF2-40B4-BE49-F238E27FC236}">
                      <a16:creationId xmlns:a16="http://schemas.microsoft.com/office/drawing/2014/main" id="{BEC41A0D-2AEC-4646-8E00-220569C8C418}"/>
                    </a:ext>
                  </a:extLst>
                </p:cNvPr>
                <p:cNvSpPr/>
                <p:nvPr/>
              </p:nvSpPr>
              <p:spPr>
                <a:xfrm>
                  <a:off x="16149582" y="9813379"/>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89" name="Freeform: Shape 1184">
                  <a:extLst>
                    <a:ext uri="{FF2B5EF4-FFF2-40B4-BE49-F238E27FC236}">
                      <a16:creationId xmlns:a16="http://schemas.microsoft.com/office/drawing/2014/main" id="{10FD4FC9-2F55-4C43-A14C-5A58D7F18CF4}"/>
                    </a:ext>
                  </a:extLst>
                </p:cNvPr>
                <p:cNvSpPr/>
                <p:nvPr/>
              </p:nvSpPr>
              <p:spPr>
                <a:xfrm>
                  <a:off x="16446125" y="9874555"/>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0" name="Freeform: Shape 1185">
                  <a:extLst>
                    <a:ext uri="{FF2B5EF4-FFF2-40B4-BE49-F238E27FC236}">
                      <a16:creationId xmlns:a16="http://schemas.microsoft.com/office/drawing/2014/main" id="{DF206F0A-887E-4C63-A325-4EE69282E5AB}"/>
                    </a:ext>
                  </a:extLst>
                </p:cNvPr>
                <p:cNvSpPr/>
                <p:nvPr/>
              </p:nvSpPr>
              <p:spPr>
                <a:xfrm>
                  <a:off x="16739009" y="9955046"/>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1" name="Freeform: Shape 1186">
                  <a:extLst>
                    <a:ext uri="{FF2B5EF4-FFF2-40B4-BE49-F238E27FC236}">
                      <a16:creationId xmlns:a16="http://schemas.microsoft.com/office/drawing/2014/main" id="{740013C4-DA0C-4D5E-936A-052DEE27D83D}"/>
                    </a:ext>
                  </a:extLst>
                </p:cNvPr>
                <p:cNvSpPr/>
                <p:nvPr/>
              </p:nvSpPr>
              <p:spPr>
                <a:xfrm>
                  <a:off x="17031893" y="9984025"/>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2" name="Freeform: Shape 1187">
                  <a:extLst>
                    <a:ext uri="{FF2B5EF4-FFF2-40B4-BE49-F238E27FC236}">
                      <a16:creationId xmlns:a16="http://schemas.microsoft.com/office/drawing/2014/main" id="{7E0EB9E1-621F-41C9-B6FF-5EF28014126B}"/>
                    </a:ext>
                  </a:extLst>
                </p:cNvPr>
                <p:cNvSpPr/>
                <p:nvPr/>
              </p:nvSpPr>
              <p:spPr>
                <a:xfrm>
                  <a:off x="17321118" y="10045198"/>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3" name="Freeform: Shape 1188">
                  <a:extLst>
                    <a:ext uri="{FF2B5EF4-FFF2-40B4-BE49-F238E27FC236}">
                      <a16:creationId xmlns:a16="http://schemas.microsoft.com/office/drawing/2014/main" id="{7AF826FE-A47B-458C-9606-C2C3F3831043}"/>
                    </a:ext>
                  </a:extLst>
                </p:cNvPr>
                <p:cNvSpPr/>
                <p:nvPr/>
              </p:nvSpPr>
              <p:spPr>
                <a:xfrm>
                  <a:off x="17621324" y="10148229"/>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4" name="Freeform: Shape 1189">
                  <a:extLst>
                    <a:ext uri="{FF2B5EF4-FFF2-40B4-BE49-F238E27FC236}">
                      <a16:creationId xmlns:a16="http://schemas.microsoft.com/office/drawing/2014/main" id="{6D86FA4C-F445-4C21-95D0-BCD0A587152D}"/>
                    </a:ext>
                  </a:extLst>
                </p:cNvPr>
                <p:cNvSpPr/>
                <p:nvPr/>
              </p:nvSpPr>
              <p:spPr>
                <a:xfrm>
                  <a:off x="17914208" y="10225502"/>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5" name="Freeform: Shape 1190">
                  <a:extLst>
                    <a:ext uri="{FF2B5EF4-FFF2-40B4-BE49-F238E27FC236}">
                      <a16:creationId xmlns:a16="http://schemas.microsoft.com/office/drawing/2014/main" id="{5D399B88-922A-4463-8FC2-5D46DC78EBDC}"/>
                    </a:ext>
                  </a:extLst>
                </p:cNvPr>
                <p:cNvSpPr/>
                <p:nvPr/>
              </p:nvSpPr>
              <p:spPr>
                <a:xfrm>
                  <a:off x="18210751" y="10286679"/>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6" name="Freeform: Shape 1191">
                  <a:extLst>
                    <a:ext uri="{FF2B5EF4-FFF2-40B4-BE49-F238E27FC236}">
                      <a16:creationId xmlns:a16="http://schemas.microsoft.com/office/drawing/2014/main" id="{4354BC57-67CE-4C89-872F-934BB146B8CE}"/>
                    </a:ext>
                  </a:extLst>
                </p:cNvPr>
                <p:cNvSpPr/>
                <p:nvPr/>
              </p:nvSpPr>
              <p:spPr>
                <a:xfrm>
                  <a:off x="18503635" y="10328533"/>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7" name="Freeform: Shape 1192">
                  <a:extLst>
                    <a:ext uri="{FF2B5EF4-FFF2-40B4-BE49-F238E27FC236}">
                      <a16:creationId xmlns:a16="http://schemas.microsoft.com/office/drawing/2014/main" id="{58B7EB11-D61B-4A49-BA06-101E487C1298}"/>
                    </a:ext>
                  </a:extLst>
                </p:cNvPr>
                <p:cNvSpPr/>
                <p:nvPr/>
              </p:nvSpPr>
              <p:spPr>
                <a:xfrm>
                  <a:off x="18789197" y="10373609"/>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8" name="Freeform: Shape 1193">
                  <a:extLst>
                    <a:ext uri="{FF2B5EF4-FFF2-40B4-BE49-F238E27FC236}">
                      <a16:creationId xmlns:a16="http://schemas.microsoft.com/office/drawing/2014/main" id="{46BA4DFD-470E-45E5-8CE9-66CF6798C170}"/>
                    </a:ext>
                  </a:extLst>
                </p:cNvPr>
                <p:cNvSpPr/>
                <p:nvPr/>
              </p:nvSpPr>
              <p:spPr>
                <a:xfrm>
                  <a:off x="19093066" y="10412246"/>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299" name="Freeform: Shape 1194">
                  <a:extLst>
                    <a:ext uri="{FF2B5EF4-FFF2-40B4-BE49-F238E27FC236}">
                      <a16:creationId xmlns:a16="http://schemas.microsoft.com/office/drawing/2014/main" id="{4766A1B6-A37E-43C9-9FF8-EB2896C0C86A}"/>
                    </a:ext>
                  </a:extLst>
                </p:cNvPr>
                <p:cNvSpPr/>
                <p:nvPr/>
              </p:nvSpPr>
              <p:spPr>
                <a:xfrm>
                  <a:off x="19385950" y="10460543"/>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300" name="Freeform: Shape 1195">
                  <a:extLst>
                    <a:ext uri="{FF2B5EF4-FFF2-40B4-BE49-F238E27FC236}">
                      <a16:creationId xmlns:a16="http://schemas.microsoft.com/office/drawing/2014/main" id="{1131723F-5CDF-423C-A2B3-2309AF5F8E6E}"/>
                    </a:ext>
                  </a:extLst>
                </p:cNvPr>
                <p:cNvSpPr/>
                <p:nvPr/>
              </p:nvSpPr>
              <p:spPr>
                <a:xfrm>
                  <a:off x="19675171" y="10499180"/>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301" name="Freeform: Shape 1196">
                  <a:extLst>
                    <a:ext uri="{FF2B5EF4-FFF2-40B4-BE49-F238E27FC236}">
                      <a16:creationId xmlns:a16="http://schemas.microsoft.com/office/drawing/2014/main" id="{3CF746DC-3BD2-4799-B7A7-E9DCAB89ED52}"/>
                    </a:ext>
                  </a:extLst>
                </p:cNvPr>
                <p:cNvSpPr/>
                <p:nvPr/>
              </p:nvSpPr>
              <p:spPr>
                <a:xfrm>
                  <a:off x="19971718" y="10534595"/>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302" name="Freeform: Shape 1197">
                  <a:extLst>
                    <a:ext uri="{FF2B5EF4-FFF2-40B4-BE49-F238E27FC236}">
                      <a16:creationId xmlns:a16="http://schemas.microsoft.com/office/drawing/2014/main" id="{ED5DC1D7-2561-4A7C-8401-2F5EE37C246E}"/>
                    </a:ext>
                  </a:extLst>
                </p:cNvPr>
                <p:cNvSpPr/>
                <p:nvPr/>
              </p:nvSpPr>
              <p:spPr>
                <a:xfrm>
                  <a:off x="20268262" y="10560353"/>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303" name="Freeform: Shape 1198">
                  <a:extLst>
                    <a:ext uri="{FF2B5EF4-FFF2-40B4-BE49-F238E27FC236}">
                      <a16:creationId xmlns:a16="http://schemas.microsoft.com/office/drawing/2014/main" id="{0C8C05C2-6AEC-49A6-BAE5-78D215AD65ED}"/>
                    </a:ext>
                  </a:extLst>
                </p:cNvPr>
                <p:cNvSpPr/>
                <p:nvPr/>
              </p:nvSpPr>
              <p:spPr>
                <a:xfrm>
                  <a:off x="20561146" y="10595771"/>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304" name="Freeform: Shape 1199">
                  <a:extLst>
                    <a:ext uri="{FF2B5EF4-FFF2-40B4-BE49-F238E27FC236}">
                      <a16:creationId xmlns:a16="http://schemas.microsoft.com/office/drawing/2014/main" id="{04935274-1EEF-434B-B87A-9B84CF7B4872}"/>
                    </a:ext>
                  </a:extLst>
                </p:cNvPr>
                <p:cNvSpPr/>
                <p:nvPr/>
              </p:nvSpPr>
              <p:spPr>
                <a:xfrm>
                  <a:off x="20854030" y="10595771"/>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305" name="Freeform: Shape 1200">
                  <a:extLst>
                    <a:ext uri="{FF2B5EF4-FFF2-40B4-BE49-F238E27FC236}">
                      <a16:creationId xmlns:a16="http://schemas.microsoft.com/office/drawing/2014/main" id="{0765ED83-6C0E-4C40-887B-55B96983221B}"/>
                    </a:ext>
                  </a:extLst>
                </p:cNvPr>
                <p:cNvSpPr/>
                <p:nvPr/>
              </p:nvSpPr>
              <p:spPr>
                <a:xfrm>
                  <a:off x="21150576" y="10595771"/>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306" name="Freeform: Shape 1201">
                  <a:extLst>
                    <a:ext uri="{FF2B5EF4-FFF2-40B4-BE49-F238E27FC236}">
                      <a16:creationId xmlns:a16="http://schemas.microsoft.com/office/drawing/2014/main" id="{A05E63B5-5EA2-44B3-9484-088C5FE8C508}"/>
                    </a:ext>
                  </a:extLst>
                </p:cNvPr>
                <p:cNvSpPr/>
                <p:nvPr/>
              </p:nvSpPr>
              <p:spPr>
                <a:xfrm>
                  <a:off x="21443460" y="10621529"/>
                  <a:ext cx="183053" cy="179607"/>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194791"/>
                </a:solidFill>
                <a:ln w="9525" cap="flat">
                  <a:noFill/>
                  <a:prstDash val="solid"/>
                  <a:miter/>
                </a:ln>
              </p:spPr>
              <p:txBody>
                <a:bodyPr rtlCol="0" anchor="ctr"/>
                <a:lstStyle/>
                <a:p>
                  <a:endParaRPr lang="en-US" sz="633"/>
                </a:p>
              </p:txBody>
            </p:sp>
            <p:sp>
              <p:nvSpPr>
                <p:cNvPr id="1307" name="Freeform: Shape 1202">
                  <a:extLst>
                    <a:ext uri="{FF2B5EF4-FFF2-40B4-BE49-F238E27FC236}">
                      <a16:creationId xmlns:a16="http://schemas.microsoft.com/office/drawing/2014/main" id="{AC04DE2B-BF00-485D-A6BF-81EFE0F91293}"/>
                    </a:ext>
                  </a:extLst>
                </p:cNvPr>
                <p:cNvSpPr/>
                <p:nvPr/>
              </p:nvSpPr>
              <p:spPr>
                <a:xfrm>
                  <a:off x="13572203" y="9252800"/>
                  <a:ext cx="7981089" cy="1481070"/>
                </a:xfrm>
                <a:custGeom>
                  <a:avLst/>
                  <a:gdLst>
                    <a:gd name="connsiteX0" fmla="*/ 7144 w 2076450"/>
                    <a:gd name="connsiteY0" fmla="*/ 7144 h 438150"/>
                    <a:gd name="connsiteX1" fmla="*/ 83344 w 2076450"/>
                    <a:gd name="connsiteY1" fmla="*/ 26194 h 438150"/>
                    <a:gd name="connsiteX2" fmla="*/ 161449 w 2076450"/>
                    <a:gd name="connsiteY2" fmla="*/ 54769 h 438150"/>
                    <a:gd name="connsiteX3" fmla="*/ 236696 w 2076450"/>
                    <a:gd name="connsiteY3" fmla="*/ 70009 h 438150"/>
                    <a:gd name="connsiteX4" fmla="*/ 312896 w 2076450"/>
                    <a:gd name="connsiteY4" fmla="*/ 97631 h 438150"/>
                    <a:gd name="connsiteX5" fmla="*/ 390049 w 2076450"/>
                    <a:gd name="connsiteY5" fmla="*/ 112871 h 438150"/>
                    <a:gd name="connsiteX6" fmla="*/ 465296 w 2076450"/>
                    <a:gd name="connsiteY6" fmla="*/ 131921 h 438150"/>
                    <a:gd name="connsiteX7" fmla="*/ 543401 w 2076450"/>
                    <a:gd name="connsiteY7" fmla="*/ 156686 h 438150"/>
                    <a:gd name="connsiteX8" fmla="*/ 620554 w 2076450"/>
                    <a:gd name="connsiteY8" fmla="*/ 174784 h 438150"/>
                    <a:gd name="connsiteX9" fmla="*/ 695801 w 2076450"/>
                    <a:gd name="connsiteY9" fmla="*/ 193834 h 438150"/>
                    <a:gd name="connsiteX10" fmla="*/ 772954 w 2076450"/>
                    <a:gd name="connsiteY10" fmla="*/ 211931 h 438150"/>
                    <a:gd name="connsiteX11" fmla="*/ 849154 w 2076450"/>
                    <a:gd name="connsiteY11" fmla="*/ 235744 h 438150"/>
                    <a:gd name="connsiteX12" fmla="*/ 925354 w 2076450"/>
                    <a:gd name="connsiteY12" fmla="*/ 244316 h 438150"/>
                    <a:gd name="connsiteX13" fmla="*/ 1000601 w 2076450"/>
                    <a:gd name="connsiteY13" fmla="*/ 262414 h 438150"/>
                    <a:gd name="connsiteX14" fmla="*/ 1078706 w 2076450"/>
                    <a:gd name="connsiteY14" fmla="*/ 297656 h 438150"/>
                    <a:gd name="connsiteX15" fmla="*/ 1154906 w 2076450"/>
                    <a:gd name="connsiteY15" fmla="*/ 315754 h 438150"/>
                    <a:gd name="connsiteX16" fmla="*/ 1232059 w 2076450"/>
                    <a:gd name="connsiteY16" fmla="*/ 333851 h 438150"/>
                    <a:gd name="connsiteX17" fmla="*/ 1313021 w 2076450"/>
                    <a:gd name="connsiteY17" fmla="*/ 346234 h 438150"/>
                    <a:gd name="connsiteX18" fmla="*/ 1382554 w 2076450"/>
                    <a:gd name="connsiteY18" fmla="*/ 359569 h 438150"/>
                    <a:gd name="connsiteX19" fmla="*/ 1461611 w 2076450"/>
                    <a:gd name="connsiteY19" fmla="*/ 373856 h 438150"/>
                    <a:gd name="connsiteX20" fmla="*/ 1537811 w 2076450"/>
                    <a:gd name="connsiteY20" fmla="*/ 385286 h 438150"/>
                    <a:gd name="connsiteX21" fmla="*/ 1615916 w 2076450"/>
                    <a:gd name="connsiteY21" fmla="*/ 396716 h 438150"/>
                    <a:gd name="connsiteX22" fmla="*/ 1690211 w 2076450"/>
                    <a:gd name="connsiteY22" fmla="*/ 407194 h 438150"/>
                    <a:gd name="connsiteX23" fmla="*/ 1767364 w 2076450"/>
                    <a:gd name="connsiteY23" fmla="*/ 414814 h 438150"/>
                    <a:gd name="connsiteX24" fmla="*/ 1843564 w 2076450"/>
                    <a:gd name="connsiteY24" fmla="*/ 425291 h 438150"/>
                    <a:gd name="connsiteX25" fmla="*/ 1919764 w 2076450"/>
                    <a:gd name="connsiteY25" fmla="*/ 425291 h 438150"/>
                    <a:gd name="connsiteX26" fmla="*/ 1996916 w 2076450"/>
                    <a:gd name="connsiteY26" fmla="*/ 425291 h 438150"/>
                    <a:gd name="connsiteX27" fmla="*/ 2073116 w 2076450"/>
                    <a:gd name="connsiteY27" fmla="*/ 43291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76450" h="438150">
                      <a:moveTo>
                        <a:pt x="7144" y="7144"/>
                      </a:moveTo>
                      <a:lnTo>
                        <a:pt x="83344" y="26194"/>
                      </a:lnTo>
                      <a:lnTo>
                        <a:pt x="161449" y="54769"/>
                      </a:lnTo>
                      <a:lnTo>
                        <a:pt x="236696" y="70009"/>
                      </a:lnTo>
                      <a:lnTo>
                        <a:pt x="312896" y="97631"/>
                      </a:lnTo>
                      <a:lnTo>
                        <a:pt x="390049" y="112871"/>
                      </a:lnTo>
                      <a:lnTo>
                        <a:pt x="465296" y="131921"/>
                      </a:lnTo>
                      <a:lnTo>
                        <a:pt x="543401" y="156686"/>
                      </a:lnTo>
                      <a:lnTo>
                        <a:pt x="620554" y="174784"/>
                      </a:lnTo>
                      <a:lnTo>
                        <a:pt x="695801" y="193834"/>
                      </a:lnTo>
                      <a:lnTo>
                        <a:pt x="772954" y="211931"/>
                      </a:lnTo>
                      <a:lnTo>
                        <a:pt x="849154" y="235744"/>
                      </a:lnTo>
                      <a:lnTo>
                        <a:pt x="925354" y="244316"/>
                      </a:lnTo>
                      <a:lnTo>
                        <a:pt x="1000601" y="262414"/>
                      </a:lnTo>
                      <a:lnTo>
                        <a:pt x="1078706" y="297656"/>
                      </a:lnTo>
                      <a:lnTo>
                        <a:pt x="1154906" y="315754"/>
                      </a:lnTo>
                      <a:lnTo>
                        <a:pt x="1232059" y="333851"/>
                      </a:lnTo>
                      <a:lnTo>
                        <a:pt x="1313021" y="346234"/>
                      </a:lnTo>
                      <a:lnTo>
                        <a:pt x="1382554" y="359569"/>
                      </a:lnTo>
                      <a:lnTo>
                        <a:pt x="1461611" y="373856"/>
                      </a:lnTo>
                      <a:lnTo>
                        <a:pt x="1537811" y="385286"/>
                      </a:lnTo>
                      <a:lnTo>
                        <a:pt x="1615916" y="396716"/>
                      </a:lnTo>
                      <a:lnTo>
                        <a:pt x="1690211" y="407194"/>
                      </a:lnTo>
                      <a:lnTo>
                        <a:pt x="1767364" y="414814"/>
                      </a:lnTo>
                      <a:lnTo>
                        <a:pt x="1843564" y="425291"/>
                      </a:lnTo>
                      <a:lnTo>
                        <a:pt x="1919764" y="425291"/>
                      </a:lnTo>
                      <a:lnTo>
                        <a:pt x="1996916" y="425291"/>
                      </a:lnTo>
                      <a:lnTo>
                        <a:pt x="2073116" y="432911"/>
                      </a:lnTo>
                    </a:path>
                  </a:pathLst>
                </a:custGeom>
                <a:noFill/>
                <a:ln w="28575" cap="flat">
                  <a:solidFill>
                    <a:srgbClr val="194791"/>
                  </a:solidFill>
                  <a:prstDash val="solid"/>
                  <a:miter/>
                </a:ln>
              </p:spPr>
              <p:txBody>
                <a:bodyPr rtlCol="0" anchor="ctr"/>
                <a:lstStyle/>
                <a:p>
                  <a:endParaRPr lang="en-US" sz="633"/>
                </a:p>
              </p:txBody>
            </p:sp>
          </p:grpSp>
          <p:grpSp>
            <p:nvGrpSpPr>
              <p:cNvPr id="1249" name="Group 1248">
                <a:extLst>
                  <a:ext uri="{FF2B5EF4-FFF2-40B4-BE49-F238E27FC236}">
                    <a16:creationId xmlns:a16="http://schemas.microsoft.com/office/drawing/2014/main" id="{8B75EDCD-82ED-49F7-8E6B-40CDC989B534}"/>
                  </a:ext>
                </a:extLst>
              </p:cNvPr>
              <p:cNvGrpSpPr/>
              <p:nvPr/>
            </p:nvGrpSpPr>
            <p:grpSpPr>
              <a:xfrm>
                <a:off x="26354128" y="9789118"/>
                <a:ext cx="8128853" cy="1407245"/>
                <a:chOff x="13500285" y="9789118"/>
                <a:chExt cx="8128853" cy="1407245"/>
              </a:xfrm>
            </p:grpSpPr>
            <p:sp>
              <p:nvSpPr>
                <p:cNvPr id="1250" name="Freeform: Shape 1207">
                  <a:extLst>
                    <a:ext uri="{FF2B5EF4-FFF2-40B4-BE49-F238E27FC236}">
                      <a16:creationId xmlns:a16="http://schemas.microsoft.com/office/drawing/2014/main" id="{EB9C5CF4-5F77-4E80-AA9E-68FBDA08BC2A}"/>
                    </a:ext>
                  </a:extLst>
                </p:cNvPr>
                <p:cNvSpPr/>
                <p:nvPr/>
              </p:nvSpPr>
              <p:spPr>
                <a:xfrm>
                  <a:off x="13500285" y="9789118"/>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51" name="Freeform: Shape 1208">
                  <a:extLst>
                    <a:ext uri="{FF2B5EF4-FFF2-40B4-BE49-F238E27FC236}">
                      <a16:creationId xmlns:a16="http://schemas.microsoft.com/office/drawing/2014/main" id="{60586403-CC6E-4D5F-A635-604739300B1B}"/>
                    </a:ext>
                  </a:extLst>
                </p:cNvPr>
                <p:cNvSpPr/>
                <p:nvPr/>
              </p:nvSpPr>
              <p:spPr>
                <a:xfrm>
                  <a:off x="13789687" y="9869562"/>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52" name="Freeform: Shape 1209">
                  <a:extLst>
                    <a:ext uri="{FF2B5EF4-FFF2-40B4-BE49-F238E27FC236}">
                      <a16:creationId xmlns:a16="http://schemas.microsoft.com/office/drawing/2014/main" id="{BAC7482F-82EE-42BC-BF6E-64FBD3B3C7B9}"/>
                    </a:ext>
                  </a:extLst>
                </p:cNvPr>
                <p:cNvSpPr/>
                <p:nvPr/>
              </p:nvSpPr>
              <p:spPr>
                <a:xfrm>
                  <a:off x="14086412" y="9953224"/>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53" name="Freeform: Shape 1210">
                  <a:extLst>
                    <a:ext uri="{FF2B5EF4-FFF2-40B4-BE49-F238E27FC236}">
                      <a16:creationId xmlns:a16="http://schemas.microsoft.com/office/drawing/2014/main" id="{8C35B8A7-6EAC-4131-A1DE-AFB1883C9EF7}"/>
                    </a:ext>
                  </a:extLst>
                </p:cNvPr>
                <p:cNvSpPr/>
                <p:nvPr/>
              </p:nvSpPr>
              <p:spPr>
                <a:xfrm>
                  <a:off x="14383141" y="10046536"/>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54" name="Freeform: Shape 1211">
                  <a:extLst>
                    <a:ext uri="{FF2B5EF4-FFF2-40B4-BE49-F238E27FC236}">
                      <a16:creationId xmlns:a16="http://schemas.microsoft.com/office/drawing/2014/main" id="{B3244223-A29C-43AE-B4B2-ED82E7079EF8}"/>
                    </a:ext>
                  </a:extLst>
                </p:cNvPr>
                <p:cNvSpPr/>
                <p:nvPr/>
              </p:nvSpPr>
              <p:spPr>
                <a:xfrm>
                  <a:off x="14676205" y="10136632"/>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55" name="Freeform: Shape 1212">
                  <a:extLst>
                    <a:ext uri="{FF2B5EF4-FFF2-40B4-BE49-F238E27FC236}">
                      <a16:creationId xmlns:a16="http://schemas.microsoft.com/office/drawing/2014/main" id="{513B9A09-7D8C-49D5-B6BD-6D45DFB37B8F}"/>
                    </a:ext>
                  </a:extLst>
                </p:cNvPr>
                <p:cNvSpPr/>
                <p:nvPr/>
              </p:nvSpPr>
              <p:spPr>
                <a:xfrm>
                  <a:off x="14972929" y="10197770"/>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56" name="Freeform: Shape 1213">
                  <a:extLst>
                    <a:ext uri="{FF2B5EF4-FFF2-40B4-BE49-F238E27FC236}">
                      <a16:creationId xmlns:a16="http://schemas.microsoft.com/office/drawing/2014/main" id="{AB5A3FD5-6707-47C3-BB56-15D30B54E0DC}"/>
                    </a:ext>
                  </a:extLst>
                </p:cNvPr>
                <p:cNvSpPr/>
                <p:nvPr/>
              </p:nvSpPr>
              <p:spPr>
                <a:xfrm>
                  <a:off x="15265993" y="10307173"/>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57" name="Freeform: Shape 1214">
                  <a:extLst>
                    <a:ext uri="{FF2B5EF4-FFF2-40B4-BE49-F238E27FC236}">
                      <a16:creationId xmlns:a16="http://schemas.microsoft.com/office/drawing/2014/main" id="{8C13CE78-55BE-4876-9F07-7C0230CE4E1C}"/>
                    </a:ext>
                  </a:extLst>
                </p:cNvPr>
                <p:cNvSpPr/>
                <p:nvPr/>
              </p:nvSpPr>
              <p:spPr>
                <a:xfrm>
                  <a:off x="15559057" y="10387614"/>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58" name="Freeform: Shape 1215">
                  <a:extLst>
                    <a:ext uri="{FF2B5EF4-FFF2-40B4-BE49-F238E27FC236}">
                      <a16:creationId xmlns:a16="http://schemas.microsoft.com/office/drawing/2014/main" id="{CCF33C0A-7FB4-4F76-83CD-91C199850096}"/>
                    </a:ext>
                  </a:extLst>
                </p:cNvPr>
                <p:cNvSpPr/>
                <p:nvPr/>
              </p:nvSpPr>
              <p:spPr>
                <a:xfrm>
                  <a:off x="15852120" y="10432662"/>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59" name="Freeform: Shape 1216">
                  <a:extLst>
                    <a:ext uri="{FF2B5EF4-FFF2-40B4-BE49-F238E27FC236}">
                      <a16:creationId xmlns:a16="http://schemas.microsoft.com/office/drawing/2014/main" id="{AB3D0FAB-148D-43F3-A26B-D152FF434F2D}"/>
                    </a:ext>
                  </a:extLst>
                </p:cNvPr>
                <p:cNvSpPr/>
                <p:nvPr/>
              </p:nvSpPr>
              <p:spPr>
                <a:xfrm>
                  <a:off x="16148849" y="10464840"/>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0" name="Freeform: Shape 1217">
                  <a:extLst>
                    <a:ext uri="{FF2B5EF4-FFF2-40B4-BE49-F238E27FC236}">
                      <a16:creationId xmlns:a16="http://schemas.microsoft.com/office/drawing/2014/main" id="{6DF917BB-F99E-4647-9E3E-710351DBE919}"/>
                    </a:ext>
                  </a:extLst>
                </p:cNvPr>
                <p:cNvSpPr/>
                <p:nvPr/>
              </p:nvSpPr>
              <p:spPr>
                <a:xfrm>
                  <a:off x="16441913" y="10542065"/>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1" name="Freeform: Shape 1218">
                  <a:extLst>
                    <a:ext uri="{FF2B5EF4-FFF2-40B4-BE49-F238E27FC236}">
                      <a16:creationId xmlns:a16="http://schemas.microsoft.com/office/drawing/2014/main" id="{83889D0C-7044-470D-B142-28D801A5B57C}"/>
                    </a:ext>
                  </a:extLst>
                </p:cNvPr>
                <p:cNvSpPr/>
                <p:nvPr/>
              </p:nvSpPr>
              <p:spPr>
                <a:xfrm>
                  <a:off x="16731311" y="10603204"/>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2" name="Freeform: Shape 1219">
                  <a:extLst>
                    <a:ext uri="{FF2B5EF4-FFF2-40B4-BE49-F238E27FC236}">
                      <a16:creationId xmlns:a16="http://schemas.microsoft.com/office/drawing/2014/main" id="{EFBFE77B-FFBD-48C2-875D-740D496642C7}"/>
                    </a:ext>
                  </a:extLst>
                </p:cNvPr>
                <p:cNvSpPr/>
                <p:nvPr/>
              </p:nvSpPr>
              <p:spPr>
                <a:xfrm>
                  <a:off x="17028040" y="10651468"/>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3" name="Freeform: Shape 1220">
                  <a:extLst>
                    <a:ext uri="{FF2B5EF4-FFF2-40B4-BE49-F238E27FC236}">
                      <a16:creationId xmlns:a16="http://schemas.microsoft.com/office/drawing/2014/main" id="{28328DAA-9F28-4D86-AD5F-41B736498DF6}"/>
                    </a:ext>
                  </a:extLst>
                </p:cNvPr>
                <p:cNvSpPr/>
                <p:nvPr/>
              </p:nvSpPr>
              <p:spPr>
                <a:xfrm>
                  <a:off x="17621494" y="10719041"/>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4" name="Freeform: Shape 1221">
                  <a:extLst>
                    <a:ext uri="{FF2B5EF4-FFF2-40B4-BE49-F238E27FC236}">
                      <a16:creationId xmlns:a16="http://schemas.microsoft.com/office/drawing/2014/main" id="{74949737-021A-45E0-84DC-9668A3ECF97F}"/>
                    </a:ext>
                  </a:extLst>
                </p:cNvPr>
                <p:cNvSpPr/>
                <p:nvPr/>
              </p:nvSpPr>
              <p:spPr>
                <a:xfrm>
                  <a:off x="17910892" y="10738348"/>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5" name="Freeform: Shape 1222">
                  <a:extLst>
                    <a:ext uri="{FF2B5EF4-FFF2-40B4-BE49-F238E27FC236}">
                      <a16:creationId xmlns:a16="http://schemas.microsoft.com/office/drawing/2014/main" id="{2EB1AD8F-860C-406C-AB7A-DCC76C5FECB3}"/>
                    </a:ext>
                  </a:extLst>
                </p:cNvPr>
                <p:cNvSpPr/>
                <p:nvPr/>
              </p:nvSpPr>
              <p:spPr>
                <a:xfrm>
                  <a:off x="18207621" y="10786612"/>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6" name="Freeform: Shape 1223">
                  <a:extLst>
                    <a:ext uri="{FF2B5EF4-FFF2-40B4-BE49-F238E27FC236}">
                      <a16:creationId xmlns:a16="http://schemas.microsoft.com/office/drawing/2014/main" id="{258921D5-CE80-4EC5-BA5E-BBA519A838D6}"/>
                    </a:ext>
                  </a:extLst>
                </p:cNvPr>
                <p:cNvSpPr/>
                <p:nvPr/>
              </p:nvSpPr>
              <p:spPr>
                <a:xfrm>
                  <a:off x="18500684" y="10818789"/>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7" name="Freeform: Shape 1224">
                  <a:extLst>
                    <a:ext uri="{FF2B5EF4-FFF2-40B4-BE49-F238E27FC236}">
                      <a16:creationId xmlns:a16="http://schemas.microsoft.com/office/drawing/2014/main" id="{BD0793BA-B5EE-4F20-AA67-615550A8D174}"/>
                    </a:ext>
                  </a:extLst>
                </p:cNvPr>
                <p:cNvSpPr/>
                <p:nvPr/>
              </p:nvSpPr>
              <p:spPr>
                <a:xfrm>
                  <a:off x="18793748" y="10850966"/>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8" name="Freeform: Shape 1225">
                  <a:extLst>
                    <a:ext uri="{FF2B5EF4-FFF2-40B4-BE49-F238E27FC236}">
                      <a16:creationId xmlns:a16="http://schemas.microsoft.com/office/drawing/2014/main" id="{3221E2D8-7ACE-404A-A059-A67B63F69772}"/>
                    </a:ext>
                  </a:extLst>
                </p:cNvPr>
                <p:cNvSpPr/>
                <p:nvPr/>
              </p:nvSpPr>
              <p:spPr>
                <a:xfrm>
                  <a:off x="19090473" y="10879928"/>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69" name="Freeform: Shape 1226">
                  <a:extLst>
                    <a:ext uri="{FF2B5EF4-FFF2-40B4-BE49-F238E27FC236}">
                      <a16:creationId xmlns:a16="http://schemas.microsoft.com/office/drawing/2014/main" id="{53B9B1E2-19D7-44BA-9367-8D30AE18CB75}"/>
                    </a:ext>
                  </a:extLst>
                </p:cNvPr>
                <p:cNvSpPr/>
                <p:nvPr/>
              </p:nvSpPr>
              <p:spPr>
                <a:xfrm>
                  <a:off x="19387202" y="10899234"/>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70" name="Freeform: Shape 1227">
                  <a:extLst>
                    <a:ext uri="{FF2B5EF4-FFF2-40B4-BE49-F238E27FC236}">
                      <a16:creationId xmlns:a16="http://schemas.microsoft.com/office/drawing/2014/main" id="{E23DE990-5E8D-44B9-ADE3-C7BE4E4D4765}"/>
                    </a:ext>
                  </a:extLst>
                </p:cNvPr>
                <p:cNvSpPr/>
                <p:nvPr/>
              </p:nvSpPr>
              <p:spPr>
                <a:xfrm>
                  <a:off x="19676600" y="10905669"/>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71" name="Freeform: Shape 1228">
                  <a:extLst>
                    <a:ext uri="{FF2B5EF4-FFF2-40B4-BE49-F238E27FC236}">
                      <a16:creationId xmlns:a16="http://schemas.microsoft.com/office/drawing/2014/main" id="{4EBB0783-C49C-4223-9453-29B7594B376C}"/>
                    </a:ext>
                  </a:extLst>
                </p:cNvPr>
                <p:cNvSpPr/>
                <p:nvPr/>
              </p:nvSpPr>
              <p:spPr>
                <a:xfrm>
                  <a:off x="19973329" y="10931411"/>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72" name="Freeform: Shape 1229">
                  <a:extLst>
                    <a:ext uri="{FF2B5EF4-FFF2-40B4-BE49-F238E27FC236}">
                      <a16:creationId xmlns:a16="http://schemas.microsoft.com/office/drawing/2014/main" id="{A29324DF-3254-47FA-97D4-FA7549A1918D}"/>
                    </a:ext>
                  </a:extLst>
                </p:cNvPr>
                <p:cNvSpPr/>
                <p:nvPr/>
              </p:nvSpPr>
              <p:spPr>
                <a:xfrm>
                  <a:off x="20270054" y="10960369"/>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73" name="Freeform: Shape 1230">
                  <a:extLst>
                    <a:ext uri="{FF2B5EF4-FFF2-40B4-BE49-F238E27FC236}">
                      <a16:creationId xmlns:a16="http://schemas.microsoft.com/office/drawing/2014/main" id="{11788F3E-016E-4671-8E77-65D812C06571}"/>
                    </a:ext>
                  </a:extLst>
                </p:cNvPr>
                <p:cNvSpPr/>
                <p:nvPr/>
              </p:nvSpPr>
              <p:spPr>
                <a:xfrm>
                  <a:off x="20563117" y="10986111"/>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74" name="Freeform: Shape 1231">
                  <a:extLst>
                    <a:ext uri="{FF2B5EF4-FFF2-40B4-BE49-F238E27FC236}">
                      <a16:creationId xmlns:a16="http://schemas.microsoft.com/office/drawing/2014/main" id="{37111CE4-71EB-4BEA-B09B-8CA792082490}"/>
                    </a:ext>
                  </a:extLst>
                </p:cNvPr>
                <p:cNvSpPr/>
                <p:nvPr/>
              </p:nvSpPr>
              <p:spPr>
                <a:xfrm>
                  <a:off x="20852520" y="11015072"/>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75" name="Freeform: Shape 1232">
                  <a:extLst>
                    <a:ext uri="{FF2B5EF4-FFF2-40B4-BE49-F238E27FC236}">
                      <a16:creationId xmlns:a16="http://schemas.microsoft.com/office/drawing/2014/main" id="{307DC579-7EED-46FC-8B4A-BB0A1F84C459}"/>
                    </a:ext>
                  </a:extLst>
                </p:cNvPr>
                <p:cNvSpPr/>
                <p:nvPr/>
              </p:nvSpPr>
              <p:spPr>
                <a:xfrm>
                  <a:off x="21152910" y="11015072"/>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76" name="Freeform: Shape 1233">
                  <a:extLst>
                    <a:ext uri="{FF2B5EF4-FFF2-40B4-BE49-F238E27FC236}">
                      <a16:creationId xmlns:a16="http://schemas.microsoft.com/office/drawing/2014/main" id="{F24609FA-1E29-400B-822C-D00EA1E904E7}"/>
                    </a:ext>
                  </a:extLst>
                </p:cNvPr>
                <p:cNvSpPr/>
                <p:nvPr/>
              </p:nvSpPr>
              <p:spPr>
                <a:xfrm>
                  <a:off x="21445973" y="11015072"/>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77" name="Freeform: Shape 1234">
                  <a:extLst>
                    <a:ext uri="{FF2B5EF4-FFF2-40B4-BE49-F238E27FC236}">
                      <a16:creationId xmlns:a16="http://schemas.microsoft.com/office/drawing/2014/main" id="{E3C1B6E7-A11C-4B93-A98E-B0007477FDA2}"/>
                    </a:ext>
                  </a:extLst>
                </p:cNvPr>
                <p:cNvSpPr/>
                <p:nvPr/>
              </p:nvSpPr>
              <p:spPr>
                <a:xfrm>
                  <a:off x="17324765" y="10680429"/>
                  <a:ext cx="183165" cy="181291"/>
                </a:xfrm>
                <a:custGeom>
                  <a:avLst/>
                  <a:gdLst>
                    <a:gd name="connsiteX0" fmla="*/ 43339 w 47625"/>
                    <a:gd name="connsiteY0" fmla="*/ 25241 h 47625"/>
                    <a:gd name="connsiteX1" fmla="*/ 25241 w 47625"/>
                    <a:gd name="connsiteY1" fmla="*/ 43339 h 47625"/>
                    <a:gd name="connsiteX2" fmla="*/ 7144 w 47625"/>
                    <a:gd name="connsiteY2" fmla="*/ 25241 h 47625"/>
                    <a:gd name="connsiteX3" fmla="*/ 25241 w 47625"/>
                    <a:gd name="connsiteY3" fmla="*/ 7144 h 47625"/>
                    <a:gd name="connsiteX4" fmla="*/ 43339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3339" y="25241"/>
                      </a:moveTo>
                      <a:cubicBezTo>
                        <a:pt x="43339" y="35236"/>
                        <a:pt x="35236" y="43339"/>
                        <a:pt x="25241" y="43339"/>
                      </a:cubicBezTo>
                      <a:cubicBezTo>
                        <a:pt x="15246" y="43339"/>
                        <a:pt x="7144" y="35236"/>
                        <a:pt x="7144" y="25241"/>
                      </a:cubicBezTo>
                      <a:cubicBezTo>
                        <a:pt x="7144" y="15246"/>
                        <a:pt x="15246" y="7144"/>
                        <a:pt x="25241" y="7144"/>
                      </a:cubicBezTo>
                      <a:cubicBezTo>
                        <a:pt x="35236" y="7144"/>
                        <a:pt x="43339" y="15246"/>
                        <a:pt x="43339" y="25241"/>
                      </a:cubicBezTo>
                      <a:close/>
                    </a:path>
                  </a:pathLst>
                </a:custGeom>
                <a:solidFill>
                  <a:srgbClr val="BDBDDB"/>
                </a:solidFill>
                <a:ln w="9525" cap="flat">
                  <a:noFill/>
                  <a:prstDash val="solid"/>
                  <a:miter/>
                </a:ln>
              </p:spPr>
              <p:txBody>
                <a:bodyPr rtlCol="0" anchor="ctr"/>
                <a:lstStyle/>
                <a:p>
                  <a:endParaRPr lang="en-US" sz="633"/>
                </a:p>
              </p:txBody>
            </p:sp>
            <p:sp>
              <p:nvSpPr>
                <p:cNvPr id="1278" name="Freeform: Shape 1235">
                  <a:extLst>
                    <a:ext uri="{FF2B5EF4-FFF2-40B4-BE49-F238E27FC236}">
                      <a16:creationId xmlns:a16="http://schemas.microsoft.com/office/drawing/2014/main" id="{59427480-224B-4180-B61F-E22FBC276CF2}"/>
                    </a:ext>
                  </a:extLst>
                </p:cNvPr>
                <p:cNvSpPr/>
                <p:nvPr/>
              </p:nvSpPr>
              <p:spPr>
                <a:xfrm>
                  <a:off x="13569890" y="9860459"/>
                  <a:ext cx="7985983" cy="1254912"/>
                </a:xfrm>
                <a:custGeom>
                  <a:avLst/>
                  <a:gdLst>
                    <a:gd name="connsiteX0" fmla="*/ 2073116 w 2076450"/>
                    <a:gd name="connsiteY0" fmla="*/ 370046 h 371475"/>
                    <a:gd name="connsiteX1" fmla="*/ 1996916 w 2076450"/>
                    <a:gd name="connsiteY1" fmla="*/ 370046 h 371475"/>
                    <a:gd name="connsiteX2" fmla="*/ 1918811 w 2076450"/>
                    <a:gd name="connsiteY2" fmla="*/ 370046 h 371475"/>
                    <a:gd name="connsiteX3" fmla="*/ 1843564 w 2076450"/>
                    <a:gd name="connsiteY3" fmla="*/ 361474 h 371475"/>
                    <a:gd name="connsiteX4" fmla="*/ 1767364 w 2076450"/>
                    <a:gd name="connsiteY4" fmla="*/ 353854 h 371475"/>
                    <a:gd name="connsiteX5" fmla="*/ 1690211 w 2076450"/>
                    <a:gd name="connsiteY5" fmla="*/ 345281 h 371475"/>
                    <a:gd name="connsiteX6" fmla="*/ 1613059 w 2076450"/>
                    <a:gd name="connsiteY6" fmla="*/ 337661 h 371475"/>
                    <a:gd name="connsiteX7" fmla="*/ 1537811 w 2076450"/>
                    <a:gd name="connsiteY7" fmla="*/ 335756 h 371475"/>
                    <a:gd name="connsiteX8" fmla="*/ 1460659 w 2076450"/>
                    <a:gd name="connsiteY8" fmla="*/ 330041 h 371475"/>
                    <a:gd name="connsiteX9" fmla="*/ 1383506 w 2076450"/>
                    <a:gd name="connsiteY9" fmla="*/ 321469 h 371475"/>
                    <a:gd name="connsiteX10" fmla="*/ 1307306 w 2076450"/>
                    <a:gd name="connsiteY10" fmla="*/ 311944 h 371475"/>
                    <a:gd name="connsiteX11" fmla="*/ 1231106 w 2076450"/>
                    <a:gd name="connsiteY11" fmla="*/ 302419 h 371475"/>
                    <a:gd name="connsiteX12" fmla="*/ 1153954 w 2076450"/>
                    <a:gd name="connsiteY12" fmla="*/ 288131 h 371475"/>
                    <a:gd name="connsiteX13" fmla="*/ 1078706 w 2076450"/>
                    <a:gd name="connsiteY13" fmla="*/ 282416 h 371475"/>
                    <a:gd name="connsiteX14" fmla="*/ 1001554 w 2076450"/>
                    <a:gd name="connsiteY14" fmla="*/ 270986 h 371475"/>
                    <a:gd name="connsiteX15" fmla="*/ 924401 w 2076450"/>
                    <a:gd name="connsiteY15" fmla="*/ 262414 h 371475"/>
                    <a:gd name="connsiteX16" fmla="*/ 847249 w 2076450"/>
                    <a:gd name="connsiteY16" fmla="*/ 248126 h 371475"/>
                    <a:gd name="connsiteX17" fmla="*/ 772001 w 2076450"/>
                    <a:gd name="connsiteY17" fmla="*/ 230029 h 371475"/>
                    <a:gd name="connsiteX18" fmla="*/ 695801 w 2076450"/>
                    <a:gd name="connsiteY18" fmla="*/ 207169 h 371475"/>
                    <a:gd name="connsiteX19" fmla="*/ 618649 w 2076450"/>
                    <a:gd name="connsiteY19" fmla="*/ 197644 h 371475"/>
                    <a:gd name="connsiteX20" fmla="*/ 542449 w 2076450"/>
                    <a:gd name="connsiteY20" fmla="*/ 184309 h 371475"/>
                    <a:gd name="connsiteX21" fmla="*/ 466249 w 2076450"/>
                    <a:gd name="connsiteY21" fmla="*/ 160496 h 371475"/>
                    <a:gd name="connsiteX22" fmla="*/ 390049 w 2076450"/>
                    <a:gd name="connsiteY22" fmla="*/ 128111 h 371475"/>
                    <a:gd name="connsiteX23" fmla="*/ 312896 w 2076450"/>
                    <a:gd name="connsiteY23" fmla="*/ 110014 h 371475"/>
                    <a:gd name="connsiteX24" fmla="*/ 236696 w 2076450"/>
                    <a:gd name="connsiteY24" fmla="*/ 83344 h 371475"/>
                    <a:gd name="connsiteX25" fmla="*/ 159544 w 2076450"/>
                    <a:gd name="connsiteY25" fmla="*/ 55721 h 371475"/>
                    <a:gd name="connsiteX26" fmla="*/ 82391 w 2076450"/>
                    <a:gd name="connsiteY26" fmla="*/ 30956 h 371475"/>
                    <a:gd name="connsiteX27" fmla="*/ 7144 w 2076450"/>
                    <a:gd name="connsiteY27" fmla="*/ 7144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76450" h="371475">
                      <a:moveTo>
                        <a:pt x="2073116" y="370046"/>
                      </a:moveTo>
                      <a:lnTo>
                        <a:pt x="1996916" y="370046"/>
                      </a:lnTo>
                      <a:lnTo>
                        <a:pt x="1918811" y="370046"/>
                      </a:lnTo>
                      <a:lnTo>
                        <a:pt x="1843564" y="361474"/>
                      </a:lnTo>
                      <a:lnTo>
                        <a:pt x="1767364" y="353854"/>
                      </a:lnTo>
                      <a:lnTo>
                        <a:pt x="1690211" y="345281"/>
                      </a:lnTo>
                      <a:lnTo>
                        <a:pt x="1613059" y="337661"/>
                      </a:lnTo>
                      <a:lnTo>
                        <a:pt x="1537811" y="335756"/>
                      </a:lnTo>
                      <a:lnTo>
                        <a:pt x="1460659" y="330041"/>
                      </a:lnTo>
                      <a:lnTo>
                        <a:pt x="1383506" y="321469"/>
                      </a:lnTo>
                      <a:lnTo>
                        <a:pt x="1307306" y="311944"/>
                      </a:lnTo>
                      <a:lnTo>
                        <a:pt x="1231106" y="302419"/>
                      </a:lnTo>
                      <a:lnTo>
                        <a:pt x="1153954" y="288131"/>
                      </a:lnTo>
                      <a:lnTo>
                        <a:pt x="1078706" y="282416"/>
                      </a:lnTo>
                      <a:lnTo>
                        <a:pt x="1001554" y="270986"/>
                      </a:lnTo>
                      <a:lnTo>
                        <a:pt x="924401" y="262414"/>
                      </a:lnTo>
                      <a:lnTo>
                        <a:pt x="847249" y="248126"/>
                      </a:lnTo>
                      <a:lnTo>
                        <a:pt x="772001" y="230029"/>
                      </a:lnTo>
                      <a:lnTo>
                        <a:pt x="695801" y="207169"/>
                      </a:lnTo>
                      <a:lnTo>
                        <a:pt x="618649" y="197644"/>
                      </a:lnTo>
                      <a:lnTo>
                        <a:pt x="542449" y="184309"/>
                      </a:lnTo>
                      <a:lnTo>
                        <a:pt x="466249" y="160496"/>
                      </a:lnTo>
                      <a:lnTo>
                        <a:pt x="390049" y="128111"/>
                      </a:lnTo>
                      <a:lnTo>
                        <a:pt x="312896" y="110014"/>
                      </a:lnTo>
                      <a:lnTo>
                        <a:pt x="236696" y="83344"/>
                      </a:lnTo>
                      <a:lnTo>
                        <a:pt x="159544" y="55721"/>
                      </a:lnTo>
                      <a:lnTo>
                        <a:pt x="82391" y="30956"/>
                      </a:lnTo>
                      <a:lnTo>
                        <a:pt x="7144" y="7144"/>
                      </a:lnTo>
                    </a:path>
                  </a:pathLst>
                </a:custGeom>
                <a:noFill/>
                <a:ln w="28575" cap="flat">
                  <a:solidFill>
                    <a:srgbClr val="BDBDDB"/>
                  </a:solidFill>
                  <a:prstDash val="solid"/>
                  <a:miter/>
                </a:ln>
              </p:spPr>
              <p:txBody>
                <a:bodyPr rtlCol="0" anchor="ctr"/>
                <a:lstStyle/>
                <a:p>
                  <a:endParaRPr lang="en-US" sz="633"/>
                </a:p>
              </p:txBody>
            </p:sp>
          </p:grpSp>
        </p:grpSp>
        <p:sp>
          <p:nvSpPr>
            <p:cNvPr id="1559" name="Freeform: Shape 756">
              <a:extLst>
                <a:ext uri="{FF2B5EF4-FFF2-40B4-BE49-F238E27FC236}">
                  <a16:creationId xmlns:a16="http://schemas.microsoft.com/office/drawing/2014/main" id="{9B9C791E-2C2B-4EEB-9176-E35DB1AAC456}"/>
                </a:ext>
              </a:extLst>
            </p:cNvPr>
            <p:cNvSpPr/>
            <p:nvPr/>
          </p:nvSpPr>
          <p:spPr>
            <a:xfrm>
              <a:off x="13906632" y="10689152"/>
              <a:ext cx="183003" cy="178883"/>
            </a:xfrm>
            <a:custGeom>
              <a:avLst/>
              <a:gdLst>
                <a:gd name="connsiteX0" fmla="*/ 167357 w 183908"/>
                <a:gd name="connsiteY0" fmla="*/ 97472 h 183908"/>
                <a:gd name="connsiteX1" fmla="*/ 97472 w 183908"/>
                <a:gd name="connsiteY1" fmla="*/ 167357 h 183908"/>
                <a:gd name="connsiteX2" fmla="*/ 27586 w 183908"/>
                <a:gd name="connsiteY2" fmla="*/ 97472 h 183908"/>
                <a:gd name="connsiteX3" fmla="*/ 97472 w 183908"/>
                <a:gd name="connsiteY3" fmla="*/ 27586 h 183908"/>
                <a:gd name="connsiteX4" fmla="*/ 167357 w 183908"/>
                <a:gd name="connsiteY4" fmla="*/ 97472 h 183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908" h="183908">
                  <a:moveTo>
                    <a:pt x="167357" y="97472"/>
                  </a:moveTo>
                  <a:cubicBezTo>
                    <a:pt x="167357" y="136068"/>
                    <a:pt x="136068" y="167357"/>
                    <a:pt x="97472" y="167357"/>
                  </a:cubicBezTo>
                  <a:cubicBezTo>
                    <a:pt x="58875" y="167357"/>
                    <a:pt x="27586" y="136068"/>
                    <a:pt x="27586" y="97472"/>
                  </a:cubicBezTo>
                  <a:cubicBezTo>
                    <a:pt x="27586" y="58875"/>
                    <a:pt x="58875" y="27586"/>
                    <a:pt x="97472" y="27586"/>
                  </a:cubicBezTo>
                  <a:cubicBezTo>
                    <a:pt x="136068" y="27586"/>
                    <a:pt x="167357" y="58875"/>
                    <a:pt x="167357" y="97472"/>
                  </a:cubicBezTo>
                  <a:close/>
                </a:path>
              </a:pathLst>
            </a:custGeom>
            <a:solidFill>
              <a:srgbClr val="258B45"/>
            </a:solidFill>
            <a:ln w="9525" cap="flat">
              <a:noFill/>
              <a:prstDash val="solid"/>
              <a:miter/>
            </a:ln>
          </p:spPr>
          <p:txBody>
            <a:bodyPr rtlCol="0" anchor="ctr"/>
            <a:lstStyle/>
            <a:p>
              <a:endParaRPr lang="en-US" sz="633"/>
            </a:p>
          </p:txBody>
        </p:sp>
        <p:sp>
          <p:nvSpPr>
            <p:cNvPr id="790" name="Pentagon 789"/>
            <p:cNvSpPr/>
            <p:nvPr/>
          </p:nvSpPr>
          <p:spPr>
            <a:xfrm>
              <a:off x="11702764" y="7086316"/>
              <a:ext cx="7680960" cy="1458815"/>
            </a:xfrm>
            <a:prstGeom prst="homePlate">
              <a:avLst>
                <a:gd name="adj" fmla="val 38208"/>
              </a:avLst>
            </a:prstGeom>
            <a:solidFill>
              <a:schemeClr val="bg1">
                <a:lumMod val="95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64289" tIns="0" rIns="0" bIns="0" rtlCol="0" anchor="ctr"/>
            <a:lstStyle/>
            <a:p>
              <a:pPr marL="32141"/>
              <a:r>
                <a:rPr lang="tr-TR" sz="1265" b="1" dirty="0">
                  <a:solidFill>
                    <a:schemeClr val="tx1"/>
                  </a:solidFill>
                </a:rPr>
                <a:t>KV ölüm oranı, yaşa göre ayarlanmış</a:t>
              </a:r>
              <a:r>
                <a:rPr lang="tr-TR" sz="1265" b="1" baseline="30000" dirty="0">
                  <a:solidFill>
                    <a:schemeClr val="tx1"/>
                  </a:solidFill>
                </a:rPr>
                <a:t>1</a:t>
              </a:r>
              <a:r>
                <a:rPr lang="tr-TR" sz="1265" b="1" dirty="0">
                  <a:solidFill>
                    <a:schemeClr val="tx1"/>
                  </a:solidFill>
                </a:rPr>
                <a:t> </a:t>
              </a:r>
            </a:p>
          </p:txBody>
        </p:sp>
      </p:grpSp>
      <p:sp>
        <p:nvSpPr>
          <p:cNvPr id="778" name="TextBox 777">
            <a:extLst>
              <a:ext uri="{FF2B5EF4-FFF2-40B4-BE49-F238E27FC236}">
                <a16:creationId xmlns:a16="http://schemas.microsoft.com/office/drawing/2014/main" id="{D5800B80-A886-4EE9-B437-B1E86995C83D}"/>
              </a:ext>
            </a:extLst>
          </p:cNvPr>
          <p:cNvSpPr txBox="1"/>
          <p:nvPr/>
        </p:nvSpPr>
        <p:spPr>
          <a:xfrm>
            <a:off x="8295499" y="5332205"/>
            <a:ext cx="514564" cy="129907"/>
          </a:xfrm>
          <a:prstGeom prst="rect">
            <a:avLst/>
          </a:prstGeom>
          <a:noFill/>
        </p:spPr>
        <p:txBody>
          <a:bodyPr wrap="none" lIns="0" tIns="0" rIns="0" bIns="0" rtlCol="0">
            <a:spAutoFit/>
          </a:bodyPr>
          <a:lstStyle/>
          <a:p>
            <a:r>
              <a:rPr lang="tr-TR" sz="844" dirty="0"/>
              <a:t>Güney Asya</a:t>
            </a:r>
          </a:p>
        </p:txBody>
      </p:sp>
      <p:sp>
        <p:nvSpPr>
          <p:cNvPr id="779" name="Rectangle 778">
            <a:extLst>
              <a:ext uri="{FF2B5EF4-FFF2-40B4-BE49-F238E27FC236}">
                <a16:creationId xmlns:a16="http://schemas.microsoft.com/office/drawing/2014/main" id="{B716F511-CF2B-4901-93D5-460FDB9187BD}"/>
              </a:ext>
            </a:extLst>
          </p:cNvPr>
          <p:cNvSpPr/>
          <p:nvPr/>
        </p:nvSpPr>
        <p:spPr>
          <a:xfrm>
            <a:off x="8161804" y="5349794"/>
            <a:ext cx="96433" cy="964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8"/>
          </a:p>
        </p:txBody>
      </p:sp>
    </p:spTree>
    <p:custDataLst>
      <p:tags r:id="rId1"/>
    </p:custDataLst>
    <p:extLst>
      <p:ext uri="{BB962C8B-B14F-4D97-AF65-F5344CB8AC3E}">
        <p14:creationId xmlns:p14="http://schemas.microsoft.com/office/powerpoint/2010/main" val="49583799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xfrm>
            <a:off x="612563" y="6331010"/>
            <a:ext cx="304800" cy="304800"/>
          </a:xfrm>
          <a:prstGeom prst="rect">
            <a:avLst/>
          </a:prstGeom>
        </p:spPr>
        <p:txBody>
          <a:bodyPr vert="horz" lIns="0" tIns="0" rIns="0" bIns="0" rtlCol="0" anchor="b" anchorCtr="0"/>
          <a:lstStyle>
            <a:defPPr>
              <a:defRPr lang="en-US"/>
            </a:defPPr>
            <a:lvl1pPr marL="0" algn="l" defTabSz="914400" rtl="0" eaLnBrk="1" latinLnBrk="0" hangingPunct="1">
              <a:defRPr lang="en-US" sz="1200" b="0" i="0" kern="1200" spc="0" baseline="0" smtClean="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21F9DA-0F5A-42C4-A110-C23E9E29FA1C}" type="slidenum">
              <a:rPr lang="tr-TR" smtClean="0"/>
              <a:pPr/>
              <a:t>50</a:t>
            </a:fld>
            <a:endParaRPr lang="uk-UA"/>
          </a:p>
        </p:txBody>
      </p:sp>
      <p:sp>
        <p:nvSpPr>
          <p:cNvPr id="91" name="Title 1"/>
          <p:cNvSpPr>
            <a:spLocks noGrp="1"/>
          </p:cNvSpPr>
          <p:nvPr>
            <p:ph type="title"/>
          </p:nvPr>
        </p:nvSpPr>
        <p:spPr>
          <a:xfrm>
            <a:off x="609600" y="457201"/>
            <a:ext cx="10972800" cy="1281225"/>
          </a:xfrm>
        </p:spPr>
        <p:txBody>
          <a:bodyPr>
            <a:normAutofit/>
          </a:bodyPr>
          <a:lstStyle/>
          <a:p>
            <a:r>
              <a:rPr lang="tr-TR" dirty="0" err="1"/>
              <a:t>İnclisiran</a:t>
            </a:r>
            <a:r>
              <a:rPr lang="tr-TR" dirty="0"/>
              <a:t> genellikle iyi tolere edilmiştir</a:t>
            </a:r>
            <a:endParaRPr lang="tr-TR" sz="3200" dirty="0"/>
          </a:p>
        </p:txBody>
      </p:sp>
      <p:sp>
        <p:nvSpPr>
          <p:cNvPr id="131" name="Content Placeholder 2"/>
          <p:cNvSpPr>
            <a:spLocks noGrp="1"/>
          </p:cNvSpPr>
          <p:nvPr>
            <p:ph idx="1"/>
          </p:nvPr>
        </p:nvSpPr>
        <p:spPr>
          <a:xfrm>
            <a:off x="609600" y="1380613"/>
            <a:ext cx="10540786" cy="4617720"/>
          </a:xfrm>
        </p:spPr>
        <p:txBody>
          <a:bodyPr>
            <a:normAutofit/>
          </a:bodyPr>
          <a:lstStyle/>
          <a:p>
            <a:pPr marL="0" indent="0">
              <a:buNone/>
            </a:pPr>
            <a:r>
              <a:rPr lang="tr-TR" sz="1400"/>
              <a:t>*İnclisiranla daha yüksek oranda görülen enjeksiyon yerinde hafif ila orta dereceli TEAE'ler ve bronşit dışında</a:t>
            </a:r>
            <a:r>
              <a:rPr lang="tr-TR" sz="1400" baseline="30000"/>
              <a:t>†</a:t>
            </a:r>
          </a:p>
        </p:txBody>
      </p:sp>
      <p:sp>
        <p:nvSpPr>
          <p:cNvPr id="133" name="Rectangle 132"/>
          <p:cNvSpPr/>
          <p:nvPr/>
        </p:nvSpPr>
        <p:spPr>
          <a:xfrm>
            <a:off x="889086" y="5965945"/>
            <a:ext cx="10330125" cy="400110"/>
          </a:xfrm>
          <a:prstGeom prst="rect">
            <a:avLst/>
          </a:prstGeom>
        </p:spPr>
        <p:txBody>
          <a:bodyPr wrap="square">
            <a:spAutoFit/>
          </a:bodyPr>
          <a:lstStyle/>
          <a:p>
            <a:r>
              <a:rPr lang="tr-TR" sz="1000" b="1" baseline="30000" dirty="0"/>
              <a:t>†</a:t>
            </a:r>
            <a:r>
              <a:rPr lang="tr-TR" sz="1000" dirty="0"/>
              <a:t>Bağımsız çalışmalarda, bildirilen bronşit ORION-10 </a:t>
            </a:r>
            <a:r>
              <a:rPr lang="tr-TR" sz="1000" dirty="0" err="1"/>
              <a:t>çalışmaısnda</a:t>
            </a:r>
            <a:r>
              <a:rPr lang="tr-TR" sz="1000" dirty="0"/>
              <a:t> </a:t>
            </a:r>
            <a:r>
              <a:rPr lang="tr-TR" sz="1000" dirty="0" err="1"/>
              <a:t>plaseboya</a:t>
            </a:r>
            <a:r>
              <a:rPr lang="tr-TR" sz="1000" dirty="0"/>
              <a:t> kıyasla </a:t>
            </a:r>
            <a:r>
              <a:rPr lang="tr-TR" sz="1000" dirty="0" err="1"/>
              <a:t>inclisiranla</a:t>
            </a:r>
            <a:r>
              <a:rPr lang="tr-TR" sz="1000" dirty="0"/>
              <a:t> anlamlı şekilde daha yüksek ve ORION-9 (istatistiksel analiz yoktur) ve ORION-11’de (</a:t>
            </a:r>
            <a:r>
              <a:rPr lang="tr-TR" sz="1000"/>
              <a:t>anlamlı değildir</a:t>
            </a:r>
            <a:r>
              <a:rPr lang="tr-TR" sz="1000" dirty="0"/>
              <a:t>) sayısal olarak daha yüksektir </a:t>
            </a:r>
            <a:r>
              <a:rPr lang="tr-TR" sz="1000" baseline="30000" dirty="0"/>
              <a:t>2,3</a:t>
            </a:r>
          </a:p>
        </p:txBody>
      </p:sp>
      <p:grpSp>
        <p:nvGrpSpPr>
          <p:cNvPr id="26" name="Group 25"/>
          <p:cNvGrpSpPr/>
          <p:nvPr/>
        </p:nvGrpSpPr>
        <p:grpSpPr>
          <a:xfrm>
            <a:off x="11228827" y="96514"/>
            <a:ext cx="858368" cy="365561"/>
            <a:chOff x="11228827" y="96514"/>
            <a:chExt cx="858368" cy="365561"/>
          </a:xfrm>
        </p:grpSpPr>
        <p:grpSp>
          <p:nvGrpSpPr>
            <p:cNvPr id="27" name="Group 26"/>
            <p:cNvGrpSpPr/>
            <p:nvPr/>
          </p:nvGrpSpPr>
          <p:grpSpPr>
            <a:xfrm>
              <a:off x="11650857" y="120600"/>
              <a:ext cx="436338" cy="341475"/>
              <a:chOff x="23133215" y="-357082"/>
              <a:chExt cx="816462" cy="638955"/>
            </a:xfrm>
          </p:grpSpPr>
          <p:grpSp>
            <p:nvGrpSpPr>
              <p:cNvPr id="38" name="Group 37"/>
              <p:cNvGrpSpPr/>
              <p:nvPr/>
            </p:nvGrpSpPr>
            <p:grpSpPr>
              <a:xfrm>
                <a:off x="23279593" y="-357082"/>
                <a:ext cx="590682" cy="590935"/>
                <a:chOff x="22459579" y="-339978"/>
                <a:chExt cx="590682" cy="590935"/>
              </a:xfrm>
            </p:grpSpPr>
            <p:sp>
              <p:nvSpPr>
                <p:cNvPr id="40" name="Oval 39">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41" name="Oval 40">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39" name="TextBox 38"/>
              <p:cNvSpPr txBox="1"/>
              <p:nvPr/>
            </p:nvSpPr>
            <p:spPr>
              <a:xfrm>
                <a:off x="23133215" y="-351617"/>
                <a:ext cx="816462" cy="633490"/>
              </a:xfrm>
              <a:prstGeom prst="rect">
                <a:avLst/>
              </a:prstGeom>
              <a:noFill/>
            </p:spPr>
            <p:txBody>
              <a:bodyPr wrap="none" lIns="91440" tIns="45720" rIns="91440" bIns="45720" rtlCol="0" anchor="ctr">
                <a:spAutoFit/>
              </a:bodyPr>
              <a:lstStyle/>
              <a:p>
                <a:pPr defTabSz="914110"/>
                <a:r>
                  <a:rPr lang="tr-TR" sz="1600" baseline="30000">
                    <a:solidFill>
                      <a:srgbClr val="FFFFFF"/>
                    </a:solidFill>
                    <a:latin typeface="Arial Black"/>
                  </a:rPr>
                  <a:t>a</a:t>
                </a:r>
                <a:r>
                  <a:rPr lang="tr-TR" sz="1600">
                    <a:solidFill>
                      <a:srgbClr val="FFFFFF"/>
                    </a:solidFill>
                    <a:latin typeface="Arial Black"/>
                  </a:rPr>
                  <a:t>A</a:t>
                </a:r>
              </a:p>
            </p:txBody>
          </p:sp>
        </p:grpSp>
        <p:grpSp>
          <p:nvGrpSpPr>
            <p:cNvPr id="28" name="Group 27"/>
            <p:cNvGrpSpPr/>
            <p:nvPr/>
          </p:nvGrpSpPr>
          <p:grpSpPr>
            <a:xfrm>
              <a:off x="11228827" y="96514"/>
              <a:ext cx="393904" cy="339898"/>
              <a:chOff x="23133215" y="-402152"/>
              <a:chExt cx="737060" cy="636005"/>
            </a:xfrm>
          </p:grpSpPr>
          <p:grpSp>
            <p:nvGrpSpPr>
              <p:cNvPr id="34" name="Group 33"/>
              <p:cNvGrpSpPr/>
              <p:nvPr/>
            </p:nvGrpSpPr>
            <p:grpSpPr>
              <a:xfrm>
                <a:off x="23279593" y="-357082"/>
                <a:ext cx="590682" cy="590935"/>
                <a:chOff x="22459579" y="-339978"/>
                <a:chExt cx="590682" cy="590935"/>
              </a:xfrm>
            </p:grpSpPr>
            <p:sp>
              <p:nvSpPr>
                <p:cNvPr id="36" name="Oval 35">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37" name="Oval 36">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35" name="TextBox 34"/>
              <p:cNvSpPr txBox="1"/>
              <p:nvPr/>
            </p:nvSpPr>
            <p:spPr>
              <a:xfrm>
                <a:off x="23133215" y="-402152"/>
                <a:ext cx="345662" cy="633490"/>
              </a:xfrm>
              <a:prstGeom prst="rect">
                <a:avLst/>
              </a:prstGeom>
              <a:noFill/>
            </p:spPr>
            <p:txBody>
              <a:bodyPr wrap="none" rtlCol="0">
                <a:spAutoFit/>
              </a:bodyPr>
              <a:lstStyle/>
              <a:p>
                <a:pPr defTabSz="914110"/>
                <a:endParaRPr lang="en-US" sz="1600">
                  <a:solidFill>
                    <a:srgbClr val="FFFFFF"/>
                  </a:solidFill>
                  <a:latin typeface="Arial Black"/>
                </a:endParaRPr>
              </a:p>
            </p:txBody>
          </p:sp>
        </p:grpSp>
        <p:grpSp>
          <p:nvGrpSpPr>
            <p:cNvPr id="29" name="Group 28"/>
            <p:cNvGrpSpPr>
              <a:grpSpLocks noChangeAspect="1"/>
            </p:cNvGrpSpPr>
            <p:nvPr/>
          </p:nvGrpSpPr>
          <p:grpSpPr>
            <a:xfrm>
              <a:off x="11354682" y="169033"/>
              <a:ext cx="218023" cy="207019"/>
              <a:chOff x="20191416" y="230188"/>
              <a:chExt cx="963612" cy="898524"/>
            </a:xfrm>
            <a:solidFill>
              <a:schemeClr val="bg1"/>
            </a:solidFill>
          </p:grpSpPr>
          <p:sp>
            <p:nvSpPr>
              <p:cNvPr id="32" name="Freeform 5"/>
              <p:cNvSpPr>
                <a:spLocks noEditPoints="1"/>
              </p:cNvSpPr>
              <p:nvPr/>
            </p:nvSpPr>
            <p:spPr bwMode="auto">
              <a:xfrm>
                <a:off x="20191416" y="230188"/>
                <a:ext cx="963612" cy="511176"/>
              </a:xfrm>
              <a:custGeom>
                <a:avLst/>
                <a:gdLst>
                  <a:gd name="T0" fmla="*/ 1568 w 1603"/>
                  <a:gd name="T1" fmla="*/ 689 h 853"/>
                  <a:gd name="T2" fmla="*/ 1327 w 1603"/>
                  <a:gd name="T3" fmla="*/ 449 h 853"/>
                  <a:gd name="T4" fmla="*/ 1327 w 1603"/>
                  <a:gd name="T5" fmla="*/ 171 h 853"/>
                  <a:gd name="T6" fmla="*/ 1236 w 1603"/>
                  <a:gd name="T7" fmla="*/ 80 h 853"/>
                  <a:gd name="T8" fmla="*/ 1146 w 1603"/>
                  <a:gd name="T9" fmla="*/ 171 h 853"/>
                  <a:gd name="T10" fmla="*/ 1146 w 1603"/>
                  <a:gd name="T11" fmla="*/ 267 h 853"/>
                  <a:gd name="T12" fmla="*/ 967 w 1603"/>
                  <a:gd name="T13" fmla="*/ 88 h 853"/>
                  <a:gd name="T14" fmla="*/ 636 w 1603"/>
                  <a:gd name="T15" fmla="*/ 88 h 853"/>
                  <a:gd name="T16" fmla="*/ 36 w 1603"/>
                  <a:gd name="T17" fmla="*/ 689 h 853"/>
                  <a:gd name="T18" fmla="*/ 36 w 1603"/>
                  <a:gd name="T19" fmla="*/ 818 h 853"/>
                  <a:gd name="T20" fmla="*/ 164 w 1603"/>
                  <a:gd name="T21" fmla="*/ 818 h 853"/>
                  <a:gd name="T22" fmla="*/ 765 w 1603"/>
                  <a:gd name="T23" fmla="*/ 217 h 853"/>
                  <a:gd name="T24" fmla="*/ 838 w 1603"/>
                  <a:gd name="T25" fmla="*/ 217 h 853"/>
                  <a:gd name="T26" fmla="*/ 1439 w 1603"/>
                  <a:gd name="T27" fmla="*/ 818 h 853"/>
                  <a:gd name="T28" fmla="*/ 1503 w 1603"/>
                  <a:gd name="T29" fmla="*/ 844 h 853"/>
                  <a:gd name="T30" fmla="*/ 1568 w 1603"/>
                  <a:gd name="T31" fmla="*/ 818 h 853"/>
                  <a:gd name="T32" fmla="*/ 1568 w 1603"/>
                  <a:gd name="T33" fmla="*/ 689 h 853"/>
                  <a:gd name="T34" fmla="*/ 1568 w 1603"/>
                  <a:gd name="T35" fmla="*/ 689 h 853"/>
                  <a:gd name="T36" fmla="*/ 1568 w 1603"/>
                  <a:gd name="T37" fmla="*/ 68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3" h="853">
                    <a:moveTo>
                      <a:pt x="1568" y="689"/>
                    </a:moveTo>
                    <a:cubicBezTo>
                      <a:pt x="1327" y="449"/>
                      <a:pt x="1327" y="449"/>
                      <a:pt x="1327" y="449"/>
                    </a:cubicBezTo>
                    <a:cubicBezTo>
                      <a:pt x="1327" y="171"/>
                      <a:pt x="1327" y="171"/>
                      <a:pt x="1327" y="171"/>
                    </a:cubicBezTo>
                    <a:cubicBezTo>
                      <a:pt x="1327" y="121"/>
                      <a:pt x="1287" y="80"/>
                      <a:pt x="1236" y="80"/>
                    </a:cubicBezTo>
                    <a:cubicBezTo>
                      <a:pt x="1186" y="80"/>
                      <a:pt x="1146" y="121"/>
                      <a:pt x="1146" y="171"/>
                    </a:cubicBezTo>
                    <a:cubicBezTo>
                      <a:pt x="1146" y="267"/>
                      <a:pt x="1146" y="267"/>
                      <a:pt x="1146" y="267"/>
                    </a:cubicBezTo>
                    <a:cubicBezTo>
                      <a:pt x="967" y="88"/>
                      <a:pt x="967" y="88"/>
                      <a:pt x="967" y="88"/>
                    </a:cubicBezTo>
                    <a:cubicBezTo>
                      <a:pt x="878" y="0"/>
                      <a:pt x="725" y="0"/>
                      <a:pt x="636" y="88"/>
                    </a:cubicBezTo>
                    <a:cubicBezTo>
                      <a:pt x="36" y="689"/>
                      <a:pt x="36" y="689"/>
                      <a:pt x="36" y="689"/>
                    </a:cubicBezTo>
                    <a:cubicBezTo>
                      <a:pt x="0" y="725"/>
                      <a:pt x="0" y="782"/>
                      <a:pt x="36" y="818"/>
                    </a:cubicBezTo>
                    <a:cubicBezTo>
                      <a:pt x="71" y="853"/>
                      <a:pt x="129" y="853"/>
                      <a:pt x="164" y="818"/>
                    </a:cubicBezTo>
                    <a:cubicBezTo>
                      <a:pt x="765" y="217"/>
                      <a:pt x="765" y="217"/>
                      <a:pt x="765" y="217"/>
                    </a:cubicBezTo>
                    <a:cubicBezTo>
                      <a:pt x="784" y="197"/>
                      <a:pt x="819" y="197"/>
                      <a:pt x="838" y="217"/>
                    </a:cubicBezTo>
                    <a:cubicBezTo>
                      <a:pt x="1439" y="818"/>
                      <a:pt x="1439" y="818"/>
                      <a:pt x="1439" y="818"/>
                    </a:cubicBezTo>
                    <a:cubicBezTo>
                      <a:pt x="1457" y="835"/>
                      <a:pt x="1480" y="844"/>
                      <a:pt x="1503" y="844"/>
                    </a:cubicBezTo>
                    <a:cubicBezTo>
                      <a:pt x="1527" y="844"/>
                      <a:pt x="1550" y="835"/>
                      <a:pt x="1568" y="818"/>
                    </a:cubicBezTo>
                    <a:cubicBezTo>
                      <a:pt x="1603" y="782"/>
                      <a:pt x="1603" y="725"/>
                      <a:pt x="1568" y="689"/>
                    </a:cubicBezTo>
                    <a:close/>
                    <a:moveTo>
                      <a:pt x="1568" y="689"/>
                    </a:moveTo>
                    <a:cubicBezTo>
                      <a:pt x="1568" y="689"/>
                      <a:pt x="1568" y="689"/>
                      <a:pt x="156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sp>
            <p:nvSpPr>
              <p:cNvPr id="33" name="Freeform 6">
                <a:hlinkClick r:id="rId3" action="ppaction://hlinksldjump"/>
              </p:cNvPr>
              <p:cNvSpPr>
                <a:spLocks noEditPoints="1"/>
              </p:cNvSpPr>
              <p:nvPr/>
            </p:nvSpPr>
            <p:spPr bwMode="auto">
              <a:xfrm>
                <a:off x="20329499" y="452436"/>
                <a:ext cx="688974" cy="676276"/>
              </a:xfrm>
              <a:custGeom>
                <a:avLst/>
                <a:gdLst>
                  <a:gd name="T0" fmla="*/ 604 w 1146"/>
                  <a:gd name="T1" fmla="*/ 17 h 1126"/>
                  <a:gd name="T2" fmla="*/ 541 w 1146"/>
                  <a:gd name="T3" fmla="*/ 17 h 1126"/>
                  <a:gd name="T4" fmla="*/ 13 w 1146"/>
                  <a:gd name="T5" fmla="*/ 546 h 1126"/>
                  <a:gd name="T6" fmla="*/ 0 w 1146"/>
                  <a:gd name="T7" fmla="*/ 577 h 1126"/>
                  <a:gd name="T8" fmla="*/ 0 w 1146"/>
                  <a:gd name="T9" fmla="*/ 962 h 1126"/>
                  <a:gd name="T10" fmla="*/ 163 w 1146"/>
                  <a:gd name="T11" fmla="*/ 1126 h 1126"/>
                  <a:gd name="T12" fmla="*/ 425 w 1146"/>
                  <a:gd name="T13" fmla="*/ 1126 h 1126"/>
                  <a:gd name="T14" fmla="*/ 425 w 1146"/>
                  <a:gd name="T15" fmla="*/ 721 h 1126"/>
                  <a:gd name="T16" fmla="*/ 720 w 1146"/>
                  <a:gd name="T17" fmla="*/ 721 h 1126"/>
                  <a:gd name="T18" fmla="*/ 720 w 1146"/>
                  <a:gd name="T19" fmla="*/ 1126 h 1126"/>
                  <a:gd name="T20" fmla="*/ 982 w 1146"/>
                  <a:gd name="T21" fmla="*/ 1126 h 1126"/>
                  <a:gd name="T22" fmla="*/ 1146 w 1146"/>
                  <a:gd name="T23" fmla="*/ 962 h 1126"/>
                  <a:gd name="T24" fmla="*/ 1146 w 1146"/>
                  <a:gd name="T25" fmla="*/ 577 h 1126"/>
                  <a:gd name="T26" fmla="*/ 1133 w 1146"/>
                  <a:gd name="T27" fmla="*/ 546 h 1126"/>
                  <a:gd name="T28" fmla="*/ 604 w 1146"/>
                  <a:gd name="T29" fmla="*/ 17 h 1126"/>
                  <a:gd name="T30" fmla="*/ 604 w 1146"/>
                  <a:gd name="T31" fmla="*/ 17 h 1126"/>
                  <a:gd name="T32" fmla="*/ 604 w 1146"/>
                  <a:gd name="T33" fmla="*/ 17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6" h="1126">
                    <a:moveTo>
                      <a:pt x="604" y="17"/>
                    </a:moveTo>
                    <a:cubicBezTo>
                      <a:pt x="587" y="0"/>
                      <a:pt x="558" y="0"/>
                      <a:pt x="541" y="17"/>
                    </a:cubicBezTo>
                    <a:cubicBezTo>
                      <a:pt x="13" y="546"/>
                      <a:pt x="13" y="546"/>
                      <a:pt x="13" y="546"/>
                    </a:cubicBezTo>
                    <a:cubicBezTo>
                      <a:pt x="4" y="554"/>
                      <a:pt x="0" y="565"/>
                      <a:pt x="0" y="577"/>
                    </a:cubicBezTo>
                    <a:cubicBezTo>
                      <a:pt x="0" y="962"/>
                      <a:pt x="0" y="962"/>
                      <a:pt x="0" y="962"/>
                    </a:cubicBezTo>
                    <a:cubicBezTo>
                      <a:pt x="0" y="1053"/>
                      <a:pt x="73" y="1126"/>
                      <a:pt x="163" y="1126"/>
                    </a:cubicBezTo>
                    <a:cubicBezTo>
                      <a:pt x="425" y="1126"/>
                      <a:pt x="425" y="1126"/>
                      <a:pt x="425" y="1126"/>
                    </a:cubicBezTo>
                    <a:cubicBezTo>
                      <a:pt x="425" y="721"/>
                      <a:pt x="425" y="721"/>
                      <a:pt x="425" y="721"/>
                    </a:cubicBezTo>
                    <a:cubicBezTo>
                      <a:pt x="720" y="721"/>
                      <a:pt x="720" y="721"/>
                      <a:pt x="720" y="721"/>
                    </a:cubicBezTo>
                    <a:cubicBezTo>
                      <a:pt x="720" y="1126"/>
                      <a:pt x="720" y="1126"/>
                      <a:pt x="720" y="1126"/>
                    </a:cubicBezTo>
                    <a:cubicBezTo>
                      <a:pt x="982" y="1126"/>
                      <a:pt x="982" y="1126"/>
                      <a:pt x="982" y="1126"/>
                    </a:cubicBezTo>
                    <a:cubicBezTo>
                      <a:pt x="1072" y="1126"/>
                      <a:pt x="1146" y="1053"/>
                      <a:pt x="1146" y="962"/>
                    </a:cubicBezTo>
                    <a:cubicBezTo>
                      <a:pt x="1146" y="577"/>
                      <a:pt x="1146" y="577"/>
                      <a:pt x="1146" y="577"/>
                    </a:cubicBezTo>
                    <a:cubicBezTo>
                      <a:pt x="1146" y="565"/>
                      <a:pt x="1141" y="554"/>
                      <a:pt x="1133" y="546"/>
                    </a:cubicBezTo>
                    <a:lnTo>
                      <a:pt x="604" y="17"/>
                    </a:lnTo>
                    <a:close/>
                    <a:moveTo>
                      <a:pt x="604" y="17"/>
                    </a:moveTo>
                    <a:cubicBezTo>
                      <a:pt x="604" y="17"/>
                      <a:pt x="604" y="17"/>
                      <a:pt x="60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grpSp>
        <p:sp>
          <p:nvSpPr>
            <p:cNvPr id="30" name="Oval 29">
              <a:hlinkClick r:id="rId4" action="ppaction://hlinksldjump"/>
            </p:cNvPr>
            <p:cNvSpPr/>
            <p:nvPr/>
          </p:nvSpPr>
          <p:spPr>
            <a:xfrm>
              <a:off x="11308937"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hlinkClick r:id="rId5" action="ppaction://hlinksldjump"/>
            </p:cNvPr>
            <p:cNvSpPr/>
            <p:nvPr/>
          </p:nvSpPr>
          <p:spPr>
            <a:xfrm>
              <a:off x="11729085"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51840" y="1753904"/>
            <a:ext cx="10705137" cy="4175376"/>
            <a:chOff x="751840" y="1873081"/>
            <a:chExt cx="10705137" cy="4175376"/>
          </a:xfrm>
        </p:grpSpPr>
        <p:sp>
          <p:nvSpPr>
            <p:cNvPr id="93" name="Rounded Rectangle 92"/>
            <p:cNvSpPr/>
            <p:nvPr/>
          </p:nvSpPr>
          <p:spPr>
            <a:xfrm>
              <a:off x="751840" y="2016457"/>
              <a:ext cx="10705137" cy="4032000"/>
            </a:xfrm>
            <a:prstGeom prst="roundRect">
              <a:avLst>
                <a:gd name="adj" fmla="val 4804"/>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94" name="Pentagon 93"/>
            <p:cNvSpPr/>
            <p:nvPr/>
          </p:nvSpPr>
          <p:spPr>
            <a:xfrm>
              <a:off x="760984" y="1873081"/>
              <a:ext cx="4908296" cy="291600"/>
            </a:xfrm>
            <a:prstGeom prst="homePlate">
              <a:avLst>
                <a:gd name="adj" fmla="val 38208"/>
              </a:avLst>
            </a:prstGeom>
            <a:solidFill>
              <a:srgbClr val="F2F2F2"/>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92866" tIns="0" rIns="0" bIns="0" rtlCol="0" anchor="ctr"/>
            <a:lstStyle/>
            <a:p>
              <a:r>
                <a:rPr lang="tr-TR" sz="1600" b="1">
                  <a:solidFill>
                    <a:schemeClr val="tx1"/>
                  </a:solidFill>
                </a:rPr>
                <a:t>Tedaviyle birlikte ortaya çıkan advers olaylar</a:t>
              </a:r>
              <a:r>
                <a:rPr lang="tr-TR" sz="1600" b="1" baseline="30000">
                  <a:solidFill>
                    <a:schemeClr val="tx1"/>
                  </a:solidFill>
                </a:rPr>
                <a:t>1</a:t>
              </a:r>
              <a:r>
                <a:rPr lang="tr-TR" sz="1600" b="1">
                  <a:solidFill>
                    <a:schemeClr val="tx1"/>
                  </a:solidFill>
                </a:rPr>
                <a:t> </a:t>
              </a:r>
            </a:p>
          </p:txBody>
        </p:sp>
        <p:graphicFrame>
          <p:nvGraphicFramePr>
            <p:cNvPr id="132" name="Table Placeholder 10"/>
            <p:cNvGraphicFramePr>
              <a:graphicFrameLocks/>
            </p:cNvGraphicFramePr>
            <p:nvPr/>
          </p:nvGraphicFramePr>
          <p:xfrm>
            <a:off x="957910" y="2222688"/>
            <a:ext cx="10261301" cy="3722141"/>
          </p:xfrm>
          <a:graphic>
            <a:graphicData uri="http://schemas.openxmlformats.org/drawingml/2006/table">
              <a:tbl>
                <a:tblPr firstRow="1" bandRow="1">
                  <a:tableStyleId>{17292A2E-F333-43FB-9621-5CBBE7FDCDCB}</a:tableStyleId>
                </a:tblPr>
                <a:tblGrid>
                  <a:gridCol w="4100747">
                    <a:extLst>
                      <a:ext uri="{9D8B030D-6E8A-4147-A177-3AD203B41FA5}">
                        <a16:colId xmlns:a16="http://schemas.microsoft.com/office/drawing/2014/main" val="20000"/>
                      </a:ext>
                    </a:extLst>
                  </a:gridCol>
                  <a:gridCol w="2053518">
                    <a:extLst>
                      <a:ext uri="{9D8B030D-6E8A-4147-A177-3AD203B41FA5}">
                        <a16:colId xmlns:a16="http://schemas.microsoft.com/office/drawing/2014/main" val="2843596557"/>
                      </a:ext>
                    </a:extLst>
                  </a:gridCol>
                  <a:gridCol w="2053518">
                    <a:extLst>
                      <a:ext uri="{9D8B030D-6E8A-4147-A177-3AD203B41FA5}">
                        <a16:colId xmlns:a16="http://schemas.microsoft.com/office/drawing/2014/main" val="3232922084"/>
                      </a:ext>
                    </a:extLst>
                  </a:gridCol>
                  <a:gridCol w="2053518">
                    <a:extLst>
                      <a:ext uri="{9D8B030D-6E8A-4147-A177-3AD203B41FA5}">
                        <a16:colId xmlns:a16="http://schemas.microsoft.com/office/drawing/2014/main" val="3836593489"/>
                      </a:ext>
                    </a:extLst>
                  </a:gridCol>
                </a:tblGrid>
                <a:tr h="436103">
                  <a:tc>
                    <a:txBody>
                      <a:bodyPr/>
                      <a:lstStyle>
                        <a:lvl1pPr marL="0" algn="l" defTabSz="914400" rtl="0" eaLnBrk="1" latinLnBrk="0" hangingPunct="1">
                          <a:defRPr sz="1200" kern="1200">
                            <a:solidFill>
                              <a:schemeClr val="tx1"/>
                            </a:solidFill>
                            <a:latin typeface="Arial"/>
                          </a:defRPr>
                        </a:lvl1pPr>
                        <a:lvl2pPr marL="457200" algn="l" defTabSz="914400" rtl="0" eaLnBrk="1" latinLnBrk="0" hangingPunct="1">
                          <a:defRPr sz="1200" kern="1200">
                            <a:solidFill>
                              <a:schemeClr val="tx1"/>
                            </a:solidFill>
                            <a:latin typeface="Arial"/>
                          </a:defRPr>
                        </a:lvl2pPr>
                        <a:lvl3pPr marL="914400" algn="l" defTabSz="914400" rtl="0" eaLnBrk="1" latinLnBrk="0" hangingPunct="1">
                          <a:defRPr sz="1200" kern="1200">
                            <a:solidFill>
                              <a:schemeClr val="tx1"/>
                            </a:solidFill>
                            <a:latin typeface="Arial"/>
                          </a:defRPr>
                        </a:lvl3pPr>
                        <a:lvl4pPr marL="1371600" algn="l" defTabSz="914400" rtl="0" eaLnBrk="1" latinLnBrk="0" hangingPunct="1">
                          <a:defRPr sz="1200" kern="1200">
                            <a:solidFill>
                              <a:schemeClr val="tx1"/>
                            </a:solidFill>
                            <a:latin typeface="Arial"/>
                          </a:defRPr>
                        </a:lvl4pPr>
                        <a:lvl5pPr marL="1828800" algn="l" defTabSz="914400" rtl="0" eaLnBrk="1" latinLnBrk="0" hangingPunct="1">
                          <a:defRPr sz="1200" kern="1200">
                            <a:solidFill>
                              <a:schemeClr val="tx1"/>
                            </a:solidFill>
                            <a:latin typeface="Arial"/>
                          </a:defRPr>
                        </a:lvl5pPr>
                        <a:lvl6pPr marL="2286000" algn="l" defTabSz="914400" rtl="0" eaLnBrk="1" latinLnBrk="0" hangingPunct="1">
                          <a:defRPr sz="1200" kern="1200">
                            <a:solidFill>
                              <a:schemeClr val="tx1"/>
                            </a:solidFill>
                            <a:latin typeface="Arial"/>
                          </a:defRPr>
                        </a:lvl6pPr>
                        <a:lvl7pPr marL="2743200" algn="l" defTabSz="914400" rtl="0" eaLnBrk="1" latinLnBrk="0" hangingPunct="1">
                          <a:defRPr sz="1200" kern="1200">
                            <a:solidFill>
                              <a:schemeClr val="tx1"/>
                            </a:solidFill>
                            <a:latin typeface="Arial"/>
                          </a:defRPr>
                        </a:lvl7pPr>
                        <a:lvl8pPr marL="3200400" algn="l" defTabSz="914400" rtl="0" eaLnBrk="1" latinLnBrk="0" hangingPunct="1">
                          <a:defRPr sz="1200" kern="1200">
                            <a:solidFill>
                              <a:schemeClr val="tx1"/>
                            </a:solidFill>
                            <a:latin typeface="Arial"/>
                          </a:defRPr>
                        </a:lvl8pPr>
                        <a:lvl9pPr marL="3657600" algn="l" defTabSz="914400" rtl="0" eaLnBrk="1" latinLnBrk="0" hangingPunct="1">
                          <a:defRPr sz="1200" kern="1200">
                            <a:solidFill>
                              <a:schemeClr val="tx1"/>
                            </a:solidFill>
                            <a:latin typeface="Arial"/>
                          </a:defRPr>
                        </a:lvl9p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tr-TR" sz="1200" b="1" noProof="0">
                            <a:solidFill>
                              <a:schemeClr val="tx1"/>
                            </a:solidFill>
                            <a:latin typeface="Arial"/>
                            <a:ea typeface="+mn-ea"/>
                            <a:cs typeface="+mn-cs"/>
                          </a:rPr>
                          <a:t>Güvenlilik Popülasyonu</a:t>
                        </a:r>
                      </a:p>
                    </a:txBody>
                    <a:tcPr marL="64289" marR="31568" marT="31568" marB="315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tr-TR" sz="1200"/>
                          <a:t>İnclisiran </a:t>
                        </a:r>
                      </a:p>
                      <a:p>
                        <a:pPr algn="ctr">
                          <a:lnSpc>
                            <a:spcPct val="107000"/>
                          </a:lnSpc>
                          <a:spcAft>
                            <a:spcPts val="0"/>
                          </a:spcAft>
                        </a:pPr>
                        <a:r>
                          <a:rPr lang="tr-TR" sz="1200"/>
                          <a:t>(n</a:t>
                        </a:r>
                        <a:r>
                          <a:rPr lang="tr-TR" sz="1200" baseline="0"/>
                          <a:t> =</a:t>
                        </a:r>
                        <a:r>
                          <a:rPr lang="tr-TR" sz="1200"/>
                          <a:t> 1833)</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0460A9"/>
                      </a:solidFill>
                    </a:tcPr>
                  </a:tc>
                  <a:tc>
                    <a:txBody>
                      <a:bodyPr/>
                      <a:lstStyle/>
                      <a:p>
                        <a:pPr algn="ctr">
                          <a:lnSpc>
                            <a:spcPct val="107000"/>
                          </a:lnSpc>
                          <a:spcAft>
                            <a:spcPts val="0"/>
                          </a:spcAft>
                        </a:pPr>
                        <a:r>
                          <a:rPr lang="tr-TR" sz="1200"/>
                          <a:t> Plasebo </a:t>
                        </a:r>
                      </a:p>
                      <a:p>
                        <a:pPr algn="ctr">
                          <a:lnSpc>
                            <a:spcPct val="107000"/>
                          </a:lnSpc>
                          <a:spcAft>
                            <a:spcPts val="0"/>
                          </a:spcAft>
                        </a:pPr>
                        <a:r>
                          <a:rPr lang="tr-TR" sz="1200"/>
                          <a:t>(n =</a:t>
                        </a:r>
                        <a:r>
                          <a:rPr lang="tr-TR" sz="1200" baseline="0"/>
                          <a:t> </a:t>
                        </a:r>
                        <a:r>
                          <a:rPr lang="tr-TR" sz="1200"/>
                          <a:t>1822)</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lnSpc>
                            <a:spcPct val="107000"/>
                          </a:lnSpc>
                          <a:spcAft>
                            <a:spcPts val="0"/>
                          </a:spcAft>
                        </a:pPr>
                        <a:r>
                          <a:rPr lang="tr-TR" sz="1200">
                            <a:solidFill>
                              <a:schemeClr val="tx1"/>
                            </a:solidFill>
                          </a:rPr>
                          <a:t>Risk Oranı </a:t>
                        </a:r>
                        <a:r>
                          <a:rPr lang="tr-TR" sz="1200" b="0">
                            <a:solidFill>
                              <a:schemeClr val="tx1"/>
                            </a:solidFill>
                          </a:rPr>
                          <a:t>(%95 CI)</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5496570"/>
                    </a:ext>
                  </a:extLst>
                </a:tr>
                <a:tr h="234717">
                  <a:tc>
                    <a:txBody>
                      <a:bodyPr/>
                      <a:lstStyle/>
                      <a:p>
                        <a:pPr>
                          <a:lnSpc>
                            <a:spcPct val="107000"/>
                          </a:lnSpc>
                          <a:spcAft>
                            <a:spcPts val="0"/>
                          </a:spcAft>
                        </a:pPr>
                        <a:r>
                          <a:rPr lang="tr-TR" sz="1200" b="1"/>
                          <a:t>TEAE</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tr-TR" sz="1200"/>
                          <a:t>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tr-TR" sz="1200"/>
                          <a:t>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tr-TR" sz="1200"/>
                          <a:t>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1068792"/>
                    </a:ext>
                  </a:extLst>
                </a:tr>
                <a:tr h="234717">
                  <a:tc>
                    <a:txBody>
                      <a:bodyPr/>
                      <a:lstStyle/>
                      <a:p>
                        <a:pPr lvl="1">
                          <a:lnSpc>
                            <a:spcPct val="107000"/>
                          </a:lnSpc>
                          <a:spcAft>
                            <a:spcPts val="0"/>
                          </a:spcAft>
                        </a:pPr>
                        <a:r>
                          <a:rPr lang="tr-TR" sz="1200"/>
                          <a:t>≥1 TEAE</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1430 (78.0)</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1.409 (77.3)</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1.01 (0.97-1.04)</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750346"/>
                    </a:ext>
                  </a:extLst>
                </a:tr>
                <a:tr h="234717">
                  <a:tc>
                    <a:txBody>
                      <a:bodyPr/>
                      <a:lstStyle/>
                      <a:p>
                        <a:pPr lvl="1">
                          <a:lnSpc>
                            <a:spcPct val="107000"/>
                          </a:lnSpc>
                          <a:spcAft>
                            <a:spcPts val="0"/>
                          </a:spcAft>
                        </a:pPr>
                        <a:r>
                          <a:rPr lang="tr-TR" sz="1200"/>
                          <a:t>İlacın kesilmesine neden olan ≥1 TEAE</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45 (2.5)</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35 (1.9)</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1.28 (0.83-1.98)</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27933683"/>
                    </a:ext>
                  </a:extLst>
                </a:tr>
                <a:tr h="234717">
                  <a:tc>
                    <a:txBody>
                      <a:bodyPr/>
                      <a:lstStyle/>
                      <a:p>
                        <a:pPr>
                          <a:lnSpc>
                            <a:spcPct val="107000"/>
                          </a:lnSpc>
                          <a:spcAft>
                            <a:spcPts val="0"/>
                          </a:spcAft>
                        </a:pPr>
                        <a:r>
                          <a:rPr lang="tr-TR" sz="1200" b="1"/>
                          <a:t>Ciddi TEAE</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555723"/>
                    </a:ext>
                  </a:extLst>
                </a:tr>
                <a:tr h="234717">
                  <a:tc>
                    <a:txBody>
                      <a:bodyPr/>
                      <a:lstStyle/>
                      <a:p>
                        <a:pPr lvl="1">
                          <a:lnSpc>
                            <a:spcPct val="107000"/>
                          </a:lnSpc>
                          <a:spcAft>
                            <a:spcPts val="0"/>
                          </a:spcAft>
                        </a:pPr>
                        <a:r>
                          <a:rPr lang="tr-TR" sz="1200"/>
                          <a:t>≥1 ciddi TEAE</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374 (20.4)</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419 (23.0)</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0.89 (0.78–1.00)</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0969479"/>
                    </a:ext>
                  </a:extLst>
                </a:tr>
                <a:tr h="234717">
                  <a:tc>
                    <a:txBody>
                      <a:bodyPr/>
                      <a:lstStyle/>
                      <a:p>
                        <a:pPr lvl="1">
                          <a:lnSpc>
                            <a:spcPct val="107000"/>
                          </a:lnSpc>
                          <a:spcAft>
                            <a:spcPts val="0"/>
                          </a:spcAft>
                        </a:pPr>
                        <a:r>
                          <a:rPr lang="tr-TR" sz="1200"/>
                          <a:t>Ölüm</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27 (1.5)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27 (1.5)</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0.99 (0.59–1.69)</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2376824"/>
                    </a:ext>
                  </a:extLst>
                </a:tr>
                <a:tr h="234717">
                  <a:tc>
                    <a:txBody>
                      <a:bodyPr/>
                      <a:lstStyle/>
                      <a:p>
                        <a:pPr lvl="1">
                          <a:lnSpc>
                            <a:spcPct val="107000"/>
                          </a:lnSpc>
                          <a:spcAft>
                            <a:spcPts val="0"/>
                          </a:spcAft>
                        </a:pPr>
                        <a:r>
                          <a:rPr lang="tr-TR" sz="1200"/>
                          <a:t>Yeni, kötüleşen veya nükseden kanser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44 (2,4)</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49 (2,7)</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0.89 (0.60-1.33)</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0764598"/>
                    </a:ext>
                  </a:extLst>
                </a:tr>
                <a:tr h="234717">
                  <a:tc>
                    <a:txBody>
                      <a:bodyPr/>
                      <a:lstStyle/>
                      <a:p>
                        <a:pPr>
                          <a:lnSpc>
                            <a:spcPct val="107000"/>
                          </a:lnSpc>
                          <a:spcAft>
                            <a:spcPts val="0"/>
                          </a:spcAft>
                        </a:pPr>
                        <a:r>
                          <a:rPr lang="tr-TR" sz="1200" b="1"/>
                          <a:t>Enjeksiyon yerinde klinik olarak anlamlı TEAE</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01213759"/>
                    </a:ext>
                  </a:extLst>
                </a:tr>
                <a:tr h="234717">
                  <a:tc>
                    <a:txBody>
                      <a:bodyPr/>
                      <a:lstStyle/>
                      <a:p>
                        <a:pPr lvl="1">
                          <a:lnSpc>
                            <a:spcPct val="107000"/>
                          </a:lnSpc>
                          <a:spcAft>
                            <a:spcPts val="0"/>
                          </a:spcAft>
                        </a:pPr>
                        <a:r>
                          <a:rPr lang="tr-TR" sz="1200"/>
                          <a:t>Herhangi bir reaksiyon</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91 (5,0)</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12 (0,7)</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7.54 (4.14-13.71)</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7608842"/>
                    </a:ext>
                  </a:extLst>
                </a:tr>
                <a:tr h="234717">
                  <a:tc>
                    <a:txBody>
                      <a:bodyPr/>
                      <a:lstStyle/>
                      <a:p>
                        <a:pPr lvl="1">
                          <a:lnSpc>
                            <a:spcPct val="107000"/>
                          </a:lnSpc>
                          <a:spcAft>
                            <a:spcPts val="0"/>
                          </a:spcAft>
                        </a:pPr>
                        <a:r>
                          <a:rPr lang="tr-TR" sz="1200"/>
                          <a:t>Hafif</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67 (3,7)</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11 (0,6)</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6.05 (3.21-11.42)</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7125215"/>
                    </a:ext>
                  </a:extLst>
                </a:tr>
                <a:tr h="234717">
                  <a:tc>
                    <a:txBody>
                      <a:bodyPr/>
                      <a:lstStyle/>
                      <a:p>
                        <a:pPr lvl="1">
                          <a:lnSpc>
                            <a:spcPct val="107000"/>
                          </a:lnSpc>
                          <a:spcAft>
                            <a:spcPts val="0"/>
                          </a:spcAft>
                        </a:pPr>
                        <a:r>
                          <a:rPr lang="tr-TR" sz="1200"/>
                          <a:t>Orta</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24 (1,3)</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1 (0,1)</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23.86 (3.23-176.15)</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7393113"/>
                    </a:ext>
                  </a:extLst>
                </a:tr>
                <a:tr h="234717">
                  <a:tc>
                    <a:txBody>
                      <a:bodyPr/>
                      <a:lstStyle/>
                      <a:p>
                        <a:pPr lvl="1">
                          <a:lnSpc>
                            <a:spcPct val="107000"/>
                          </a:lnSpc>
                          <a:spcAft>
                            <a:spcPts val="0"/>
                          </a:spcAft>
                        </a:pPr>
                        <a:r>
                          <a:rPr lang="tr-TR" sz="1200"/>
                          <a:t>Şiddetli</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0 (0,0)</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0 (0,0)</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7731595"/>
                    </a:ext>
                  </a:extLst>
                </a:tr>
                <a:tr h="234717">
                  <a:tc>
                    <a:txBody>
                      <a:bodyPr/>
                      <a:lstStyle/>
                      <a:p>
                        <a:pPr lvl="1">
                          <a:lnSpc>
                            <a:spcPct val="107000"/>
                          </a:lnSpc>
                          <a:spcAft>
                            <a:spcPts val="0"/>
                          </a:spcAft>
                        </a:pPr>
                        <a:r>
                          <a:rPr lang="tr-TR" sz="1200"/>
                          <a:t>İnatçı</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0 (0,0)</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0 (0,0) </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tr-TR" sz="1200"/>
                          <a:t>—</a:t>
                        </a: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6353949"/>
                    </a:ext>
                  </a:extLst>
                </a:tr>
                <a:tr h="234717">
                  <a:tc gridSpan="4">
                    <a:txBody>
                      <a:bodyPr/>
                      <a:lstStyle/>
                      <a:p>
                        <a:pPr lvl="0">
                          <a:lnSpc>
                            <a:spcPct val="107000"/>
                          </a:lnSpc>
                          <a:spcAft>
                            <a:spcPts val="0"/>
                          </a:spcAft>
                        </a:pPr>
                        <a:r>
                          <a:rPr lang="tr-TR" sz="1200" i="1">
                            <a:latin typeface="Arial" panose="020B0604020202020204" pitchFamily="34" charset="0"/>
                            <a:ea typeface="Calibri" panose="020F0502020204030204" pitchFamily="34" charset="0"/>
                          </a:rPr>
                          <a:t>Değerler aksi belirtilmedikçe n (%) olarak verilmiştir</a:t>
                        </a:r>
                      </a:p>
                    </a:txBody>
                    <a:tcPr marL="57700" marR="5770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lnSpc>
                            <a:spcPct val="107000"/>
                          </a:lnSpc>
                          <a:spcAft>
                            <a:spcPts val="0"/>
                          </a:spcAft>
                        </a:pPr>
                        <a:endParaRPr lang="en-US" sz="1000">
                          <a:effectLst/>
                          <a:latin typeface="Arial" panose="020B0604020202020204" pitchFamily="34" charset="0"/>
                          <a:ea typeface="Calibri" panose="020F0502020204030204" pitchFamily="34" charset="0"/>
                        </a:endParaRP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lnSpc>
                            <a:spcPct val="107000"/>
                          </a:lnSpc>
                          <a:spcAft>
                            <a:spcPts val="0"/>
                          </a:spcAft>
                        </a:pPr>
                        <a:endParaRPr lang="en-US" sz="1000">
                          <a:effectLst/>
                          <a:latin typeface="Arial" panose="020B0604020202020204" pitchFamily="34" charset="0"/>
                          <a:ea typeface="Calibri" panose="020F0502020204030204" pitchFamily="34" charset="0"/>
                        </a:endParaRP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rtl="0">
                          <a:lnSpc>
                            <a:spcPct val="107000"/>
                          </a:lnSpc>
                          <a:spcAft>
                            <a:spcPts val="0"/>
                          </a:spcAft>
                        </a:pPr>
                        <a:endParaRPr lang="en-US" sz="1000">
                          <a:effectLst/>
                          <a:latin typeface="Arial" panose="020B0604020202020204" pitchFamily="34" charset="0"/>
                          <a:ea typeface="Calibri" panose="020F0502020204030204" pitchFamily="34" charset="0"/>
                        </a:endParaRPr>
                      </a:p>
                    </a:txBody>
                    <a:tcPr marL="57700" marR="577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5398794"/>
                    </a:ext>
                  </a:extLst>
                </a:tr>
              </a:tbl>
            </a:graphicData>
          </a:graphic>
        </p:graphicFrame>
      </p:grpSp>
      <p:sp>
        <p:nvSpPr>
          <p:cNvPr id="43" name="Footer Placeholder 3">
            <a:extLst>
              <a:ext uri="{FF2B5EF4-FFF2-40B4-BE49-F238E27FC236}">
                <a16:creationId xmlns:a16="http://schemas.microsoft.com/office/drawing/2014/main" id="{DDD8F06A-DBD7-47C8-8BF8-3825CFE7DD6F}"/>
              </a:ext>
            </a:extLst>
          </p:cNvPr>
          <p:cNvSpPr txBox="1">
            <a:spLocks/>
          </p:cNvSpPr>
          <p:nvPr/>
        </p:nvSpPr>
        <p:spPr>
          <a:xfrm>
            <a:off x="917363" y="6409944"/>
            <a:ext cx="6385805" cy="225866"/>
          </a:xfrm>
          <a:prstGeom prst="rect">
            <a:avLst/>
          </a:prstGeom>
          <a:noFill/>
        </p:spPr>
        <p:txBody>
          <a:bodyPr wrap="square" lIns="0" tIns="0" rIns="0" bIns="0" rtlCol="0" anchor="b" anchorCtr="0">
            <a:noAutofit/>
          </a:bodyPr>
          <a:lstStyle>
            <a:defPPr>
              <a:defRPr lang="en-US"/>
            </a:defPPr>
            <a:lvl1pPr marL="0" algn="l" defTabSz="914400" rtl="0" eaLnBrk="1" latinLnBrk="0" hangingPunct="1">
              <a:defRPr lang="en-US" sz="12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000"/>
              <a:t>1. Wright, R.S. et al. </a:t>
            </a:r>
            <a:r>
              <a:rPr lang="tr-TR" sz="1000" i="1"/>
              <a:t>J Am Coll Cardiol</a:t>
            </a:r>
            <a:r>
              <a:rPr lang="tr-TR" sz="1000"/>
              <a:t>. 2021;77(9):1182-93</a:t>
            </a:r>
            <a:r>
              <a:rPr lang="tr-TR" sz="1000" i="1"/>
              <a:t>; 2. </a:t>
            </a:r>
            <a:r>
              <a:rPr lang="tr-TR" sz="1000"/>
              <a:t>Raal FJ, et al. </a:t>
            </a:r>
            <a:r>
              <a:rPr lang="tr-TR" sz="1000" i="1"/>
              <a:t>N Engl J Med.</a:t>
            </a:r>
            <a:r>
              <a:rPr lang="tr-TR" sz="1000"/>
              <a:t> 2020; 382:1520-1530; 3. Ray KK, et al. </a:t>
            </a:r>
            <a:r>
              <a:rPr lang="tr-TR" sz="1000" i="1"/>
              <a:t>N Engl J Med</a:t>
            </a:r>
            <a:r>
              <a:rPr lang="tr-TR" sz="1000"/>
              <a:t>. 2020; 382:1507-1519.</a:t>
            </a:r>
          </a:p>
        </p:txBody>
      </p:sp>
      <p:sp>
        <p:nvSpPr>
          <p:cNvPr id="42" name="Metin kutusu 41">
            <a:extLst>
              <a:ext uri="{FF2B5EF4-FFF2-40B4-BE49-F238E27FC236}">
                <a16:creationId xmlns:a16="http://schemas.microsoft.com/office/drawing/2014/main" id="{23A65699-0EB5-4298-AB8A-BF88844D46FC}"/>
              </a:ext>
            </a:extLst>
          </p:cNvPr>
          <p:cNvSpPr txBox="1"/>
          <p:nvPr/>
        </p:nvSpPr>
        <p:spPr>
          <a:xfrm>
            <a:off x="3779764" y="6626557"/>
            <a:ext cx="4726673" cy="215444"/>
          </a:xfrm>
          <a:prstGeom prst="rect">
            <a:avLst/>
          </a:prstGeom>
          <a:solidFill>
            <a:schemeClr val="bg1"/>
          </a:solidFill>
        </p:spPr>
        <p:txBody>
          <a:bodyPr wrap="square" rtlCol="0">
            <a:spAutoFit/>
          </a:bodyPr>
          <a:lstStyle/>
          <a:p>
            <a:r>
              <a:rPr lang="tr-TR" sz="800" dirty="0"/>
              <a:t>Yerel onaya tabi tıbbi bilgilere yönelik </a:t>
            </a:r>
            <a:r>
              <a:rPr lang="tr-TR" sz="800" dirty="0" err="1"/>
              <a:t>spontan</a:t>
            </a:r>
            <a:r>
              <a:rPr lang="tr-TR" sz="800" dirty="0"/>
              <a:t> taleplere yanıt olarak dağıtılmak içindir </a:t>
            </a:r>
          </a:p>
        </p:txBody>
      </p:sp>
    </p:spTree>
    <p:extLst>
      <p:ext uri="{BB962C8B-B14F-4D97-AF65-F5344CB8AC3E}">
        <p14:creationId xmlns:p14="http://schemas.microsoft.com/office/powerpoint/2010/main" val="911782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3200C6EA-6512-6CCB-4CAF-14ACE42F9E30}"/>
              </a:ext>
            </a:extLst>
          </p:cNvPr>
          <p:cNvSpPr>
            <a:spLocks noGrp="1"/>
          </p:cNvSpPr>
          <p:nvPr>
            <p:ph type="title"/>
          </p:nvPr>
        </p:nvSpPr>
        <p:spPr>
          <a:xfrm>
            <a:off x="87682" y="108559"/>
            <a:ext cx="12101186" cy="1143000"/>
          </a:xfrm>
        </p:spPr>
        <p:txBody>
          <a:bodyPr>
            <a:normAutofit/>
          </a:bodyPr>
          <a:lstStyle/>
          <a:p>
            <a:r>
              <a:rPr lang="tr-TR" sz="4000" b="1" dirty="0"/>
              <a:t>Faz </a:t>
            </a:r>
            <a:r>
              <a:rPr lang="en-US" sz="4000" b="1" dirty="0"/>
              <a:t>III</a:t>
            </a:r>
            <a:r>
              <a:rPr lang="tr-TR" sz="4000" b="1" dirty="0"/>
              <a:t> çalışmaların KV sonlanım analizi :</a:t>
            </a:r>
          </a:p>
        </p:txBody>
      </p:sp>
      <p:sp>
        <p:nvSpPr>
          <p:cNvPr id="10" name="Metin kutusu 9">
            <a:extLst>
              <a:ext uri="{FF2B5EF4-FFF2-40B4-BE49-F238E27FC236}">
                <a16:creationId xmlns:a16="http://schemas.microsoft.com/office/drawing/2014/main" id="{FC522003-31B8-F0EF-0079-312CD7B0D99D}"/>
              </a:ext>
            </a:extLst>
          </p:cNvPr>
          <p:cNvSpPr txBox="1"/>
          <p:nvPr/>
        </p:nvSpPr>
        <p:spPr>
          <a:xfrm>
            <a:off x="0" y="6488668"/>
            <a:ext cx="12101186" cy="369332"/>
          </a:xfrm>
          <a:prstGeom prst="rect">
            <a:avLst/>
          </a:prstGeom>
          <a:noFill/>
        </p:spPr>
        <p:txBody>
          <a:bodyPr wrap="square">
            <a:spAutoFit/>
          </a:bodyPr>
          <a:lstStyle/>
          <a:p>
            <a:r>
              <a:rPr lang="en-US" dirty="0"/>
              <a:t>European Hear Journal (2022)</a:t>
            </a:r>
            <a:r>
              <a:rPr lang="tr-TR" dirty="0"/>
              <a:t> </a:t>
            </a:r>
            <a:r>
              <a:rPr lang="en-US" dirty="0"/>
              <a:t>://doi.org/10.1093/</a:t>
            </a:r>
            <a:r>
              <a:rPr lang="en-US" dirty="0" err="1"/>
              <a:t>eurheartj</a:t>
            </a:r>
            <a:r>
              <a:rPr lang="en-US" dirty="0"/>
              <a:t>/ehac594</a:t>
            </a:r>
            <a:r>
              <a:rPr lang="en-US" dirty="0">
                <a:solidFill>
                  <a:schemeClr val="bg1"/>
                </a:solidFill>
              </a:rPr>
              <a:t>ttps://doi.org/10.1093/eurheartj/ehac594</a:t>
            </a:r>
            <a:endParaRPr lang="tr-TR" dirty="0">
              <a:solidFill>
                <a:schemeClr val="bg1"/>
              </a:solidFill>
            </a:endParaRPr>
          </a:p>
        </p:txBody>
      </p:sp>
      <p:pic>
        <p:nvPicPr>
          <p:cNvPr id="3" name="İçerik Yer Tutucusu 7">
            <a:extLst>
              <a:ext uri="{FF2B5EF4-FFF2-40B4-BE49-F238E27FC236}">
                <a16:creationId xmlns:a16="http://schemas.microsoft.com/office/drawing/2014/main" id="{40F3E970-263F-A851-5166-892F3584E55A}"/>
              </a:ext>
            </a:extLst>
          </p:cNvPr>
          <p:cNvPicPr>
            <a:picLocks noGrp="1" noChangeAspect="1"/>
          </p:cNvPicPr>
          <p:nvPr>
            <p:ph idx="1"/>
          </p:nvPr>
        </p:nvPicPr>
        <p:blipFill rotWithShape="1">
          <a:blip r:embed="rId2"/>
          <a:srcRect l="35502" t="51004" r="14327" b="11938"/>
          <a:stretch/>
        </p:blipFill>
        <p:spPr>
          <a:xfrm>
            <a:off x="613775" y="1231647"/>
            <a:ext cx="11343539" cy="5156627"/>
          </a:xfrm>
        </p:spPr>
      </p:pic>
    </p:spTree>
    <p:extLst>
      <p:ext uri="{BB962C8B-B14F-4D97-AF65-F5344CB8AC3E}">
        <p14:creationId xmlns:p14="http://schemas.microsoft.com/office/powerpoint/2010/main" val="59687188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16B596-CC6B-B9EA-95EE-71CF7686C6AB}"/>
              </a:ext>
            </a:extLst>
          </p:cNvPr>
          <p:cNvSpPr>
            <a:spLocks noGrp="1"/>
          </p:cNvSpPr>
          <p:nvPr>
            <p:ph type="title"/>
          </p:nvPr>
        </p:nvSpPr>
        <p:spPr/>
        <p:txBody>
          <a:bodyPr/>
          <a:lstStyle/>
          <a:p>
            <a:r>
              <a:rPr lang="tr-TR" b="1" dirty="0"/>
              <a:t>Hangi hastalar </a:t>
            </a:r>
            <a:r>
              <a:rPr lang="tr-TR" b="1" dirty="0" err="1"/>
              <a:t>inclisiran</a:t>
            </a:r>
            <a:r>
              <a:rPr lang="tr-TR" b="1" dirty="0"/>
              <a:t> için uygun?</a:t>
            </a:r>
          </a:p>
        </p:txBody>
      </p:sp>
      <p:sp>
        <p:nvSpPr>
          <p:cNvPr id="3" name="İçerik Yer Tutucusu 2">
            <a:extLst>
              <a:ext uri="{FF2B5EF4-FFF2-40B4-BE49-F238E27FC236}">
                <a16:creationId xmlns:a16="http://schemas.microsoft.com/office/drawing/2014/main" id="{88693BF9-DCCA-D1D5-3129-D2DA450C5D5C}"/>
              </a:ext>
            </a:extLst>
          </p:cNvPr>
          <p:cNvSpPr>
            <a:spLocks noGrp="1"/>
          </p:cNvSpPr>
          <p:nvPr>
            <p:ph idx="1"/>
          </p:nvPr>
        </p:nvSpPr>
        <p:spPr/>
        <p:txBody>
          <a:bodyPr/>
          <a:lstStyle/>
          <a:p>
            <a:r>
              <a:rPr lang="tr-TR" sz="2800" b="1" dirty="0">
                <a:solidFill>
                  <a:srgbClr val="000000"/>
                </a:solidFill>
                <a:cs typeface="Arial" pitchFamily="34" charset="0"/>
              </a:rPr>
              <a:t>Hedef </a:t>
            </a:r>
            <a:r>
              <a:rPr lang="en-US" sz="2800" b="1" dirty="0">
                <a:solidFill>
                  <a:srgbClr val="000000"/>
                </a:solidFill>
                <a:cs typeface="Arial" pitchFamily="34" charset="0"/>
              </a:rPr>
              <a:t>LDL</a:t>
            </a:r>
            <a:r>
              <a:rPr lang="tr-TR" sz="2800" b="1" dirty="0">
                <a:solidFill>
                  <a:srgbClr val="000000"/>
                </a:solidFill>
                <a:cs typeface="Arial" pitchFamily="34" charset="0"/>
              </a:rPr>
              <a:t> ye ulaşamayan yüksek </a:t>
            </a:r>
            <a:r>
              <a:rPr lang="tr-TR" sz="2800" b="1">
                <a:solidFill>
                  <a:srgbClr val="000000"/>
                </a:solidFill>
                <a:cs typeface="Arial" pitchFamily="34" charset="0"/>
              </a:rPr>
              <a:t>riskli hasta (KAH, FH)</a:t>
            </a:r>
            <a:endParaRPr lang="tr-TR" sz="2800" b="1" dirty="0">
              <a:solidFill>
                <a:srgbClr val="000000"/>
              </a:solidFill>
              <a:cs typeface="Arial" pitchFamily="34" charset="0"/>
            </a:endParaRPr>
          </a:p>
          <a:p>
            <a:r>
              <a:rPr lang="tr-TR" b="1" dirty="0">
                <a:solidFill>
                  <a:srgbClr val="000000"/>
                </a:solidFill>
                <a:cs typeface="Arial" pitchFamily="34" charset="0"/>
              </a:rPr>
              <a:t>Tedaviye uyumsuz hasta</a:t>
            </a:r>
          </a:p>
          <a:p>
            <a:r>
              <a:rPr lang="tr-TR" b="1" dirty="0">
                <a:solidFill>
                  <a:srgbClr val="000000"/>
                </a:solidFill>
                <a:cs typeface="Arial" pitchFamily="34" charset="0"/>
              </a:rPr>
              <a:t>Birincil korunmada erken LDL düşürme amaçlı tedavi</a:t>
            </a:r>
          </a:p>
        </p:txBody>
      </p:sp>
    </p:spTree>
    <p:extLst>
      <p:ext uri="{BB962C8B-B14F-4D97-AF65-F5344CB8AC3E}">
        <p14:creationId xmlns:p14="http://schemas.microsoft.com/office/powerpoint/2010/main" val="26761106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EF934-F97E-4DB9-AA31-8F560D626539}"/>
              </a:ext>
            </a:extLst>
          </p:cNvPr>
          <p:cNvSpPr>
            <a:spLocks noGrp="1"/>
          </p:cNvSpPr>
          <p:nvPr>
            <p:ph type="title"/>
          </p:nvPr>
        </p:nvSpPr>
        <p:spPr/>
        <p:txBody>
          <a:bodyPr>
            <a:normAutofit fontScale="90000"/>
          </a:bodyPr>
          <a:lstStyle/>
          <a:p>
            <a:endParaRPr lang="en-GB" dirty="0"/>
          </a:p>
        </p:txBody>
      </p:sp>
      <p:pic>
        <p:nvPicPr>
          <p:cNvPr id="5" name="Content Placeholder 4" descr="A picture containing text, screenshot, monitor, indoor&#10;&#10;Description automatically generated">
            <a:extLst>
              <a:ext uri="{FF2B5EF4-FFF2-40B4-BE49-F238E27FC236}">
                <a16:creationId xmlns:a16="http://schemas.microsoft.com/office/drawing/2014/main" id="{09B80237-47E8-4443-8DF5-397FA493ED52}"/>
              </a:ext>
            </a:extLst>
          </p:cNvPr>
          <p:cNvPicPr>
            <a:picLocks noGrp="1" noChangeAspect="1"/>
          </p:cNvPicPr>
          <p:nvPr>
            <p:ph idx="1"/>
          </p:nvPr>
        </p:nvPicPr>
        <p:blipFill rotWithShape="1">
          <a:blip r:embed="rId2"/>
          <a:srcRect l="18029" t="25491" r="32438" b="30675"/>
          <a:stretch/>
        </p:blipFill>
        <p:spPr>
          <a:xfrm>
            <a:off x="184031" y="195210"/>
            <a:ext cx="11893997" cy="5920582"/>
          </a:xfrm>
        </p:spPr>
      </p:pic>
      <p:sp>
        <p:nvSpPr>
          <p:cNvPr id="3" name="Metin kutusu 2">
            <a:extLst>
              <a:ext uri="{FF2B5EF4-FFF2-40B4-BE49-F238E27FC236}">
                <a16:creationId xmlns:a16="http://schemas.microsoft.com/office/drawing/2014/main" id="{1AEC46F3-3A3B-32E3-0975-585B7CE761DB}"/>
              </a:ext>
            </a:extLst>
          </p:cNvPr>
          <p:cNvSpPr txBox="1"/>
          <p:nvPr/>
        </p:nvSpPr>
        <p:spPr>
          <a:xfrm flipH="1">
            <a:off x="184031" y="6432549"/>
            <a:ext cx="3991891" cy="369332"/>
          </a:xfrm>
          <a:prstGeom prst="rect">
            <a:avLst/>
          </a:prstGeom>
          <a:noFill/>
        </p:spPr>
        <p:txBody>
          <a:bodyPr wrap="square" rtlCol="0">
            <a:spAutoFit/>
          </a:bodyPr>
          <a:lstStyle/>
          <a:p>
            <a:r>
              <a:rPr lang="tr-TR" dirty="0" err="1"/>
              <a:t>Ference</a:t>
            </a:r>
            <a:r>
              <a:rPr lang="tr-TR" dirty="0"/>
              <a:t> ESC 2020</a:t>
            </a:r>
          </a:p>
        </p:txBody>
      </p:sp>
    </p:spTree>
    <p:extLst>
      <p:ext uri="{BB962C8B-B14F-4D97-AF65-F5344CB8AC3E}">
        <p14:creationId xmlns:p14="http://schemas.microsoft.com/office/powerpoint/2010/main" val="364387388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EC969C1F-EF82-4CBC-BEBF-4A9D7BAFC0A0}"/>
              </a:ext>
            </a:extLst>
          </p:cNvPr>
          <p:cNvSpPr>
            <a:spLocks noGrp="1"/>
          </p:cNvSpPr>
          <p:nvPr>
            <p:ph type="title"/>
          </p:nvPr>
        </p:nvSpPr>
        <p:spPr/>
        <p:txBody>
          <a:bodyPr>
            <a:noAutofit/>
          </a:bodyPr>
          <a:lstStyle/>
          <a:p>
            <a:r>
              <a:rPr lang="en-GB" sz="3200" b="1" i="0" dirty="0">
                <a:effectLst/>
                <a:latin typeface="Roboto" panose="02000000000000000000" pitchFamily="2" charset="0"/>
              </a:rPr>
              <a:t>Oral PCSK9 </a:t>
            </a:r>
            <a:r>
              <a:rPr lang="tr-TR" sz="3200" b="1" i="0" dirty="0">
                <a:effectLst/>
                <a:latin typeface="Roboto" panose="02000000000000000000" pitchFamily="2" charset="0"/>
              </a:rPr>
              <a:t>inhibitörleri</a:t>
            </a:r>
            <a:br>
              <a:rPr lang="en-GB" sz="3200" b="1" i="0" dirty="0">
                <a:effectLst/>
                <a:latin typeface="Roboto" panose="02000000000000000000" pitchFamily="2" charset="0"/>
              </a:rPr>
            </a:br>
            <a:endParaRPr lang="tr-TR" sz="3200" b="1" dirty="0"/>
          </a:p>
        </p:txBody>
      </p:sp>
      <p:sp>
        <p:nvSpPr>
          <p:cNvPr id="6" name="İçerik Yer Tutucusu 5">
            <a:extLst>
              <a:ext uri="{FF2B5EF4-FFF2-40B4-BE49-F238E27FC236}">
                <a16:creationId xmlns:a16="http://schemas.microsoft.com/office/drawing/2014/main" id="{D796043C-9CF2-4BB3-B7E5-DFB73E7D265C}"/>
              </a:ext>
            </a:extLst>
          </p:cNvPr>
          <p:cNvSpPr>
            <a:spLocks noGrp="1"/>
          </p:cNvSpPr>
          <p:nvPr>
            <p:ph sz="half" idx="1"/>
          </p:nvPr>
        </p:nvSpPr>
        <p:spPr>
          <a:xfrm>
            <a:off x="225664" y="1455511"/>
            <a:ext cx="7851536" cy="4351338"/>
          </a:xfrm>
        </p:spPr>
        <p:txBody>
          <a:bodyPr>
            <a:normAutofit/>
          </a:bodyPr>
          <a:lstStyle/>
          <a:p>
            <a:endParaRPr lang="tr-TR" b="0" i="0" dirty="0">
              <a:effectLst/>
              <a:latin typeface="HelveticaNeue-Light"/>
            </a:endParaRPr>
          </a:p>
          <a:p>
            <a:r>
              <a:rPr lang="tr-TR" b="0" i="0" dirty="0">
                <a:effectLst/>
                <a:latin typeface="HelveticaNeue-Light"/>
              </a:rPr>
              <a:t>Önceki formüllerde biyoyararlanım düşük</a:t>
            </a:r>
          </a:p>
          <a:p>
            <a:r>
              <a:rPr lang="tr-TR" dirty="0">
                <a:latin typeface="HelveticaNeue-Light"/>
              </a:rPr>
              <a:t>Yeni </a:t>
            </a:r>
            <a:r>
              <a:rPr lang="tr-TR" dirty="0" err="1">
                <a:latin typeface="HelveticaNeue-Light"/>
              </a:rPr>
              <a:t>tricyclic</a:t>
            </a:r>
            <a:r>
              <a:rPr lang="tr-TR" dirty="0">
                <a:latin typeface="HelveticaNeue-Light"/>
              </a:rPr>
              <a:t> </a:t>
            </a:r>
            <a:r>
              <a:rPr lang="tr-TR" dirty="0" err="1">
                <a:latin typeface="HelveticaNeue-Light"/>
              </a:rPr>
              <a:t>peptide</a:t>
            </a:r>
            <a:r>
              <a:rPr lang="tr-TR" dirty="0">
                <a:latin typeface="HelveticaNeue-Light"/>
              </a:rPr>
              <a:t> geliştirildi</a:t>
            </a:r>
            <a:endParaRPr lang="tr-TR" b="0" i="0" dirty="0">
              <a:effectLst/>
              <a:latin typeface="HelveticaNeue-Light"/>
            </a:endParaRPr>
          </a:p>
          <a:p>
            <a:r>
              <a:rPr lang="en-US" sz="3200" b="0" i="0" dirty="0">
                <a:effectLst/>
                <a:latin typeface="OpenSans-Regular"/>
              </a:rPr>
              <a:t>MK-0616 (10 </a:t>
            </a:r>
            <a:r>
              <a:rPr lang="tr-TR" sz="3200" b="0" i="0" dirty="0" err="1">
                <a:effectLst/>
                <a:latin typeface="OpenSans-Regular"/>
              </a:rPr>
              <a:t>or</a:t>
            </a:r>
            <a:r>
              <a:rPr lang="en-US" sz="3200" b="0" i="0" dirty="0">
                <a:effectLst/>
                <a:latin typeface="OpenSans-Regular"/>
              </a:rPr>
              <a:t> 20 mg)</a:t>
            </a:r>
            <a:r>
              <a:rPr lang="tr-TR" sz="3200" b="0" i="0" dirty="0">
                <a:effectLst/>
                <a:latin typeface="OpenSans-Regular"/>
              </a:rPr>
              <a:t> LDL-C 65 % düşürür </a:t>
            </a:r>
          </a:p>
          <a:p>
            <a:r>
              <a:rPr lang="tr-TR" sz="3200" dirty="0" err="1">
                <a:latin typeface="OpenSans-Regular"/>
              </a:rPr>
              <a:t>Phase</a:t>
            </a:r>
            <a:r>
              <a:rPr lang="tr-TR" sz="3200" dirty="0">
                <a:latin typeface="OpenSans-Regular"/>
              </a:rPr>
              <a:t> 2b</a:t>
            </a:r>
          </a:p>
          <a:p>
            <a:r>
              <a:rPr lang="tr-TR" sz="3200" b="0" i="0" dirty="0">
                <a:effectLst/>
                <a:latin typeface="OpenSans-Regular"/>
              </a:rPr>
              <a:t>Şimdilik güvenli</a:t>
            </a:r>
            <a:endParaRPr lang="en-US" sz="4800" b="0" i="0" dirty="0">
              <a:effectLst/>
              <a:latin typeface="OpenSans-Regular"/>
            </a:endParaRPr>
          </a:p>
          <a:p>
            <a:endParaRPr lang="tr-TR" dirty="0"/>
          </a:p>
        </p:txBody>
      </p:sp>
      <p:sp>
        <p:nvSpPr>
          <p:cNvPr id="3" name="İçerik Yer Tutucusu 2">
            <a:extLst>
              <a:ext uri="{FF2B5EF4-FFF2-40B4-BE49-F238E27FC236}">
                <a16:creationId xmlns:a16="http://schemas.microsoft.com/office/drawing/2014/main" id="{1E0878D6-EA09-5A34-FF45-4D9CDEC6EE71}"/>
              </a:ext>
            </a:extLst>
          </p:cNvPr>
          <p:cNvSpPr>
            <a:spLocks noGrp="1"/>
          </p:cNvSpPr>
          <p:nvPr>
            <p:ph sz="half" idx="2"/>
          </p:nvPr>
        </p:nvSpPr>
        <p:spPr>
          <a:xfrm>
            <a:off x="9525000" y="2677885"/>
            <a:ext cx="1828800" cy="3499077"/>
          </a:xfrm>
        </p:spPr>
        <p:txBody>
          <a:bodyPr/>
          <a:lstStyle/>
          <a:p>
            <a:endParaRPr lang="tr-TR" dirty="0"/>
          </a:p>
        </p:txBody>
      </p:sp>
      <p:sp>
        <p:nvSpPr>
          <p:cNvPr id="8" name="Metin kutusu 7">
            <a:extLst>
              <a:ext uri="{FF2B5EF4-FFF2-40B4-BE49-F238E27FC236}">
                <a16:creationId xmlns:a16="http://schemas.microsoft.com/office/drawing/2014/main" id="{0E14577F-5D5C-4356-A136-4D31DD053AF9}"/>
              </a:ext>
            </a:extLst>
          </p:cNvPr>
          <p:cNvSpPr txBox="1"/>
          <p:nvPr/>
        </p:nvSpPr>
        <p:spPr>
          <a:xfrm>
            <a:off x="552235" y="6308209"/>
            <a:ext cx="6097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effectLst/>
                <a:uLnTx/>
                <a:uFillTx/>
                <a:latin typeface="HelveticaNeue-Light"/>
                <a:ea typeface="+mn-ea"/>
                <a:cs typeface="+mn-cs"/>
              </a:rPr>
              <a:t>DG Johns</a:t>
            </a:r>
            <a:r>
              <a:rPr kumimoji="0" lang="tr-TR" sz="1800" b="0" i="0" u="none" strike="noStrike" kern="1200" cap="none" spc="0" normalizeH="0" baseline="0" noProof="0" dirty="0">
                <a:ln>
                  <a:noFill/>
                </a:ln>
                <a:effectLst/>
                <a:uLnTx/>
                <a:uFillTx/>
                <a:latin typeface="HelveticaNeue-Light"/>
                <a:ea typeface="+mn-ea"/>
                <a:cs typeface="+mn-cs"/>
              </a:rPr>
              <a:t> AHA 2021</a:t>
            </a:r>
            <a:endParaRPr kumimoji="0" lang="en-GB" sz="1800" b="0" i="0" u="none" strike="noStrike" kern="1200" cap="none" spc="0" normalizeH="0" baseline="0" noProof="0" dirty="0">
              <a:ln>
                <a:noFill/>
              </a:ln>
              <a:effectLst/>
              <a:uLnTx/>
              <a:uFillTx/>
              <a:latin typeface="Calibri" panose="020F0502020204030204"/>
              <a:ea typeface="+mn-ea"/>
              <a:cs typeface="+mn-cs"/>
            </a:endParaRPr>
          </a:p>
        </p:txBody>
      </p:sp>
      <p:pic>
        <p:nvPicPr>
          <p:cNvPr id="2" name="İçerik Yer Tutucusu 4">
            <a:extLst>
              <a:ext uri="{FF2B5EF4-FFF2-40B4-BE49-F238E27FC236}">
                <a16:creationId xmlns:a16="http://schemas.microsoft.com/office/drawing/2014/main" id="{FB35C7A7-B635-31D3-A250-98311718324E}"/>
              </a:ext>
            </a:extLst>
          </p:cNvPr>
          <p:cNvPicPr>
            <a:picLocks noChangeAspect="1"/>
          </p:cNvPicPr>
          <p:nvPr/>
        </p:nvPicPr>
        <p:blipFill rotWithShape="1">
          <a:blip r:embed="rId2"/>
          <a:srcRect l="28308" t="27724" r="29138" b="14939"/>
          <a:stretch/>
        </p:blipFill>
        <p:spPr>
          <a:xfrm>
            <a:off x="7676011" y="2130880"/>
            <a:ext cx="4078979" cy="3091543"/>
          </a:xfrm>
          <a:prstGeom prst="rect">
            <a:avLst/>
          </a:prstGeom>
        </p:spPr>
      </p:pic>
    </p:spTree>
    <p:extLst>
      <p:ext uri="{BB962C8B-B14F-4D97-AF65-F5344CB8AC3E}">
        <p14:creationId xmlns:p14="http://schemas.microsoft.com/office/powerpoint/2010/main" val="30224877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9B637B-C8A1-4B6B-8585-234FF63CBA7C}"/>
              </a:ext>
            </a:extLst>
          </p:cNvPr>
          <p:cNvSpPr>
            <a:spLocks noGrp="1"/>
          </p:cNvSpPr>
          <p:nvPr>
            <p:ph type="title"/>
          </p:nvPr>
        </p:nvSpPr>
        <p:spPr>
          <a:xfrm>
            <a:off x="0" y="-59418"/>
            <a:ext cx="10515600" cy="1054842"/>
          </a:xfrm>
        </p:spPr>
        <p:txBody>
          <a:bodyPr/>
          <a:lstStyle/>
          <a:p>
            <a:r>
              <a:rPr lang="tr-TR" b="1"/>
              <a:t>PCSK9 inhibitörleri</a:t>
            </a:r>
            <a:endParaRPr lang="tr-TR" b="1" dirty="0"/>
          </a:p>
        </p:txBody>
      </p:sp>
      <p:graphicFrame>
        <p:nvGraphicFramePr>
          <p:cNvPr id="4" name="Tablo 4">
            <a:extLst>
              <a:ext uri="{FF2B5EF4-FFF2-40B4-BE49-F238E27FC236}">
                <a16:creationId xmlns:a16="http://schemas.microsoft.com/office/drawing/2014/main" id="{5F3852C3-CC8D-4D6A-BB00-A728946DBE88}"/>
              </a:ext>
            </a:extLst>
          </p:cNvPr>
          <p:cNvGraphicFramePr>
            <a:graphicFrameLocks noGrp="1"/>
          </p:cNvGraphicFramePr>
          <p:nvPr>
            <p:ph idx="1"/>
            <p:extLst>
              <p:ext uri="{D42A27DB-BD31-4B8C-83A1-F6EECF244321}">
                <p14:modId xmlns:p14="http://schemas.microsoft.com/office/powerpoint/2010/main" val="1614809000"/>
              </p:ext>
            </p:extLst>
          </p:nvPr>
        </p:nvGraphicFramePr>
        <p:xfrm>
          <a:off x="86810" y="795203"/>
          <a:ext cx="12018379" cy="5976157"/>
        </p:xfrm>
        <a:graphic>
          <a:graphicData uri="http://schemas.openxmlformats.org/drawingml/2006/table">
            <a:tbl>
              <a:tblPr firstRow="1" bandRow="1">
                <a:tableStyleId>{5C22544A-7EE6-4342-B048-85BDC9FD1C3A}</a:tableStyleId>
              </a:tblPr>
              <a:tblGrid>
                <a:gridCol w="4006219">
                  <a:extLst>
                    <a:ext uri="{9D8B030D-6E8A-4147-A177-3AD203B41FA5}">
                      <a16:colId xmlns:a16="http://schemas.microsoft.com/office/drawing/2014/main" val="2436536209"/>
                    </a:ext>
                  </a:extLst>
                </a:gridCol>
                <a:gridCol w="4048211">
                  <a:extLst>
                    <a:ext uri="{9D8B030D-6E8A-4147-A177-3AD203B41FA5}">
                      <a16:colId xmlns:a16="http://schemas.microsoft.com/office/drawing/2014/main" val="684614118"/>
                    </a:ext>
                  </a:extLst>
                </a:gridCol>
                <a:gridCol w="3963949">
                  <a:extLst>
                    <a:ext uri="{9D8B030D-6E8A-4147-A177-3AD203B41FA5}">
                      <a16:colId xmlns:a16="http://schemas.microsoft.com/office/drawing/2014/main" val="4115965255"/>
                    </a:ext>
                  </a:extLst>
                </a:gridCol>
              </a:tblGrid>
              <a:tr h="787357">
                <a:tc>
                  <a:txBody>
                    <a:bodyPr/>
                    <a:lstStyle/>
                    <a:p>
                      <a:endParaRPr lang="tr-TR"/>
                    </a:p>
                  </a:txBody>
                  <a:tcPr/>
                </a:tc>
                <a:tc>
                  <a:txBody>
                    <a:bodyPr/>
                    <a:lstStyle/>
                    <a:p>
                      <a:r>
                        <a:rPr lang="tr-TR" dirty="0" err="1"/>
                        <a:t>Pros</a:t>
                      </a:r>
                      <a:endParaRPr lang="tr-TR" dirty="0"/>
                    </a:p>
                  </a:txBody>
                  <a:tcPr/>
                </a:tc>
                <a:tc>
                  <a:txBody>
                    <a:bodyPr/>
                    <a:lstStyle/>
                    <a:p>
                      <a:r>
                        <a:rPr lang="tr-TR" dirty="0" err="1"/>
                        <a:t>Cons</a:t>
                      </a:r>
                      <a:endParaRPr lang="tr-TR" dirty="0"/>
                    </a:p>
                  </a:txBody>
                  <a:tcPr/>
                </a:tc>
                <a:extLst>
                  <a:ext uri="{0D108BD9-81ED-4DB2-BD59-A6C34878D82A}">
                    <a16:rowId xmlns:a16="http://schemas.microsoft.com/office/drawing/2014/main" val="3969901739"/>
                  </a:ext>
                </a:extLst>
              </a:tr>
              <a:tr h="1145400">
                <a:tc>
                  <a:txBody>
                    <a:bodyPr/>
                    <a:lstStyle/>
                    <a:p>
                      <a:r>
                        <a:rPr lang="tr-TR" b="1" dirty="0" err="1"/>
                        <a:t>Monoclonal</a:t>
                      </a:r>
                      <a:r>
                        <a:rPr lang="tr-TR" b="1" dirty="0"/>
                        <a:t> </a:t>
                      </a:r>
                      <a:r>
                        <a:rPr lang="tr-TR" b="1" dirty="0" err="1"/>
                        <a:t>antibodies</a:t>
                      </a:r>
                      <a:r>
                        <a:rPr lang="tr-TR" b="1" dirty="0"/>
                        <a:t>:</a:t>
                      </a:r>
                    </a:p>
                    <a:p>
                      <a:r>
                        <a:rPr lang="tr-TR" b="1" dirty="0" err="1"/>
                        <a:t>Alirocumab,Evolocumab</a:t>
                      </a:r>
                      <a:endParaRPr lang="tr-TR" b="1" dirty="0"/>
                    </a:p>
                  </a:txBody>
                  <a:tcPr/>
                </a:tc>
                <a:tc>
                  <a:txBody>
                    <a:bodyPr/>
                    <a:lstStyle/>
                    <a:p>
                      <a:r>
                        <a:rPr lang="tr-TR" b="1" dirty="0"/>
                        <a:t>KV olay azaltır</a:t>
                      </a:r>
                    </a:p>
                    <a:p>
                      <a:r>
                        <a:rPr lang="tr-TR" b="1" dirty="0"/>
                        <a:t>FDA, EMA onaylı</a:t>
                      </a:r>
                    </a:p>
                  </a:txBody>
                  <a:tcPr/>
                </a:tc>
                <a:tc>
                  <a:txBody>
                    <a:bodyPr/>
                    <a:lstStyle/>
                    <a:p>
                      <a:r>
                        <a:rPr lang="tr-TR" b="1" dirty="0"/>
                        <a:t>Ayda 1-2 enjeksiyon</a:t>
                      </a:r>
                    </a:p>
                    <a:p>
                      <a:r>
                        <a:rPr lang="tr-TR" b="1" dirty="0"/>
                        <a:t>Maliyet</a:t>
                      </a:r>
                    </a:p>
                  </a:txBody>
                  <a:tcPr/>
                </a:tc>
                <a:extLst>
                  <a:ext uri="{0D108BD9-81ED-4DB2-BD59-A6C34878D82A}">
                    <a16:rowId xmlns:a16="http://schemas.microsoft.com/office/drawing/2014/main" val="3396762022"/>
                  </a:ext>
                </a:extLst>
              </a:tr>
              <a:tr h="1145400">
                <a:tc>
                  <a:txBody>
                    <a:bodyPr/>
                    <a:lstStyle/>
                    <a:p>
                      <a:r>
                        <a:rPr lang="tr-TR" b="1" dirty="0" err="1"/>
                        <a:t>SiRNA</a:t>
                      </a:r>
                      <a:r>
                        <a:rPr lang="tr-TR" b="1" dirty="0"/>
                        <a:t>:</a:t>
                      </a:r>
                    </a:p>
                    <a:p>
                      <a:r>
                        <a:rPr lang="tr-TR" b="1" dirty="0" err="1"/>
                        <a:t>Inclisiran</a:t>
                      </a:r>
                      <a:endParaRPr lang="tr-TR" b="1" dirty="0"/>
                    </a:p>
                  </a:txBody>
                  <a:tcPr/>
                </a:tc>
                <a:tc>
                  <a:txBody>
                    <a:bodyPr/>
                    <a:lstStyle/>
                    <a:p>
                      <a:r>
                        <a:rPr lang="tr-TR" b="1" dirty="0"/>
                        <a:t>Yılda 2 enjeksiyon</a:t>
                      </a:r>
                    </a:p>
                    <a:p>
                      <a:r>
                        <a:rPr lang="tr-TR" b="1" dirty="0"/>
                        <a:t>Faz III de etkin güvenli</a:t>
                      </a:r>
                    </a:p>
                  </a:txBody>
                  <a:tcPr/>
                </a:tc>
                <a:tc>
                  <a:txBody>
                    <a:bodyPr/>
                    <a:lstStyle/>
                    <a:p>
                      <a:r>
                        <a:rPr lang="tr-TR" b="1" dirty="0"/>
                        <a:t>KV sonlanım? </a:t>
                      </a:r>
                    </a:p>
                    <a:p>
                      <a:endParaRPr lang="tr-TR" b="1" dirty="0"/>
                    </a:p>
                  </a:txBody>
                  <a:tcPr/>
                </a:tc>
                <a:extLst>
                  <a:ext uri="{0D108BD9-81ED-4DB2-BD59-A6C34878D82A}">
                    <a16:rowId xmlns:a16="http://schemas.microsoft.com/office/drawing/2014/main" val="4104446362"/>
                  </a:ext>
                </a:extLst>
              </a:tr>
              <a:tr h="654387">
                <a:tc>
                  <a:txBody>
                    <a:bodyPr/>
                    <a:lstStyle/>
                    <a:p>
                      <a:r>
                        <a:rPr lang="tr-TR" b="1" dirty="0"/>
                        <a:t>Oral </a:t>
                      </a:r>
                      <a:r>
                        <a:rPr lang="tr-TR" b="1" dirty="0" err="1"/>
                        <a:t>peptides</a:t>
                      </a:r>
                      <a:endParaRPr lang="tr-TR" b="1" dirty="0"/>
                    </a:p>
                  </a:txBody>
                  <a:tcPr/>
                </a:tc>
                <a:tc>
                  <a:txBody>
                    <a:bodyPr/>
                    <a:lstStyle/>
                    <a:p>
                      <a:r>
                        <a:rPr lang="tr-TR" b="1" dirty="0"/>
                        <a:t>kolay</a:t>
                      </a:r>
                    </a:p>
                  </a:txBody>
                  <a:tcPr/>
                </a:tc>
                <a:tc>
                  <a:txBody>
                    <a:bodyPr/>
                    <a:lstStyle/>
                    <a:p>
                      <a:r>
                        <a:rPr lang="tr-TR" b="1" dirty="0"/>
                        <a:t>Faz I-II</a:t>
                      </a:r>
                    </a:p>
                    <a:p>
                      <a:r>
                        <a:rPr lang="tr-TR" b="1" dirty="0" err="1"/>
                        <a:t>Bioavailibility</a:t>
                      </a:r>
                      <a:endParaRPr lang="tr-TR" b="1" dirty="0"/>
                    </a:p>
                  </a:txBody>
                  <a:tcPr/>
                </a:tc>
                <a:extLst>
                  <a:ext uri="{0D108BD9-81ED-4DB2-BD59-A6C34878D82A}">
                    <a16:rowId xmlns:a16="http://schemas.microsoft.com/office/drawing/2014/main" val="318307114"/>
                  </a:ext>
                </a:extLst>
              </a:tr>
              <a:tr h="654387">
                <a:tc>
                  <a:txBody>
                    <a:bodyPr/>
                    <a:lstStyle/>
                    <a:p>
                      <a:r>
                        <a:rPr lang="tr-TR" b="1" dirty="0" err="1"/>
                        <a:t>Antisense</a:t>
                      </a:r>
                      <a:r>
                        <a:rPr lang="tr-TR" b="1" dirty="0"/>
                        <a:t> </a:t>
                      </a:r>
                      <a:r>
                        <a:rPr lang="tr-TR" b="1" dirty="0" err="1"/>
                        <a:t>oligonucleotides</a:t>
                      </a:r>
                      <a:endParaRPr lang="tr-TR" b="1" dirty="0"/>
                    </a:p>
                  </a:txBody>
                  <a:tcPr/>
                </a:tc>
                <a:tc>
                  <a:txBody>
                    <a:bodyPr/>
                    <a:lstStyle/>
                    <a:p>
                      <a:endParaRPr lang="tr-TR" b="1" dirty="0"/>
                    </a:p>
                  </a:txBody>
                  <a:tcPr/>
                </a:tc>
                <a:tc>
                  <a:txBody>
                    <a:bodyPr/>
                    <a:lstStyle/>
                    <a:p>
                      <a:r>
                        <a:rPr lang="tr-TR" b="1" dirty="0"/>
                        <a:t>Faz I-II</a:t>
                      </a:r>
                    </a:p>
                  </a:txBody>
                  <a:tcPr/>
                </a:tc>
                <a:extLst>
                  <a:ext uri="{0D108BD9-81ED-4DB2-BD59-A6C34878D82A}">
                    <a16:rowId xmlns:a16="http://schemas.microsoft.com/office/drawing/2014/main" val="749575078"/>
                  </a:ext>
                </a:extLst>
              </a:tr>
              <a:tr h="934839">
                <a:tc>
                  <a:txBody>
                    <a:bodyPr/>
                    <a:lstStyle/>
                    <a:p>
                      <a:r>
                        <a:rPr lang="tr-TR" b="1" dirty="0"/>
                        <a:t>Aşı</a:t>
                      </a:r>
                    </a:p>
                  </a:txBody>
                  <a:tcPr/>
                </a:tc>
                <a:tc>
                  <a:txBody>
                    <a:bodyPr/>
                    <a:lstStyle/>
                    <a:p>
                      <a:r>
                        <a:rPr lang="tr-TR" b="1" dirty="0"/>
                        <a:t>Yılda 1</a:t>
                      </a:r>
                    </a:p>
                  </a:txBody>
                  <a:tcPr/>
                </a:tc>
                <a:tc>
                  <a:txBody>
                    <a:bodyPr/>
                    <a:lstStyle/>
                    <a:p>
                      <a:r>
                        <a:rPr lang="tr-TR" b="1" dirty="0"/>
                        <a:t>Faz I</a:t>
                      </a:r>
                    </a:p>
                  </a:txBody>
                  <a:tcPr/>
                </a:tc>
                <a:extLst>
                  <a:ext uri="{0D108BD9-81ED-4DB2-BD59-A6C34878D82A}">
                    <a16:rowId xmlns:a16="http://schemas.microsoft.com/office/drawing/2014/main" val="3766168798"/>
                  </a:ext>
                </a:extLst>
              </a:tr>
              <a:tr h="654387">
                <a:tc>
                  <a:txBody>
                    <a:bodyPr/>
                    <a:lstStyle/>
                    <a:p>
                      <a:r>
                        <a:rPr lang="tr-TR" b="1" dirty="0"/>
                        <a:t>CRISPR </a:t>
                      </a:r>
                      <a:r>
                        <a:rPr lang="tr-TR" b="1" dirty="0" err="1"/>
                        <a:t>base</a:t>
                      </a:r>
                      <a:r>
                        <a:rPr lang="tr-TR" b="1" dirty="0"/>
                        <a:t> </a:t>
                      </a:r>
                      <a:r>
                        <a:rPr lang="tr-TR" b="1" dirty="0" err="1"/>
                        <a:t>editing</a:t>
                      </a:r>
                      <a:endParaRPr lang="tr-TR" b="1" dirty="0"/>
                    </a:p>
                  </a:txBody>
                  <a:tcPr/>
                </a:tc>
                <a:tc>
                  <a:txBody>
                    <a:bodyPr/>
                    <a:lstStyle/>
                    <a:p>
                      <a:r>
                        <a:rPr lang="tr-TR" b="1" dirty="0"/>
                        <a:t>Ömürde 1</a:t>
                      </a:r>
                    </a:p>
                  </a:txBody>
                  <a:tcPr/>
                </a:tc>
                <a:tc>
                  <a:txBody>
                    <a:bodyPr/>
                    <a:lstStyle/>
                    <a:p>
                      <a:r>
                        <a:rPr lang="tr-TR" b="1" dirty="0"/>
                        <a:t>Etik, güvenlik</a:t>
                      </a:r>
                    </a:p>
                  </a:txBody>
                  <a:tcPr/>
                </a:tc>
                <a:extLst>
                  <a:ext uri="{0D108BD9-81ED-4DB2-BD59-A6C34878D82A}">
                    <a16:rowId xmlns:a16="http://schemas.microsoft.com/office/drawing/2014/main" val="2306486854"/>
                  </a:ext>
                </a:extLst>
              </a:tr>
            </a:tbl>
          </a:graphicData>
        </a:graphic>
      </p:graphicFrame>
    </p:spTree>
    <p:extLst>
      <p:ext uri="{BB962C8B-B14F-4D97-AF65-F5344CB8AC3E}">
        <p14:creationId xmlns:p14="http://schemas.microsoft.com/office/powerpoint/2010/main" val="3011533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2020A3-19C8-3E7F-C125-4FDD335670BF}"/>
              </a:ext>
            </a:extLst>
          </p:cNvPr>
          <p:cNvSpPr>
            <a:spLocks noGrp="1"/>
          </p:cNvSpPr>
          <p:nvPr>
            <p:ph type="title"/>
          </p:nvPr>
        </p:nvSpPr>
        <p:spPr/>
        <p:txBody>
          <a:bodyPr/>
          <a:lstStyle/>
          <a:p>
            <a:r>
              <a:rPr lang="tr-TR" b="1" dirty="0"/>
              <a:t>Gen düzenlenmesi:</a:t>
            </a:r>
          </a:p>
        </p:txBody>
      </p:sp>
      <p:sp>
        <p:nvSpPr>
          <p:cNvPr id="3" name="İçerik Yer Tutucusu 2">
            <a:extLst>
              <a:ext uri="{FF2B5EF4-FFF2-40B4-BE49-F238E27FC236}">
                <a16:creationId xmlns:a16="http://schemas.microsoft.com/office/drawing/2014/main" id="{DEA13B87-0685-8F12-13B1-725E7A602014}"/>
              </a:ext>
            </a:extLst>
          </p:cNvPr>
          <p:cNvSpPr>
            <a:spLocks noGrp="1"/>
          </p:cNvSpPr>
          <p:nvPr>
            <p:ph sz="half" idx="1"/>
          </p:nvPr>
        </p:nvSpPr>
        <p:spPr/>
        <p:txBody>
          <a:bodyPr/>
          <a:lstStyle/>
          <a:p>
            <a:pPr algn="l"/>
            <a:r>
              <a:rPr lang="tr-TR" sz="2800" b="0" i="0" u="none" strike="noStrike" baseline="0" dirty="0">
                <a:latin typeface="MinionPro-Regular"/>
              </a:rPr>
              <a:t>Amaç hedeflenen </a:t>
            </a:r>
            <a:r>
              <a:rPr lang="en-US" sz="2800" b="0" i="0" u="none" strike="noStrike" baseline="0" dirty="0">
                <a:latin typeface="MinionPro-Regular"/>
              </a:rPr>
              <a:t>DNA se</a:t>
            </a:r>
            <a:r>
              <a:rPr lang="tr-TR" sz="2800" b="0" i="0" u="none" strike="noStrike" baseline="0" dirty="0" err="1">
                <a:latin typeface="MinionPro-Regular"/>
              </a:rPr>
              <a:t>kansını</a:t>
            </a:r>
            <a:r>
              <a:rPr lang="tr-TR" sz="2800" b="0" i="0" u="none" strike="noStrike" baseline="0" dirty="0">
                <a:latin typeface="MinionPro-Regular"/>
              </a:rPr>
              <a:t> yeni ve istenen </a:t>
            </a:r>
            <a:r>
              <a:rPr lang="en-US" sz="2800" b="0" i="0" u="none" strike="noStrike" baseline="0" dirty="0">
                <a:latin typeface="MinionPro-Regular"/>
              </a:rPr>
              <a:t>DNA se</a:t>
            </a:r>
            <a:r>
              <a:rPr lang="tr-TR" sz="2800" b="0" i="0" u="none" strike="noStrike" baseline="0" dirty="0" err="1">
                <a:latin typeface="MinionPro-Regular"/>
              </a:rPr>
              <a:t>kansına</a:t>
            </a:r>
            <a:r>
              <a:rPr lang="tr-TR" sz="2800" b="0" i="0" u="none" strike="noStrike" baseline="0" dirty="0">
                <a:latin typeface="MinionPro-Regular"/>
              </a:rPr>
              <a:t> çevirmek</a:t>
            </a:r>
            <a:endParaRPr lang="tr-TR" dirty="0"/>
          </a:p>
        </p:txBody>
      </p:sp>
      <p:pic>
        <p:nvPicPr>
          <p:cNvPr id="5" name="Picture 3">
            <a:extLst>
              <a:ext uri="{FF2B5EF4-FFF2-40B4-BE49-F238E27FC236}">
                <a16:creationId xmlns:a16="http://schemas.microsoft.com/office/drawing/2014/main" id="{8D346EBC-8CDC-20C7-83F9-ADBEB8DA3B2E}"/>
              </a:ext>
            </a:extLst>
          </p:cNvPr>
          <p:cNvPicPr>
            <a:picLocks noGrp="1" noChangeAspect="1"/>
          </p:cNvPicPr>
          <p:nvPr>
            <p:ph sz="half" idx="2"/>
          </p:nvPr>
        </p:nvPicPr>
        <p:blipFill rotWithShape="1">
          <a:blip r:embed="rId2"/>
          <a:srcRect l="21940" t="20437" r="26263" b="36520"/>
          <a:stretch/>
        </p:blipFill>
        <p:spPr>
          <a:xfrm>
            <a:off x="6172200" y="1825625"/>
            <a:ext cx="5181600" cy="3007624"/>
          </a:xfrm>
          <a:prstGeom prst="rect">
            <a:avLst/>
          </a:prstGeom>
        </p:spPr>
      </p:pic>
    </p:spTree>
    <p:extLst>
      <p:ext uri="{BB962C8B-B14F-4D97-AF65-F5344CB8AC3E}">
        <p14:creationId xmlns:p14="http://schemas.microsoft.com/office/powerpoint/2010/main" val="1267975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B828FF-16B9-B85C-17B3-A23E15A3F035}"/>
              </a:ext>
            </a:extLst>
          </p:cNvPr>
          <p:cNvSpPr>
            <a:spLocks noGrp="1"/>
          </p:cNvSpPr>
          <p:nvPr>
            <p:ph type="title"/>
          </p:nvPr>
        </p:nvSpPr>
        <p:spPr/>
        <p:txBody>
          <a:bodyPr/>
          <a:lstStyle/>
          <a:p>
            <a:r>
              <a:rPr lang="tr-TR" b="1" dirty="0"/>
              <a:t>LDL-C düşürmek için gen düzenlenmesi:</a:t>
            </a:r>
          </a:p>
        </p:txBody>
      </p:sp>
      <p:sp>
        <p:nvSpPr>
          <p:cNvPr id="3" name="İçerik Yer Tutucusu 2">
            <a:extLst>
              <a:ext uri="{FF2B5EF4-FFF2-40B4-BE49-F238E27FC236}">
                <a16:creationId xmlns:a16="http://schemas.microsoft.com/office/drawing/2014/main" id="{3100FA2F-5815-BCC2-5FD2-2C25138880C9}"/>
              </a:ext>
            </a:extLst>
          </p:cNvPr>
          <p:cNvSpPr>
            <a:spLocks noGrp="1"/>
          </p:cNvSpPr>
          <p:nvPr>
            <p:ph idx="1"/>
          </p:nvPr>
        </p:nvSpPr>
        <p:spPr/>
        <p:txBody>
          <a:bodyPr/>
          <a:lstStyle/>
          <a:p>
            <a:r>
              <a:rPr lang="tr-TR" dirty="0">
                <a:solidFill>
                  <a:srgbClr val="2A2A2A"/>
                </a:solidFill>
                <a:effectLst/>
                <a:ea typeface="Calibri" panose="020F0502020204030204" pitchFamily="34" charset="0"/>
              </a:rPr>
              <a:t>PCSK9 genini bloke ederek sentezini önlemek</a:t>
            </a:r>
          </a:p>
          <a:p>
            <a:r>
              <a:rPr lang="tr-TR" dirty="0">
                <a:solidFill>
                  <a:srgbClr val="2A2A2A"/>
                </a:solidFill>
                <a:ea typeface="Calibri" panose="020F0502020204030204" pitchFamily="34" charset="0"/>
              </a:rPr>
              <a:t>Bu şekilde kalıcı LDL düşüşü sağlamak</a:t>
            </a:r>
            <a:endParaRPr lang="tr-TR" dirty="0">
              <a:solidFill>
                <a:srgbClr val="231F20"/>
              </a:solidFill>
              <a:ea typeface="Calibri" panose="020F0502020204030204" pitchFamily="34" charset="0"/>
            </a:endParaRPr>
          </a:p>
        </p:txBody>
      </p:sp>
      <p:pic>
        <p:nvPicPr>
          <p:cNvPr id="4" name="İçerik Yer Tutucusu 4">
            <a:extLst>
              <a:ext uri="{FF2B5EF4-FFF2-40B4-BE49-F238E27FC236}">
                <a16:creationId xmlns:a16="http://schemas.microsoft.com/office/drawing/2014/main" id="{C56755C8-4EB9-AB8B-E7A3-3F5A39DA63E5}"/>
              </a:ext>
            </a:extLst>
          </p:cNvPr>
          <p:cNvPicPr>
            <a:picLocks noChangeAspect="1"/>
          </p:cNvPicPr>
          <p:nvPr/>
        </p:nvPicPr>
        <p:blipFill rotWithShape="1">
          <a:blip r:embed="rId2"/>
          <a:srcRect l="15101" t="24089" r="21434" b="49393"/>
          <a:stretch/>
        </p:blipFill>
        <p:spPr>
          <a:xfrm>
            <a:off x="127596" y="3108666"/>
            <a:ext cx="11632007" cy="2733906"/>
          </a:xfrm>
          <a:prstGeom prst="rect">
            <a:avLst/>
          </a:prstGeom>
        </p:spPr>
      </p:pic>
    </p:spTree>
    <p:extLst>
      <p:ext uri="{BB962C8B-B14F-4D97-AF65-F5344CB8AC3E}">
        <p14:creationId xmlns:p14="http://schemas.microsoft.com/office/powerpoint/2010/main" val="2791256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0A95E6-C126-4121-B3FE-B6FFABEE617E}"/>
              </a:ext>
            </a:extLst>
          </p:cNvPr>
          <p:cNvSpPr>
            <a:spLocks noGrp="1"/>
          </p:cNvSpPr>
          <p:nvPr>
            <p:ph type="title"/>
          </p:nvPr>
        </p:nvSpPr>
        <p:spPr>
          <a:xfrm>
            <a:off x="0" y="206796"/>
            <a:ext cx="12002814" cy="1143000"/>
          </a:xfrm>
        </p:spPr>
        <p:txBody>
          <a:bodyPr>
            <a:normAutofit/>
          </a:bodyPr>
          <a:lstStyle/>
          <a:p>
            <a:r>
              <a:rPr lang="tr-TR" sz="2800" dirty="0"/>
              <a:t>Maymunlarda </a:t>
            </a:r>
            <a:r>
              <a:rPr lang="en-US" sz="2800" dirty="0"/>
              <a:t>CRISPR</a:t>
            </a:r>
            <a:r>
              <a:rPr lang="tr-TR" sz="2800" dirty="0"/>
              <a:t> </a:t>
            </a:r>
            <a:r>
              <a:rPr lang="en-US" sz="2800" dirty="0"/>
              <a:t>base genome </a:t>
            </a:r>
            <a:r>
              <a:rPr lang="tr-TR" sz="2800" dirty="0"/>
              <a:t>düzenlenmesi :Hedef </a:t>
            </a:r>
            <a:r>
              <a:rPr lang="tr-TR" sz="2800" b="1" dirty="0"/>
              <a:t>PCSK9 </a:t>
            </a:r>
            <a:r>
              <a:rPr lang="tr-TR" sz="2800" b="1" dirty="0" err="1"/>
              <a:t>and</a:t>
            </a:r>
            <a:r>
              <a:rPr lang="tr-TR" sz="2800" b="1" dirty="0"/>
              <a:t> ANGPTL3</a:t>
            </a:r>
            <a:endParaRPr lang="en-GB" sz="2800" dirty="0"/>
          </a:p>
        </p:txBody>
      </p:sp>
      <p:pic>
        <p:nvPicPr>
          <p:cNvPr id="8" name="Content Placeholder 7">
            <a:extLst>
              <a:ext uri="{FF2B5EF4-FFF2-40B4-BE49-F238E27FC236}">
                <a16:creationId xmlns:a16="http://schemas.microsoft.com/office/drawing/2014/main" id="{7C2834C4-7B96-455F-9DBE-DB601BD20FBE}"/>
              </a:ext>
            </a:extLst>
          </p:cNvPr>
          <p:cNvPicPr>
            <a:picLocks noGrp="1" noChangeAspect="1"/>
          </p:cNvPicPr>
          <p:nvPr>
            <p:ph idx="1"/>
          </p:nvPr>
        </p:nvPicPr>
        <p:blipFill rotWithShape="1">
          <a:blip r:embed="rId2"/>
          <a:srcRect l="32468" t="55755" r="41946" b="23202"/>
          <a:stretch/>
        </p:blipFill>
        <p:spPr>
          <a:xfrm>
            <a:off x="0" y="2068286"/>
            <a:ext cx="9066782" cy="4194707"/>
          </a:xfrm>
        </p:spPr>
      </p:pic>
      <p:sp>
        <p:nvSpPr>
          <p:cNvPr id="9" name="Metin kutusu 8">
            <a:extLst>
              <a:ext uri="{FF2B5EF4-FFF2-40B4-BE49-F238E27FC236}">
                <a16:creationId xmlns:a16="http://schemas.microsoft.com/office/drawing/2014/main" id="{19716D87-335B-4EB9-9FC5-BBB4E36798F0}"/>
              </a:ext>
            </a:extLst>
          </p:cNvPr>
          <p:cNvSpPr txBox="1"/>
          <p:nvPr/>
        </p:nvSpPr>
        <p:spPr>
          <a:xfrm>
            <a:off x="0" y="6566702"/>
            <a:ext cx="6232966" cy="369332"/>
          </a:xfrm>
          <a:prstGeom prst="rect">
            <a:avLst/>
          </a:prstGeom>
          <a:noFill/>
        </p:spPr>
        <p:txBody>
          <a:bodyPr wrap="square">
            <a:spAutoFit/>
          </a:bodyPr>
          <a:lstStyle/>
          <a:p>
            <a:r>
              <a:rPr lang="tr-TR" dirty="0"/>
              <a:t>Nature | </a:t>
            </a:r>
            <a:r>
              <a:rPr lang="tr-TR" dirty="0" err="1"/>
              <a:t>Vol</a:t>
            </a:r>
            <a:r>
              <a:rPr lang="tr-TR" dirty="0"/>
              <a:t> 593 | 20 May 2021</a:t>
            </a:r>
          </a:p>
        </p:txBody>
      </p:sp>
      <p:sp>
        <p:nvSpPr>
          <p:cNvPr id="2" name="Dikdörtgen 1">
            <a:extLst>
              <a:ext uri="{FF2B5EF4-FFF2-40B4-BE49-F238E27FC236}">
                <a16:creationId xmlns:a16="http://schemas.microsoft.com/office/drawing/2014/main" id="{FF78E674-81DC-4D8D-9EFC-4AD8164ADEA0}"/>
              </a:ext>
            </a:extLst>
          </p:cNvPr>
          <p:cNvSpPr/>
          <p:nvPr/>
        </p:nvSpPr>
        <p:spPr>
          <a:xfrm>
            <a:off x="119743" y="6106886"/>
            <a:ext cx="3238979" cy="568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a:extLst>
              <a:ext uri="{FF2B5EF4-FFF2-40B4-BE49-F238E27FC236}">
                <a16:creationId xmlns:a16="http://schemas.microsoft.com/office/drawing/2014/main" id="{1DA6B372-4C2F-AED9-13A2-D34CFE2470A9}"/>
              </a:ext>
            </a:extLst>
          </p:cNvPr>
          <p:cNvSpPr txBox="1"/>
          <p:nvPr/>
        </p:nvSpPr>
        <p:spPr>
          <a:xfrm>
            <a:off x="9531757" y="3105834"/>
            <a:ext cx="2471057" cy="1477328"/>
          </a:xfrm>
          <a:prstGeom prst="rect">
            <a:avLst/>
          </a:prstGeom>
          <a:noFill/>
        </p:spPr>
        <p:txBody>
          <a:bodyPr wrap="square">
            <a:spAutoFit/>
          </a:bodyPr>
          <a:lstStyle/>
          <a:p>
            <a:r>
              <a:rPr lang="tr-TR" sz="1800" b="1" dirty="0"/>
              <a:t>Tek infüzyonla % </a:t>
            </a:r>
            <a:r>
              <a:rPr lang="en-US" sz="1800" b="1" dirty="0"/>
              <a:t>60 </a:t>
            </a:r>
            <a:r>
              <a:rPr lang="tr-TR" sz="1800" b="1" dirty="0"/>
              <a:t>LDL düşüşü</a:t>
            </a:r>
          </a:p>
          <a:p>
            <a:r>
              <a:rPr lang="tr-TR" b="1" dirty="0"/>
              <a:t>8 ay izlem stabil</a:t>
            </a:r>
          </a:p>
          <a:p>
            <a:r>
              <a:rPr lang="tr-TR" sz="1800" b="1" dirty="0"/>
              <a:t>İnsan çalışmaları başladı</a:t>
            </a:r>
          </a:p>
        </p:txBody>
      </p:sp>
    </p:spTree>
    <p:extLst>
      <p:ext uri="{BB962C8B-B14F-4D97-AF65-F5344CB8AC3E}">
        <p14:creationId xmlns:p14="http://schemas.microsoft.com/office/powerpoint/2010/main" val="21504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915429-B3F1-B5DF-80E9-35171AAEFAEE}"/>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4070711F-F7C2-D4B5-0580-B2D972AF43FB}"/>
              </a:ext>
            </a:extLst>
          </p:cNvPr>
          <p:cNvPicPr>
            <a:picLocks noGrp="1" noChangeAspect="1"/>
          </p:cNvPicPr>
          <p:nvPr>
            <p:ph idx="1"/>
          </p:nvPr>
        </p:nvPicPr>
        <p:blipFill rotWithShape="1">
          <a:blip r:embed="rId2"/>
          <a:srcRect l="23822" t="22526" r="1692" b="7810"/>
          <a:stretch/>
        </p:blipFill>
        <p:spPr>
          <a:xfrm>
            <a:off x="191206" y="300298"/>
            <a:ext cx="11407896" cy="6001547"/>
          </a:xfrm>
        </p:spPr>
      </p:pic>
      <p:sp>
        <p:nvSpPr>
          <p:cNvPr id="7" name="Metin kutusu 6">
            <a:extLst>
              <a:ext uri="{FF2B5EF4-FFF2-40B4-BE49-F238E27FC236}">
                <a16:creationId xmlns:a16="http://schemas.microsoft.com/office/drawing/2014/main" id="{A23BDCA0-D1EF-6C6F-2D78-6C3CAC78BD7E}"/>
              </a:ext>
            </a:extLst>
          </p:cNvPr>
          <p:cNvSpPr txBox="1"/>
          <p:nvPr/>
        </p:nvSpPr>
        <p:spPr>
          <a:xfrm>
            <a:off x="2088" y="6373036"/>
            <a:ext cx="6093912" cy="369332"/>
          </a:xfrm>
          <a:prstGeom prst="rect">
            <a:avLst/>
          </a:prstGeom>
          <a:noFill/>
        </p:spPr>
        <p:txBody>
          <a:bodyPr wrap="square">
            <a:spAutoFit/>
          </a:bodyPr>
          <a:lstStyle/>
          <a:p>
            <a:r>
              <a:rPr lang="tr-TR" dirty="0"/>
              <a:t>10.1161CIRCULATIONAHA.122.062132</a:t>
            </a:r>
          </a:p>
        </p:txBody>
      </p:sp>
    </p:spTree>
    <p:extLst>
      <p:ext uri="{BB962C8B-B14F-4D97-AF65-F5344CB8AC3E}">
        <p14:creationId xmlns:p14="http://schemas.microsoft.com/office/powerpoint/2010/main" val="1228265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FED99-2D0B-44DE-9673-7301E816CCEC}"/>
              </a:ext>
            </a:extLst>
          </p:cNvPr>
          <p:cNvSpPr>
            <a:spLocks noGrp="1"/>
          </p:cNvSpPr>
          <p:nvPr>
            <p:ph type="title"/>
          </p:nvPr>
        </p:nvSpPr>
        <p:spPr>
          <a:xfrm>
            <a:off x="411061" y="181841"/>
            <a:ext cx="11432596" cy="1143000"/>
          </a:xfrm>
        </p:spPr>
        <p:txBody>
          <a:bodyPr>
            <a:normAutofit fontScale="90000"/>
          </a:bodyPr>
          <a:lstStyle/>
          <a:p>
            <a:r>
              <a:rPr lang="tr-TR" sz="4000" b="1" dirty="0"/>
              <a:t>Başta LDL-K olmak üzere tüm Apo-B içeren lipoproteinler </a:t>
            </a:r>
            <a:r>
              <a:rPr lang="tr-TR" sz="4000" b="1" dirty="0" err="1"/>
              <a:t>aterogenezi</a:t>
            </a:r>
            <a:r>
              <a:rPr lang="tr-TR" sz="4000" b="1" dirty="0"/>
              <a:t> başlatır ve ilerletir</a:t>
            </a:r>
            <a:endParaRPr lang="en-US" sz="4000" b="1" dirty="0"/>
          </a:p>
        </p:txBody>
      </p:sp>
      <p:pic>
        <p:nvPicPr>
          <p:cNvPr id="4" name="Content Placeholder 3">
            <a:extLst>
              <a:ext uri="{FF2B5EF4-FFF2-40B4-BE49-F238E27FC236}">
                <a16:creationId xmlns:a16="http://schemas.microsoft.com/office/drawing/2014/main" id="{DE54A09A-B30F-4D51-8788-55EEA9D48E0B}"/>
              </a:ext>
            </a:extLst>
          </p:cNvPr>
          <p:cNvPicPr>
            <a:picLocks noGrp="1" noChangeAspect="1"/>
          </p:cNvPicPr>
          <p:nvPr>
            <p:ph idx="1"/>
          </p:nvPr>
        </p:nvPicPr>
        <p:blipFill rotWithShape="1">
          <a:blip r:embed="rId2"/>
          <a:srcRect l="12424" t="10364" r="13953" b="8903"/>
          <a:stretch/>
        </p:blipFill>
        <p:spPr>
          <a:xfrm>
            <a:off x="2066470" y="1546478"/>
            <a:ext cx="7622817" cy="4701924"/>
          </a:xfrm>
          <a:prstGeom prst="rect">
            <a:avLst/>
          </a:prstGeom>
        </p:spPr>
      </p:pic>
      <p:sp>
        <p:nvSpPr>
          <p:cNvPr id="6" name="TextBox 5">
            <a:extLst>
              <a:ext uri="{FF2B5EF4-FFF2-40B4-BE49-F238E27FC236}">
                <a16:creationId xmlns:a16="http://schemas.microsoft.com/office/drawing/2014/main" id="{BD3008B2-8830-455C-9C1D-30F0433C33EF}"/>
              </a:ext>
            </a:extLst>
          </p:cNvPr>
          <p:cNvSpPr txBox="1"/>
          <p:nvPr/>
        </p:nvSpPr>
        <p:spPr>
          <a:xfrm>
            <a:off x="87543" y="6470037"/>
            <a:ext cx="6097712" cy="307777"/>
          </a:xfrm>
          <a:prstGeom prst="rect">
            <a:avLst/>
          </a:prstGeom>
          <a:noFill/>
        </p:spPr>
        <p:txBody>
          <a:bodyPr wrap="square">
            <a:spAutoFit/>
          </a:bodyPr>
          <a:lstStyle/>
          <a:p>
            <a:r>
              <a:rPr lang="en-US" sz="1400" dirty="0"/>
              <a:t>JAMA Published online July 22, 2020 </a:t>
            </a:r>
          </a:p>
        </p:txBody>
      </p:sp>
    </p:spTree>
    <p:extLst>
      <p:ext uri="{BB962C8B-B14F-4D97-AF65-F5344CB8AC3E}">
        <p14:creationId xmlns:p14="http://schemas.microsoft.com/office/powerpoint/2010/main" val="72315809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34ED47-287C-30AA-81B7-B347AAD10CDF}"/>
              </a:ext>
            </a:extLst>
          </p:cNvPr>
          <p:cNvSpPr>
            <a:spLocks noGrp="1"/>
          </p:cNvSpPr>
          <p:nvPr>
            <p:ph type="title"/>
          </p:nvPr>
        </p:nvSpPr>
        <p:spPr/>
        <p:txBody>
          <a:bodyPr/>
          <a:lstStyle/>
          <a:p>
            <a:endParaRPr lang="tr-TR"/>
          </a:p>
        </p:txBody>
      </p:sp>
      <p:pic>
        <p:nvPicPr>
          <p:cNvPr id="4" name="İçerik Yer Tutucusu 4">
            <a:extLst>
              <a:ext uri="{FF2B5EF4-FFF2-40B4-BE49-F238E27FC236}">
                <a16:creationId xmlns:a16="http://schemas.microsoft.com/office/drawing/2014/main" id="{1000E584-B8D4-21B0-4302-4CDD0DF27CCE}"/>
              </a:ext>
            </a:extLst>
          </p:cNvPr>
          <p:cNvPicPr>
            <a:picLocks noGrp="1" noChangeAspect="1"/>
          </p:cNvPicPr>
          <p:nvPr>
            <p:ph idx="1"/>
          </p:nvPr>
        </p:nvPicPr>
        <p:blipFill rotWithShape="1">
          <a:blip r:embed="rId2"/>
          <a:srcRect l="32269" t="34596" r="12006" b="9116"/>
          <a:stretch/>
        </p:blipFill>
        <p:spPr>
          <a:xfrm>
            <a:off x="80230" y="87422"/>
            <a:ext cx="11273570" cy="6405453"/>
          </a:xfrm>
        </p:spPr>
      </p:pic>
      <p:sp>
        <p:nvSpPr>
          <p:cNvPr id="6" name="Metin kutusu 5">
            <a:extLst>
              <a:ext uri="{FF2B5EF4-FFF2-40B4-BE49-F238E27FC236}">
                <a16:creationId xmlns:a16="http://schemas.microsoft.com/office/drawing/2014/main" id="{99F1AC06-87C5-3A3A-6D8F-BD187B8AB121}"/>
              </a:ext>
            </a:extLst>
          </p:cNvPr>
          <p:cNvSpPr txBox="1"/>
          <p:nvPr/>
        </p:nvSpPr>
        <p:spPr>
          <a:xfrm>
            <a:off x="0" y="6492875"/>
            <a:ext cx="6096000" cy="369332"/>
          </a:xfrm>
          <a:prstGeom prst="rect">
            <a:avLst/>
          </a:prstGeom>
          <a:noFill/>
        </p:spPr>
        <p:txBody>
          <a:bodyPr wrap="square">
            <a:spAutoFit/>
          </a:bodyPr>
          <a:lstStyle/>
          <a:p>
            <a:r>
              <a:rPr lang="tr-TR" b="0" dirty="0">
                <a:solidFill>
                  <a:srgbClr val="2A2A2A"/>
                </a:solidFill>
                <a:effectLst/>
                <a:latin typeface="Source Sans Pro" panose="020B0503030403020204" pitchFamily="34" charset="0"/>
              </a:rPr>
              <a:t>Tokgozoglu </a:t>
            </a:r>
            <a:r>
              <a:rPr lang="en-US" b="0" dirty="0">
                <a:solidFill>
                  <a:srgbClr val="2A2A2A"/>
                </a:solidFill>
                <a:effectLst/>
                <a:latin typeface="Source Sans Pro" panose="020B0503030403020204" pitchFamily="34" charset="0"/>
              </a:rPr>
              <a:t>European Heart Journal</a:t>
            </a:r>
            <a:r>
              <a:rPr lang="tr-TR" dirty="0">
                <a:solidFill>
                  <a:srgbClr val="2A2A2A"/>
                </a:solidFill>
                <a:latin typeface="Source Sans Pro" panose="020B0503030403020204" pitchFamily="34" charset="0"/>
              </a:rPr>
              <a:t> 2022;</a:t>
            </a:r>
            <a:r>
              <a:rPr lang="en-US" b="0" i="0" dirty="0">
                <a:solidFill>
                  <a:srgbClr val="2A2A2A"/>
                </a:solidFill>
                <a:effectLst/>
                <a:latin typeface="Source Sans Pro" panose="020B0503030403020204" pitchFamily="34" charset="0"/>
              </a:rPr>
              <a:t>ehab841</a:t>
            </a:r>
            <a:endParaRPr lang="tr-TR" dirty="0"/>
          </a:p>
        </p:txBody>
      </p:sp>
    </p:spTree>
    <p:extLst>
      <p:ext uri="{BB962C8B-B14F-4D97-AF65-F5344CB8AC3E}">
        <p14:creationId xmlns:p14="http://schemas.microsoft.com/office/powerpoint/2010/main" val="680538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3">
            <a:extLst>
              <a:ext uri="{FF2B5EF4-FFF2-40B4-BE49-F238E27FC236}">
                <a16:creationId xmlns:a16="http://schemas.microsoft.com/office/drawing/2014/main" id="{7E0B6DA8-F135-41AE-B5B7-6E6591DDFF94}"/>
              </a:ext>
            </a:extLst>
          </p:cNvPr>
          <p:cNvSpPr>
            <a:spLocks noGrp="1" noChangeArrowheads="1"/>
          </p:cNvSpPr>
          <p:nvPr>
            <p:ph type="title"/>
          </p:nvPr>
        </p:nvSpPr>
        <p:spPr>
          <a:xfrm>
            <a:off x="1566066" y="-407992"/>
            <a:ext cx="9036050" cy="1899758"/>
          </a:xfrm>
        </p:spPr>
        <p:txBody>
          <a:bodyPr/>
          <a:lstStyle/>
          <a:p>
            <a:br>
              <a:rPr lang="en-US" altLang="en-US" sz="3600" dirty="0"/>
            </a:br>
            <a:r>
              <a:rPr lang="tr-TR" sz="4000" b="1" dirty="0"/>
              <a:t>Bireyselleştirilmiş lipid düşürücü tedavi:</a:t>
            </a:r>
            <a:endParaRPr lang="tr-TR" altLang="en-US" sz="3600" b="1" i="1" dirty="0">
              <a:solidFill>
                <a:srgbClr val="FFC000"/>
              </a:solidFill>
            </a:endParaRPr>
          </a:p>
        </p:txBody>
      </p:sp>
      <p:sp>
        <p:nvSpPr>
          <p:cNvPr id="5" name="Oval 4">
            <a:extLst>
              <a:ext uri="{FF2B5EF4-FFF2-40B4-BE49-F238E27FC236}">
                <a16:creationId xmlns:a16="http://schemas.microsoft.com/office/drawing/2014/main" id="{FE3B20E9-8ADF-4579-803B-26A3F6EFA787}"/>
              </a:ext>
            </a:extLst>
          </p:cNvPr>
          <p:cNvSpPr/>
          <p:nvPr/>
        </p:nvSpPr>
        <p:spPr>
          <a:xfrm>
            <a:off x="4788972" y="3286126"/>
            <a:ext cx="2315141" cy="221456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srgbClr val="FFFFFF"/>
              </a:solidFill>
            </a:endParaRPr>
          </a:p>
        </p:txBody>
      </p:sp>
      <p:grpSp>
        <p:nvGrpSpPr>
          <p:cNvPr id="215045" name="Group 255">
            <a:extLst>
              <a:ext uri="{FF2B5EF4-FFF2-40B4-BE49-F238E27FC236}">
                <a16:creationId xmlns:a16="http://schemas.microsoft.com/office/drawing/2014/main" id="{3FF4894E-8185-44F2-A9F1-3BE52C677D78}"/>
              </a:ext>
            </a:extLst>
          </p:cNvPr>
          <p:cNvGrpSpPr>
            <a:grpSpLocks/>
          </p:cNvGrpSpPr>
          <p:nvPr/>
        </p:nvGrpSpPr>
        <p:grpSpPr bwMode="auto">
          <a:xfrm>
            <a:off x="5517357" y="3571876"/>
            <a:ext cx="728662" cy="1571625"/>
            <a:chOff x="4357686" y="2671763"/>
            <a:chExt cx="785818" cy="1714504"/>
          </a:xfrm>
        </p:grpSpPr>
        <p:sp>
          <p:nvSpPr>
            <p:cNvPr id="215056" name="Freeform 7">
              <a:extLst>
                <a:ext uri="{FF2B5EF4-FFF2-40B4-BE49-F238E27FC236}">
                  <a16:creationId xmlns:a16="http://schemas.microsoft.com/office/drawing/2014/main" id="{4544B2FF-846C-4CBB-87E2-51C7C9F63838}"/>
                </a:ext>
              </a:extLst>
            </p:cNvPr>
            <p:cNvSpPr>
              <a:spLocks/>
            </p:cNvSpPr>
            <p:nvPr/>
          </p:nvSpPr>
          <p:spPr bwMode="auto">
            <a:xfrm>
              <a:off x="4357686" y="4071942"/>
              <a:ext cx="785818" cy="314325"/>
            </a:xfrm>
            <a:custGeom>
              <a:avLst/>
              <a:gdLst>
                <a:gd name="T0" fmla="*/ 2147483646 w 768"/>
                <a:gd name="T1" fmla="*/ 2147483646 h 198"/>
                <a:gd name="T2" fmla="*/ 2147483646 w 768"/>
                <a:gd name="T3" fmla="*/ 2147483646 h 198"/>
                <a:gd name="T4" fmla="*/ 2147483646 w 768"/>
                <a:gd name="T5" fmla="*/ 2147483646 h 198"/>
                <a:gd name="T6" fmla="*/ 2147483646 w 768"/>
                <a:gd name="T7" fmla="*/ 2147483646 h 198"/>
                <a:gd name="T8" fmla="*/ 2147483646 w 768"/>
                <a:gd name="T9" fmla="*/ 2147483646 h 198"/>
                <a:gd name="T10" fmla="*/ 2147483646 w 768"/>
                <a:gd name="T11" fmla="*/ 2147483646 h 198"/>
                <a:gd name="T12" fmla="*/ 2147483646 w 768"/>
                <a:gd name="T13" fmla="*/ 2147483646 h 198"/>
                <a:gd name="T14" fmla="*/ 2147483646 w 768"/>
                <a:gd name="T15" fmla="*/ 2147483646 h 198"/>
                <a:gd name="T16" fmla="*/ 2147483646 w 768"/>
                <a:gd name="T17" fmla="*/ 2147483646 h 198"/>
                <a:gd name="T18" fmla="*/ 2147483646 w 768"/>
                <a:gd name="T19" fmla="*/ 2147483646 h 198"/>
                <a:gd name="T20" fmla="*/ 2147483646 w 768"/>
                <a:gd name="T21" fmla="*/ 2147483646 h 198"/>
                <a:gd name="T22" fmla="*/ 2147483646 w 768"/>
                <a:gd name="T23" fmla="*/ 2147483646 h 198"/>
                <a:gd name="T24" fmla="*/ 2147483646 w 768"/>
                <a:gd name="T25" fmla="*/ 2147483646 h 198"/>
                <a:gd name="T26" fmla="*/ 2147483646 w 768"/>
                <a:gd name="T27" fmla="*/ 2147483646 h 198"/>
                <a:gd name="T28" fmla="*/ 2147483646 w 768"/>
                <a:gd name="T29" fmla="*/ 2147483646 h 198"/>
                <a:gd name="T30" fmla="*/ 2147483646 w 768"/>
                <a:gd name="T31" fmla="*/ 2147483646 h 198"/>
                <a:gd name="T32" fmla="*/ 2147483646 w 768"/>
                <a:gd name="T33" fmla="*/ 2147483646 h 198"/>
                <a:gd name="T34" fmla="*/ 2147483646 w 768"/>
                <a:gd name="T35" fmla="*/ 2147483646 h 198"/>
                <a:gd name="T36" fmla="*/ 2147483646 w 768"/>
                <a:gd name="T37" fmla="*/ 2147483646 h 198"/>
                <a:gd name="T38" fmla="*/ 2147483646 w 768"/>
                <a:gd name="T39" fmla="*/ 2147483646 h 198"/>
                <a:gd name="T40" fmla="*/ 2147483646 w 768"/>
                <a:gd name="T41" fmla="*/ 2147483646 h 198"/>
                <a:gd name="T42" fmla="*/ 2147483646 w 768"/>
                <a:gd name="T43" fmla="*/ 2147483646 h 198"/>
                <a:gd name="T44" fmla="*/ 2147483646 w 768"/>
                <a:gd name="T45" fmla="*/ 2147483646 h 198"/>
                <a:gd name="T46" fmla="*/ 2147483646 w 768"/>
                <a:gd name="T47" fmla="*/ 2147483646 h 198"/>
                <a:gd name="T48" fmla="*/ 2147483646 w 768"/>
                <a:gd name="T49" fmla="*/ 2147483646 h 198"/>
                <a:gd name="T50" fmla="*/ 2147483646 w 768"/>
                <a:gd name="T51" fmla="*/ 2147483646 h 198"/>
                <a:gd name="T52" fmla="*/ 0 w 768"/>
                <a:gd name="T53" fmla="*/ 2147483646 h 198"/>
                <a:gd name="T54" fmla="*/ 0 w 768"/>
                <a:gd name="T55" fmla="*/ 2147483646 h 198"/>
                <a:gd name="T56" fmla="*/ 2147483646 w 768"/>
                <a:gd name="T57" fmla="*/ 2147483646 h 198"/>
                <a:gd name="T58" fmla="*/ 2147483646 w 768"/>
                <a:gd name="T59" fmla="*/ 2147483646 h 198"/>
                <a:gd name="T60" fmla="*/ 2147483646 w 768"/>
                <a:gd name="T61" fmla="*/ 2147483646 h 198"/>
                <a:gd name="T62" fmla="*/ 2147483646 w 768"/>
                <a:gd name="T63" fmla="*/ 2147483646 h 198"/>
                <a:gd name="T64" fmla="*/ 2147483646 w 768"/>
                <a:gd name="T65" fmla="*/ 2147483646 h 198"/>
                <a:gd name="T66" fmla="*/ 2147483646 w 768"/>
                <a:gd name="T67" fmla="*/ 2147483646 h 198"/>
                <a:gd name="T68" fmla="*/ 2147483646 w 768"/>
                <a:gd name="T69" fmla="*/ 2147483646 h 198"/>
                <a:gd name="T70" fmla="*/ 2147483646 w 768"/>
                <a:gd name="T71" fmla="*/ 2147483646 h 198"/>
                <a:gd name="T72" fmla="*/ 2147483646 w 768"/>
                <a:gd name="T73" fmla="*/ 2147483646 h 198"/>
                <a:gd name="T74" fmla="*/ 2147483646 w 768"/>
                <a:gd name="T75" fmla="*/ 2147483646 h 198"/>
                <a:gd name="T76" fmla="*/ 2147483646 w 768"/>
                <a:gd name="T77" fmla="*/ 2147483646 h 198"/>
                <a:gd name="T78" fmla="*/ 2147483646 w 768"/>
                <a:gd name="T79" fmla="*/ 0 h 198"/>
                <a:gd name="T80" fmla="*/ 2147483646 w 768"/>
                <a:gd name="T81" fmla="*/ 0 h 198"/>
                <a:gd name="T82" fmla="*/ 2147483646 w 768"/>
                <a:gd name="T83" fmla="*/ 2147483646 h 198"/>
                <a:gd name="T84" fmla="*/ 2147483646 w 768"/>
                <a:gd name="T85" fmla="*/ 2147483646 h 198"/>
                <a:gd name="T86" fmla="*/ 2147483646 w 768"/>
                <a:gd name="T87" fmla="*/ 2147483646 h 198"/>
                <a:gd name="T88" fmla="*/ 2147483646 w 768"/>
                <a:gd name="T89" fmla="*/ 2147483646 h 198"/>
                <a:gd name="T90" fmla="*/ 2147483646 w 768"/>
                <a:gd name="T91" fmla="*/ 2147483646 h 198"/>
                <a:gd name="T92" fmla="*/ 2147483646 w 768"/>
                <a:gd name="T93" fmla="*/ 2147483646 h 198"/>
                <a:gd name="T94" fmla="*/ 2147483646 w 768"/>
                <a:gd name="T95" fmla="*/ 2147483646 h 198"/>
                <a:gd name="T96" fmla="*/ 2147483646 w 768"/>
                <a:gd name="T97" fmla="*/ 2147483646 h 198"/>
                <a:gd name="T98" fmla="*/ 2147483646 w 768"/>
                <a:gd name="T99" fmla="*/ 2147483646 h 198"/>
                <a:gd name="T100" fmla="*/ 2147483646 w 768"/>
                <a:gd name="T101" fmla="*/ 2147483646 h 198"/>
                <a:gd name="T102" fmla="*/ 2147483646 w 768"/>
                <a:gd name="T103" fmla="*/ 2147483646 h 198"/>
                <a:gd name="T104" fmla="*/ 2147483646 w 768"/>
                <a:gd name="T105" fmla="*/ 2147483646 h 198"/>
                <a:gd name="T106" fmla="*/ 2147483646 w 768"/>
                <a:gd name="T107" fmla="*/ 2147483646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68"/>
                <a:gd name="T163" fmla="*/ 0 h 198"/>
                <a:gd name="T164" fmla="*/ 768 w 768"/>
                <a:gd name="T165" fmla="*/ 198 h 19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68" h="198">
                  <a:moveTo>
                    <a:pt x="768" y="100"/>
                  </a:moveTo>
                  <a:lnTo>
                    <a:pt x="768" y="100"/>
                  </a:lnTo>
                  <a:lnTo>
                    <a:pt x="766" y="110"/>
                  </a:lnTo>
                  <a:lnTo>
                    <a:pt x="762" y="120"/>
                  </a:lnTo>
                  <a:lnTo>
                    <a:pt x="752" y="128"/>
                  </a:lnTo>
                  <a:lnTo>
                    <a:pt x="738" y="138"/>
                  </a:lnTo>
                  <a:lnTo>
                    <a:pt x="722" y="146"/>
                  </a:lnTo>
                  <a:lnTo>
                    <a:pt x="704" y="154"/>
                  </a:lnTo>
                  <a:lnTo>
                    <a:pt x="682" y="162"/>
                  </a:lnTo>
                  <a:lnTo>
                    <a:pt x="656" y="170"/>
                  </a:lnTo>
                  <a:lnTo>
                    <a:pt x="600" y="182"/>
                  </a:lnTo>
                  <a:lnTo>
                    <a:pt x="534" y="190"/>
                  </a:lnTo>
                  <a:lnTo>
                    <a:pt x="462" y="196"/>
                  </a:lnTo>
                  <a:lnTo>
                    <a:pt x="384" y="198"/>
                  </a:lnTo>
                  <a:lnTo>
                    <a:pt x="308" y="196"/>
                  </a:lnTo>
                  <a:lnTo>
                    <a:pt x="234" y="190"/>
                  </a:lnTo>
                  <a:lnTo>
                    <a:pt x="170" y="182"/>
                  </a:lnTo>
                  <a:lnTo>
                    <a:pt x="112" y="170"/>
                  </a:lnTo>
                  <a:lnTo>
                    <a:pt x="88" y="162"/>
                  </a:lnTo>
                  <a:lnTo>
                    <a:pt x="66" y="154"/>
                  </a:lnTo>
                  <a:lnTo>
                    <a:pt x="46" y="146"/>
                  </a:lnTo>
                  <a:lnTo>
                    <a:pt x="30" y="138"/>
                  </a:lnTo>
                  <a:lnTo>
                    <a:pt x="18" y="128"/>
                  </a:lnTo>
                  <a:lnTo>
                    <a:pt x="8" y="120"/>
                  </a:lnTo>
                  <a:lnTo>
                    <a:pt x="2" y="110"/>
                  </a:lnTo>
                  <a:lnTo>
                    <a:pt x="0" y="100"/>
                  </a:lnTo>
                  <a:lnTo>
                    <a:pt x="2" y="88"/>
                  </a:lnTo>
                  <a:lnTo>
                    <a:pt x="8" y="80"/>
                  </a:lnTo>
                  <a:lnTo>
                    <a:pt x="18" y="70"/>
                  </a:lnTo>
                  <a:lnTo>
                    <a:pt x="30" y="60"/>
                  </a:lnTo>
                  <a:lnTo>
                    <a:pt x="46" y="52"/>
                  </a:lnTo>
                  <a:lnTo>
                    <a:pt x="66" y="44"/>
                  </a:lnTo>
                  <a:lnTo>
                    <a:pt x="88" y="36"/>
                  </a:lnTo>
                  <a:lnTo>
                    <a:pt x="112" y="28"/>
                  </a:lnTo>
                  <a:lnTo>
                    <a:pt x="170" y="16"/>
                  </a:lnTo>
                  <a:lnTo>
                    <a:pt x="234" y="8"/>
                  </a:lnTo>
                  <a:lnTo>
                    <a:pt x="308" y="2"/>
                  </a:lnTo>
                  <a:lnTo>
                    <a:pt x="384" y="0"/>
                  </a:lnTo>
                  <a:lnTo>
                    <a:pt x="462" y="2"/>
                  </a:lnTo>
                  <a:lnTo>
                    <a:pt x="534" y="8"/>
                  </a:lnTo>
                  <a:lnTo>
                    <a:pt x="600" y="16"/>
                  </a:lnTo>
                  <a:lnTo>
                    <a:pt x="656" y="28"/>
                  </a:lnTo>
                  <a:lnTo>
                    <a:pt x="682" y="36"/>
                  </a:lnTo>
                  <a:lnTo>
                    <a:pt x="704" y="44"/>
                  </a:lnTo>
                  <a:lnTo>
                    <a:pt x="722" y="52"/>
                  </a:lnTo>
                  <a:lnTo>
                    <a:pt x="738" y="60"/>
                  </a:lnTo>
                  <a:lnTo>
                    <a:pt x="752" y="70"/>
                  </a:lnTo>
                  <a:lnTo>
                    <a:pt x="762" y="80"/>
                  </a:lnTo>
                  <a:lnTo>
                    <a:pt x="766" y="88"/>
                  </a:lnTo>
                  <a:lnTo>
                    <a:pt x="768" y="10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57" name="Freeform 8">
              <a:extLst>
                <a:ext uri="{FF2B5EF4-FFF2-40B4-BE49-F238E27FC236}">
                  <a16:creationId xmlns:a16="http://schemas.microsoft.com/office/drawing/2014/main" id="{860C6F36-3A4D-4740-934B-6F1B44283EBC}"/>
                </a:ext>
              </a:extLst>
            </p:cNvPr>
            <p:cNvSpPr>
              <a:spLocks/>
            </p:cNvSpPr>
            <p:nvPr/>
          </p:nvSpPr>
          <p:spPr bwMode="auto">
            <a:xfrm>
              <a:off x="4603750" y="4205288"/>
              <a:ext cx="101600" cy="76200"/>
            </a:xfrm>
            <a:custGeom>
              <a:avLst/>
              <a:gdLst>
                <a:gd name="T0" fmla="*/ 2147483646 w 64"/>
                <a:gd name="T1" fmla="*/ 0 h 48"/>
                <a:gd name="T2" fmla="*/ 0 w 64"/>
                <a:gd name="T3" fmla="*/ 2147483646 h 48"/>
                <a:gd name="T4" fmla="*/ 0 w 64"/>
                <a:gd name="T5" fmla="*/ 2147483646 h 48"/>
                <a:gd name="T6" fmla="*/ 2147483646 w 64"/>
                <a:gd name="T7" fmla="*/ 2147483646 h 48"/>
                <a:gd name="T8" fmla="*/ 2147483646 w 64"/>
                <a:gd name="T9" fmla="*/ 2147483646 h 48"/>
                <a:gd name="T10" fmla="*/ 2147483646 w 64"/>
                <a:gd name="T11" fmla="*/ 2147483646 h 48"/>
                <a:gd name="T12" fmla="*/ 2147483646 w 64"/>
                <a:gd name="T13" fmla="*/ 2147483646 h 48"/>
                <a:gd name="T14" fmla="*/ 2147483646 w 64"/>
                <a:gd name="T15" fmla="*/ 2147483646 h 48"/>
                <a:gd name="T16" fmla="*/ 2147483646 w 64"/>
                <a:gd name="T17" fmla="*/ 2147483646 h 48"/>
                <a:gd name="T18" fmla="*/ 2147483646 w 64"/>
                <a:gd name="T19" fmla="*/ 2147483646 h 48"/>
                <a:gd name="T20" fmla="*/ 2147483646 w 64"/>
                <a:gd name="T21" fmla="*/ 2147483646 h 48"/>
                <a:gd name="T22" fmla="*/ 2147483646 w 64"/>
                <a:gd name="T23" fmla="*/ 2147483646 h 48"/>
                <a:gd name="T24" fmla="*/ 2147483646 w 64"/>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
                <a:gd name="T40" fmla="*/ 0 h 48"/>
                <a:gd name="T41" fmla="*/ 64 w 64"/>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 h="48">
                  <a:moveTo>
                    <a:pt x="14" y="0"/>
                  </a:moveTo>
                  <a:lnTo>
                    <a:pt x="0" y="38"/>
                  </a:lnTo>
                  <a:lnTo>
                    <a:pt x="28" y="44"/>
                  </a:lnTo>
                  <a:lnTo>
                    <a:pt x="48" y="48"/>
                  </a:lnTo>
                  <a:lnTo>
                    <a:pt x="54" y="48"/>
                  </a:lnTo>
                  <a:lnTo>
                    <a:pt x="58" y="46"/>
                  </a:lnTo>
                  <a:lnTo>
                    <a:pt x="62" y="36"/>
                  </a:lnTo>
                  <a:lnTo>
                    <a:pt x="64" y="20"/>
                  </a:lnTo>
                  <a:lnTo>
                    <a:pt x="64" y="2"/>
                  </a:lnTo>
                  <a:lnTo>
                    <a:pt x="42" y="8"/>
                  </a:lnTo>
                  <a:lnTo>
                    <a:pt x="14" y="0"/>
                  </a:lnTo>
                  <a:close/>
                </a:path>
              </a:pathLst>
            </a:custGeom>
            <a:solidFill>
              <a:srgbClr val="F0C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58" name="Freeform 9">
              <a:extLst>
                <a:ext uri="{FF2B5EF4-FFF2-40B4-BE49-F238E27FC236}">
                  <a16:creationId xmlns:a16="http://schemas.microsoft.com/office/drawing/2014/main" id="{4F404069-BF13-4F26-9E6E-47CC1007F2B2}"/>
                </a:ext>
              </a:extLst>
            </p:cNvPr>
            <p:cNvSpPr>
              <a:spLocks/>
            </p:cNvSpPr>
            <p:nvPr/>
          </p:nvSpPr>
          <p:spPr bwMode="auto">
            <a:xfrm>
              <a:off x="4759325" y="4141788"/>
              <a:ext cx="88900" cy="60325"/>
            </a:xfrm>
            <a:custGeom>
              <a:avLst/>
              <a:gdLst>
                <a:gd name="T0" fmla="*/ 0 w 56"/>
                <a:gd name="T1" fmla="*/ 2147483646 h 38"/>
                <a:gd name="T2" fmla="*/ 0 w 56"/>
                <a:gd name="T3" fmla="*/ 2147483646 h 38"/>
                <a:gd name="T4" fmla="*/ 2147483646 w 56"/>
                <a:gd name="T5" fmla="*/ 2147483646 h 38"/>
                <a:gd name="T6" fmla="*/ 2147483646 w 56"/>
                <a:gd name="T7" fmla="*/ 2147483646 h 38"/>
                <a:gd name="T8" fmla="*/ 2147483646 w 56"/>
                <a:gd name="T9" fmla="*/ 2147483646 h 38"/>
                <a:gd name="T10" fmla="*/ 2147483646 w 56"/>
                <a:gd name="T11" fmla="*/ 2147483646 h 38"/>
                <a:gd name="T12" fmla="*/ 2147483646 w 56"/>
                <a:gd name="T13" fmla="*/ 2147483646 h 38"/>
                <a:gd name="T14" fmla="*/ 2147483646 w 56"/>
                <a:gd name="T15" fmla="*/ 2147483646 h 38"/>
                <a:gd name="T16" fmla="*/ 2147483646 w 56"/>
                <a:gd name="T17" fmla="*/ 2147483646 h 38"/>
                <a:gd name="T18" fmla="*/ 2147483646 w 56"/>
                <a:gd name="T19" fmla="*/ 2147483646 h 38"/>
                <a:gd name="T20" fmla="*/ 2147483646 w 56"/>
                <a:gd name="T21" fmla="*/ 2147483646 h 38"/>
                <a:gd name="T22" fmla="*/ 2147483646 w 56"/>
                <a:gd name="T23" fmla="*/ 2147483646 h 38"/>
                <a:gd name="T24" fmla="*/ 2147483646 w 56"/>
                <a:gd name="T25" fmla="*/ 2147483646 h 38"/>
                <a:gd name="T26" fmla="*/ 2147483646 w 56"/>
                <a:gd name="T27" fmla="*/ 2147483646 h 38"/>
                <a:gd name="T28" fmla="*/ 2147483646 w 56"/>
                <a:gd name="T29" fmla="*/ 0 h 38"/>
                <a:gd name="T30" fmla="*/ 0 w 56"/>
                <a:gd name="T31" fmla="*/ 2147483646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6"/>
                <a:gd name="T49" fmla="*/ 0 h 38"/>
                <a:gd name="T50" fmla="*/ 56 w 56"/>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6" h="38">
                  <a:moveTo>
                    <a:pt x="0" y="4"/>
                  </a:moveTo>
                  <a:lnTo>
                    <a:pt x="0" y="4"/>
                  </a:lnTo>
                  <a:lnTo>
                    <a:pt x="8" y="16"/>
                  </a:lnTo>
                  <a:lnTo>
                    <a:pt x="16" y="26"/>
                  </a:lnTo>
                  <a:lnTo>
                    <a:pt x="22" y="30"/>
                  </a:lnTo>
                  <a:lnTo>
                    <a:pt x="26" y="32"/>
                  </a:lnTo>
                  <a:lnTo>
                    <a:pt x="46" y="36"/>
                  </a:lnTo>
                  <a:lnTo>
                    <a:pt x="52" y="38"/>
                  </a:lnTo>
                  <a:lnTo>
                    <a:pt x="56" y="36"/>
                  </a:lnTo>
                  <a:lnTo>
                    <a:pt x="56" y="34"/>
                  </a:lnTo>
                  <a:lnTo>
                    <a:pt x="56" y="26"/>
                  </a:lnTo>
                  <a:lnTo>
                    <a:pt x="52" y="14"/>
                  </a:lnTo>
                  <a:lnTo>
                    <a:pt x="46" y="0"/>
                  </a:lnTo>
                  <a:lnTo>
                    <a:pt x="0" y="4"/>
                  </a:lnTo>
                  <a:close/>
                </a:path>
              </a:pathLst>
            </a:custGeom>
            <a:solidFill>
              <a:srgbClr val="F0C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59" name="Freeform 12">
              <a:extLst>
                <a:ext uri="{FF2B5EF4-FFF2-40B4-BE49-F238E27FC236}">
                  <a16:creationId xmlns:a16="http://schemas.microsoft.com/office/drawing/2014/main" id="{4181FAA9-53CE-48CA-A60B-0FDC4450B64D}"/>
                </a:ext>
              </a:extLst>
            </p:cNvPr>
            <p:cNvSpPr>
              <a:spLocks/>
            </p:cNvSpPr>
            <p:nvPr/>
          </p:nvSpPr>
          <p:spPr bwMode="auto">
            <a:xfrm>
              <a:off x="4546600" y="3849688"/>
              <a:ext cx="317500" cy="368300"/>
            </a:xfrm>
            <a:custGeom>
              <a:avLst/>
              <a:gdLst>
                <a:gd name="T0" fmla="*/ 2147483646 w 200"/>
                <a:gd name="T1" fmla="*/ 2147483646 h 232"/>
                <a:gd name="T2" fmla="*/ 2147483646 w 200"/>
                <a:gd name="T3" fmla="*/ 2147483646 h 232"/>
                <a:gd name="T4" fmla="*/ 2147483646 w 200"/>
                <a:gd name="T5" fmla="*/ 2147483646 h 232"/>
                <a:gd name="T6" fmla="*/ 2147483646 w 200"/>
                <a:gd name="T7" fmla="*/ 2147483646 h 232"/>
                <a:gd name="T8" fmla="*/ 2147483646 w 200"/>
                <a:gd name="T9" fmla="*/ 0 h 232"/>
                <a:gd name="T10" fmla="*/ 2147483646 w 200"/>
                <a:gd name="T11" fmla="*/ 2147483646 h 232"/>
                <a:gd name="T12" fmla="*/ 0 w 200"/>
                <a:gd name="T13" fmla="*/ 2147483646 h 232"/>
                <a:gd name="T14" fmla="*/ 0 w 200"/>
                <a:gd name="T15" fmla="*/ 2147483646 h 232"/>
                <a:gd name="T16" fmla="*/ 2147483646 w 200"/>
                <a:gd name="T17" fmla="*/ 2147483646 h 232"/>
                <a:gd name="T18" fmla="*/ 2147483646 w 200"/>
                <a:gd name="T19" fmla="*/ 2147483646 h 232"/>
                <a:gd name="T20" fmla="*/ 2147483646 w 200"/>
                <a:gd name="T21" fmla="*/ 2147483646 h 232"/>
                <a:gd name="T22" fmla="*/ 2147483646 w 200"/>
                <a:gd name="T23" fmla="*/ 2147483646 h 232"/>
                <a:gd name="T24" fmla="*/ 2147483646 w 200"/>
                <a:gd name="T25" fmla="*/ 2147483646 h 232"/>
                <a:gd name="T26" fmla="*/ 2147483646 w 200"/>
                <a:gd name="T27" fmla="*/ 2147483646 h 232"/>
                <a:gd name="T28" fmla="*/ 2147483646 w 200"/>
                <a:gd name="T29" fmla="*/ 2147483646 h 232"/>
                <a:gd name="T30" fmla="*/ 2147483646 w 200"/>
                <a:gd name="T31" fmla="*/ 2147483646 h 232"/>
                <a:gd name="T32" fmla="*/ 2147483646 w 200"/>
                <a:gd name="T33" fmla="*/ 2147483646 h 232"/>
                <a:gd name="T34" fmla="*/ 2147483646 w 200"/>
                <a:gd name="T35" fmla="*/ 2147483646 h 232"/>
                <a:gd name="T36" fmla="*/ 2147483646 w 200"/>
                <a:gd name="T37" fmla="*/ 2147483646 h 232"/>
                <a:gd name="T38" fmla="*/ 2147483646 w 200"/>
                <a:gd name="T39" fmla="*/ 2147483646 h 232"/>
                <a:gd name="T40" fmla="*/ 2147483646 w 200"/>
                <a:gd name="T41" fmla="*/ 2147483646 h 232"/>
                <a:gd name="T42" fmla="*/ 2147483646 w 200"/>
                <a:gd name="T43" fmla="*/ 2147483646 h 232"/>
                <a:gd name="T44" fmla="*/ 2147483646 w 200"/>
                <a:gd name="T45" fmla="*/ 2147483646 h 232"/>
                <a:gd name="T46" fmla="*/ 2147483646 w 200"/>
                <a:gd name="T47" fmla="*/ 2147483646 h 232"/>
                <a:gd name="T48" fmla="*/ 2147483646 w 200"/>
                <a:gd name="T49" fmla="*/ 2147483646 h 232"/>
                <a:gd name="T50" fmla="*/ 2147483646 w 200"/>
                <a:gd name="T51" fmla="*/ 2147483646 h 232"/>
                <a:gd name="T52" fmla="*/ 2147483646 w 200"/>
                <a:gd name="T53" fmla="*/ 2147483646 h 232"/>
                <a:gd name="T54" fmla="*/ 2147483646 w 200"/>
                <a:gd name="T55" fmla="*/ 2147483646 h 232"/>
                <a:gd name="T56" fmla="*/ 2147483646 w 200"/>
                <a:gd name="T57" fmla="*/ 2147483646 h 232"/>
                <a:gd name="T58" fmla="*/ 2147483646 w 200"/>
                <a:gd name="T59" fmla="*/ 2147483646 h 232"/>
                <a:gd name="T60" fmla="*/ 2147483646 w 200"/>
                <a:gd name="T61" fmla="*/ 2147483646 h 232"/>
                <a:gd name="T62" fmla="*/ 2147483646 w 200"/>
                <a:gd name="T63" fmla="*/ 2147483646 h 232"/>
                <a:gd name="T64" fmla="*/ 2147483646 w 200"/>
                <a:gd name="T65" fmla="*/ 2147483646 h 232"/>
                <a:gd name="T66" fmla="*/ 2147483646 w 200"/>
                <a:gd name="T67" fmla="*/ 2147483646 h 232"/>
                <a:gd name="T68" fmla="*/ 2147483646 w 200"/>
                <a:gd name="T69" fmla="*/ 2147483646 h 232"/>
                <a:gd name="T70" fmla="*/ 2147483646 w 200"/>
                <a:gd name="T71" fmla="*/ 2147483646 h 232"/>
                <a:gd name="T72" fmla="*/ 2147483646 w 200"/>
                <a:gd name="T73" fmla="*/ 2147483646 h 232"/>
                <a:gd name="T74" fmla="*/ 2147483646 w 200"/>
                <a:gd name="T75" fmla="*/ 2147483646 h 232"/>
                <a:gd name="T76" fmla="*/ 2147483646 w 200"/>
                <a:gd name="T77" fmla="*/ 2147483646 h 232"/>
                <a:gd name="T78" fmla="*/ 2147483646 w 200"/>
                <a:gd name="T79" fmla="*/ 2147483646 h 232"/>
                <a:gd name="T80" fmla="*/ 2147483646 w 200"/>
                <a:gd name="T81" fmla="*/ 2147483646 h 23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32"/>
                <a:gd name="T125" fmla="*/ 200 w 200"/>
                <a:gd name="T126" fmla="*/ 232 h 23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32">
                  <a:moveTo>
                    <a:pt x="192" y="132"/>
                  </a:moveTo>
                  <a:lnTo>
                    <a:pt x="192" y="132"/>
                  </a:lnTo>
                  <a:lnTo>
                    <a:pt x="198" y="106"/>
                  </a:lnTo>
                  <a:lnTo>
                    <a:pt x="200" y="84"/>
                  </a:lnTo>
                  <a:lnTo>
                    <a:pt x="198" y="0"/>
                  </a:lnTo>
                  <a:lnTo>
                    <a:pt x="110" y="14"/>
                  </a:lnTo>
                  <a:lnTo>
                    <a:pt x="0" y="12"/>
                  </a:lnTo>
                  <a:lnTo>
                    <a:pt x="6" y="66"/>
                  </a:lnTo>
                  <a:lnTo>
                    <a:pt x="12" y="106"/>
                  </a:lnTo>
                  <a:lnTo>
                    <a:pt x="16" y="124"/>
                  </a:lnTo>
                  <a:lnTo>
                    <a:pt x="20" y="134"/>
                  </a:lnTo>
                  <a:lnTo>
                    <a:pt x="24" y="144"/>
                  </a:lnTo>
                  <a:lnTo>
                    <a:pt x="26" y="156"/>
                  </a:lnTo>
                  <a:lnTo>
                    <a:pt x="28" y="182"/>
                  </a:lnTo>
                  <a:lnTo>
                    <a:pt x="30" y="204"/>
                  </a:lnTo>
                  <a:lnTo>
                    <a:pt x="32" y="212"/>
                  </a:lnTo>
                  <a:lnTo>
                    <a:pt x="36" y="216"/>
                  </a:lnTo>
                  <a:lnTo>
                    <a:pt x="46" y="220"/>
                  </a:lnTo>
                  <a:lnTo>
                    <a:pt x="56" y="226"/>
                  </a:lnTo>
                  <a:lnTo>
                    <a:pt x="66" y="230"/>
                  </a:lnTo>
                  <a:lnTo>
                    <a:pt x="74" y="232"/>
                  </a:lnTo>
                  <a:lnTo>
                    <a:pt x="82" y="230"/>
                  </a:lnTo>
                  <a:lnTo>
                    <a:pt x="102" y="224"/>
                  </a:lnTo>
                  <a:lnTo>
                    <a:pt x="110" y="220"/>
                  </a:lnTo>
                  <a:lnTo>
                    <a:pt x="118" y="214"/>
                  </a:lnTo>
                  <a:lnTo>
                    <a:pt x="122" y="194"/>
                  </a:lnTo>
                  <a:lnTo>
                    <a:pt x="126" y="190"/>
                  </a:lnTo>
                  <a:lnTo>
                    <a:pt x="130" y="190"/>
                  </a:lnTo>
                  <a:lnTo>
                    <a:pt x="136" y="188"/>
                  </a:lnTo>
                  <a:lnTo>
                    <a:pt x="152" y="190"/>
                  </a:lnTo>
                  <a:lnTo>
                    <a:pt x="170" y="188"/>
                  </a:lnTo>
                  <a:lnTo>
                    <a:pt x="188" y="182"/>
                  </a:lnTo>
                  <a:lnTo>
                    <a:pt x="194" y="180"/>
                  </a:lnTo>
                  <a:lnTo>
                    <a:pt x="196" y="176"/>
                  </a:lnTo>
                  <a:lnTo>
                    <a:pt x="192" y="132"/>
                  </a:lnTo>
                  <a:close/>
                </a:path>
              </a:pathLst>
            </a:custGeom>
            <a:solidFill>
              <a:srgbClr val="8D89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0" name="Freeform 13">
              <a:extLst>
                <a:ext uri="{FF2B5EF4-FFF2-40B4-BE49-F238E27FC236}">
                  <a16:creationId xmlns:a16="http://schemas.microsoft.com/office/drawing/2014/main" id="{D84FAEF1-FBD4-4B84-9101-B49BB1701767}"/>
                </a:ext>
              </a:extLst>
            </p:cNvPr>
            <p:cNvSpPr>
              <a:spLocks/>
            </p:cNvSpPr>
            <p:nvPr/>
          </p:nvSpPr>
          <p:spPr bwMode="auto">
            <a:xfrm>
              <a:off x="4651375" y="2684463"/>
              <a:ext cx="206375" cy="136525"/>
            </a:xfrm>
            <a:custGeom>
              <a:avLst/>
              <a:gdLst>
                <a:gd name="T0" fmla="*/ 2147483646 w 130"/>
                <a:gd name="T1" fmla="*/ 2147483646 h 86"/>
                <a:gd name="T2" fmla="*/ 2147483646 w 130"/>
                <a:gd name="T3" fmla="*/ 2147483646 h 86"/>
                <a:gd name="T4" fmla="*/ 2147483646 w 130"/>
                <a:gd name="T5" fmla="*/ 2147483646 h 86"/>
                <a:gd name="T6" fmla="*/ 2147483646 w 130"/>
                <a:gd name="T7" fmla="*/ 2147483646 h 86"/>
                <a:gd name="T8" fmla="*/ 2147483646 w 130"/>
                <a:gd name="T9" fmla="*/ 2147483646 h 86"/>
                <a:gd name="T10" fmla="*/ 2147483646 w 130"/>
                <a:gd name="T11" fmla="*/ 2147483646 h 86"/>
                <a:gd name="T12" fmla="*/ 2147483646 w 130"/>
                <a:gd name="T13" fmla="*/ 2147483646 h 86"/>
                <a:gd name="T14" fmla="*/ 2147483646 w 130"/>
                <a:gd name="T15" fmla="*/ 2147483646 h 86"/>
                <a:gd name="T16" fmla="*/ 2147483646 w 130"/>
                <a:gd name="T17" fmla="*/ 0 h 86"/>
                <a:gd name="T18" fmla="*/ 2147483646 w 130"/>
                <a:gd name="T19" fmla="*/ 0 h 86"/>
                <a:gd name="T20" fmla="*/ 2147483646 w 130"/>
                <a:gd name="T21" fmla="*/ 2147483646 h 86"/>
                <a:gd name="T22" fmla="*/ 2147483646 w 130"/>
                <a:gd name="T23" fmla="*/ 2147483646 h 86"/>
                <a:gd name="T24" fmla="*/ 2147483646 w 130"/>
                <a:gd name="T25" fmla="*/ 2147483646 h 86"/>
                <a:gd name="T26" fmla="*/ 2147483646 w 130"/>
                <a:gd name="T27" fmla="*/ 2147483646 h 86"/>
                <a:gd name="T28" fmla="*/ 2147483646 w 130"/>
                <a:gd name="T29" fmla="*/ 2147483646 h 86"/>
                <a:gd name="T30" fmla="*/ 0 w 130"/>
                <a:gd name="T31" fmla="*/ 2147483646 h 86"/>
                <a:gd name="T32" fmla="*/ 0 w 130"/>
                <a:gd name="T33" fmla="*/ 2147483646 h 86"/>
                <a:gd name="T34" fmla="*/ 2147483646 w 130"/>
                <a:gd name="T35" fmla="*/ 2147483646 h 86"/>
                <a:gd name="T36" fmla="*/ 2147483646 w 130"/>
                <a:gd name="T37" fmla="*/ 2147483646 h 86"/>
                <a:gd name="T38" fmla="*/ 2147483646 w 130"/>
                <a:gd name="T39" fmla="*/ 2147483646 h 86"/>
                <a:gd name="T40" fmla="*/ 2147483646 w 130"/>
                <a:gd name="T41" fmla="*/ 2147483646 h 86"/>
                <a:gd name="T42" fmla="*/ 2147483646 w 130"/>
                <a:gd name="T43" fmla="*/ 2147483646 h 86"/>
                <a:gd name="T44" fmla="*/ 2147483646 w 130"/>
                <a:gd name="T45" fmla="*/ 2147483646 h 86"/>
                <a:gd name="T46" fmla="*/ 2147483646 w 130"/>
                <a:gd name="T47" fmla="*/ 2147483646 h 86"/>
                <a:gd name="T48" fmla="*/ 2147483646 w 130"/>
                <a:gd name="T49" fmla="*/ 2147483646 h 86"/>
                <a:gd name="T50" fmla="*/ 2147483646 w 130"/>
                <a:gd name="T51" fmla="*/ 2147483646 h 86"/>
                <a:gd name="T52" fmla="*/ 2147483646 w 130"/>
                <a:gd name="T53" fmla="*/ 2147483646 h 86"/>
                <a:gd name="T54" fmla="*/ 2147483646 w 130"/>
                <a:gd name="T55" fmla="*/ 2147483646 h 86"/>
                <a:gd name="T56" fmla="*/ 2147483646 w 130"/>
                <a:gd name="T57" fmla="*/ 2147483646 h 86"/>
                <a:gd name="T58" fmla="*/ 2147483646 w 130"/>
                <a:gd name="T59" fmla="*/ 2147483646 h 86"/>
                <a:gd name="T60" fmla="*/ 2147483646 w 130"/>
                <a:gd name="T61" fmla="*/ 2147483646 h 86"/>
                <a:gd name="T62" fmla="*/ 2147483646 w 130"/>
                <a:gd name="T63" fmla="*/ 2147483646 h 86"/>
                <a:gd name="T64" fmla="*/ 2147483646 w 130"/>
                <a:gd name="T65" fmla="*/ 2147483646 h 86"/>
                <a:gd name="T66" fmla="*/ 2147483646 w 130"/>
                <a:gd name="T67" fmla="*/ 2147483646 h 86"/>
                <a:gd name="T68" fmla="*/ 2147483646 w 130"/>
                <a:gd name="T69" fmla="*/ 2147483646 h 86"/>
                <a:gd name="T70" fmla="*/ 2147483646 w 130"/>
                <a:gd name="T71" fmla="*/ 2147483646 h 86"/>
                <a:gd name="T72" fmla="*/ 2147483646 w 130"/>
                <a:gd name="T73" fmla="*/ 2147483646 h 86"/>
                <a:gd name="T74" fmla="*/ 2147483646 w 130"/>
                <a:gd name="T75" fmla="*/ 2147483646 h 86"/>
                <a:gd name="T76" fmla="*/ 2147483646 w 130"/>
                <a:gd name="T77" fmla="*/ 2147483646 h 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0"/>
                <a:gd name="T118" fmla="*/ 0 h 86"/>
                <a:gd name="T119" fmla="*/ 130 w 130"/>
                <a:gd name="T120" fmla="*/ 86 h 8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0" h="86">
                  <a:moveTo>
                    <a:pt x="124" y="42"/>
                  </a:moveTo>
                  <a:lnTo>
                    <a:pt x="104" y="18"/>
                  </a:lnTo>
                  <a:lnTo>
                    <a:pt x="90" y="12"/>
                  </a:lnTo>
                  <a:lnTo>
                    <a:pt x="80" y="6"/>
                  </a:lnTo>
                  <a:lnTo>
                    <a:pt x="70" y="4"/>
                  </a:lnTo>
                  <a:lnTo>
                    <a:pt x="46" y="2"/>
                  </a:lnTo>
                  <a:lnTo>
                    <a:pt x="28" y="0"/>
                  </a:lnTo>
                  <a:lnTo>
                    <a:pt x="20" y="4"/>
                  </a:lnTo>
                  <a:lnTo>
                    <a:pt x="12" y="10"/>
                  </a:lnTo>
                  <a:lnTo>
                    <a:pt x="6" y="16"/>
                  </a:lnTo>
                  <a:lnTo>
                    <a:pt x="2" y="24"/>
                  </a:lnTo>
                  <a:lnTo>
                    <a:pt x="0" y="34"/>
                  </a:lnTo>
                  <a:lnTo>
                    <a:pt x="2" y="40"/>
                  </a:lnTo>
                  <a:lnTo>
                    <a:pt x="4" y="46"/>
                  </a:lnTo>
                  <a:lnTo>
                    <a:pt x="6" y="52"/>
                  </a:lnTo>
                  <a:lnTo>
                    <a:pt x="36" y="54"/>
                  </a:lnTo>
                  <a:lnTo>
                    <a:pt x="58" y="58"/>
                  </a:lnTo>
                  <a:lnTo>
                    <a:pt x="68" y="62"/>
                  </a:lnTo>
                  <a:lnTo>
                    <a:pt x="74" y="64"/>
                  </a:lnTo>
                  <a:lnTo>
                    <a:pt x="88" y="72"/>
                  </a:lnTo>
                  <a:lnTo>
                    <a:pt x="102" y="80"/>
                  </a:lnTo>
                  <a:lnTo>
                    <a:pt x="114" y="86"/>
                  </a:lnTo>
                  <a:lnTo>
                    <a:pt x="120" y="86"/>
                  </a:lnTo>
                  <a:lnTo>
                    <a:pt x="122" y="86"/>
                  </a:lnTo>
                  <a:lnTo>
                    <a:pt x="126" y="84"/>
                  </a:lnTo>
                  <a:lnTo>
                    <a:pt x="128" y="78"/>
                  </a:lnTo>
                  <a:lnTo>
                    <a:pt x="130" y="68"/>
                  </a:lnTo>
                  <a:lnTo>
                    <a:pt x="128" y="52"/>
                  </a:lnTo>
                  <a:lnTo>
                    <a:pt x="124" y="42"/>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1" name="Freeform 18">
              <a:extLst>
                <a:ext uri="{FF2B5EF4-FFF2-40B4-BE49-F238E27FC236}">
                  <a16:creationId xmlns:a16="http://schemas.microsoft.com/office/drawing/2014/main" id="{931D68EC-AFD5-479B-B641-6DB14BD22F78}"/>
                </a:ext>
              </a:extLst>
            </p:cNvPr>
            <p:cNvSpPr>
              <a:spLocks/>
            </p:cNvSpPr>
            <p:nvPr/>
          </p:nvSpPr>
          <p:spPr bwMode="auto">
            <a:xfrm>
              <a:off x="4432300" y="2913063"/>
              <a:ext cx="619125" cy="1000125"/>
            </a:xfrm>
            <a:custGeom>
              <a:avLst/>
              <a:gdLst>
                <a:gd name="T0" fmla="*/ 2147483646 w 390"/>
                <a:gd name="T1" fmla="*/ 2147483646 h 630"/>
                <a:gd name="T2" fmla="*/ 2147483646 w 390"/>
                <a:gd name="T3" fmla="*/ 2147483646 h 630"/>
                <a:gd name="T4" fmla="*/ 2147483646 w 390"/>
                <a:gd name="T5" fmla="*/ 2147483646 h 630"/>
                <a:gd name="T6" fmla="*/ 2147483646 w 390"/>
                <a:gd name="T7" fmla="*/ 2147483646 h 630"/>
                <a:gd name="T8" fmla="*/ 2147483646 w 390"/>
                <a:gd name="T9" fmla="*/ 2147483646 h 630"/>
                <a:gd name="T10" fmla="*/ 2147483646 w 390"/>
                <a:gd name="T11" fmla="*/ 2147483646 h 630"/>
                <a:gd name="T12" fmla="*/ 2147483646 w 390"/>
                <a:gd name="T13" fmla="*/ 2147483646 h 630"/>
                <a:gd name="T14" fmla="*/ 2147483646 w 390"/>
                <a:gd name="T15" fmla="*/ 2147483646 h 630"/>
                <a:gd name="T16" fmla="*/ 2147483646 w 390"/>
                <a:gd name="T17" fmla="*/ 2147483646 h 630"/>
                <a:gd name="T18" fmla="*/ 2147483646 w 390"/>
                <a:gd name="T19" fmla="*/ 2147483646 h 630"/>
                <a:gd name="T20" fmla="*/ 2147483646 w 390"/>
                <a:gd name="T21" fmla="*/ 2147483646 h 630"/>
                <a:gd name="T22" fmla="*/ 2147483646 w 390"/>
                <a:gd name="T23" fmla="*/ 2147483646 h 630"/>
                <a:gd name="T24" fmla="*/ 2147483646 w 390"/>
                <a:gd name="T25" fmla="*/ 2147483646 h 630"/>
                <a:gd name="T26" fmla="*/ 2147483646 w 390"/>
                <a:gd name="T27" fmla="*/ 2147483646 h 630"/>
                <a:gd name="T28" fmla="*/ 2147483646 w 390"/>
                <a:gd name="T29" fmla="*/ 2147483646 h 630"/>
                <a:gd name="T30" fmla="*/ 2147483646 w 390"/>
                <a:gd name="T31" fmla="*/ 2147483646 h 630"/>
                <a:gd name="T32" fmla="*/ 2147483646 w 390"/>
                <a:gd name="T33" fmla="*/ 2147483646 h 630"/>
                <a:gd name="T34" fmla="*/ 2147483646 w 390"/>
                <a:gd name="T35" fmla="*/ 2147483646 h 630"/>
                <a:gd name="T36" fmla="*/ 2147483646 w 390"/>
                <a:gd name="T37" fmla="*/ 2147483646 h 630"/>
                <a:gd name="T38" fmla="*/ 2147483646 w 390"/>
                <a:gd name="T39" fmla="*/ 2147483646 h 630"/>
                <a:gd name="T40" fmla="*/ 2147483646 w 390"/>
                <a:gd name="T41" fmla="*/ 2147483646 h 630"/>
                <a:gd name="T42" fmla="*/ 2147483646 w 390"/>
                <a:gd name="T43" fmla="*/ 2147483646 h 630"/>
                <a:gd name="T44" fmla="*/ 2147483646 w 390"/>
                <a:gd name="T45" fmla="*/ 2147483646 h 630"/>
                <a:gd name="T46" fmla="*/ 2147483646 w 390"/>
                <a:gd name="T47" fmla="*/ 2147483646 h 630"/>
                <a:gd name="T48" fmla="*/ 2147483646 w 390"/>
                <a:gd name="T49" fmla="*/ 2147483646 h 630"/>
                <a:gd name="T50" fmla="*/ 2147483646 w 390"/>
                <a:gd name="T51" fmla="*/ 2147483646 h 630"/>
                <a:gd name="T52" fmla="*/ 2147483646 w 390"/>
                <a:gd name="T53" fmla="*/ 2147483646 h 630"/>
                <a:gd name="T54" fmla="*/ 2147483646 w 390"/>
                <a:gd name="T55" fmla="*/ 2147483646 h 630"/>
                <a:gd name="T56" fmla="*/ 2147483646 w 390"/>
                <a:gd name="T57" fmla="*/ 2147483646 h 630"/>
                <a:gd name="T58" fmla="*/ 2147483646 w 390"/>
                <a:gd name="T59" fmla="*/ 0 h 630"/>
                <a:gd name="T60" fmla="*/ 2147483646 w 390"/>
                <a:gd name="T61" fmla="*/ 2147483646 h 630"/>
                <a:gd name="T62" fmla="*/ 2147483646 w 390"/>
                <a:gd name="T63" fmla="*/ 2147483646 h 630"/>
                <a:gd name="T64" fmla="*/ 2147483646 w 390"/>
                <a:gd name="T65" fmla="*/ 2147483646 h 630"/>
                <a:gd name="T66" fmla="*/ 2147483646 w 390"/>
                <a:gd name="T67" fmla="*/ 2147483646 h 630"/>
                <a:gd name="T68" fmla="*/ 2147483646 w 390"/>
                <a:gd name="T69" fmla="*/ 2147483646 h 630"/>
                <a:gd name="T70" fmla="*/ 2147483646 w 390"/>
                <a:gd name="T71" fmla="*/ 2147483646 h 630"/>
                <a:gd name="T72" fmla="*/ 2147483646 w 390"/>
                <a:gd name="T73" fmla="*/ 2147483646 h 630"/>
                <a:gd name="T74" fmla="*/ 2147483646 w 390"/>
                <a:gd name="T75" fmla="*/ 2147483646 h 630"/>
                <a:gd name="T76" fmla="*/ 2147483646 w 390"/>
                <a:gd name="T77" fmla="*/ 2147483646 h 630"/>
                <a:gd name="T78" fmla="*/ 2147483646 w 390"/>
                <a:gd name="T79" fmla="*/ 2147483646 h 630"/>
                <a:gd name="T80" fmla="*/ 2147483646 w 390"/>
                <a:gd name="T81" fmla="*/ 2147483646 h 630"/>
                <a:gd name="T82" fmla="*/ 2147483646 w 390"/>
                <a:gd name="T83" fmla="*/ 2147483646 h 630"/>
                <a:gd name="T84" fmla="*/ 2147483646 w 390"/>
                <a:gd name="T85" fmla="*/ 2147483646 h 630"/>
                <a:gd name="T86" fmla="*/ 2147483646 w 390"/>
                <a:gd name="T87" fmla="*/ 2147483646 h 6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0"/>
                <a:gd name="T133" fmla="*/ 0 h 630"/>
                <a:gd name="T134" fmla="*/ 390 w 390"/>
                <a:gd name="T135" fmla="*/ 630 h 6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0" h="630">
                  <a:moveTo>
                    <a:pt x="46" y="594"/>
                  </a:moveTo>
                  <a:lnTo>
                    <a:pt x="46" y="594"/>
                  </a:lnTo>
                  <a:lnTo>
                    <a:pt x="58" y="600"/>
                  </a:lnTo>
                  <a:lnTo>
                    <a:pt x="86" y="614"/>
                  </a:lnTo>
                  <a:lnTo>
                    <a:pt x="110" y="626"/>
                  </a:lnTo>
                  <a:lnTo>
                    <a:pt x="124" y="628"/>
                  </a:lnTo>
                  <a:lnTo>
                    <a:pt x="138" y="630"/>
                  </a:lnTo>
                  <a:lnTo>
                    <a:pt x="152" y="630"/>
                  </a:lnTo>
                  <a:lnTo>
                    <a:pt x="170" y="628"/>
                  </a:lnTo>
                  <a:lnTo>
                    <a:pt x="180" y="626"/>
                  </a:lnTo>
                  <a:lnTo>
                    <a:pt x="188" y="622"/>
                  </a:lnTo>
                  <a:lnTo>
                    <a:pt x="200" y="618"/>
                  </a:lnTo>
                  <a:lnTo>
                    <a:pt x="212" y="616"/>
                  </a:lnTo>
                  <a:lnTo>
                    <a:pt x="224" y="616"/>
                  </a:lnTo>
                  <a:lnTo>
                    <a:pt x="236" y="616"/>
                  </a:lnTo>
                  <a:lnTo>
                    <a:pt x="252" y="614"/>
                  </a:lnTo>
                  <a:lnTo>
                    <a:pt x="264" y="612"/>
                  </a:lnTo>
                  <a:lnTo>
                    <a:pt x="272" y="610"/>
                  </a:lnTo>
                  <a:lnTo>
                    <a:pt x="286" y="606"/>
                  </a:lnTo>
                  <a:lnTo>
                    <a:pt x="292" y="604"/>
                  </a:lnTo>
                  <a:lnTo>
                    <a:pt x="300" y="602"/>
                  </a:lnTo>
                  <a:lnTo>
                    <a:pt x="308" y="598"/>
                  </a:lnTo>
                  <a:lnTo>
                    <a:pt x="314" y="590"/>
                  </a:lnTo>
                  <a:lnTo>
                    <a:pt x="310" y="534"/>
                  </a:lnTo>
                  <a:lnTo>
                    <a:pt x="290" y="396"/>
                  </a:lnTo>
                  <a:lnTo>
                    <a:pt x="280" y="332"/>
                  </a:lnTo>
                  <a:lnTo>
                    <a:pt x="272" y="292"/>
                  </a:lnTo>
                  <a:lnTo>
                    <a:pt x="270" y="278"/>
                  </a:lnTo>
                  <a:lnTo>
                    <a:pt x="270" y="264"/>
                  </a:lnTo>
                  <a:lnTo>
                    <a:pt x="272" y="248"/>
                  </a:lnTo>
                  <a:lnTo>
                    <a:pt x="276" y="232"/>
                  </a:lnTo>
                  <a:lnTo>
                    <a:pt x="280" y="208"/>
                  </a:lnTo>
                  <a:lnTo>
                    <a:pt x="282" y="192"/>
                  </a:lnTo>
                  <a:lnTo>
                    <a:pt x="286" y="182"/>
                  </a:lnTo>
                  <a:lnTo>
                    <a:pt x="288" y="176"/>
                  </a:lnTo>
                  <a:lnTo>
                    <a:pt x="290" y="174"/>
                  </a:lnTo>
                  <a:lnTo>
                    <a:pt x="294" y="176"/>
                  </a:lnTo>
                  <a:lnTo>
                    <a:pt x="296" y="182"/>
                  </a:lnTo>
                  <a:lnTo>
                    <a:pt x="298" y="194"/>
                  </a:lnTo>
                  <a:lnTo>
                    <a:pt x="298" y="202"/>
                  </a:lnTo>
                  <a:lnTo>
                    <a:pt x="302" y="220"/>
                  </a:lnTo>
                  <a:lnTo>
                    <a:pt x="306" y="228"/>
                  </a:lnTo>
                  <a:lnTo>
                    <a:pt x="310" y="236"/>
                  </a:lnTo>
                  <a:lnTo>
                    <a:pt x="316" y="240"/>
                  </a:lnTo>
                  <a:lnTo>
                    <a:pt x="320" y="240"/>
                  </a:lnTo>
                  <a:lnTo>
                    <a:pt x="324" y="240"/>
                  </a:lnTo>
                  <a:lnTo>
                    <a:pt x="332" y="238"/>
                  </a:lnTo>
                  <a:lnTo>
                    <a:pt x="338" y="240"/>
                  </a:lnTo>
                  <a:lnTo>
                    <a:pt x="348" y="240"/>
                  </a:lnTo>
                  <a:lnTo>
                    <a:pt x="352" y="242"/>
                  </a:lnTo>
                  <a:lnTo>
                    <a:pt x="356" y="240"/>
                  </a:lnTo>
                  <a:lnTo>
                    <a:pt x="360" y="238"/>
                  </a:lnTo>
                  <a:lnTo>
                    <a:pt x="366" y="234"/>
                  </a:lnTo>
                  <a:lnTo>
                    <a:pt x="380" y="222"/>
                  </a:lnTo>
                  <a:lnTo>
                    <a:pt x="384" y="214"/>
                  </a:lnTo>
                  <a:lnTo>
                    <a:pt x="388" y="208"/>
                  </a:lnTo>
                  <a:lnTo>
                    <a:pt x="390" y="202"/>
                  </a:lnTo>
                  <a:lnTo>
                    <a:pt x="390" y="194"/>
                  </a:lnTo>
                  <a:lnTo>
                    <a:pt x="388" y="190"/>
                  </a:lnTo>
                  <a:lnTo>
                    <a:pt x="384" y="184"/>
                  </a:lnTo>
                  <a:lnTo>
                    <a:pt x="376" y="178"/>
                  </a:lnTo>
                  <a:lnTo>
                    <a:pt x="372" y="172"/>
                  </a:lnTo>
                  <a:lnTo>
                    <a:pt x="364" y="156"/>
                  </a:lnTo>
                  <a:lnTo>
                    <a:pt x="348" y="108"/>
                  </a:lnTo>
                  <a:lnTo>
                    <a:pt x="338" y="80"/>
                  </a:lnTo>
                  <a:lnTo>
                    <a:pt x="326" y="56"/>
                  </a:lnTo>
                  <a:lnTo>
                    <a:pt x="320" y="48"/>
                  </a:lnTo>
                  <a:lnTo>
                    <a:pt x="314" y="40"/>
                  </a:lnTo>
                  <a:lnTo>
                    <a:pt x="308" y="34"/>
                  </a:lnTo>
                  <a:lnTo>
                    <a:pt x="300" y="30"/>
                  </a:lnTo>
                  <a:lnTo>
                    <a:pt x="294" y="26"/>
                  </a:lnTo>
                  <a:lnTo>
                    <a:pt x="286" y="20"/>
                  </a:lnTo>
                  <a:lnTo>
                    <a:pt x="272" y="12"/>
                  </a:lnTo>
                  <a:lnTo>
                    <a:pt x="248" y="0"/>
                  </a:lnTo>
                  <a:lnTo>
                    <a:pt x="140" y="0"/>
                  </a:lnTo>
                  <a:lnTo>
                    <a:pt x="110" y="14"/>
                  </a:lnTo>
                  <a:lnTo>
                    <a:pt x="90" y="24"/>
                  </a:lnTo>
                  <a:lnTo>
                    <a:pt x="82" y="30"/>
                  </a:lnTo>
                  <a:lnTo>
                    <a:pt x="76" y="34"/>
                  </a:lnTo>
                  <a:lnTo>
                    <a:pt x="70" y="44"/>
                  </a:lnTo>
                  <a:lnTo>
                    <a:pt x="62" y="54"/>
                  </a:lnTo>
                  <a:lnTo>
                    <a:pt x="54" y="68"/>
                  </a:lnTo>
                  <a:lnTo>
                    <a:pt x="44" y="90"/>
                  </a:lnTo>
                  <a:lnTo>
                    <a:pt x="36" y="114"/>
                  </a:lnTo>
                  <a:lnTo>
                    <a:pt x="32" y="138"/>
                  </a:lnTo>
                  <a:lnTo>
                    <a:pt x="30" y="156"/>
                  </a:lnTo>
                  <a:lnTo>
                    <a:pt x="28" y="166"/>
                  </a:lnTo>
                  <a:lnTo>
                    <a:pt x="20" y="176"/>
                  </a:lnTo>
                  <a:lnTo>
                    <a:pt x="10" y="190"/>
                  </a:lnTo>
                  <a:lnTo>
                    <a:pt x="4" y="200"/>
                  </a:lnTo>
                  <a:lnTo>
                    <a:pt x="2" y="212"/>
                  </a:lnTo>
                  <a:lnTo>
                    <a:pt x="0" y="222"/>
                  </a:lnTo>
                  <a:lnTo>
                    <a:pt x="2" y="234"/>
                  </a:lnTo>
                  <a:lnTo>
                    <a:pt x="6" y="250"/>
                  </a:lnTo>
                  <a:lnTo>
                    <a:pt x="6" y="258"/>
                  </a:lnTo>
                  <a:lnTo>
                    <a:pt x="8" y="260"/>
                  </a:lnTo>
                  <a:lnTo>
                    <a:pt x="10" y="264"/>
                  </a:lnTo>
                  <a:lnTo>
                    <a:pt x="20" y="274"/>
                  </a:lnTo>
                  <a:lnTo>
                    <a:pt x="28" y="282"/>
                  </a:lnTo>
                  <a:lnTo>
                    <a:pt x="34" y="290"/>
                  </a:lnTo>
                  <a:lnTo>
                    <a:pt x="40" y="298"/>
                  </a:lnTo>
                  <a:lnTo>
                    <a:pt x="44" y="308"/>
                  </a:lnTo>
                  <a:lnTo>
                    <a:pt x="46" y="318"/>
                  </a:lnTo>
                  <a:lnTo>
                    <a:pt x="48" y="330"/>
                  </a:lnTo>
                  <a:lnTo>
                    <a:pt x="50" y="358"/>
                  </a:lnTo>
                  <a:lnTo>
                    <a:pt x="48" y="404"/>
                  </a:lnTo>
                  <a:lnTo>
                    <a:pt x="46" y="466"/>
                  </a:lnTo>
                  <a:lnTo>
                    <a:pt x="44" y="522"/>
                  </a:lnTo>
                  <a:lnTo>
                    <a:pt x="42" y="556"/>
                  </a:lnTo>
                  <a:lnTo>
                    <a:pt x="46" y="594"/>
                  </a:lnTo>
                  <a:close/>
                </a:path>
              </a:pathLst>
            </a:custGeom>
            <a:solidFill>
              <a:srgbClr val="FFFF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2" name="Freeform 19">
              <a:extLst>
                <a:ext uri="{FF2B5EF4-FFF2-40B4-BE49-F238E27FC236}">
                  <a16:creationId xmlns:a16="http://schemas.microsoft.com/office/drawing/2014/main" id="{472DD68B-C421-4217-B6F9-34FC73F2FAFF}"/>
                </a:ext>
              </a:extLst>
            </p:cNvPr>
            <p:cNvSpPr>
              <a:spLocks/>
            </p:cNvSpPr>
            <p:nvPr/>
          </p:nvSpPr>
          <p:spPr bwMode="auto">
            <a:xfrm>
              <a:off x="4464050" y="3313113"/>
              <a:ext cx="139700" cy="292100"/>
            </a:xfrm>
            <a:custGeom>
              <a:avLst/>
              <a:gdLst>
                <a:gd name="T0" fmla="*/ 2147483646 w 88"/>
                <a:gd name="T1" fmla="*/ 2147483646 h 184"/>
                <a:gd name="T2" fmla="*/ 2147483646 w 88"/>
                <a:gd name="T3" fmla="*/ 2147483646 h 184"/>
                <a:gd name="T4" fmla="*/ 2147483646 w 88"/>
                <a:gd name="T5" fmla="*/ 2147483646 h 184"/>
                <a:gd name="T6" fmla="*/ 2147483646 w 88"/>
                <a:gd name="T7" fmla="*/ 2147483646 h 184"/>
                <a:gd name="T8" fmla="*/ 2147483646 w 88"/>
                <a:gd name="T9" fmla="*/ 2147483646 h 184"/>
                <a:gd name="T10" fmla="*/ 2147483646 w 88"/>
                <a:gd name="T11" fmla="*/ 2147483646 h 184"/>
                <a:gd name="T12" fmla="*/ 2147483646 w 88"/>
                <a:gd name="T13" fmla="*/ 2147483646 h 184"/>
                <a:gd name="T14" fmla="*/ 2147483646 w 88"/>
                <a:gd name="T15" fmla="*/ 2147483646 h 184"/>
                <a:gd name="T16" fmla="*/ 2147483646 w 88"/>
                <a:gd name="T17" fmla="*/ 2147483646 h 184"/>
                <a:gd name="T18" fmla="*/ 2147483646 w 88"/>
                <a:gd name="T19" fmla="*/ 2147483646 h 184"/>
                <a:gd name="T20" fmla="*/ 2147483646 w 88"/>
                <a:gd name="T21" fmla="*/ 2147483646 h 184"/>
                <a:gd name="T22" fmla="*/ 2147483646 w 88"/>
                <a:gd name="T23" fmla="*/ 2147483646 h 184"/>
                <a:gd name="T24" fmla="*/ 2147483646 w 88"/>
                <a:gd name="T25" fmla="*/ 2147483646 h 184"/>
                <a:gd name="T26" fmla="*/ 2147483646 w 88"/>
                <a:gd name="T27" fmla="*/ 2147483646 h 184"/>
                <a:gd name="T28" fmla="*/ 2147483646 w 88"/>
                <a:gd name="T29" fmla="*/ 2147483646 h 184"/>
                <a:gd name="T30" fmla="*/ 2147483646 w 88"/>
                <a:gd name="T31" fmla="*/ 2147483646 h 184"/>
                <a:gd name="T32" fmla="*/ 2147483646 w 88"/>
                <a:gd name="T33" fmla="*/ 2147483646 h 184"/>
                <a:gd name="T34" fmla="*/ 2147483646 w 88"/>
                <a:gd name="T35" fmla="*/ 2147483646 h 184"/>
                <a:gd name="T36" fmla="*/ 2147483646 w 88"/>
                <a:gd name="T37" fmla="*/ 2147483646 h 184"/>
                <a:gd name="T38" fmla="*/ 2147483646 w 88"/>
                <a:gd name="T39" fmla="*/ 2147483646 h 184"/>
                <a:gd name="T40" fmla="*/ 2147483646 w 88"/>
                <a:gd name="T41" fmla="*/ 2147483646 h 184"/>
                <a:gd name="T42" fmla="*/ 2147483646 w 88"/>
                <a:gd name="T43" fmla="*/ 2147483646 h 184"/>
                <a:gd name="T44" fmla="*/ 2147483646 w 88"/>
                <a:gd name="T45" fmla="*/ 2147483646 h 184"/>
                <a:gd name="T46" fmla="*/ 2147483646 w 88"/>
                <a:gd name="T47" fmla="*/ 2147483646 h 184"/>
                <a:gd name="T48" fmla="*/ 2147483646 w 88"/>
                <a:gd name="T49" fmla="*/ 2147483646 h 184"/>
                <a:gd name="T50" fmla="*/ 2147483646 w 88"/>
                <a:gd name="T51" fmla="*/ 2147483646 h 184"/>
                <a:gd name="T52" fmla="*/ 2147483646 w 88"/>
                <a:gd name="T53" fmla="*/ 2147483646 h 184"/>
                <a:gd name="T54" fmla="*/ 2147483646 w 88"/>
                <a:gd name="T55" fmla="*/ 2147483646 h 184"/>
                <a:gd name="T56" fmla="*/ 2147483646 w 88"/>
                <a:gd name="T57" fmla="*/ 2147483646 h 184"/>
                <a:gd name="T58" fmla="*/ 2147483646 w 88"/>
                <a:gd name="T59" fmla="*/ 2147483646 h 184"/>
                <a:gd name="T60" fmla="*/ 2147483646 w 88"/>
                <a:gd name="T61" fmla="*/ 2147483646 h 184"/>
                <a:gd name="T62" fmla="*/ 2147483646 w 88"/>
                <a:gd name="T63" fmla="*/ 2147483646 h 184"/>
                <a:gd name="T64" fmla="*/ 2147483646 w 88"/>
                <a:gd name="T65" fmla="*/ 2147483646 h 184"/>
                <a:gd name="T66" fmla="*/ 2147483646 w 88"/>
                <a:gd name="T67" fmla="*/ 2147483646 h 184"/>
                <a:gd name="T68" fmla="*/ 2147483646 w 88"/>
                <a:gd name="T69" fmla="*/ 2147483646 h 184"/>
                <a:gd name="T70" fmla="*/ 2147483646 w 88"/>
                <a:gd name="T71" fmla="*/ 2147483646 h 184"/>
                <a:gd name="T72" fmla="*/ 2147483646 w 88"/>
                <a:gd name="T73" fmla="*/ 2147483646 h 184"/>
                <a:gd name="T74" fmla="*/ 2147483646 w 88"/>
                <a:gd name="T75" fmla="*/ 2147483646 h 184"/>
                <a:gd name="T76" fmla="*/ 2147483646 w 88"/>
                <a:gd name="T77" fmla="*/ 2147483646 h 184"/>
                <a:gd name="T78" fmla="*/ 2147483646 w 88"/>
                <a:gd name="T79" fmla="*/ 2147483646 h 184"/>
                <a:gd name="T80" fmla="*/ 2147483646 w 88"/>
                <a:gd name="T81" fmla="*/ 2147483646 h 184"/>
                <a:gd name="T82" fmla="*/ 2147483646 w 88"/>
                <a:gd name="T83" fmla="*/ 2147483646 h 184"/>
                <a:gd name="T84" fmla="*/ 2147483646 w 88"/>
                <a:gd name="T85" fmla="*/ 0 h 184"/>
                <a:gd name="T86" fmla="*/ 2147483646 w 88"/>
                <a:gd name="T87" fmla="*/ 2147483646 h 184"/>
                <a:gd name="T88" fmla="*/ 0 w 88"/>
                <a:gd name="T89" fmla="*/ 2147483646 h 184"/>
                <a:gd name="T90" fmla="*/ 2147483646 w 88"/>
                <a:gd name="T91" fmla="*/ 2147483646 h 1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8"/>
                <a:gd name="T139" fmla="*/ 0 h 184"/>
                <a:gd name="T140" fmla="*/ 88 w 88"/>
                <a:gd name="T141" fmla="*/ 184 h 1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8" h="184">
                  <a:moveTo>
                    <a:pt x="6" y="28"/>
                  </a:moveTo>
                  <a:lnTo>
                    <a:pt x="6" y="28"/>
                  </a:lnTo>
                  <a:lnTo>
                    <a:pt x="20" y="78"/>
                  </a:lnTo>
                  <a:lnTo>
                    <a:pt x="26" y="106"/>
                  </a:lnTo>
                  <a:lnTo>
                    <a:pt x="30" y="128"/>
                  </a:lnTo>
                  <a:lnTo>
                    <a:pt x="30" y="144"/>
                  </a:lnTo>
                  <a:lnTo>
                    <a:pt x="34" y="164"/>
                  </a:lnTo>
                  <a:lnTo>
                    <a:pt x="38" y="172"/>
                  </a:lnTo>
                  <a:lnTo>
                    <a:pt x="42" y="178"/>
                  </a:lnTo>
                  <a:lnTo>
                    <a:pt x="48" y="184"/>
                  </a:lnTo>
                  <a:lnTo>
                    <a:pt x="54" y="184"/>
                  </a:lnTo>
                  <a:lnTo>
                    <a:pt x="64" y="182"/>
                  </a:lnTo>
                  <a:lnTo>
                    <a:pt x="70" y="178"/>
                  </a:lnTo>
                  <a:lnTo>
                    <a:pt x="70" y="174"/>
                  </a:lnTo>
                  <a:lnTo>
                    <a:pt x="70" y="168"/>
                  </a:lnTo>
                  <a:lnTo>
                    <a:pt x="62" y="126"/>
                  </a:lnTo>
                  <a:lnTo>
                    <a:pt x="66" y="126"/>
                  </a:lnTo>
                  <a:lnTo>
                    <a:pt x="68" y="128"/>
                  </a:lnTo>
                  <a:lnTo>
                    <a:pt x="72" y="130"/>
                  </a:lnTo>
                  <a:lnTo>
                    <a:pt x="76" y="138"/>
                  </a:lnTo>
                  <a:lnTo>
                    <a:pt x="78" y="146"/>
                  </a:lnTo>
                  <a:lnTo>
                    <a:pt x="82" y="152"/>
                  </a:lnTo>
                  <a:lnTo>
                    <a:pt x="82" y="154"/>
                  </a:lnTo>
                  <a:lnTo>
                    <a:pt x="84" y="152"/>
                  </a:lnTo>
                  <a:lnTo>
                    <a:pt x="86" y="148"/>
                  </a:lnTo>
                  <a:lnTo>
                    <a:pt x="88" y="138"/>
                  </a:lnTo>
                  <a:lnTo>
                    <a:pt x="88" y="128"/>
                  </a:lnTo>
                  <a:lnTo>
                    <a:pt x="86" y="120"/>
                  </a:lnTo>
                  <a:lnTo>
                    <a:pt x="80" y="108"/>
                  </a:lnTo>
                  <a:lnTo>
                    <a:pt x="74" y="100"/>
                  </a:lnTo>
                  <a:lnTo>
                    <a:pt x="60" y="64"/>
                  </a:lnTo>
                  <a:lnTo>
                    <a:pt x="52" y="40"/>
                  </a:lnTo>
                  <a:lnTo>
                    <a:pt x="50" y="26"/>
                  </a:lnTo>
                  <a:lnTo>
                    <a:pt x="50" y="22"/>
                  </a:lnTo>
                  <a:lnTo>
                    <a:pt x="42" y="0"/>
                  </a:lnTo>
                  <a:lnTo>
                    <a:pt x="12" y="6"/>
                  </a:lnTo>
                  <a:lnTo>
                    <a:pt x="0" y="16"/>
                  </a:lnTo>
                  <a:lnTo>
                    <a:pt x="6" y="28"/>
                  </a:lnTo>
                  <a:close/>
                </a:path>
              </a:pathLst>
            </a:custGeom>
            <a:solidFill>
              <a:srgbClr val="F0C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3" name="Freeform 20">
              <a:extLst>
                <a:ext uri="{FF2B5EF4-FFF2-40B4-BE49-F238E27FC236}">
                  <a16:creationId xmlns:a16="http://schemas.microsoft.com/office/drawing/2014/main" id="{9075E9F2-D7A0-4BCD-AA1A-1B729F2FB9E4}"/>
                </a:ext>
              </a:extLst>
            </p:cNvPr>
            <p:cNvSpPr>
              <a:spLocks/>
            </p:cNvSpPr>
            <p:nvPr/>
          </p:nvSpPr>
          <p:spPr bwMode="auto">
            <a:xfrm>
              <a:off x="4914900" y="3233738"/>
              <a:ext cx="107950" cy="295275"/>
            </a:xfrm>
            <a:custGeom>
              <a:avLst/>
              <a:gdLst>
                <a:gd name="T0" fmla="*/ 2147483646 w 68"/>
                <a:gd name="T1" fmla="*/ 2147483646 h 186"/>
                <a:gd name="T2" fmla="*/ 2147483646 w 68"/>
                <a:gd name="T3" fmla="*/ 2147483646 h 186"/>
                <a:gd name="T4" fmla="*/ 2147483646 w 68"/>
                <a:gd name="T5" fmla="*/ 2147483646 h 186"/>
                <a:gd name="T6" fmla="*/ 2147483646 w 68"/>
                <a:gd name="T7" fmla="*/ 2147483646 h 186"/>
                <a:gd name="T8" fmla="*/ 2147483646 w 68"/>
                <a:gd name="T9" fmla="*/ 2147483646 h 186"/>
                <a:gd name="T10" fmla="*/ 2147483646 w 68"/>
                <a:gd name="T11" fmla="*/ 2147483646 h 186"/>
                <a:gd name="T12" fmla="*/ 2147483646 w 68"/>
                <a:gd name="T13" fmla="*/ 2147483646 h 186"/>
                <a:gd name="T14" fmla="*/ 2147483646 w 68"/>
                <a:gd name="T15" fmla="*/ 2147483646 h 186"/>
                <a:gd name="T16" fmla="*/ 0 w 68"/>
                <a:gd name="T17" fmla="*/ 2147483646 h 186"/>
                <a:gd name="T18" fmla="*/ 0 w 68"/>
                <a:gd name="T19" fmla="*/ 2147483646 h 186"/>
                <a:gd name="T20" fmla="*/ 0 w 68"/>
                <a:gd name="T21" fmla="*/ 2147483646 h 186"/>
                <a:gd name="T22" fmla="*/ 0 w 68"/>
                <a:gd name="T23" fmla="*/ 2147483646 h 186"/>
                <a:gd name="T24" fmla="*/ 2147483646 w 68"/>
                <a:gd name="T25" fmla="*/ 2147483646 h 186"/>
                <a:gd name="T26" fmla="*/ 2147483646 w 68"/>
                <a:gd name="T27" fmla="*/ 2147483646 h 186"/>
                <a:gd name="T28" fmla="*/ 2147483646 w 68"/>
                <a:gd name="T29" fmla="*/ 2147483646 h 186"/>
                <a:gd name="T30" fmla="*/ 2147483646 w 68"/>
                <a:gd name="T31" fmla="*/ 2147483646 h 186"/>
                <a:gd name="T32" fmla="*/ 2147483646 w 68"/>
                <a:gd name="T33" fmla="*/ 2147483646 h 186"/>
                <a:gd name="T34" fmla="*/ 2147483646 w 68"/>
                <a:gd name="T35" fmla="*/ 2147483646 h 186"/>
                <a:gd name="T36" fmla="*/ 2147483646 w 68"/>
                <a:gd name="T37" fmla="*/ 2147483646 h 186"/>
                <a:gd name="T38" fmla="*/ 2147483646 w 68"/>
                <a:gd name="T39" fmla="*/ 2147483646 h 186"/>
                <a:gd name="T40" fmla="*/ 2147483646 w 68"/>
                <a:gd name="T41" fmla="*/ 2147483646 h 186"/>
                <a:gd name="T42" fmla="*/ 2147483646 w 68"/>
                <a:gd name="T43" fmla="*/ 2147483646 h 186"/>
                <a:gd name="T44" fmla="*/ 2147483646 w 68"/>
                <a:gd name="T45" fmla="*/ 2147483646 h 186"/>
                <a:gd name="T46" fmla="*/ 2147483646 w 68"/>
                <a:gd name="T47" fmla="*/ 2147483646 h 186"/>
                <a:gd name="T48" fmla="*/ 2147483646 w 68"/>
                <a:gd name="T49" fmla="*/ 2147483646 h 186"/>
                <a:gd name="T50" fmla="*/ 2147483646 w 68"/>
                <a:gd name="T51" fmla="*/ 2147483646 h 186"/>
                <a:gd name="T52" fmla="*/ 2147483646 w 68"/>
                <a:gd name="T53" fmla="*/ 2147483646 h 186"/>
                <a:gd name="T54" fmla="*/ 2147483646 w 68"/>
                <a:gd name="T55" fmla="*/ 2147483646 h 186"/>
                <a:gd name="T56" fmla="*/ 2147483646 w 68"/>
                <a:gd name="T57" fmla="*/ 2147483646 h 186"/>
                <a:gd name="T58" fmla="*/ 2147483646 w 68"/>
                <a:gd name="T59" fmla="*/ 2147483646 h 186"/>
                <a:gd name="T60" fmla="*/ 2147483646 w 68"/>
                <a:gd name="T61" fmla="*/ 2147483646 h 186"/>
                <a:gd name="T62" fmla="*/ 2147483646 w 68"/>
                <a:gd name="T63" fmla="*/ 2147483646 h 186"/>
                <a:gd name="T64" fmla="*/ 2147483646 w 68"/>
                <a:gd name="T65" fmla="*/ 2147483646 h 186"/>
                <a:gd name="T66" fmla="*/ 2147483646 w 68"/>
                <a:gd name="T67" fmla="*/ 2147483646 h 186"/>
                <a:gd name="T68" fmla="*/ 2147483646 w 68"/>
                <a:gd name="T69" fmla="*/ 2147483646 h 186"/>
                <a:gd name="T70" fmla="*/ 2147483646 w 68"/>
                <a:gd name="T71" fmla="*/ 2147483646 h 186"/>
                <a:gd name="T72" fmla="*/ 2147483646 w 68"/>
                <a:gd name="T73" fmla="*/ 2147483646 h 186"/>
                <a:gd name="T74" fmla="*/ 2147483646 w 68"/>
                <a:gd name="T75" fmla="*/ 2147483646 h 186"/>
                <a:gd name="T76" fmla="*/ 2147483646 w 68"/>
                <a:gd name="T77" fmla="*/ 2147483646 h 186"/>
                <a:gd name="T78" fmla="*/ 2147483646 w 68"/>
                <a:gd name="T79" fmla="*/ 2147483646 h 186"/>
                <a:gd name="T80" fmla="*/ 2147483646 w 68"/>
                <a:gd name="T81" fmla="*/ 2147483646 h 186"/>
                <a:gd name="T82" fmla="*/ 2147483646 w 68"/>
                <a:gd name="T83" fmla="*/ 2147483646 h 186"/>
                <a:gd name="T84" fmla="*/ 2147483646 w 68"/>
                <a:gd name="T85" fmla="*/ 0 h 186"/>
                <a:gd name="T86" fmla="*/ 2147483646 w 68"/>
                <a:gd name="T87" fmla="*/ 0 h 186"/>
                <a:gd name="T88" fmla="*/ 2147483646 w 68"/>
                <a:gd name="T89" fmla="*/ 2147483646 h 186"/>
                <a:gd name="T90" fmla="*/ 2147483646 w 68"/>
                <a:gd name="T91" fmla="*/ 2147483646 h 1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8"/>
                <a:gd name="T139" fmla="*/ 0 h 186"/>
                <a:gd name="T140" fmla="*/ 68 w 68"/>
                <a:gd name="T141" fmla="*/ 186 h 18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8" h="186">
                  <a:moveTo>
                    <a:pt x="18" y="16"/>
                  </a:moveTo>
                  <a:lnTo>
                    <a:pt x="18" y="16"/>
                  </a:lnTo>
                  <a:lnTo>
                    <a:pt x="18" y="36"/>
                  </a:lnTo>
                  <a:lnTo>
                    <a:pt x="16" y="64"/>
                  </a:lnTo>
                  <a:lnTo>
                    <a:pt x="14" y="102"/>
                  </a:lnTo>
                  <a:lnTo>
                    <a:pt x="12" y="106"/>
                  </a:lnTo>
                  <a:lnTo>
                    <a:pt x="6" y="116"/>
                  </a:lnTo>
                  <a:lnTo>
                    <a:pt x="0" y="130"/>
                  </a:lnTo>
                  <a:lnTo>
                    <a:pt x="0" y="138"/>
                  </a:lnTo>
                  <a:lnTo>
                    <a:pt x="0" y="146"/>
                  </a:lnTo>
                  <a:lnTo>
                    <a:pt x="6" y="168"/>
                  </a:lnTo>
                  <a:lnTo>
                    <a:pt x="24" y="166"/>
                  </a:lnTo>
                  <a:lnTo>
                    <a:pt x="34" y="130"/>
                  </a:lnTo>
                  <a:lnTo>
                    <a:pt x="36" y="138"/>
                  </a:lnTo>
                  <a:lnTo>
                    <a:pt x="38" y="148"/>
                  </a:lnTo>
                  <a:lnTo>
                    <a:pt x="40" y="158"/>
                  </a:lnTo>
                  <a:lnTo>
                    <a:pt x="38" y="170"/>
                  </a:lnTo>
                  <a:lnTo>
                    <a:pt x="38" y="180"/>
                  </a:lnTo>
                  <a:lnTo>
                    <a:pt x="40" y="184"/>
                  </a:lnTo>
                  <a:lnTo>
                    <a:pt x="42" y="186"/>
                  </a:lnTo>
                  <a:lnTo>
                    <a:pt x="44" y="184"/>
                  </a:lnTo>
                  <a:lnTo>
                    <a:pt x="50" y="180"/>
                  </a:lnTo>
                  <a:lnTo>
                    <a:pt x="60" y="168"/>
                  </a:lnTo>
                  <a:lnTo>
                    <a:pt x="66" y="160"/>
                  </a:lnTo>
                  <a:lnTo>
                    <a:pt x="68" y="152"/>
                  </a:lnTo>
                  <a:lnTo>
                    <a:pt x="66" y="140"/>
                  </a:lnTo>
                  <a:lnTo>
                    <a:pt x="60" y="120"/>
                  </a:lnTo>
                  <a:lnTo>
                    <a:pt x="56" y="98"/>
                  </a:lnTo>
                  <a:lnTo>
                    <a:pt x="56" y="86"/>
                  </a:lnTo>
                  <a:lnTo>
                    <a:pt x="56" y="72"/>
                  </a:lnTo>
                  <a:lnTo>
                    <a:pt x="58" y="42"/>
                  </a:lnTo>
                  <a:lnTo>
                    <a:pt x="62" y="18"/>
                  </a:lnTo>
                  <a:lnTo>
                    <a:pt x="62" y="6"/>
                  </a:lnTo>
                  <a:lnTo>
                    <a:pt x="60" y="2"/>
                  </a:lnTo>
                  <a:lnTo>
                    <a:pt x="58" y="0"/>
                  </a:lnTo>
                  <a:lnTo>
                    <a:pt x="54" y="0"/>
                  </a:lnTo>
                  <a:lnTo>
                    <a:pt x="32" y="4"/>
                  </a:lnTo>
                  <a:lnTo>
                    <a:pt x="18" y="16"/>
                  </a:lnTo>
                  <a:close/>
                </a:path>
              </a:pathLst>
            </a:custGeom>
            <a:solidFill>
              <a:srgbClr val="F0C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4" name="Freeform 21">
              <a:extLst>
                <a:ext uri="{FF2B5EF4-FFF2-40B4-BE49-F238E27FC236}">
                  <a16:creationId xmlns:a16="http://schemas.microsoft.com/office/drawing/2014/main" id="{8E43CE56-0754-43C3-BF94-3E42E96A090A}"/>
                </a:ext>
              </a:extLst>
            </p:cNvPr>
            <p:cNvSpPr>
              <a:spLocks/>
            </p:cNvSpPr>
            <p:nvPr/>
          </p:nvSpPr>
          <p:spPr bwMode="auto">
            <a:xfrm>
              <a:off x="4641850" y="2719388"/>
              <a:ext cx="209550" cy="352425"/>
            </a:xfrm>
            <a:custGeom>
              <a:avLst/>
              <a:gdLst>
                <a:gd name="T0" fmla="*/ 2147483646 w 132"/>
                <a:gd name="T1" fmla="*/ 2147483646 h 222"/>
                <a:gd name="T2" fmla="*/ 2147483646 w 132"/>
                <a:gd name="T3" fmla="*/ 2147483646 h 222"/>
                <a:gd name="T4" fmla="*/ 2147483646 w 132"/>
                <a:gd name="T5" fmla="*/ 2147483646 h 222"/>
                <a:gd name="T6" fmla="*/ 2147483646 w 132"/>
                <a:gd name="T7" fmla="*/ 2147483646 h 222"/>
                <a:gd name="T8" fmla="*/ 2147483646 w 132"/>
                <a:gd name="T9" fmla="*/ 2147483646 h 222"/>
                <a:gd name="T10" fmla="*/ 2147483646 w 132"/>
                <a:gd name="T11" fmla="*/ 2147483646 h 222"/>
                <a:gd name="T12" fmla="*/ 2147483646 w 132"/>
                <a:gd name="T13" fmla="*/ 2147483646 h 222"/>
                <a:gd name="T14" fmla="*/ 2147483646 w 132"/>
                <a:gd name="T15" fmla="*/ 2147483646 h 222"/>
                <a:gd name="T16" fmla="*/ 2147483646 w 132"/>
                <a:gd name="T17" fmla="*/ 2147483646 h 222"/>
                <a:gd name="T18" fmla="*/ 2147483646 w 132"/>
                <a:gd name="T19" fmla="*/ 2147483646 h 222"/>
                <a:gd name="T20" fmla="*/ 2147483646 w 132"/>
                <a:gd name="T21" fmla="*/ 2147483646 h 222"/>
                <a:gd name="T22" fmla="*/ 2147483646 w 132"/>
                <a:gd name="T23" fmla="*/ 2147483646 h 222"/>
                <a:gd name="T24" fmla="*/ 2147483646 w 132"/>
                <a:gd name="T25" fmla="*/ 2147483646 h 222"/>
                <a:gd name="T26" fmla="*/ 2147483646 w 132"/>
                <a:gd name="T27" fmla="*/ 2147483646 h 222"/>
                <a:gd name="T28" fmla="*/ 2147483646 w 132"/>
                <a:gd name="T29" fmla="*/ 2147483646 h 222"/>
                <a:gd name="T30" fmla="*/ 2147483646 w 132"/>
                <a:gd name="T31" fmla="*/ 2147483646 h 222"/>
                <a:gd name="T32" fmla="*/ 2147483646 w 132"/>
                <a:gd name="T33" fmla="*/ 2147483646 h 222"/>
                <a:gd name="T34" fmla="*/ 2147483646 w 132"/>
                <a:gd name="T35" fmla="*/ 2147483646 h 222"/>
                <a:gd name="T36" fmla="*/ 2147483646 w 132"/>
                <a:gd name="T37" fmla="*/ 2147483646 h 222"/>
                <a:gd name="T38" fmla="*/ 2147483646 w 132"/>
                <a:gd name="T39" fmla="*/ 2147483646 h 222"/>
                <a:gd name="T40" fmla="*/ 2147483646 w 132"/>
                <a:gd name="T41" fmla="*/ 2147483646 h 222"/>
                <a:gd name="T42" fmla="*/ 2147483646 w 132"/>
                <a:gd name="T43" fmla="*/ 2147483646 h 222"/>
                <a:gd name="T44" fmla="*/ 2147483646 w 132"/>
                <a:gd name="T45" fmla="*/ 2147483646 h 222"/>
                <a:gd name="T46" fmla="*/ 2147483646 w 132"/>
                <a:gd name="T47" fmla="*/ 2147483646 h 222"/>
                <a:gd name="T48" fmla="*/ 2147483646 w 132"/>
                <a:gd name="T49" fmla="*/ 2147483646 h 222"/>
                <a:gd name="T50" fmla="*/ 2147483646 w 132"/>
                <a:gd name="T51" fmla="*/ 0 h 222"/>
                <a:gd name="T52" fmla="*/ 2147483646 w 132"/>
                <a:gd name="T53" fmla="*/ 0 h 222"/>
                <a:gd name="T54" fmla="*/ 2147483646 w 132"/>
                <a:gd name="T55" fmla="*/ 2147483646 h 222"/>
                <a:gd name="T56" fmla="*/ 2147483646 w 132"/>
                <a:gd name="T57" fmla="*/ 2147483646 h 222"/>
                <a:gd name="T58" fmla="*/ 2147483646 w 132"/>
                <a:gd name="T59" fmla="*/ 2147483646 h 222"/>
                <a:gd name="T60" fmla="*/ 2147483646 w 132"/>
                <a:gd name="T61" fmla="*/ 2147483646 h 222"/>
                <a:gd name="T62" fmla="*/ 2147483646 w 132"/>
                <a:gd name="T63" fmla="*/ 2147483646 h 222"/>
                <a:gd name="T64" fmla="*/ 2147483646 w 132"/>
                <a:gd name="T65" fmla="*/ 2147483646 h 222"/>
                <a:gd name="T66" fmla="*/ 2147483646 w 132"/>
                <a:gd name="T67" fmla="*/ 2147483646 h 222"/>
                <a:gd name="T68" fmla="*/ 2147483646 w 132"/>
                <a:gd name="T69" fmla="*/ 2147483646 h 222"/>
                <a:gd name="T70" fmla="*/ 2147483646 w 132"/>
                <a:gd name="T71" fmla="*/ 2147483646 h 222"/>
                <a:gd name="T72" fmla="*/ 2147483646 w 132"/>
                <a:gd name="T73" fmla="*/ 2147483646 h 222"/>
                <a:gd name="T74" fmla="*/ 2147483646 w 132"/>
                <a:gd name="T75" fmla="*/ 2147483646 h 222"/>
                <a:gd name="T76" fmla="*/ 0 w 132"/>
                <a:gd name="T77" fmla="*/ 2147483646 h 222"/>
                <a:gd name="T78" fmla="*/ 2147483646 w 132"/>
                <a:gd name="T79" fmla="*/ 2147483646 h 222"/>
                <a:gd name="T80" fmla="*/ 2147483646 w 132"/>
                <a:gd name="T81" fmla="*/ 2147483646 h 222"/>
                <a:gd name="T82" fmla="*/ 2147483646 w 132"/>
                <a:gd name="T83" fmla="*/ 2147483646 h 222"/>
                <a:gd name="T84" fmla="*/ 2147483646 w 132"/>
                <a:gd name="T85" fmla="*/ 2147483646 h 222"/>
                <a:gd name="T86" fmla="*/ 2147483646 w 132"/>
                <a:gd name="T87" fmla="*/ 2147483646 h 222"/>
                <a:gd name="T88" fmla="*/ 2147483646 w 132"/>
                <a:gd name="T89" fmla="*/ 2147483646 h 222"/>
                <a:gd name="T90" fmla="*/ 2147483646 w 132"/>
                <a:gd name="T91" fmla="*/ 2147483646 h 222"/>
                <a:gd name="T92" fmla="*/ 2147483646 w 132"/>
                <a:gd name="T93" fmla="*/ 2147483646 h 222"/>
                <a:gd name="T94" fmla="*/ 2147483646 w 132"/>
                <a:gd name="T95" fmla="*/ 2147483646 h 222"/>
                <a:gd name="T96" fmla="*/ 2147483646 w 132"/>
                <a:gd name="T97" fmla="*/ 2147483646 h 222"/>
                <a:gd name="T98" fmla="*/ 2147483646 w 132"/>
                <a:gd name="T99" fmla="*/ 2147483646 h 222"/>
                <a:gd name="T100" fmla="*/ 2147483646 w 132"/>
                <a:gd name="T101" fmla="*/ 2147483646 h 222"/>
                <a:gd name="T102" fmla="*/ 2147483646 w 132"/>
                <a:gd name="T103" fmla="*/ 2147483646 h 222"/>
                <a:gd name="T104" fmla="*/ 2147483646 w 132"/>
                <a:gd name="T105" fmla="*/ 2147483646 h 222"/>
                <a:gd name="T106" fmla="*/ 2147483646 w 132"/>
                <a:gd name="T107" fmla="*/ 2147483646 h 222"/>
                <a:gd name="T108" fmla="*/ 2147483646 w 132"/>
                <a:gd name="T109" fmla="*/ 2147483646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2"/>
                <a:gd name="T166" fmla="*/ 0 h 222"/>
                <a:gd name="T167" fmla="*/ 132 w 132"/>
                <a:gd name="T168" fmla="*/ 222 h 2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2" h="222">
                  <a:moveTo>
                    <a:pt x="82" y="164"/>
                  </a:moveTo>
                  <a:lnTo>
                    <a:pt x="82" y="164"/>
                  </a:lnTo>
                  <a:lnTo>
                    <a:pt x="86" y="154"/>
                  </a:lnTo>
                  <a:lnTo>
                    <a:pt x="88" y="150"/>
                  </a:lnTo>
                  <a:lnTo>
                    <a:pt x="92" y="144"/>
                  </a:lnTo>
                  <a:lnTo>
                    <a:pt x="100" y="134"/>
                  </a:lnTo>
                  <a:lnTo>
                    <a:pt x="104" y="128"/>
                  </a:lnTo>
                  <a:lnTo>
                    <a:pt x="106" y="122"/>
                  </a:lnTo>
                  <a:lnTo>
                    <a:pt x="114" y="106"/>
                  </a:lnTo>
                  <a:lnTo>
                    <a:pt x="122" y="94"/>
                  </a:lnTo>
                  <a:lnTo>
                    <a:pt x="128" y="84"/>
                  </a:lnTo>
                  <a:lnTo>
                    <a:pt x="132" y="76"/>
                  </a:lnTo>
                  <a:lnTo>
                    <a:pt x="132" y="66"/>
                  </a:lnTo>
                  <a:lnTo>
                    <a:pt x="130" y="60"/>
                  </a:lnTo>
                  <a:lnTo>
                    <a:pt x="126" y="50"/>
                  </a:lnTo>
                  <a:lnTo>
                    <a:pt x="122" y="38"/>
                  </a:lnTo>
                  <a:lnTo>
                    <a:pt x="116" y="26"/>
                  </a:lnTo>
                  <a:lnTo>
                    <a:pt x="110" y="14"/>
                  </a:lnTo>
                  <a:lnTo>
                    <a:pt x="104" y="8"/>
                  </a:lnTo>
                  <a:lnTo>
                    <a:pt x="98" y="2"/>
                  </a:lnTo>
                  <a:lnTo>
                    <a:pt x="88" y="0"/>
                  </a:lnTo>
                  <a:lnTo>
                    <a:pt x="74" y="0"/>
                  </a:lnTo>
                  <a:lnTo>
                    <a:pt x="54" y="2"/>
                  </a:lnTo>
                  <a:lnTo>
                    <a:pt x="30" y="6"/>
                  </a:lnTo>
                  <a:lnTo>
                    <a:pt x="22" y="16"/>
                  </a:lnTo>
                  <a:lnTo>
                    <a:pt x="14" y="24"/>
                  </a:lnTo>
                  <a:lnTo>
                    <a:pt x="10" y="34"/>
                  </a:lnTo>
                  <a:lnTo>
                    <a:pt x="6" y="44"/>
                  </a:lnTo>
                  <a:lnTo>
                    <a:pt x="4" y="54"/>
                  </a:lnTo>
                  <a:lnTo>
                    <a:pt x="2" y="70"/>
                  </a:lnTo>
                  <a:lnTo>
                    <a:pt x="0" y="82"/>
                  </a:lnTo>
                  <a:lnTo>
                    <a:pt x="2" y="94"/>
                  </a:lnTo>
                  <a:lnTo>
                    <a:pt x="4" y="102"/>
                  </a:lnTo>
                  <a:lnTo>
                    <a:pt x="10" y="114"/>
                  </a:lnTo>
                  <a:lnTo>
                    <a:pt x="12" y="118"/>
                  </a:lnTo>
                  <a:lnTo>
                    <a:pt x="20" y="126"/>
                  </a:lnTo>
                  <a:lnTo>
                    <a:pt x="34" y="140"/>
                  </a:lnTo>
                  <a:lnTo>
                    <a:pt x="36" y="146"/>
                  </a:lnTo>
                  <a:lnTo>
                    <a:pt x="40" y="156"/>
                  </a:lnTo>
                  <a:lnTo>
                    <a:pt x="44" y="186"/>
                  </a:lnTo>
                  <a:lnTo>
                    <a:pt x="50" y="212"/>
                  </a:lnTo>
                  <a:lnTo>
                    <a:pt x="52" y="220"/>
                  </a:lnTo>
                  <a:lnTo>
                    <a:pt x="52" y="222"/>
                  </a:lnTo>
                  <a:lnTo>
                    <a:pt x="54" y="222"/>
                  </a:lnTo>
                  <a:lnTo>
                    <a:pt x="82" y="164"/>
                  </a:lnTo>
                  <a:close/>
                </a:path>
              </a:pathLst>
            </a:custGeom>
            <a:solidFill>
              <a:srgbClr val="F0C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5" name="Freeform 23">
              <a:extLst>
                <a:ext uri="{FF2B5EF4-FFF2-40B4-BE49-F238E27FC236}">
                  <a16:creationId xmlns:a16="http://schemas.microsoft.com/office/drawing/2014/main" id="{C62D5A02-8121-47A4-846B-379BAC0A20AC}"/>
                </a:ext>
              </a:extLst>
            </p:cNvPr>
            <p:cNvSpPr>
              <a:spLocks/>
            </p:cNvSpPr>
            <p:nvPr/>
          </p:nvSpPr>
          <p:spPr bwMode="auto">
            <a:xfrm>
              <a:off x="4600575" y="4246563"/>
              <a:ext cx="111125" cy="85725"/>
            </a:xfrm>
            <a:custGeom>
              <a:avLst/>
              <a:gdLst>
                <a:gd name="T0" fmla="*/ 0 w 70"/>
                <a:gd name="T1" fmla="*/ 2147483646 h 54"/>
                <a:gd name="T2" fmla="*/ 0 w 70"/>
                <a:gd name="T3" fmla="*/ 2147483646 h 54"/>
                <a:gd name="T4" fmla="*/ 2147483646 w 70"/>
                <a:gd name="T5" fmla="*/ 2147483646 h 54"/>
                <a:gd name="T6" fmla="*/ 2147483646 w 70"/>
                <a:gd name="T7" fmla="*/ 2147483646 h 54"/>
                <a:gd name="T8" fmla="*/ 2147483646 w 70"/>
                <a:gd name="T9" fmla="*/ 2147483646 h 54"/>
                <a:gd name="T10" fmla="*/ 2147483646 w 70"/>
                <a:gd name="T11" fmla="*/ 2147483646 h 54"/>
                <a:gd name="T12" fmla="*/ 2147483646 w 70"/>
                <a:gd name="T13" fmla="*/ 2147483646 h 54"/>
                <a:gd name="T14" fmla="*/ 2147483646 w 70"/>
                <a:gd name="T15" fmla="*/ 2147483646 h 54"/>
                <a:gd name="T16" fmla="*/ 2147483646 w 70"/>
                <a:gd name="T17" fmla="*/ 2147483646 h 54"/>
                <a:gd name="T18" fmla="*/ 2147483646 w 70"/>
                <a:gd name="T19" fmla="*/ 2147483646 h 54"/>
                <a:gd name="T20" fmla="*/ 2147483646 w 70"/>
                <a:gd name="T21" fmla="*/ 2147483646 h 54"/>
                <a:gd name="T22" fmla="*/ 2147483646 w 70"/>
                <a:gd name="T23" fmla="*/ 2147483646 h 54"/>
                <a:gd name="T24" fmla="*/ 2147483646 w 70"/>
                <a:gd name="T25" fmla="*/ 2147483646 h 54"/>
                <a:gd name="T26" fmla="*/ 2147483646 w 70"/>
                <a:gd name="T27" fmla="*/ 2147483646 h 54"/>
                <a:gd name="T28" fmla="*/ 2147483646 w 70"/>
                <a:gd name="T29" fmla="*/ 2147483646 h 54"/>
                <a:gd name="T30" fmla="*/ 2147483646 w 70"/>
                <a:gd name="T31" fmla="*/ 2147483646 h 54"/>
                <a:gd name="T32" fmla="*/ 2147483646 w 70"/>
                <a:gd name="T33" fmla="*/ 2147483646 h 54"/>
                <a:gd name="T34" fmla="*/ 2147483646 w 70"/>
                <a:gd name="T35" fmla="*/ 2147483646 h 54"/>
                <a:gd name="T36" fmla="*/ 2147483646 w 70"/>
                <a:gd name="T37" fmla="*/ 0 h 54"/>
                <a:gd name="T38" fmla="*/ 0 w 70"/>
                <a:gd name="T39" fmla="*/ 2147483646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0"/>
                <a:gd name="T61" fmla="*/ 0 h 54"/>
                <a:gd name="T62" fmla="*/ 70 w 70"/>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0" h="54">
                  <a:moveTo>
                    <a:pt x="0" y="12"/>
                  </a:moveTo>
                  <a:lnTo>
                    <a:pt x="0" y="12"/>
                  </a:lnTo>
                  <a:lnTo>
                    <a:pt x="2" y="18"/>
                  </a:lnTo>
                  <a:lnTo>
                    <a:pt x="2" y="28"/>
                  </a:lnTo>
                  <a:lnTo>
                    <a:pt x="6" y="40"/>
                  </a:lnTo>
                  <a:lnTo>
                    <a:pt x="10" y="44"/>
                  </a:lnTo>
                  <a:lnTo>
                    <a:pt x="14" y="48"/>
                  </a:lnTo>
                  <a:lnTo>
                    <a:pt x="34" y="54"/>
                  </a:lnTo>
                  <a:lnTo>
                    <a:pt x="42" y="54"/>
                  </a:lnTo>
                  <a:lnTo>
                    <a:pt x="50" y="52"/>
                  </a:lnTo>
                  <a:lnTo>
                    <a:pt x="62" y="42"/>
                  </a:lnTo>
                  <a:lnTo>
                    <a:pt x="70" y="32"/>
                  </a:lnTo>
                  <a:lnTo>
                    <a:pt x="70" y="28"/>
                  </a:lnTo>
                  <a:lnTo>
                    <a:pt x="68" y="20"/>
                  </a:lnTo>
                  <a:lnTo>
                    <a:pt x="64" y="12"/>
                  </a:lnTo>
                  <a:lnTo>
                    <a:pt x="40" y="0"/>
                  </a:lnTo>
                  <a:lnTo>
                    <a:pt x="0" y="12"/>
                  </a:lnTo>
                  <a:close/>
                </a:path>
              </a:pathLst>
            </a:custGeom>
            <a:solidFill>
              <a:srgbClr val="8D89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6" name="Freeform 24">
              <a:extLst>
                <a:ext uri="{FF2B5EF4-FFF2-40B4-BE49-F238E27FC236}">
                  <a16:creationId xmlns:a16="http://schemas.microsoft.com/office/drawing/2014/main" id="{4CEE3F3D-8FCF-40D6-9546-50D4019D3D73}"/>
                </a:ext>
              </a:extLst>
            </p:cNvPr>
            <p:cNvSpPr>
              <a:spLocks/>
            </p:cNvSpPr>
            <p:nvPr/>
          </p:nvSpPr>
          <p:spPr bwMode="auto">
            <a:xfrm>
              <a:off x="4749800" y="4160838"/>
              <a:ext cx="158750" cy="95250"/>
            </a:xfrm>
            <a:custGeom>
              <a:avLst/>
              <a:gdLst>
                <a:gd name="T0" fmla="*/ 2147483646 w 100"/>
                <a:gd name="T1" fmla="*/ 2147483646 h 60"/>
                <a:gd name="T2" fmla="*/ 2147483646 w 100"/>
                <a:gd name="T3" fmla="*/ 2147483646 h 60"/>
                <a:gd name="T4" fmla="*/ 2147483646 w 100"/>
                <a:gd name="T5" fmla="*/ 2147483646 h 60"/>
                <a:gd name="T6" fmla="*/ 2147483646 w 100"/>
                <a:gd name="T7" fmla="*/ 2147483646 h 60"/>
                <a:gd name="T8" fmla="*/ 2147483646 w 100"/>
                <a:gd name="T9" fmla="*/ 2147483646 h 60"/>
                <a:gd name="T10" fmla="*/ 2147483646 w 100"/>
                <a:gd name="T11" fmla="*/ 2147483646 h 60"/>
                <a:gd name="T12" fmla="*/ 2147483646 w 100"/>
                <a:gd name="T13" fmla="*/ 2147483646 h 60"/>
                <a:gd name="T14" fmla="*/ 2147483646 w 100"/>
                <a:gd name="T15" fmla="*/ 2147483646 h 60"/>
                <a:gd name="T16" fmla="*/ 2147483646 w 100"/>
                <a:gd name="T17" fmla="*/ 2147483646 h 60"/>
                <a:gd name="T18" fmla="*/ 2147483646 w 100"/>
                <a:gd name="T19" fmla="*/ 2147483646 h 60"/>
                <a:gd name="T20" fmla="*/ 2147483646 w 100"/>
                <a:gd name="T21" fmla="*/ 2147483646 h 60"/>
                <a:gd name="T22" fmla="*/ 2147483646 w 100"/>
                <a:gd name="T23" fmla="*/ 2147483646 h 60"/>
                <a:gd name="T24" fmla="*/ 2147483646 w 100"/>
                <a:gd name="T25" fmla="*/ 2147483646 h 60"/>
                <a:gd name="T26" fmla="*/ 2147483646 w 100"/>
                <a:gd name="T27" fmla="*/ 2147483646 h 60"/>
                <a:gd name="T28" fmla="*/ 2147483646 w 100"/>
                <a:gd name="T29" fmla="*/ 2147483646 h 60"/>
                <a:gd name="T30" fmla="*/ 2147483646 w 100"/>
                <a:gd name="T31" fmla="*/ 2147483646 h 60"/>
                <a:gd name="T32" fmla="*/ 2147483646 w 100"/>
                <a:gd name="T33" fmla="*/ 2147483646 h 60"/>
                <a:gd name="T34" fmla="*/ 2147483646 w 100"/>
                <a:gd name="T35" fmla="*/ 2147483646 h 60"/>
                <a:gd name="T36" fmla="*/ 2147483646 w 100"/>
                <a:gd name="T37" fmla="*/ 2147483646 h 60"/>
                <a:gd name="T38" fmla="*/ 2147483646 w 100"/>
                <a:gd name="T39" fmla="*/ 2147483646 h 60"/>
                <a:gd name="T40" fmla="*/ 2147483646 w 100"/>
                <a:gd name="T41" fmla="*/ 0 h 60"/>
                <a:gd name="T42" fmla="*/ 2147483646 w 100"/>
                <a:gd name="T43" fmla="*/ 0 h 60"/>
                <a:gd name="T44" fmla="*/ 2147483646 w 100"/>
                <a:gd name="T45" fmla="*/ 0 h 60"/>
                <a:gd name="T46" fmla="*/ 2147483646 w 100"/>
                <a:gd name="T47" fmla="*/ 2147483646 h 60"/>
                <a:gd name="T48" fmla="*/ 0 w 100"/>
                <a:gd name="T49" fmla="*/ 2147483646 h 60"/>
                <a:gd name="T50" fmla="*/ 2147483646 w 100"/>
                <a:gd name="T51" fmla="*/ 2147483646 h 60"/>
                <a:gd name="T52" fmla="*/ 2147483646 w 100"/>
                <a:gd name="T53" fmla="*/ 2147483646 h 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
                <a:gd name="T82" fmla="*/ 0 h 60"/>
                <a:gd name="T83" fmla="*/ 100 w 100"/>
                <a:gd name="T84" fmla="*/ 60 h 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 h="60">
                  <a:moveTo>
                    <a:pt x="2" y="18"/>
                  </a:moveTo>
                  <a:lnTo>
                    <a:pt x="2" y="18"/>
                  </a:lnTo>
                  <a:lnTo>
                    <a:pt x="18" y="40"/>
                  </a:lnTo>
                  <a:lnTo>
                    <a:pt x="32" y="54"/>
                  </a:lnTo>
                  <a:lnTo>
                    <a:pt x="38" y="58"/>
                  </a:lnTo>
                  <a:lnTo>
                    <a:pt x="42" y="60"/>
                  </a:lnTo>
                  <a:lnTo>
                    <a:pt x="92" y="58"/>
                  </a:lnTo>
                  <a:lnTo>
                    <a:pt x="98" y="52"/>
                  </a:lnTo>
                  <a:lnTo>
                    <a:pt x="100" y="46"/>
                  </a:lnTo>
                  <a:lnTo>
                    <a:pt x="100" y="42"/>
                  </a:lnTo>
                  <a:lnTo>
                    <a:pt x="98" y="40"/>
                  </a:lnTo>
                  <a:lnTo>
                    <a:pt x="82" y="28"/>
                  </a:lnTo>
                  <a:lnTo>
                    <a:pt x="72" y="22"/>
                  </a:lnTo>
                  <a:lnTo>
                    <a:pt x="26" y="20"/>
                  </a:lnTo>
                  <a:lnTo>
                    <a:pt x="20" y="10"/>
                  </a:lnTo>
                  <a:lnTo>
                    <a:pt x="14" y="4"/>
                  </a:lnTo>
                  <a:lnTo>
                    <a:pt x="6" y="0"/>
                  </a:lnTo>
                  <a:lnTo>
                    <a:pt x="4" y="0"/>
                  </a:lnTo>
                  <a:lnTo>
                    <a:pt x="2" y="2"/>
                  </a:lnTo>
                  <a:lnTo>
                    <a:pt x="0" y="8"/>
                  </a:lnTo>
                  <a:lnTo>
                    <a:pt x="2" y="18"/>
                  </a:lnTo>
                  <a:close/>
                </a:path>
              </a:pathLst>
            </a:custGeom>
            <a:solidFill>
              <a:srgbClr val="8D89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7" name="Freeform 25">
              <a:extLst>
                <a:ext uri="{FF2B5EF4-FFF2-40B4-BE49-F238E27FC236}">
                  <a16:creationId xmlns:a16="http://schemas.microsoft.com/office/drawing/2014/main" id="{E1C8E495-4EA9-4776-BADB-9D955380D03C}"/>
                </a:ext>
              </a:extLst>
            </p:cNvPr>
            <p:cNvSpPr>
              <a:spLocks/>
            </p:cNvSpPr>
            <p:nvPr/>
          </p:nvSpPr>
          <p:spPr bwMode="auto">
            <a:xfrm>
              <a:off x="4746625" y="2852738"/>
              <a:ext cx="31750" cy="28575"/>
            </a:xfrm>
            <a:custGeom>
              <a:avLst/>
              <a:gdLst>
                <a:gd name="T0" fmla="*/ 2147483646 w 20"/>
                <a:gd name="T1" fmla="*/ 2147483646 h 18"/>
                <a:gd name="T2" fmla="*/ 2147483646 w 20"/>
                <a:gd name="T3" fmla="*/ 2147483646 h 18"/>
                <a:gd name="T4" fmla="*/ 2147483646 w 20"/>
                <a:gd name="T5" fmla="*/ 2147483646 h 18"/>
                <a:gd name="T6" fmla="*/ 2147483646 w 20"/>
                <a:gd name="T7" fmla="*/ 2147483646 h 18"/>
                <a:gd name="T8" fmla="*/ 2147483646 w 20"/>
                <a:gd name="T9" fmla="*/ 2147483646 h 18"/>
                <a:gd name="T10" fmla="*/ 2147483646 w 20"/>
                <a:gd name="T11" fmla="*/ 2147483646 h 18"/>
                <a:gd name="T12" fmla="*/ 2147483646 w 20"/>
                <a:gd name="T13" fmla="*/ 2147483646 h 18"/>
                <a:gd name="T14" fmla="*/ 2147483646 w 20"/>
                <a:gd name="T15" fmla="*/ 2147483646 h 18"/>
                <a:gd name="T16" fmla="*/ 2147483646 w 20"/>
                <a:gd name="T17" fmla="*/ 2147483646 h 18"/>
                <a:gd name="T18" fmla="*/ 2147483646 w 20"/>
                <a:gd name="T19" fmla="*/ 0 h 18"/>
                <a:gd name="T20" fmla="*/ 2147483646 w 20"/>
                <a:gd name="T21" fmla="*/ 0 h 18"/>
                <a:gd name="T22" fmla="*/ 2147483646 w 20"/>
                <a:gd name="T23" fmla="*/ 0 h 18"/>
                <a:gd name="T24" fmla="*/ 2147483646 w 20"/>
                <a:gd name="T25" fmla="*/ 0 h 18"/>
                <a:gd name="T26" fmla="*/ 2147483646 w 20"/>
                <a:gd name="T27" fmla="*/ 2147483646 h 18"/>
                <a:gd name="T28" fmla="*/ 2147483646 w 20"/>
                <a:gd name="T29" fmla="*/ 2147483646 h 18"/>
                <a:gd name="T30" fmla="*/ 0 w 20"/>
                <a:gd name="T31" fmla="*/ 2147483646 h 18"/>
                <a:gd name="T32" fmla="*/ 0 w 20"/>
                <a:gd name="T33" fmla="*/ 2147483646 h 18"/>
                <a:gd name="T34" fmla="*/ 2147483646 w 20"/>
                <a:gd name="T35" fmla="*/ 2147483646 h 18"/>
                <a:gd name="T36" fmla="*/ 2147483646 w 20"/>
                <a:gd name="T37" fmla="*/ 2147483646 h 18"/>
                <a:gd name="T38" fmla="*/ 2147483646 w 20"/>
                <a:gd name="T39" fmla="*/ 2147483646 h 18"/>
                <a:gd name="T40" fmla="*/ 2147483646 w 20"/>
                <a:gd name="T41" fmla="*/ 2147483646 h 18"/>
                <a:gd name="T42" fmla="*/ 2147483646 w 20"/>
                <a:gd name="T43" fmla="*/ 2147483646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
                <a:gd name="T67" fmla="*/ 0 h 18"/>
                <a:gd name="T68" fmla="*/ 20 w 20"/>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 h="18">
                  <a:moveTo>
                    <a:pt x="10" y="18"/>
                  </a:moveTo>
                  <a:lnTo>
                    <a:pt x="10" y="18"/>
                  </a:lnTo>
                  <a:lnTo>
                    <a:pt x="14" y="18"/>
                  </a:lnTo>
                  <a:lnTo>
                    <a:pt x="18" y="16"/>
                  </a:lnTo>
                  <a:lnTo>
                    <a:pt x="20" y="12"/>
                  </a:lnTo>
                  <a:lnTo>
                    <a:pt x="20" y="10"/>
                  </a:lnTo>
                  <a:lnTo>
                    <a:pt x="20" y="6"/>
                  </a:lnTo>
                  <a:lnTo>
                    <a:pt x="18" y="2"/>
                  </a:lnTo>
                  <a:lnTo>
                    <a:pt x="14" y="0"/>
                  </a:lnTo>
                  <a:lnTo>
                    <a:pt x="10" y="0"/>
                  </a:lnTo>
                  <a:lnTo>
                    <a:pt x="6" y="0"/>
                  </a:lnTo>
                  <a:lnTo>
                    <a:pt x="4" y="2"/>
                  </a:lnTo>
                  <a:lnTo>
                    <a:pt x="2" y="6"/>
                  </a:lnTo>
                  <a:lnTo>
                    <a:pt x="0" y="10"/>
                  </a:lnTo>
                  <a:lnTo>
                    <a:pt x="2" y="12"/>
                  </a:lnTo>
                  <a:lnTo>
                    <a:pt x="4" y="16"/>
                  </a:lnTo>
                  <a:lnTo>
                    <a:pt x="6" y="18"/>
                  </a:lnTo>
                  <a:lnTo>
                    <a:pt x="10" y="18"/>
                  </a:lnTo>
                  <a:close/>
                </a:path>
              </a:pathLst>
            </a:custGeom>
            <a:solidFill>
              <a:srgbClr val="F0C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8" name="Freeform 26">
              <a:extLst>
                <a:ext uri="{FF2B5EF4-FFF2-40B4-BE49-F238E27FC236}">
                  <a16:creationId xmlns:a16="http://schemas.microsoft.com/office/drawing/2014/main" id="{192F50B3-96CC-4438-8D35-E4AC628B7FF1}"/>
                </a:ext>
              </a:extLst>
            </p:cNvPr>
            <p:cNvSpPr>
              <a:spLocks/>
            </p:cNvSpPr>
            <p:nvPr/>
          </p:nvSpPr>
          <p:spPr bwMode="auto">
            <a:xfrm>
              <a:off x="4749800" y="2852738"/>
              <a:ext cx="28575" cy="28575"/>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2147483646 w 18"/>
                <a:gd name="T11" fmla="*/ 2147483646 h 18"/>
                <a:gd name="T12" fmla="*/ 2147483646 w 18"/>
                <a:gd name="T13" fmla="*/ 2147483646 h 18"/>
                <a:gd name="T14" fmla="*/ 2147483646 w 18"/>
                <a:gd name="T15" fmla="*/ 2147483646 h 18"/>
                <a:gd name="T16" fmla="*/ 2147483646 w 18"/>
                <a:gd name="T17" fmla="*/ 2147483646 h 18"/>
                <a:gd name="T18" fmla="*/ 2147483646 w 18"/>
                <a:gd name="T19" fmla="*/ 0 h 18"/>
                <a:gd name="T20" fmla="*/ 2147483646 w 18"/>
                <a:gd name="T21" fmla="*/ 0 h 18"/>
                <a:gd name="T22" fmla="*/ 2147483646 w 18"/>
                <a:gd name="T23" fmla="*/ 0 h 18"/>
                <a:gd name="T24" fmla="*/ 2147483646 w 18"/>
                <a:gd name="T25" fmla="*/ 0 h 18"/>
                <a:gd name="T26" fmla="*/ 2147483646 w 18"/>
                <a:gd name="T27" fmla="*/ 2147483646 h 18"/>
                <a:gd name="T28" fmla="*/ 0 w 18"/>
                <a:gd name="T29" fmla="*/ 2147483646 h 18"/>
                <a:gd name="T30" fmla="*/ 0 w 18"/>
                <a:gd name="T31" fmla="*/ 2147483646 h 18"/>
                <a:gd name="T32" fmla="*/ 0 w 18"/>
                <a:gd name="T33" fmla="*/ 2147483646 h 18"/>
                <a:gd name="T34" fmla="*/ 0 w 18"/>
                <a:gd name="T35" fmla="*/ 2147483646 h 18"/>
                <a:gd name="T36" fmla="*/ 2147483646 w 18"/>
                <a:gd name="T37" fmla="*/ 2147483646 h 18"/>
                <a:gd name="T38" fmla="*/ 2147483646 w 18"/>
                <a:gd name="T39" fmla="*/ 2147483646 h 18"/>
                <a:gd name="T40" fmla="*/ 2147483646 w 18"/>
                <a:gd name="T41" fmla="*/ 2147483646 h 18"/>
                <a:gd name="T42" fmla="*/ 2147483646 w 18"/>
                <a:gd name="T43" fmla="*/ 2147483646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8"/>
                <a:gd name="T68" fmla="*/ 18 w 18"/>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8">
                  <a:moveTo>
                    <a:pt x="8" y="18"/>
                  </a:moveTo>
                  <a:lnTo>
                    <a:pt x="8" y="18"/>
                  </a:lnTo>
                  <a:lnTo>
                    <a:pt x="12" y="18"/>
                  </a:lnTo>
                  <a:lnTo>
                    <a:pt x="16" y="16"/>
                  </a:lnTo>
                  <a:lnTo>
                    <a:pt x="18" y="12"/>
                  </a:lnTo>
                  <a:lnTo>
                    <a:pt x="18" y="10"/>
                  </a:lnTo>
                  <a:lnTo>
                    <a:pt x="18" y="6"/>
                  </a:lnTo>
                  <a:lnTo>
                    <a:pt x="16" y="2"/>
                  </a:lnTo>
                  <a:lnTo>
                    <a:pt x="12" y="0"/>
                  </a:lnTo>
                  <a:lnTo>
                    <a:pt x="8" y="0"/>
                  </a:lnTo>
                  <a:lnTo>
                    <a:pt x="6" y="0"/>
                  </a:lnTo>
                  <a:lnTo>
                    <a:pt x="2" y="2"/>
                  </a:lnTo>
                  <a:lnTo>
                    <a:pt x="0" y="6"/>
                  </a:lnTo>
                  <a:lnTo>
                    <a:pt x="0" y="10"/>
                  </a:lnTo>
                  <a:lnTo>
                    <a:pt x="0" y="12"/>
                  </a:lnTo>
                  <a:lnTo>
                    <a:pt x="2" y="16"/>
                  </a:lnTo>
                  <a:lnTo>
                    <a:pt x="6" y="18"/>
                  </a:lnTo>
                  <a:lnTo>
                    <a:pt x="8" y="18"/>
                  </a:lnTo>
                  <a:close/>
                </a:path>
              </a:pathLst>
            </a:custGeom>
            <a:solidFill>
              <a:srgbClr val="EFCB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69" name="Freeform 27">
              <a:extLst>
                <a:ext uri="{FF2B5EF4-FFF2-40B4-BE49-F238E27FC236}">
                  <a16:creationId xmlns:a16="http://schemas.microsoft.com/office/drawing/2014/main" id="{1A328031-9F53-46A4-8AE7-1B396FE719A2}"/>
                </a:ext>
              </a:extLst>
            </p:cNvPr>
            <p:cNvSpPr>
              <a:spLocks/>
            </p:cNvSpPr>
            <p:nvPr/>
          </p:nvSpPr>
          <p:spPr bwMode="auto">
            <a:xfrm>
              <a:off x="4749800" y="2852738"/>
              <a:ext cx="28575" cy="28575"/>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2147483646 w 18"/>
                <a:gd name="T11" fmla="*/ 2147483646 h 18"/>
                <a:gd name="T12" fmla="*/ 2147483646 w 18"/>
                <a:gd name="T13" fmla="*/ 2147483646 h 18"/>
                <a:gd name="T14" fmla="*/ 2147483646 w 18"/>
                <a:gd name="T15" fmla="*/ 2147483646 h 18"/>
                <a:gd name="T16" fmla="*/ 2147483646 w 18"/>
                <a:gd name="T17" fmla="*/ 2147483646 h 18"/>
                <a:gd name="T18" fmla="*/ 2147483646 w 18"/>
                <a:gd name="T19" fmla="*/ 0 h 18"/>
                <a:gd name="T20" fmla="*/ 2147483646 w 18"/>
                <a:gd name="T21" fmla="*/ 0 h 18"/>
                <a:gd name="T22" fmla="*/ 2147483646 w 18"/>
                <a:gd name="T23" fmla="*/ 0 h 18"/>
                <a:gd name="T24" fmla="*/ 2147483646 w 18"/>
                <a:gd name="T25" fmla="*/ 0 h 18"/>
                <a:gd name="T26" fmla="*/ 2147483646 w 18"/>
                <a:gd name="T27" fmla="*/ 2147483646 h 18"/>
                <a:gd name="T28" fmla="*/ 0 w 18"/>
                <a:gd name="T29" fmla="*/ 2147483646 h 18"/>
                <a:gd name="T30" fmla="*/ 0 w 18"/>
                <a:gd name="T31" fmla="*/ 2147483646 h 18"/>
                <a:gd name="T32" fmla="*/ 0 w 18"/>
                <a:gd name="T33" fmla="*/ 2147483646 h 18"/>
                <a:gd name="T34" fmla="*/ 0 w 18"/>
                <a:gd name="T35" fmla="*/ 2147483646 h 18"/>
                <a:gd name="T36" fmla="*/ 2147483646 w 18"/>
                <a:gd name="T37" fmla="*/ 2147483646 h 18"/>
                <a:gd name="T38" fmla="*/ 2147483646 w 18"/>
                <a:gd name="T39" fmla="*/ 2147483646 h 18"/>
                <a:gd name="T40" fmla="*/ 2147483646 w 18"/>
                <a:gd name="T41" fmla="*/ 2147483646 h 18"/>
                <a:gd name="T42" fmla="*/ 2147483646 w 18"/>
                <a:gd name="T43" fmla="*/ 2147483646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8"/>
                <a:gd name="T68" fmla="*/ 18 w 18"/>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8">
                  <a:moveTo>
                    <a:pt x="8" y="18"/>
                  </a:moveTo>
                  <a:lnTo>
                    <a:pt x="8" y="18"/>
                  </a:lnTo>
                  <a:lnTo>
                    <a:pt x="12" y="18"/>
                  </a:lnTo>
                  <a:lnTo>
                    <a:pt x="16" y="16"/>
                  </a:lnTo>
                  <a:lnTo>
                    <a:pt x="16" y="12"/>
                  </a:lnTo>
                  <a:lnTo>
                    <a:pt x="18" y="10"/>
                  </a:lnTo>
                  <a:lnTo>
                    <a:pt x="16" y="6"/>
                  </a:lnTo>
                  <a:lnTo>
                    <a:pt x="16" y="2"/>
                  </a:lnTo>
                  <a:lnTo>
                    <a:pt x="12" y="0"/>
                  </a:lnTo>
                  <a:lnTo>
                    <a:pt x="8" y="0"/>
                  </a:lnTo>
                  <a:lnTo>
                    <a:pt x="6" y="0"/>
                  </a:lnTo>
                  <a:lnTo>
                    <a:pt x="2" y="2"/>
                  </a:lnTo>
                  <a:lnTo>
                    <a:pt x="0" y="6"/>
                  </a:lnTo>
                  <a:lnTo>
                    <a:pt x="0" y="10"/>
                  </a:lnTo>
                  <a:lnTo>
                    <a:pt x="0" y="12"/>
                  </a:lnTo>
                  <a:lnTo>
                    <a:pt x="2" y="16"/>
                  </a:lnTo>
                  <a:lnTo>
                    <a:pt x="6" y="18"/>
                  </a:lnTo>
                  <a:lnTo>
                    <a:pt x="8" y="18"/>
                  </a:lnTo>
                  <a:close/>
                </a:path>
              </a:pathLst>
            </a:custGeom>
            <a:solidFill>
              <a:srgbClr val="EEC8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0" name="Freeform 28">
              <a:extLst>
                <a:ext uri="{FF2B5EF4-FFF2-40B4-BE49-F238E27FC236}">
                  <a16:creationId xmlns:a16="http://schemas.microsoft.com/office/drawing/2014/main" id="{AA85948F-9D81-4686-9D37-73F95DC91995}"/>
                </a:ext>
              </a:extLst>
            </p:cNvPr>
            <p:cNvSpPr>
              <a:spLocks/>
            </p:cNvSpPr>
            <p:nvPr/>
          </p:nvSpPr>
          <p:spPr bwMode="auto">
            <a:xfrm>
              <a:off x="4749800" y="2852738"/>
              <a:ext cx="28575" cy="28575"/>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2147483646 w 18"/>
                <a:gd name="T11" fmla="*/ 2147483646 h 18"/>
                <a:gd name="T12" fmla="*/ 2147483646 w 18"/>
                <a:gd name="T13" fmla="*/ 2147483646 h 18"/>
                <a:gd name="T14" fmla="*/ 2147483646 w 18"/>
                <a:gd name="T15" fmla="*/ 2147483646 h 18"/>
                <a:gd name="T16" fmla="*/ 2147483646 w 18"/>
                <a:gd name="T17" fmla="*/ 2147483646 h 18"/>
                <a:gd name="T18" fmla="*/ 2147483646 w 18"/>
                <a:gd name="T19" fmla="*/ 2147483646 h 18"/>
                <a:gd name="T20" fmla="*/ 2147483646 w 18"/>
                <a:gd name="T21" fmla="*/ 0 h 18"/>
                <a:gd name="T22" fmla="*/ 2147483646 w 18"/>
                <a:gd name="T23" fmla="*/ 0 h 18"/>
                <a:gd name="T24" fmla="*/ 2147483646 w 18"/>
                <a:gd name="T25" fmla="*/ 2147483646 h 18"/>
                <a:gd name="T26" fmla="*/ 2147483646 w 18"/>
                <a:gd name="T27" fmla="*/ 2147483646 h 18"/>
                <a:gd name="T28" fmla="*/ 0 w 18"/>
                <a:gd name="T29" fmla="*/ 2147483646 h 18"/>
                <a:gd name="T30" fmla="*/ 0 w 18"/>
                <a:gd name="T31" fmla="*/ 2147483646 h 18"/>
                <a:gd name="T32" fmla="*/ 0 w 18"/>
                <a:gd name="T33" fmla="*/ 2147483646 h 18"/>
                <a:gd name="T34" fmla="*/ 0 w 18"/>
                <a:gd name="T35" fmla="*/ 2147483646 h 18"/>
                <a:gd name="T36" fmla="*/ 2147483646 w 18"/>
                <a:gd name="T37" fmla="*/ 2147483646 h 18"/>
                <a:gd name="T38" fmla="*/ 2147483646 w 18"/>
                <a:gd name="T39" fmla="*/ 2147483646 h 18"/>
                <a:gd name="T40" fmla="*/ 2147483646 w 18"/>
                <a:gd name="T41" fmla="*/ 2147483646 h 18"/>
                <a:gd name="T42" fmla="*/ 2147483646 w 18"/>
                <a:gd name="T43" fmla="*/ 2147483646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8"/>
                <a:gd name="T68" fmla="*/ 18 w 18"/>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8">
                  <a:moveTo>
                    <a:pt x="8" y="18"/>
                  </a:moveTo>
                  <a:lnTo>
                    <a:pt x="8" y="18"/>
                  </a:lnTo>
                  <a:lnTo>
                    <a:pt x="12" y="16"/>
                  </a:lnTo>
                  <a:lnTo>
                    <a:pt x="14" y="16"/>
                  </a:lnTo>
                  <a:lnTo>
                    <a:pt x="16" y="12"/>
                  </a:lnTo>
                  <a:lnTo>
                    <a:pt x="18" y="10"/>
                  </a:lnTo>
                  <a:lnTo>
                    <a:pt x="16" y="6"/>
                  </a:lnTo>
                  <a:lnTo>
                    <a:pt x="14" y="4"/>
                  </a:lnTo>
                  <a:lnTo>
                    <a:pt x="12" y="2"/>
                  </a:lnTo>
                  <a:lnTo>
                    <a:pt x="8" y="0"/>
                  </a:lnTo>
                  <a:lnTo>
                    <a:pt x="6" y="2"/>
                  </a:lnTo>
                  <a:lnTo>
                    <a:pt x="2" y="4"/>
                  </a:lnTo>
                  <a:lnTo>
                    <a:pt x="0" y="6"/>
                  </a:lnTo>
                  <a:lnTo>
                    <a:pt x="0" y="10"/>
                  </a:lnTo>
                  <a:lnTo>
                    <a:pt x="0" y="12"/>
                  </a:lnTo>
                  <a:lnTo>
                    <a:pt x="2" y="16"/>
                  </a:lnTo>
                  <a:lnTo>
                    <a:pt x="6" y="16"/>
                  </a:lnTo>
                  <a:lnTo>
                    <a:pt x="8" y="18"/>
                  </a:lnTo>
                  <a:close/>
                </a:path>
              </a:pathLst>
            </a:custGeom>
            <a:solidFill>
              <a:srgbClr val="EDC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1" name="Freeform 29">
              <a:extLst>
                <a:ext uri="{FF2B5EF4-FFF2-40B4-BE49-F238E27FC236}">
                  <a16:creationId xmlns:a16="http://schemas.microsoft.com/office/drawing/2014/main" id="{95719B8E-0AAB-49C0-8F82-5FA7E97F1950}"/>
                </a:ext>
              </a:extLst>
            </p:cNvPr>
            <p:cNvSpPr>
              <a:spLocks/>
            </p:cNvSpPr>
            <p:nvPr/>
          </p:nvSpPr>
          <p:spPr bwMode="auto">
            <a:xfrm>
              <a:off x="4749800" y="2855913"/>
              <a:ext cx="25400" cy="25400"/>
            </a:xfrm>
            <a:custGeom>
              <a:avLst/>
              <a:gdLst>
                <a:gd name="T0" fmla="*/ 2147483646 w 16"/>
                <a:gd name="T1" fmla="*/ 2147483646 h 16"/>
                <a:gd name="T2" fmla="*/ 2147483646 w 16"/>
                <a:gd name="T3" fmla="*/ 2147483646 h 16"/>
                <a:gd name="T4" fmla="*/ 2147483646 w 16"/>
                <a:gd name="T5" fmla="*/ 2147483646 h 16"/>
                <a:gd name="T6" fmla="*/ 2147483646 w 16"/>
                <a:gd name="T7" fmla="*/ 2147483646 h 16"/>
                <a:gd name="T8" fmla="*/ 2147483646 w 16"/>
                <a:gd name="T9" fmla="*/ 2147483646 h 16"/>
                <a:gd name="T10" fmla="*/ 2147483646 w 16"/>
                <a:gd name="T11" fmla="*/ 2147483646 h 16"/>
                <a:gd name="T12" fmla="*/ 2147483646 w 16"/>
                <a:gd name="T13" fmla="*/ 2147483646 h 16"/>
                <a:gd name="T14" fmla="*/ 2147483646 w 16"/>
                <a:gd name="T15" fmla="*/ 2147483646 h 16"/>
                <a:gd name="T16" fmla="*/ 2147483646 w 16"/>
                <a:gd name="T17" fmla="*/ 2147483646 h 16"/>
                <a:gd name="T18" fmla="*/ 2147483646 w 16"/>
                <a:gd name="T19" fmla="*/ 0 h 16"/>
                <a:gd name="T20" fmla="*/ 2147483646 w 16"/>
                <a:gd name="T21" fmla="*/ 0 h 16"/>
                <a:gd name="T22" fmla="*/ 2147483646 w 16"/>
                <a:gd name="T23" fmla="*/ 0 h 16"/>
                <a:gd name="T24" fmla="*/ 2147483646 w 16"/>
                <a:gd name="T25" fmla="*/ 0 h 16"/>
                <a:gd name="T26" fmla="*/ 2147483646 w 16"/>
                <a:gd name="T27" fmla="*/ 2147483646 h 16"/>
                <a:gd name="T28" fmla="*/ 2147483646 w 16"/>
                <a:gd name="T29" fmla="*/ 2147483646 h 16"/>
                <a:gd name="T30" fmla="*/ 0 w 16"/>
                <a:gd name="T31" fmla="*/ 2147483646 h 16"/>
                <a:gd name="T32" fmla="*/ 0 w 16"/>
                <a:gd name="T33" fmla="*/ 2147483646 h 16"/>
                <a:gd name="T34" fmla="*/ 2147483646 w 16"/>
                <a:gd name="T35" fmla="*/ 2147483646 h 16"/>
                <a:gd name="T36" fmla="*/ 2147483646 w 16"/>
                <a:gd name="T37" fmla="*/ 2147483646 h 16"/>
                <a:gd name="T38" fmla="*/ 2147483646 w 16"/>
                <a:gd name="T39" fmla="*/ 2147483646 h 16"/>
                <a:gd name="T40" fmla="*/ 2147483646 w 16"/>
                <a:gd name="T41" fmla="*/ 2147483646 h 16"/>
                <a:gd name="T42" fmla="*/ 2147483646 w 16"/>
                <a:gd name="T43" fmla="*/ 2147483646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16"/>
                <a:gd name="T68" fmla="*/ 16 w 16"/>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16">
                  <a:moveTo>
                    <a:pt x="8" y="16"/>
                  </a:moveTo>
                  <a:lnTo>
                    <a:pt x="8" y="16"/>
                  </a:lnTo>
                  <a:lnTo>
                    <a:pt x="12" y="14"/>
                  </a:lnTo>
                  <a:lnTo>
                    <a:pt x="14" y="12"/>
                  </a:lnTo>
                  <a:lnTo>
                    <a:pt x="16" y="10"/>
                  </a:lnTo>
                  <a:lnTo>
                    <a:pt x="16" y="8"/>
                  </a:lnTo>
                  <a:lnTo>
                    <a:pt x="16" y="4"/>
                  </a:lnTo>
                  <a:lnTo>
                    <a:pt x="14" y="2"/>
                  </a:lnTo>
                  <a:lnTo>
                    <a:pt x="12" y="0"/>
                  </a:lnTo>
                  <a:lnTo>
                    <a:pt x="8" y="0"/>
                  </a:lnTo>
                  <a:lnTo>
                    <a:pt x="6" y="0"/>
                  </a:lnTo>
                  <a:lnTo>
                    <a:pt x="4" y="2"/>
                  </a:lnTo>
                  <a:lnTo>
                    <a:pt x="2" y="4"/>
                  </a:lnTo>
                  <a:lnTo>
                    <a:pt x="0" y="8"/>
                  </a:lnTo>
                  <a:lnTo>
                    <a:pt x="2" y="10"/>
                  </a:lnTo>
                  <a:lnTo>
                    <a:pt x="4" y="12"/>
                  </a:lnTo>
                  <a:lnTo>
                    <a:pt x="6" y="14"/>
                  </a:lnTo>
                  <a:lnTo>
                    <a:pt x="8" y="16"/>
                  </a:lnTo>
                  <a:close/>
                </a:path>
              </a:pathLst>
            </a:custGeom>
            <a:solidFill>
              <a:srgbClr val="ECC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2" name="Freeform 30">
              <a:extLst>
                <a:ext uri="{FF2B5EF4-FFF2-40B4-BE49-F238E27FC236}">
                  <a16:creationId xmlns:a16="http://schemas.microsoft.com/office/drawing/2014/main" id="{B6E12958-124F-4D0C-A83F-3622C668A43C}"/>
                </a:ext>
              </a:extLst>
            </p:cNvPr>
            <p:cNvSpPr>
              <a:spLocks/>
            </p:cNvSpPr>
            <p:nvPr/>
          </p:nvSpPr>
          <p:spPr bwMode="auto">
            <a:xfrm>
              <a:off x="4752975" y="2855913"/>
              <a:ext cx="22225" cy="22225"/>
            </a:xfrm>
            <a:custGeom>
              <a:avLst/>
              <a:gdLst>
                <a:gd name="T0" fmla="*/ 2147483646 w 14"/>
                <a:gd name="T1" fmla="*/ 2147483646 h 14"/>
                <a:gd name="T2" fmla="*/ 2147483646 w 14"/>
                <a:gd name="T3" fmla="*/ 2147483646 h 14"/>
                <a:gd name="T4" fmla="*/ 2147483646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2147483646 h 14"/>
                <a:gd name="T14" fmla="*/ 2147483646 w 14"/>
                <a:gd name="T15" fmla="*/ 2147483646 h 14"/>
                <a:gd name="T16" fmla="*/ 2147483646 w 14"/>
                <a:gd name="T17" fmla="*/ 2147483646 h 14"/>
                <a:gd name="T18" fmla="*/ 2147483646 w 14"/>
                <a:gd name="T19" fmla="*/ 0 h 14"/>
                <a:gd name="T20" fmla="*/ 2147483646 w 14"/>
                <a:gd name="T21" fmla="*/ 0 h 14"/>
                <a:gd name="T22" fmla="*/ 2147483646 w 14"/>
                <a:gd name="T23" fmla="*/ 0 h 14"/>
                <a:gd name="T24" fmla="*/ 2147483646 w 14"/>
                <a:gd name="T25" fmla="*/ 0 h 14"/>
                <a:gd name="T26" fmla="*/ 2147483646 w 14"/>
                <a:gd name="T27" fmla="*/ 2147483646 h 14"/>
                <a:gd name="T28" fmla="*/ 0 w 14"/>
                <a:gd name="T29" fmla="*/ 2147483646 h 14"/>
                <a:gd name="T30" fmla="*/ 0 w 14"/>
                <a:gd name="T31" fmla="*/ 2147483646 h 14"/>
                <a:gd name="T32" fmla="*/ 0 w 14"/>
                <a:gd name="T33" fmla="*/ 2147483646 h 14"/>
                <a:gd name="T34" fmla="*/ 0 w 14"/>
                <a:gd name="T35" fmla="*/ 2147483646 h 14"/>
                <a:gd name="T36" fmla="*/ 2147483646 w 14"/>
                <a:gd name="T37" fmla="*/ 2147483646 h 14"/>
                <a:gd name="T38" fmla="*/ 2147483646 w 14"/>
                <a:gd name="T39" fmla="*/ 2147483646 h 14"/>
                <a:gd name="T40" fmla="*/ 2147483646 w 14"/>
                <a:gd name="T41" fmla="*/ 2147483646 h 14"/>
                <a:gd name="T42" fmla="*/ 2147483646 w 14"/>
                <a:gd name="T43" fmla="*/ 2147483646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
                <a:gd name="T67" fmla="*/ 0 h 14"/>
                <a:gd name="T68" fmla="*/ 14 w 14"/>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 h="14">
                  <a:moveTo>
                    <a:pt x="6" y="14"/>
                  </a:moveTo>
                  <a:lnTo>
                    <a:pt x="6" y="14"/>
                  </a:lnTo>
                  <a:lnTo>
                    <a:pt x="10" y="14"/>
                  </a:lnTo>
                  <a:lnTo>
                    <a:pt x="12" y="12"/>
                  </a:lnTo>
                  <a:lnTo>
                    <a:pt x="14" y="10"/>
                  </a:lnTo>
                  <a:lnTo>
                    <a:pt x="14" y="8"/>
                  </a:lnTo>
                  <a:lnTo>
                    <a:pt x="14" y="4"/>
                  </a:lnTo>
                  <a:lnTo>
                    <a:pt x="12" y="2"/>
                  </a:lnTo>
                  <a:lnTo>
                    <a:pt x="10" y="0"/>
                  </a:lnTo>
                  <a:lnTo>
                    <a:pt x="6" y="0"/>
                  </a:lnTo>
                  <a:lnTo>
                    <a:pt x="4" y="0"/>
                  </a:lnTo>
                  <a:lnTo>
                    <a:pt x="2" y="2"/>
                  </a:lnTo>
                  <a:lnTo>
                    <a:pt x="0" y="4"/>
                  </a:lnTo>
                  <a:lnTo>
                    <a:pt x="0" y="8"/>
                  </a:lnTo>
                  <a:lnTo>
                    <a:pt x="0" y="10"/>
                  </a:lnTo>
                  <a:lnTo>
                    <a:pt x="2" y="12"/>
                  </a:lnTo>
                  <a:lnTo>
                    <a:pt x="4" y="14"/>
                  </a:lnTo>
                  <a:lnTo>
                    <a:pt x="6" y="14"/>
                  </a:lnTo>
                  <a:close/>
                </a:path>
              </a:pathLst>
            </a:custGeom>
            <a:solidFill>
              <a:srgbClr val="EABE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3" name="Freeform 31">
              <a:extLst>
                <a:ext uri="{FF2B5EF4-FFF2-40B4-BE49-F238E27FC236}">
                  <a16:creationId xmlns:a16="http://schemas.microsoft.com/office/drawing/2014/main" id="{BB899DEE-EDCD-4607-85BE-CE73324312DE}"/>
                </a:ext>
              </a:extLst>
            </p:cNvPr>
            <p:cNvSpPr>
              <a:spLocks/>
            </p:cNvSpPr>
            <p:nvPr/>
          </p:nvSpPr>
          <p:spPr bwMode="auto">
            <a:xfrm>
              <a:off x="4752975" y="2855913"/>
              <a:ext cx="22225" cy="22225"/>
            </a:xfrm>
            <a:custGeom>
              <a:avLst/>
              <a:gdLst>
                <a:gd name="T0" fmla="*/ 2147483646 w 14"/>
                <a:gd name="T1" fmla="*/ 2147483646 h 14"/>
                <a:gd name="T2" fmla="*/ 2147483646 w 14"/>
                <a:gd name="T3" fmla="*/ 2147483646 h 14"/>
                <a:gd name="T4" fmla="*/ 2147483646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2147483646 w 14"/>
                <a:gd name="T15" fmla="*/ 0 h 14"/>
                <a:gd name="T16" fmla="*/ 2147483646 w 14"/>
                <a:gd name="T17" fmla="*/ 2147483646 h 14"/>
                <a:gd name="T18" fmla="*/ 0 w 14"/>
                <a:gd name="T19" fmla="*/ 2147483646 h 14"/>
                <a:gd name="T20" fmla="*/ 0 w 14"/>
                <a:gd name="T21" fmla="*/ 2147483646 h 14"/>
                <a:gd name="T22" fmla="*/ 2147483646 w 14"/>
                <a:gd name="T23" fmla="*/ 2147483646 h 14"/>
                <a:gd name="T24" fmla="*/ 2147483646 w 14"/>
                <a:gd name="T25" fmla="*/ 2147483646 h 14"/>
                <a:gd name="T26" fmla="*/ 2147483646 w 14"/>
                <a:gd name="T27" fmla="*/ 2147483646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6" y="14"/>
                  </a:moveTo>
                  <a:lnTo>
                    <a:pt x="6" y="14"/>
                  </a:lnTo>
                  <a:lnTo>
                    <a:pt x="12" y="12"/>
                  </a:lnTo>
                  <a:lnTo>
                    <a:pt x="14" y="8"/>
                  </a:lnTo>
                  <a:lnTo>
                    <a:pt x="12" y="2"/>
                  </a:lnTo>
                  <a:lnTo>
                    <a:pt x="6" y="0"/>
                  </a:lnTo>
                  <a:lnTo>
                    <a:pt x="2" y="2"/>
                  </a:lnTo>
                  <a:lnTo>
                    <a:pt x="0" y="8"/>
                  </a:lnTo>
                  <a:lnTo>
                    <a:pt x="2" y="12"/>
                  </a:lnTo>
                  <a:lnTo>
                    <a:pt x="6" y="14"/>
                  </a:lnTo>
                  <a:close/>
                </a:path>
              </a:pathLst>
            </a:custGeom>
            <a:solidFill>
              <a:srgbClr val="E9BC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4" name="Freeform 32">
              <a:extLst>
                <a:ext uri="{FF2B5EF4-FFF2-40B4-BE49-F238E27FC236}">
                  <a16:creationId xmlns:a16="http://schemas.microsoft.com/office/drawing/2014/main" id="{4C0B6006-1CD9-4532-9B40-0076047DC674}"/>
                </a:ext>
              </a:extLst>
            </p:cNvPr>
            <p:cNvSpPr>
              <a:spLocks/>
            </p:cNvSpPr>
            <p:nvPr/>
          </p:nvSpPr>
          <p:spPr bwMode="auto">
            <a:xfrm>
              <a:off x="4752975" y="2855913"/>
              <a:ext cx="22225" cy="22225"/>
            </a:xfrm>
            <a:custGeom>
              <a:avLst/>
              <a:gdLst>
                <a:gd name="T0" fmla="*/ 2147483646 w 14"/>
                <a:gd name="T1" fmla="*/ 2147483646 h 14"/>
                <a:gd name="T2" fmla="*/ 2147483646 w 14"/>
                <a:gd name="T3" fmla="*/ 2147483646 h 14"/>
                <a:gd name="T4" fmla="*/ 2147483646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2147483646 w 14"/>
                <a:gd name="T15" fmla="*/ 0 h 14"/>
                <a:gd name="T16" fmla="*/ 2147483646 w 14"/>
                <a:gd name="T17" fmla="*/ 2147483646 h 14"/>
                <a:gd name="T18" fmla="*/ 0 w 14"/>
                <a:gd name="T19" fmla="*/ 2147483646 h 14"/>
                <a:gd name="T20" fmla="*/ 0 w 14"/>
                <a:gd name="T21" fmla="*/ 2147483646 h 14"/>
                <a:gd name="T22" fmla="*/ 2147483646 w 14"/>
                <a:gd name="T23" fmla="*/ 2147483646 h 14"/>
                <a:gd name="T24" fmla="*/ 2147483646 w 14"/>
                <a:gd name="T25" fmla="*/ 2147483646 h 14"/>
                <a:gd name="T26" fmla="*/ 2147483646 w 14"/>
                <a:gd name="T27" fmla="*/ 2147483646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6" y="14"/>
                  </a:moveTo>
                  <a:lnTo>
                    <a:pt x="6" y="14"/>
                  </a:lnTo>
                  <a:lnTo>
                    <a:pt x="12" y="12"/>
                  </a:lnTo>
                  <a:lnTo>
                    <a:pt x="14" y="8"/>
                  </a:lnTo>
                  <a:lnTo>
                    <a:pt x="12" y="2"/>
                  </a:lnTo>
                  <a:lnTo>
                    <a:pt x="6" y="0"/>
                  </a:lnTo>
                  <a:lnTo>
                    <a:pt x="2" y="2"/>
                  </a:lnTo>
                  <a:lnTo>
                    <a:pt x="0" y="8"/>
                  </a:lnTo>
                  <a:lnTo>
                    <a:pt x="2" y="12"/>
                  </a:lnTo>
                  <a:lnTo>
                    <a:pt x="6" y="14"/>
                  </a:lnTo>
                  <a:close/>
                </a:path>
              </a:pathLst>
            </a:custGeom>
            <a:solidFill>
              <a:srgbClr val="E8B9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5" name="Freeform 33">
              <a:extLst>
                <a:ext uri="{FF2B5EF4-FFF2-40B4-BE49-F238E27FC236}">
                  <a16:creationId xmlns:a16="http://schemas.microsoft.com/office/drawing/2014/main" id="{569AB4A0-C998-4073-9BF1-C6C003AAF412}"/>
                </a:ext>
              </a:extLst>
            </p:cNvPr>
            <p:cNvSpPr>
              <a:spLocks/>
            </p:cNvSpPr>
            <p:nvPr/>
          </p:nvSpPr>
          <p:spPr bwMode="auto">
            <a:xfrm>
              <a:off x="4752975" y="2855913"/>
              <a:ext cx="19050" cy="22225"/>
            </a:xfrm>
            <a:custGeom>
              <a:avLst/>
              <a:gdLst>
                <a:gd name="T0" fmla="*/ 2147483646 w 12"/>
                <a:gd name="T1" fmla="*/ 2147483646 h 14"/>
                <a:gd name="T2" fmla="*/ 2147483646 w 12"/>
                <a:gd name="T3" fmla="*/ 2147483646 h 14"/>
                <a:gd name="T4" fmla="*/ 2147483646 w 12"/>
                <a:gd name="T5" fmla="*/ 2147483646 h 14"/>
                <a:gd name="T6" fmla="*/ 2147483646 w 12"/>
                <a:gd name="T7" fmla="*/ 2147483646 h 14"/>
                <a:gd name="T8" fmla="*/ 2147483646 w 12"/>
                <a:gd name="T9" fmla="*/ 2147483646 h 14"/>
                <a:gd name="T10" fmla="*/ 2147483646 w 12"/>
                <a:gd name="T11" fmla="*/ 2147483646 h 14"/>
                <a:gd name="T12" fmla="*/ 2147483646 w 12"/>
                <a:gd name="T13" fmla="*/ 0 h 14"/>
                <a:gd name="T14" fmla="*/ 2147483646 w 12"/>
                <a:gd name="T15" fmla="*/ 0 h 14"/>
                <a:gd name="T16" fmla="*/ 2147483646 w 12"/>
                <a:gd name="T17" fmla="*/ 2147483646 h 14"/>
                <a:gd name="T18" fmla="*/ 0 w 12"/>
                <a:gd name="T19" fmla="*/ 2147483646 h 14"/>
                <a:gd name="T20" fmla="*/ 0 w 12"/>
                <a:gd name="T21" fmla="*/ 2147483646 h 14"/>
                <a:gd name="T22" fmla="*/ 2147483646 w 12"/>
                <a:gd name="T23" fmla="*/ 2147483646 h 14"/>
                <a:gd name="T24" fmla="*/ 2147483646 w 12"/>
                <a:gd name="T25" fmla="*/ 2147483646 h 14"/>
                <a:gd name="T26" fmla="*/ 2147483646 w 12"/>
                <a:gd name="T27" fmla="*/ 2147483646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4"/>
                <a:gd name="T44" fmla="*/ 12 w 12"/>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4">
                  <a:moveTo>
                    <a:pt x="6" y="14"/>
                  </a:moveTo>
                  <a:lnTo>
                    <a:pt x="6" y="14"/>
                  </a:lnTo>
                  <a:lnTo>
                    <a:pt x="12" y="12"/>
                  </a:lnTo>
                  <a:lnTo>
                    <a:pt x="12" y="8"/>
                  </a:lnTo>
                  <a:lnTo>
                    <a:pt x="12" y="2"/>
                  </a:lnTo>
                  <a:lnTo>
                    <a:pt x="6" y="0"/>
                  </a:lnTo>
                  <a:lnTo>
                    <a:pt x="2" y="2"/>
                  </a:lnTo>
                  <a:lnTo>
                    <a:pt x="0" y="8"/>
                  </a:lnTo>
                  <a:lnTo>
                    <a:pt x="2" y="12"/>
                  </a:lnTo>
                  <a:lnTo>
                    <a:pt x="6" y="14"/>
                  </a:lnTo>
                  <a:close/>
                </a:path>
              </a:pathLst>
            </a:custGeom>
            <a:solidFill>
              <a:srgbClr val="E7B5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6" name="Freeform 34">
              <a:extLst>
                <a:ext uri="{FF2B5EF4-FFF2-40B4-BE49-F238E27FC236}">
                  <a16:creationId xmlns:a16="http://schemas.microsoft.com/office/drawing/2014/main" id="{426E5261-115F-4F8C-A3C8-F36A323DABA8}"/>
                </a:ext>
              </a:extLst>
            </p:cNvPr>
            <p:cNvSpPr>
              <a:spLocks/>
            </p:cNvSpPr>
            <p:nvPr/>
          </p:nvSpPr>
          <p:spPr bwMode="auto">
            <a:xfrm>
              <a:off x="4752975" y="2859088"/>
              <a:ext cx="19050" cy="15875"/>
            </a:xfrm>
            <a:custGeom>
              <a:avLst/>
              <a:gdLst>
                <a:gd name="T0" fmla="*/ 2147483646 w 12"/>
                <a:gd name="T1" fmla="*/ 2147483646 h 10"/>
                <a:gd name="T2" fmla="*/ 2147483646 w 12"/>
                <a:gd name="T3" fmla="*/ 2147483646 h 10"/>
                <a:gd name="T4" fmla="*/ 2147483646 w 12"/>
                <a:gd name="T5" fmla="*/ 2147483646 h 10"/>
                <a:gd name="T6" fmla="*/ 2147483646 w 12"/>
                <a:gd name="T7" fmla="*/ 2147483646 h 10"/>
                <a:gd name="T8" fmla="*/ 2147483646 w 12"/>
                <a:gd name="T9" fmla="*/ 2147483646 h 10"/>
                <a:gd name="T10" fmla="*/ 2147483646 w 12"/>
                <a:gd name="T11" fmla="*/ 0 h 10"/>
                <a:gd name="T12" fmla="*/ 2147483646 w 12"/>
                <a:gd name="T13" fmla="*/ 0 h 10"/>
                <a:gd name="T14" fmla="*/ 2147483646 w 12"/>
                <a:gd name="T15" fmla="*/ 0 h 10"/>
                <a:gd name="T16" fmla="*/ 2147483646 w 12"/>
                <a:gd name="T17" fmla="*/ 0 h 10"/>
                <a:gd name="T18" fmla="*/ 0 w 12"/>
                <a:gd name="T19" fmla="*/ 2147483646 h 10"/>
                <a:gd name="T20" fmla="*/ 0 w 12"/>
                <a:gd name="T21" fmla="*/ 2147483646 h 10"/>
                <a:gd name="T22" fmla="*/ 2147483646 w 12"/>
                <a:gd name="T23" fmla="*/ 2147483646 h 10"/>
                <a:gd name="T24" fmla="*/ 2147483646 w 12"/>
                <a:gd name="T25" fmla="*/ 2147483646 h 10"/>
                <a:gd name="T26" fmla="*/ 2147483646 w 12"/>
                <a:gd name="T27" fmla="*/ 214748364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0"/>
                <a:gd name="T44" fmla="*/ 12 w 12"/>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0">
                  <a:moveTo>
                    <a:pt x="6" y="10"/>
                  </a:moveTo>
                  <a:lnTo>
                    <a:pt x="6" y="10"/>
                  </a:lnTo>
                  <a:lnTo>
                    <a:pt x="10" y="10"/>
                  </a:lnTo>
                  <a:lnTo>
                    <a:pt x="12" y="6"/>
                  </a:lnTo>
                  <a:lnTo>
                    <a:pt x="10" y="0"/>
                  </a:lnTo>
                  <a:lnTo>
                    <a:pt x="6" y="0"/>
                  </a:lnTo>
                  <a:lnTo>
                    <a:pt x="2" y="0"/>
                  </a:lnTo>
                  <a:lnTo>
                    <a:pt x="0" y="6"/>
                  </a:lnTo>
                  <a:lnTo>
                    <a:pt x="2" y="10"/>
                  </a:lnTo>
                  <a:lnTo>
                    <a:pt x="6" y="10"/>
                  </a:lnTo>
                  <a:close/>
                </a:path>
              </a:pathLst>
            </a:custGeom>
            <a:solidFill>
              <a:srgbClr val="E6B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7" name="Freeform 35">
              <a:extLst>
                <a:ext uri="{FF2B5EF4-FFF2-40B4-BE49-F238E27FC236}">
                  <a16:creationId xmlns:a16="http://schemas.microsoft.com/office/drawing/2014/main" id="{9A5B5DC2-10DB-42D8-9136-827701088AD3}"/>
                </a:ext>
              </a:extLst>
            </p:cNvPr>
            <p:cNvSpPr>
              <a:spLocks/>
            </p:cNvSpPr>
            <p:nvPr/>
          </p:nvSpPr>
          <p:spPr bwMode="auto">
            <a:xfrm>
              <a:off x="4756150" y="2859088"/>
              <a:ext cx="15875" cy="15875"/>
            </a:xfrm>
            <a:custGeom>
              <a:avLst/>
              <a:gdLst>
                <a:gd name="T0" fmla="*/ 2147483646 w 10"/>
                <a:gd name="T1" fmla="*/ 2147483646 h 10"/>
                <a:gd name="T2" fmla="*/ 2147483646 w 10"/>
                <a:gd name="T3" fmla="*/ 2147483646 h 10"/>
                <a:gd name="T4" fmla="*/ 2147483646 w 10"/>
                <a:gd name="T5" fmla="*/ 2147483646 h 10"/>
                <a:gd name="T6" fmla="*/ 2147483646 w 10"/>
                <a:gd name="T7" fmla="*/ 2147483646 h 10"/>
                <a:gd name="T8" fmla="*/ 2147483646 w 10"/>
                <a:gd name="T9" fmla="*/ 2147483646 h 10"/>
                <a:gd name="T10" fmla="*/ 2147483646 w 10"/>
                <a:gd name="T11" fmla="*/ 2147483646 h 10"/>
                <a:gd name="T12" fmla="*/ 2147483646 w 10"/>
                <a:gd name="T13" fmla="*/ 0 h 10"/>
                <a:gd name="T14" fmla="*/ 2147483646 w 10"/>
                <a:gd name="T15" fmla="*/ 0 h 10"/>
                <a:gd name="T16" fmla="*/ 0 w 10"/>
                <a:gd name="T17" fmla="*/ 2147483646 h 10"/>
                <a:gd name="T18" fmla="*/ 0 w 10"/>
                <a:gd name="T19" fmla="*/ 2147483646 h 10"/>
                <a:gd name="T20" fmla="*/ 0 w 10"/>
                <a:gd name="T21" fmla="*/ 2147483646 h 10"/>
                <a:gd name="T22" fmla="*/ 0 w 10"/>
                <a:gd name="T23" fmla="*/ 2147483646 h 10"/>
                <a:gd name="T24" fmla="*/ 2147483646 w 10"/>
                <a:gd name="T25" fmla="*/ 2147483646 h 10"/>
                <a:gd name="T26" fmla="*/ 2147483646 w 10"/>
                <a:gd name="T27" fmla="*/ 214748364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4" y="10"/>
                  </a:moveTo>
                  <a:lnTo>
                    <a:pt x="4" y="10"/>
                  </a:lnTo>
                  <a:lnTo>
                    <a:pt x="8" y="8"/>
                  </a:lnTo>
                  <a:lnTo>
                    <a:pt x="10" y="6"/>
                  </a:lnTo>
                  <a:lnTo>
                    <a:pt x="8" y="2"/>
                  </a:lnTo>
                  <a:lnTo>
                    <a:pt x="4" y="0"/>
                  </a:lnTo>
                  <a:lnTo>
                    <a:pt x="0" y="2"/>
                  </a:lnTo>
                  <a:lnTo>
                    <a:pt x="0" y="6"/>
                  </a:lnTo>
                  <a:lnTo>
                    <a:pt x="0" y="8"/>
                  </a:lnTo>
                  <a:lnTo>
                    <a:pt x="4" y="10"/>
                  </a:lnTo>
                  <a:close/>
                </a:path>
              </a:pathLst>
            </a:custGeom>
            <a:solidFill>
              <a:srgbClr val="E5B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8" name="Freeform 36">
              <a:extLst>
                <a:ext uri="{FF2B5EF4-FFF2-40B4-BE49-F238E27FC236}">
                  <a16:creationId xmlns:a16="http://schemas.microsoft.com/office/drawing/2014/main" id="{9C90FB99-3ADC-4D39-B55A-0C526E478FCE}"/>
                </a:ext>
              </a:extLst>
            </p:cNvPr>
            <p:cNvSpPr>
              <a:spLocks/>
            </p:cNvSpPr>
            <p:nvPr/>
          </p:nvSpPr>
          <p:spPr bwMode="auto">
            <a:xfrm>
              <a:off x="4756150" y="2859088"/>
              <a:ext cx="15875" cy="15875"/>
            </a:xfrm>
            <a:custGeom>
              <a:avLst/>
              <a:gdLst>
                <a:gd name="T0" fmla="*/ 2147483646 w 10"/>
                <a:gd name="T1" fmla="*/ 2147483646 h 10"/>
                <a:gd name="T2" fmla="*/ 2147483646 w 10"/>
                <a:gd name="T3" fmla="*/ 2147483646 h 10"/>
                <a:gd name="T4" fmla="*/ 2147483646 w 10"/>
                <a:gd name="T5" fmla="*/ 2147483646 h 10"/>
                <a:gd name="T6" fmla="*/ 2147483646 w 10"/>
                <a:gd name="T7" fmla="*/ 2147483646 h 10"/>
                <a:gd name="T8" fmla="*/ 2147483646 w 10"/>
                <a:gd name="T9" fmla="*/ 2147483646 h 10"/>
                <a:gd name="T10" fmla="*/ 2147483646 w 10"/>
                <a:gd name="T11" fmla="*/ 2147483646 h 10"/>
                <a:gd name="T12" fmla="*/ 2147483646 w 10"/>
                <a:gd name="T13" fmla="*/ 0 h 10"/>
                <a:gd name="T14" fmla="*/ 2147483646 w 10"/>
                <a:gd name="T15" fmla="*/ 0 h 10"/>
                <a:gd name="T16" fmla="*/ 2147483646 w 10"/>
                <a:gd name="T17" fmla="*/ 2147483646 h 10"/>
                <a:gd name="T18" fmla="*/ 0 w 10"/>
                <a:gd name="T19" fmla="*/ 2147483646 h 10"/>
                <a:gd name="T20" fmla="*/ 0 w 10"/>
                <a:gd name="T21" fmla="*/ 2147483646 h 10"/>
                <a:gd name="T22" fmla="*/ 2147483646 w 10"/>
                <a:gd name="T23" fmla="*/ 2147483646 h 10"/>
                <a:gd name="T24" fmla="*/ 2147483646 w 10"/>
                <a:gd name="T25" fmla="*/ 2147483646 h 10"/>
                <a:gd name="T26" fmla="*/ 2147483646 w 10"/>
                <a:gd name="T27" fmla="*/ 214748364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4" y="10"/>
                  </a:moveTo>
                  <a:lnTo>
                    <a:pt x="4" y="10"/>
                  </a:lnTo>
                  <a:lnTo>
                    <a:pt x="8" y="8"/>
                  </a:lnTo>
                  <a:lnTo>
                    <a:pt x="10" y="6"/>
                  </a:lnTo>
                  <a:lnTo>
                    <a:pt x="8" y="2"/>
                  </a:lnTo>
                  <a:lnTo>
                    <a:pt x="4" y="0"/>
                  </a:lnTo>
                  <a:lnTo>
                    <a:pt x="2" y="2"/>
                  </a:lnTo>
                  <a:lnTo>
                    <a:pt x="0" y="6"/>
                  </a:lnTo>
                  <a:lnTo>
                    <a:pt x="2" y="8"/>
                  </a:lnTo>
                  <a:lnTo>
                    <a:pt x="4" y="10"/>
                  </a:lnTo>
                  <a:close/>
                </a:path>
              </a:pathLst>
            </a:custGeom>
            <a:solidFill>
              <a:srgbClr val="E4A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79" name="Freeform 37">
              <a:extLst>
                <a:ext uri="{FF2B5EF4-FFF2-40B4-BE49-F238E27FC236}">
                  <a16:creationId xmlns:a16="http://schemas.microsoft.com/office/drawing/2014/main" id="{2524AD96-8E14-4884-A23F-EF0293EAF18E}"/>
                </a:ext>
              </a:extLst>
            </p:cNvPr>
            <p:cNvSpPr>
              <a:spLocks/>
            </p:cNvSpPr>
            <p:nvPr/>
          </p:nvSpPr>
          <p:spPr bwMode="auto">
            <a:xfrm>
              <a:off x="4651375" y="2846388"/>
              <a:ext cx="28575" cy="28575"/>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2147483646 w 18"/>
                <a:gd name="T11" fmla="*/ 2147483646 h 18"/>
                <a:gd name="T12" fmla="*/ 2147483646 w 18"/>
                <a:gd name="T13" fmla="*/ 2147483646 h 18"/>
                <a:gd name="T14" fmla="*/ 2147483646 w 18"/>
                <a:gd name="T15" fmla="*/ 2147483646 h 18"/>
                <a:gd name="T16" fmla="*/ 2147483646 w 18"/>
                <a:gd name="T17" fmla="*/ 2147483646 h 18"/>
                <a:gd name="T18" fmla="*/ 2147483646 w 18"/>
                <a:gd name="T19" fmla="*/ 0 h 18"/>
                <a:gd name="T20" fmla="*/ 2147483646 w 18"/>
                <a:gd name="T21" fmla="*/ 0 h 18"/>
                <a:gd name="T22" fmla="*/ 2147483646 w 18"/>
                <a:gd name="T23" fmla="*/ 0 h 18"/>
                <a:gd name="T24" fmla="*/ 2147483646 w 18"/>
                <a:gd name="T25" fmla="*/ 0 h 18"/>
                <a:gd name="T26" fmla="*/ 2147483646 w 18"/>
                <a:gd name="T27" fmla="*/ 2147483646 h 18"/>
                <a:gd name="T28" fmla="*/ 0 w 18"/>
                <a:gd name="T29" fmla="*/ 2147483646 h 18"/>
                <a:gd name="T30" fmla="*/ 0 w 18"/>
                <a:gd name="T31" fmla="*/ 2147483646 h 18"/>
                <a:gd name="T32" fmla="*/ 0 w 18"/>
                <a:gd name="T33" fmla="*/ 2147483646 h 18"/>
                <a:gd name="T34" fmla="*/ 0 w 18"/>
                <a:gd name="T35" fmla="*/ 2147483646 h 18"/>
                <a:gd name="T36" fmla="*/ 2147483646 w 18"/>
                <a:gd name="T37" fmla="*/ 2147483646 h 18"/>
                <a:gd name="T38" fmla="*/ 2147483646 w 18"/>
                <a:gd name="T39" fmla="*/ 2147483646 h 18"/>
                <a:gd name="T40" fmla="*/ 2147483646 w 18"/>
                <a:gd name="T41" fmla="*/ 2147483646 h 18"/>
                <a:gd name="T42" fmla="*/ 2147483646 w 18"/>
                <a:gd name="T43" fmla="*/ 2147483646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8"/>
                <a:gd name="T68" fmla="*/ 18 w 18"/>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8">
                  <a:moveTo>
                    <a:pt x="10" y="18"/>
                  </a:moveTo>
                  <a:lnTo>
                    <a:pt x="10" y="18"/>
                  </a:lnTo>
                  <a:lnTo>
                    <a:pt x="14" y="18"/>
                  </a:lnTo>
                  <a:lnTo>
                    <a:pt x="16" y="16"/>
                  </a:lnTo>
                  <a:lnTo>
                    <a:pt x="18" y="12"/>
                  </a:lnTo>
                  <a:lnTo>
                    <a:pt x="18" y="10"/>
                  </a:lnTo>
                  <a:lnTo>
                    <a:pt x="18" y="6"/>
                  </a:lnTo>
                  <a:lnTo>
                    <a:pt x="16" y="2"/>
                  </a:lnTo>
                  <a:lnTo>
                    <a:pt x="14" y="0"/>
                  </a:lnTo>
                  <a:lnTo>
                    <a:pt x="10" y="0"/>
                  </a:lnTo>
                  <a:lnTo>
                    <a:pt x="6" y="0"/>
                  </a:lnTo>
                  <a:lnTo>
                    <a:pt x="2" y="2"/>
                  </a:lnTo>
                  <a:lnTo>
                    <a:pt x="0" y="6"/>
                  </a:lnTo>
                  <a:lnTo>
                    <a:pt x="0" y="10"/>
                  </a:lnTo>
                  <a:lnTo>
                    <a:pt x="0" y="12"/>
                  </a:lnTo>
                  <a:lnTo>
                    <a:pt x="2" y="16"/>
                  </a:lnTo>
                  <a:lnTo>
                    <a:pt x="6" y="18"/>
                  </a:lnTo>
                  <a:lnTo>
                    <a:pt x="10" y="18"/>
                  </a:lnTo>
                  <a:close/>
                </a:path>
              </a:pathLst>
            </a:custGeom>
            <a:solidFill>
              <a:srgbClr val="F0CE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0" name="Freeform 38">
              <a:extLst>
                <a:ext uri="{FF2B5EF4-FFF2-40B4-BE49-F238E27FC236}">
                  <a16:creationId xmlns:a16="http://schemas.microsoft.com/office/drawing/2014/main" id="{C6C2F6F0-4A85-4098-8743-6FF9629C3F69}"/>
                </a:ext>
              </a:extLst>
            </p:cNvPr>
            <p:cNvSpPr>
              <a:spLocks/>
            </p:cNvSpPr>
            <p:nvPr/>
          </p:nvSpPr>
          <p:spPr bwMode="auto">
            <a:xfrm>
              <a:off x="4651375" y="2846388"/>
              <a:ext cx="28575" cy="28575"/>
            </a:xfrm>
            <a:custGeom>
              <a:avLst/>
              <a:gdLst>
                <a:gd name="T0" fmla="*/ 2147483646 w 18"/>
                <a:gd name="T1" fmla="*/ 2147483646 h 18"/>
                <a:gd name="T2" fmla="*/ 2147483646 w 18"/>
                <a:gd name="T3" fmla="*/ 2147483646 h 18"/>
                <a:gd name="T4" fmla="*/ 2147483646 w 18"/>
                <a:gd name="T5" fmla="*/ 2147483646 h 18"/>
                <a:gd name="T6" fmla="*/ 2147483646 w 18"/>
                <a:gd name="T7" fmla="*/ 2147483646 h 18"/>
                <a:gd name="T8" fmla="*/ 2147483646 w 18"/>
                <a:gd name="T9" fmla="*/ 2147483646 h 18"/>
                <a:gd name="T10" fmla="*/ 2147483646 w 18"/>
                <a:gd name="T11" fmla="*/ 2147483646 h 18"/>
                <a:gd name="T12" fmla="*/ 2147483646 w 18"/>
                <a:gd name="T13" fmla="*/ 2147483646 h 18"/>
                <a:gd name="T14" fmla="*/ 2147483646 w 18"/>
                <a:gd name="T15" fmla="*/ 2147483646 h 18"/>
                <a:gd name="T16" fmla="*/ 2147483646 w 18"/>
                <a:gd name="T17" fmla="*/ 2147483646 h 18"/>
                <a:gd name="T18" fmla="*/ 2147483646 w 18"/>
                <a:gd name="T19" fmla="*/ 2147483646 h 18"/>
                <a:gd name="T20" fmla="*/ 2147483646 w 18"/>
                <a:gd name="T21" fmla="*/ 0 h 18"/>
                <a:gd name="T22" fmla="*/ 2147483646 w 18"/>
                <a:gd name="T23" fmla="*/ 0 h 18"/>
                <a:gd name="T24" fmla="*/ 2147483646 w 18"/>
                <a:gd name="T25" fmla="*/ 2147483646 h 18"/>
                <a:gd name="T26" fmla="*/ 2147483646 w 18"/>
                <a:gd name="T27" fmla="*/ 2147483646 h 18"/>
                <a:gd name="T28" fmla="*/ 2147483646 w 18"/>
                <a:gd name="T29" fmla="*/ 2147483646 h 18"/>
                <a:gd name="T30" fmla="*/ 0 w 18"/>
                <a:gd name="T31" fmla="*/ 2147483646 h 18"/>
                <a:gd name="T32" fmla="*/ 0 w 18"/>
                <a:gd name="T33" fmla="*/ 2147483646 h 18"/>
                <a:gd name="T34" fmla="*/ 2147483646 w 18"/>
                <a:gd name="T35" fmla="*/ 2147483646 h 18"/>
                <a:gd name="T36" fmla="*/ 2147483646 w 18"/>
                <a:gd name="T37" fmla="*/ 2147483646 h 18"/>
                <a:gd name="T38" fmla="*/ 2147483646 w 18"/>
                <a:gd name="T39" fmla="*/ 2147483646 h 18"/>
                <a:gd name="T40" fmla="*/ 2147483646 w 18"/>
                <a:gd name="T41" fmla="*/ 2147483646 h 18"/>
                <a:gd name="T42" fmla="*/ 2147483646 w 18"/>
                <a:gd name="T43" fmla="*/ 2147483646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
                <a:gd name="T67" fmla="*/ 0 h 18"/>
                <a:gd name="T68" fmla="*/ 18 w 18"/>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 h="18">
                  <a:moveTo>
                    <a:pt x="10" y="18"/>
                  </a:moveTo>
                  <a:lnTo>
                    <a:pt x="10" y="18"/>
                  </a:lnTo>
                  <a:lnTo>
                    <a:pt x="12" y="18"/>
                  </a:lnTo>
                  <a:lnTo>
                    <a:pt x="16" y="16"/>
                  </a:lnTo>
                  <a:lnTo>
                    <a:pt x="18" y="12"/>
                  </a:lnTo>
                  <a:lnTo>
                    <a:pt x="18" y="10"/>
                  </a:lnTo>
                  <a:lnTo>
                    <a:pt x="18" y="6"/>
                  </a:lnTo>
                  <a:lnTo>
                    <a:pt x="16" y="4"/>
                  </a:lnTo>
                  <a:lnTo>
                    <a:pt x="12" y="2"/>
                  </a:lnTo>
                  <a:lnTo>
                    <a:pt x="10" y="0"/>
                  </a:lnTo>
                  <a:lnTo>
                    <a:pt x="6" y="2"/>
                  </a:lnTo>
                  <a:lnTo>
                    <a:pt x="4" y="4"/>
                  </a:lnTo>
                  <a:lnTo>
                    <a:pt x="2" y="6"/>
                  </a:lnTo>
                  <a:lnTo>
                    <a:pt x="0" y="10"/>
                  </a:lnTo>
                  <a:lnTo>
                    <a:pt x="2" y="12"/>
                  </a:lnTo>
                  <a:lnTo>
                    <a:pt x="4" y="16"/>
                  </a:lnTo>
                  <a:lnTo>
                    <a:pt x="6" y="18"/>
                  </a:lnTo>
                  <a:lnTo>
                    <a:pt x="10" y="18"/>
                  </a:lnTo>
                  <a:close/>
                </a:path>
              </a:pathLst>
            </a:custGeom>
            <a:solidFill>
              <a:srgbClr val="EFCB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1" name="Freeform 39">
              <a:extLst>
                <a:ext uri="{FF2B5EF4-FFF2-40B4-BE49-F238E27FC236}">
                  <a16:creationId xmlns:a16="http://schemas.microsoft.com/office/drawing/2014/main" id="{45B6AE65-AFBD-49A1-81BB-3C6B090D0E66}"/>
                </a:ext>
              </a:extLst>
            </p:cNvPr>
            <p:cNvSpPr>
              <a:spLocks/>
            </p:cNvSpPr>
            <p:nvPr/>
          </p:nvSpPr>
          <p:spPr bwMode="auto">
            <a:xfrm>
              <a:off x="4654550" y="2846388"/>
              <a:ext cx="25400" cy="28575"/>
            </a:xfrm>
            <a:custGeom>
              <a:avLst/>
              <a:gdLst>
                <a:gd name="T0" fmla="*/ 2147483646 w 16"/>
                <a:gd name="T1" fmla="*/ 2147483646 h 18"/>
                <a:gd name="T2" fmla="*/ 2147483646 w 16"/>
                <a:gd name="T3" fmla="*/ 2147483646 h 18"/>
                <a:gd name="T4" fmla="*/ 2147483646 w 16"/>
                <a:gd name="T5" fmla="*/ 2147483646 h 18"/>
                <a:gd name="T6" fmla="*/ 2147483646 w 16"/>
                <a:gd name="T7" fmla="*/ 2147483646 h 18"/>
                <a:gd name="T8" fmla="*/ 2147483646 w 16"/>
                <a:gd name="T9" fmla="*/ 2147483646 h 18"/>
                <a:gd name="T10" fmla="*/ 2147483646 w 16"/>
                <a:gd name="T11" fmla="*/ 2147483646 h 18"/>
                <a:gd name="T12" fmla="*/ 2147483646 w 16"/>
                <a:gd name="T13" fmla="*/ 2147483646 h 18"/>
                <a:gd name="T14" fmla="*/ 2147483646 w 16"/>
                <a:gd name="T15" fmla="*/ 2147483646 h 18"/>
                <a:gd name="T16" fmla="*/ 2147483646 w 16"/>
                <a:gd name="T17" fmla="*/ 2147483646 h 18"/>
                <a:gd name="T18" fmla="*/ 2147483646 w 16"/>
                <a:gd name="T19" fmla="*/ 2147483646 h 18"/>
                <a:gd name="T20" fmla="*/ 2147483646 w 16"/>
                <a:gd name="T21" fmla="*/ 0 h 18"/>
                <a:gd name="T22" fmla="*/ 2147483646 w 16"/>
                <a:gd name="T23" fmla="*/ 0 h 18"/>
                <a:gd name="T24" fmla="*/ 2147483646 w 16"/>
                <a:gd name="T25" fmla="*/ 2147483646 h 18"/>
                <a:gd name="T26" fmla="*/ 2147483646 w 16"/>
                <a:gd name="T27" fmla="*/ 2147483646 h 18"/>
                <a:gd name="T28" fmla="*/ 0 w 16"/>
                <a:gd name="T29" fmla="*/ 2147483646 h 18"/>
                <a:gd name="T30" fmla="*/ 0 w 16"/>
                <a:gd name="T31" fmla="*/ 2147483646 h 18"/>
                <a:gd name="T32" fmla="*/ 0 w 16"/>
                <a:gd name="T33" fmla="*/ 2147483646 h 18"/>
                <a:gd name="T34" fmla="*/ 0 w 16"/>
                <a:gd name="T35" fmla="*/ 2147483646 h 18"/>
                <a:gd name="T36" fmla="*/ 2147483646 w 16"/>
                <a:gd name="T37" fmla="*/ 2147483646 h 18"/>
                <a:gd name="T38" fmla="*/ 2147483646 w 16"/>
                <a:gd name="T39" fmla="*/ 2147483646 h 18"/>
                <a:gd name="T40" fmla="*/ 2147483646 w 16"/>
                <a:gd name="T41" fmla="*/ 2147483646 h 18"/>
                <a:gd name="T42" fmla="*/ 2147483646 w 16"/>
                <a:gd name="T43" fmla="*/ 2147483646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18"/>
                <a:gd name="T68" fmla="*/ 16 w 16"/>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18">
                  <a:moveTo>
                    <a:pt x="8" y="18"/>
                  </a:moveTo>
                  <a:lnTo>
                    <a:pt x="8" y="18"/>
                  </a:lnTo>
                  <a:lnTo>
                    <a:pt x="10" y="18"/>
                  </a:lnTo>
                  <a:lnTo>
                    <a:pt x="14" y="16"/>
                  </a:lnTo>
                  <a:lnTo>
                    <a:pt x="16" y="12"/>
                  </a:lnTo>
                  <a:lnTo>
                    <a:pt x="16" y="10"/>
                  </a:lnTo>
                  <a:lnTo>
                    <a:pt x="16" y="6"/>
                  </a:lnTo>
                  <a:lnTo>
                    <a:pt x="14" y="4"/>
                  </a:lnTo>
                  <a:lnTo>
                    <a:pt x="10" y="2"/>
                  </a:lnTo>
                  <a:lnTo>
                    <a:pt x="8" y="0"/>
                  </a:lnTo>
                  <a:lnTo>
                    <a:pt x="4" y="2"/>
                  </a:lnTo>
                  <a:lnTo>
                    <a:pt x="2" y="4"/>
                  </a:lnTo>
                  <a:lnTo>
                    <a:pt x="0" y="6"/>
                  </a:lnTo>
                  <a:lnTo>
                    <a:pt x="0" y="10"/>
                  </a:lnTo>
                  <a:lnTo>
                    <a:pt x="0" y="12"/>
                  </a:lnTo>
                  <a:lnTo>
                    <a:pt x="2" y="16"/>
                  </a:lnTo>
                  <a:lnTo>
                    <a:pt x="4" y="18"/>
                  </a:lnTo>
                  <a:lnTo>
                    <a:pt x="8" y="18"/>
                  </a:lnTo>
                  <a:close/>
                </a:path>
              </a:pathLst>
            </a:custGeom>
            <a:solidFill>
              <a:srgbClr val="EEC8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2" name="Freeform 40">
              <a:extLst>
                <a:ext uri="{FF2B5EF4-FFF2-40B4-BE49-F238E27FC236}">
                  <a16:creationId xmlns:a16="http://schemas.microsoft.com/office/drawing/2014/main" id="{5F956149-D8AB-4D37-9ABD-DDE2933D7071}"/>
                </a:ext>
              </a:extLst>
            </p:cNvPr>
            <p:cNvSpPr>
              <a:spLocks/>
            </p:cNvSpPr>
            <p:nvPr/>
          </p:nvSpPr>
          <p:spPr bwMode="auto">
            <a:xfrm>
              <a:off x="4654550" y="2849563"/>
              <a:ext cx="25400" cy="25400"/>
            </a:xfrm>
            <a:custGeom>
              <a:avLst/>
              <a:gdLst>
                <a:gd name="T0" fmla="*/ 2147483646 w 16"/>
                <a:gd name="T1" fmla="*/ 2147483646 h 16"/>
                <a:gd name="T2" fmla="*/ 2147483646 w 16"/>
                <a:gd name="T3" fmla="*/ 2147483646 h 16"/>
                <a:gd name="T4" fmla="*/ 2147483646 w 16"/>
                <a:gd name="T5" fmla="*/ 2147483646 h 16"/>
                <a:gd name="T6" fmla="*/ 2147483646 w 16"/>
                <a:gd name="T7" fmla="*/ 2147483646 h 16"/>
                <a:gd name="T8" fmla="*/ 2147483646 w 16"/>
                <a:gd name="T9" fmla="*/ 2147483646 h 16"/>
                <a:gd name="T10" fmla="*/ 2147483646 w 16"/>
                <a:gd name="T11" fmla="*/ 2147483646 h 16"/>
                <a:gd name="T12" fmla="*/ 2147483646 w 16"/>
                <a:gd name="T13" fmla="*/ 2147483646 h 16"/>
                <a:gd name="T14" fmla="*/ 2147483646 w 16"/>
                <a:gd name="T15" fmla="*/ 2147483646 h 16"/>
                <a:gd name="T16" fmla="*/ 2147483646 w 16"/>
                <a:gd name="T17" fmla="*/ 2147483646 h 16"/>
                <a:gd name="T18" fmla="*/ 2147483646 w 16"/>
                <a:gd name="T19" fmla="*/ 0 h 16"/>
                <a:gd name="T20" fmla="*/ 2147483646 w 16"/>
                <a:gd name="T21" fmla="*/ 0 h 16"/>
                <a:gd name="T22" fmla="*/ 2147483646 w 16"/>
                <a:gd name="T23" fmla="*/ 0 h 16"/>
                <a:gd name="T24" fmla="*/ 2147483646 w 16"/>
                <a:gd name="T25" fmla="*/ 0 h 16"/>
                <a:gd name="T26" fmla="*/ 2147483646 w 16"/>
                <a:gd name="T27" fmla="*/ 2147483646 h 16"/>
                <a:gd name="T28" fmla="*/ 0 w 16"/>
                <a:gd name="T29" fmla="*/ 2147483646 h 16"/>
                <a:gd name="T30" fmla="*/ 0 w 16"/>
                <a:gd name="T31" fmla="*/ 2147483646 h 16"/>
                <a:gd name="T32" fmla="*/ 0 w 16"/>
                <a:gd name="T33" fmla="*/ 2147483646 h 16"/>
                <a:gd name="T34" fmla="*/ 0 w 16"/>
                <a:gd name="T35" fmla="*/ 2147483646 h 16"/>
                <a:gd name="T36" fmla="*/ 2147483646 w 16"/>
                <a:gd name="T37" fmla="*/ 2147483646 h 16"/>
                <a:gd name="T38" fmla="*/ 2147483646 w 16"/>
                <a:gd name="T39" fmla="*/ 2147483646 h 16"/>
                <a:gd name="T40" fmla="*/ 2147483646 w 16"/>
                <a:gd name="T41" fmla="*/ 2147483646 h 16"/>
                <a:gd name="T42" fmla="*/ 2147483646 w 16"/>
                <a:gd name="T43" fmla="*/ 2147483646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
                <a:gd name="T67" fmla="*/ 0 h 16"/>
                <a:gd name="T68" fmla="*/ 16 w 16"/>
                <a:gd name="T69" fmla="*/ 16 h 1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 h="16">
                  <a:moveTo>
                    <a:pt x="8" y="16"/>
                  </a:moveTo>
                  <a:lnTo>
                    <a:pt x="8" y="16"/>
                  </a:lnTo>
                  <a:lnTo>
                    <a:pt x="10" y="14"/>
                  </a:lnTo>
                  <a:lnTo>
                    <a:pt x="14" y="12"/>
                  </a:lnTo>
                  <a:lnTo>
                    <a:pt x="14" y="10"/>
                  </a:lnTo>
                  <a:lnTo>
                    <a:pt x="16" y="8"/>
                  </a:lnTo>
                  <a:lnTo>
                    <a:pt x="14" y="4"/>
                  </a:lnTo>
                  <a:lnTo>
                    <a:pt x="14" y="2"/>
                  </a:lnTo>
                  <a:lnTo>
                    <a:pt x="10" y="0"/>
                  </a:lnTo>
                  <a:lnTo>
                    <a:pt x="8" y="0"/>
                  </a:lnTo>
                  <a:lnTo>
                    <a:pt x="4" y="0"/>
                  </a:lnTo>
                  <a:lnTo>
                    <a:pt x="2" y="2"/>
                  </a:lnTo>
                  <a:lnTo>
                    <a:pt x="0" y="4"/>
                  </a:lnTo>
                  <a:lnTo>
                    <a:pt x="0" y="8"/>
                  </a:lnTo>
                  <a:lnTo>
                    <a:pt x="0" y="10"/>
                  </a:lnTo>
                  <a:lnTo>
                    <a:pt x="2" y="12"/>
                  </a:lnTo>
                  <a:lnTo>
                    <a:pt x="4" y="14"/>
                  </a:lnTo>
                  <a:lnTo>
                    <a:pt x="8" y="16"/>
                  </a:lnTo>
                  <a:close/>
                </a:path>
              </a:pathLst>
            </a:custGeom>
            <a:solidFill>
              <a:srgbClr val="EDC5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3" name="Freeform 41">
              <a:extLst>
                <a:ext uri="{FF2B5EF4-FFF2-40B4-BE49-F238E27FC236}">
                  <a16:creationId xmlns:a16="http://schemas.microsoft.com/office/drawing/2014/main" id="{762059F0-5574-493C-8BE4-7E2E790EE7CC}"/>
                </a:ext>
              </a:extLst>
            </p:cNvPr>
            <p:cNvSpPr>
              <a:spLocks/>
            </p:cNvSpPr>
            <p:nvPr/>
          </p:nvSpPr>
          <p:spPr bwMode="auto">
            <a:xfrm>
              <a:off x="4654550" y="2849563"/>
              <a:ext cx="25400" cy="22225"/>
            </a:xfrm>
            <a:custGeom>
              <a:avLst/>
              <a:gdLst>
                <a:gd name="T0" fmla="*/ 2147483646 w 16"/>
                <a:gd name="T1" fmla="*/ 2147483646 h 14"/>
                <a:gd name="T2" fmla="*/ 2147483646 w 16"/>
                <a:gd name="T3" fmla="*/ 2147483646 h 14"/>
                <a:gd name="T4" fmla="*/ 2147483646 w 16"/>
                <a:gd name="T5" fmla="*/ 2147483646 h 14"/>
                <a:gd name="T6" fmla="*/ 2147483646 w 16"/>
                <a:gd name="T7" fmla="*/ 2147483646 h 14"/>
                <a:gd name="T8" fmla="*/ 2147483646 w 16"/>
                <a:gd name="T9" fmla="*/ 2147483646 h 14"/>
                <a:gd name="T10" fmla="*/ 2147483646 w 16"/>
                <a:gd name="T11" fmla="*/ 2147483646 h 14"/>
                <a:gd name="T12" fmla="*/ 2147483646 w 16"/>
                <a:gd name="T13" fmla="*/ 2147483646 h 14"/>
                <a:gd name="T14" fmla="*/ 2147483646 w 16"/>
                <a:gd name="T15" fmla="*/ 0 h 14"/>
                <a:gd name="T16" fmla="*/ 2147483646 w 16"/>
                <a:gd name="T17" fmla="*/ 0 h 14"/>
                <a:gd name="T18" fmla="*/ 2147483646 w 16"/>
                <a:gd name="T19" fmla="*/ 0 h 14"/>
                <a:gd name="T20" fmla="*/ 2147483646 w 16"/>
                <a:gd name="T21" fmla="*/ 0 h 14"/>
                <a:gd name="T22" fmla="*/ 2147483646 w 16"/>
                <a:gd name="T23" fmla="*/ 2147483646 h 14"/>
                <a:gd name="T24" fmla="*/ 0 w 16"/>
                <a:gd name="T25" fmla="*/ 2147483646 h 14"/>
                <a:gd name="T26" fmla="*/ 0 w 16"/>
                <a:gd name="T27" fmla="*/ 2147483646 h 14"/>
                <a:gd name="T28" fmla="*/ 0 w 16"/>
                <a:gd name="T29" fmla="*/ 2147483646 h 14"/>
                <a:gd name="T30" fmla="*/ 0 w 16"/>
                <a:gd name="T31" fmla="*/ 2147483646 h 14"/>
                <a:gd name="T32" fmla="*/ 2147483646 w 16"/>
                <a:gd name="T33" fmla="*/ 2147483646 h 14"/>
                <a:gd name="T34" fmla="*/ 2147483646 w 16"/>
                <a:gd name="T35" fmla="*/ 2147483646 h 14"/>
                <a:gd name="T36" fmla="*/ 2147483646 w 16"/>
                <a:gd name="T37" fmla="*/ 2147483646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4"/>
                <a:gd name="T59" fmla="*/ 16 w 16"/>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4">
                  <a:moveTo>
                    <a:pt x="8" y="14"/>
                  </a:moveTo>
                  <a:lnTo>
                    <a:pt x="8" y="14"/>
                  </a:lnTo>
                  <a:lnTo>
                    <a:pt x="12" y="12"/>
                  </a:lnTo>
                  <a:lnTo>
                    <a:pt x="14" y="10"/>
                  </a:lnTo>
                  <a:lnTo>
                    <a:pt x="16" y="8"/>
                  </a:lnTo>
                  <a:lnTo>
                    <a:pt x="12" y="2"/>
                  </a:lnTo>
                  <a:lnTo>
                    <a:pt x="10" y="0"/>
                  </a:lnTo>
                  <a:lnTo>
                    <a:pt x="8" y="0"/>
                  </a:lnTo>
                  <a:lnTo>
                    <a:pt x="4" y="0"/>
                  </a:lnTo>
                  <a:lnTo>
                    <a:pt x="2" y="2"/>
                  </a:lnTo>
                  <a:lnTo>
                    <a:pt x="0" y="4"/>
                  </a:lnTo>
                  <a:lnTo>
                    <a:pt x="0" y="8"/>
                  </a:lnTo>
                  <a:lnTo>
                    <a:pt x="0" y="10"/>
                  </a:lnTo>
                  <a:lnTo>
                    <a:pt x="2" y="12"/>
                  </a:lnTo>
                  <a:lnTo>
                    <a:pt x="8" y="14"/>
                  </a:lnTo>
                  <a:close/>
                </a:path>
              </a:pathLst>
            </a:custGeom>
            <a:solidFill>
              <a:srgbClr val="ECC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4" name="Freeform 42">
              <a:extLst>
                <a:ext uri="{FF2B5EF4-FFF2-40B4-BE49-F238E27FC236}">
                  <a16:creationId xmlns:a16="http://schemas.microsoft.com/office/drawing/2014/main" id="{142142F0-1152-4BB7-9A26-02A433616B30}"/>
                </a:ext>
              </a:extLst>
            </p:cNvPr>
            <p:cNvSpPr>
              <a:spLocks/>
            </p:cNvSpPr>
            <p:nvPr/>
          </p:nvSpPr>
          <p:spPr bwMode="auto">
            <a:xfrm>
              <a:off x="4654550" y="2849563"/>
              <a:ext cx="22225" cy="22225"/>
            </a:xfrm>
            <a:custGeom>
              <a:avLst/>
              <a:gdLst>
                <a:gd name="T0" fmla="*/ 2147483646 w 14"/>
                <a:gd name="T1" fmla="*/ 2147483646 h 14"/>
                <a:gd name="T2" fmla="*/ 2147483646 w 14"/>
                <a:gd name="T3" fmla="*/ 2147483646 h 14"/>
                <a:gd name="T4" fmla="*/ 2147483646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2147483646 w 14"/>
                <a:gd name="T15" fmla="*/ 0 h 14"/>
                <a:gd name="T16" fmla="*/ 2147483646 w 14"/>
                <a:gd name="T17" fmla="*/ 2147483646 h 14"/>
                <a:gd name="T18" fmla="*/ 0 w 14"/>
                <a:gd name="T19" fmla="*/ 2147483646 h 14"/>
                <a:gd name="T20" fmla="*/ 0 w 14"/>
                <a:gd name="T21" fmla="*/ 2147483646 h 14"/>
                <a:gd name="T22" fmla="*/ 2147483646 w 14"/>
                <a:gd name="T23" fmla="*/ 2147483646 h 14"/>
                <a:gd name="T24" fmla="*/ 2147483646 w 14"/>
                <a:gd name="T25" fmla="*/ 2147483646 h 14"/>
                <a:gd name="T26" fmla="*/ 2147483646 w 14"/>
                <a:gd name="T27" fmla="*/ 2147483646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8" y="14"/>
                  </a:moveTo>
                  <a:lnTo>
                    <a:pt x="8" y="14"/>
                  </a:lnTo>
                  <a:lnTo>
                    <a:pt x="12" y="12"/>
                  </a:lnTo>
                  <a:lnTo>
                    <a:pt x="14" y="8"/>
                  </a:lnTo>
                  <a:lnTo>
                    <a:pt x="12" y="2"/>
                  </a:lnTo>
                  <a:lnTo>
                    <a:pt x="8" y="0"/>
                  </a:lnTo>
                  <a:lnTo>
                    <a:pt x="2" y="2"/>
                  </a:lnTo>
                  <a:lnTo>
                    <a:pt x="0" y="8"/>
                  </a:lnTo>
                  <a:lnTo>
                    <a:pt x="2" y="12"/>
                  </a:lnTo>
                  <a:lnTo>
                    <a:pt x="8" y="14"/>
                  </a:lnTo>
                  <a:close/>
                </a:path>
              </a:pathLst>
            </a:custGeom>
            <a:solidFill>
              <a:srgbClr val="EABE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5" name="Freeform 43">
              <a:extLst>
                <a:ext uri="{FF2B5EF4-FFF2-40B4-BE49-F238E27FC236}">
                  <a16:creationId xmlns:a16="http://schemas.microsoft.com/office/drawing/2014/main" id="{6BA8A5B8-7845-4E8E-8402-11261BD0F925}"/>
                </a:ext>
              </a:extLst>
            </p:cNvPr>
            <p:cNvSpPr>
              <a:spLocks/>
            </p:cNvSpPr>
            <p:nvPr/>
          </p:nvSpPr>
          <p:spPr bwMode="auto">
            <a:xfrm>
              <a:off x="4654550" y="2849563"/>
              <a:ext cx="22225" cy="22225"/>
            </a:xfrm>
            <a:custGeom>
              <a:avLst/>
              <a:gdLst>
                <a:gd name="T0" fmla="*/ 2147483646 w 14"/>
                <a:gd name="T1" fmla="*/ 2147483646 h 14"/>
                <a:gd name="T2" fmla="*/ 2147483646 w 14"/>
                <a:gd name="T3" fmla="*/ 2147483646 h 14"/>
                <a:gd name="T4" fmla="*/ 2147483646 w 14"/>
                <a:gd name="T5" fmla="*/ 2147483646 h 14"/>
                <a:gd name="T6" fmla="*/ 2147483646 w 14"/>
                <a:gd name="T7" fmla="*/ 2147483646 h 14"/>
                <a:gd name="T8" fmla="*/ 2147483646 w 14"/>
                <a:gd name="T9" fmla="*/ 2147483646 h 14"/>
                <a:gd name="T10" fmla="*/ 2147483646 w 14"/>
                <a:gd name="T11" fmla="*/ 2147483646 h 14"/>
                <a:gd name="T12" fmla="*/ 2147483646 w 14"/>
                <a:gd name="T13" fmla="*/ 0 h 14"/>
                <a:gd name="T14" fmla="*/ 2147483646 w 14"/>
                <a:gd name="T15" fmla="*/ 0 h 14"/>
                <a:gd name="T16" fmla="*/ 2147483646 w 14"/>
                <a:gd name="T17" fmla="*/ 2147483646 h 14"/>
                <a:gd name="T18" fmla="*/ 0 w 14"/>
                <a:gd name="T19" fmla="*/ 2147483646 h 14"/>
                <a:gd name="T20" fmla="*/ 0 w 14"/>
                <a:gd name="T21" fmla="*/ 2147483646 h 14"/>
                <a:gd name="T22" fmla="*/ 2147483646 w 14"/>
                <a:gd name="T23" fmla="*/ 2147483646 h 14"/>
                <a:gd name="T24" fmla="*/ 2147483646 w 14"/>
                <a:gd name="T25" fmla="*/ 2147483646 h 14"/>
                <a:gd name="T26" fmla="*/ 2147483646 w 14"/>
                <a:gd name="T27" fmla="*/ 2147483646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8" y="14"/>
                  </a:moveTo>
                  <a:lnTo>
                    <a:pt x="8" y="14"/>
                  </a:lnTo>
                  <a:lnTo>
                    <a:pt x="12" y="12"/>
                  </a:lnTo>
                  <a:lnTo>
                    <a:pt x="14" y="8"/>
                  </a:lnTo>
                  <a:lnTo>
                    <a:pt x="12" y="2"/>
                  </a:lnTo>
                  <a:lnTo>
                    <a:pt x="8" y="0"/>
                  </a:lnTo>
                  <a:lnTo>
                    <a:pt x="2" y="2"/>
                  </a:lnTo>
                  <a:lnTo>
                    <a:pt x="0" y="8"/>
                  </a:lnTo>
                  <a:lnTo>
                    <a:pt x="2" y="12"/>
                  </a:lnTo>
                  <a:lnTo>
                    <a:pt x="8" y="14"/>
                  </a:lnTo>
                  <a:close/>
                </a:path>
              </a:pathLst>
            </a:custGeom>
            <a:solidFill>
              <a:srgbClr val="E9BC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6" name="Freeform 44">
              <a:extLst>
                <a:ext uri="{FF2B5EF4-FFF2-40B4-BE49-F238E27FC236}">
                  <a16:creationId xmlns:a16="http://schemas.microsoft.com/office/drawing/2014/main" id="{814C08A3-10EA-4760-A966-9FED14E9D304}"/>
                </a:ext>
              </a:extLst>
            </p:cNvPr>
            <p:cNvSpPr>
              <a:spLocks/>
            </p:cNvSpPr>
            <p:nvPr/>
          </p:nvSpPr>
          <p:spPr bwMode="auto">
            <a:xfrm>
              <a:off x="4657725" y="2849563"/>
              <a:ext cx="19050" cy="22225"/>
            </a:xfrm>
            <a:custGeom>
              <a:avLst/>
              <a:gdLst>
                <a:gd name="T0" fmla="*/ 2147483646 w 12"/>
                <a:gd name="T1" fmla="*/ 2147483646 h 14"/>
                <a:gd name="T2" fmla="*/ 2147483646 w 12"/>
                <a:gd name="T3" fmla="*/ 2147483646 h 14"/>
                <a:gd name="T4" fmla="*/ 2147483646 w 12"/>
                <a:gd name="T5" fmla="*/ 2147483646 h 14"/>
                <a:gd name="T6" fmla="*/ 2147483646 w 12"/>
                <a:gd name="T7" fmla="*/ 2147483646 h 14"/>
                <a:gd name="T8" fmla="*/ 2147483646 w 12"/>
                <a:gd name="T9" fmla="*/ 2147483646 h 14"/>
                <a:gd name="T10" fmla="*/ 2147483646 w 12"/>
                <a:gd name="T11" fmla="*/ 2147483646 h 14"/>
                <a:gd name="T12" fmla="*/ 2147483646 w 12"/>
                <a:gd name="T13" fmla="*/ 0 h 14"/>
                <a:gd name="T14" fmla="*/ 2147483646 w 12"/>
                <a:gd name="T15" fmla="*/ 0 h 14"/>
                <a:gd name="T16" fmla="*/ 2147483646 w 12"/>
                <a:gd name="T17" fmla="*/ 2147483646 h 14"/>
                <a:gd name="T18" fmla="*/ 0 w 12"/>
                <a:gd name="T19" fmla="*/ 2147483646 h 14"/>
                <a:gd name="T20" fmla="*/ 0 w 12"/>
                <a:gd name="T21" fmla="*/ 2147483646 h 14"/>
                <a:gd name="T22" fmla="*/ 2147483646 w 12"/>
                <a:gd name="T23" fmla="*/ 2147483646 h 14"/>
                <a:gd name="T24" fmla="*/ 2147483646 w 12"/>
                <a:gd name="T25" fmla="*/ 2147483646 h 14"/>
                <a:gd name="T26" fmla="*/ 2147483646 w 12"/>
                <a:gd name="T27" fmla="*/ 2147483646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4"/>
                <a:gd name="T44" fmla="*/ 12 w 12"/>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4">
                  <a:moveTo>
                    <a:pt x="6" y="14"/>
                  </a:moveTo>
                  <a:lnTo>
                    <a:pt x="6" y="14"/>
                  </a:lnTo>
                  <a:lnTo>
                    <a:pt x="10" y="12"/>
                  </a:lnTo>
                  <a:lnTo>
                    <a:pt x="12" y="8"/>
                  </a:lnTo>
                  <a:lnTo>
                    <a:pt x="10" y="2"/>
                  </a:lnTo>
                  <a:lnTo>
                    <a:pt x="6" y="0"/>
                  </a:lnTo>
                  <a:lnTo>
                    <a:pt x="2" y="2"/>
                  </a:lnTo>
                  <a:lnTo>
                    <a:pt x="0" y="8"/>
                  </a:lnTo>
                  <a:lnTo>
                    <a:pt x="2" y="12"/>
                  </a:lnTo>
                  <a:lnTo>
                    <a:pt x="6" y="14"/>
                  </a:lnTo>
                  <a:close/>
                </a:path>
              </a:pathLst>
            </a:custGeom>
            <a:solidFill>
              <a:srgbClr val="E8B9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7" name="Freeform 45">
              <a:extLst>
                <a:ext uri="{FF2B5EF4-FFF2-40B4-BE49-F238E27FC236}">
                  <a16:creationId xmlns:a16="http://schemas.microsoft.com/office/drawing/2014/main" id="{83DAF9A2-B060-48C6-9FF7-22325BEB01E6}"/>
                </a:ext>
              </a:extLst>
            </p:cNvPr>
            <p:cNvSpPr>
              <a:spLocks/>
            </p:cNvSpPr>
            <p:nvPr/>
          </p:nvSpPr>
          <p:spPr bwMode="auto">
            <a:xfrm>
              <a:off x="4657725" y="2852738"/>
              <a:ext cx="19050" cy="19050"/>
            </a:xfrm>
            <a:custGeom>
              <a:avLst/>
              <a:gdLst>
                <a:gd name="T0" fmla="*/ 2147483646 w 12"/>
                <a:gd name="T1" fmla="*/ 2147483646 h 12"/>
                <a:gd name="T2" fmla="*/ 2147483646 w 12"/>
                <a:gd name="T3" fmla="*/ 2147483646 h 12"/>
                <a:gd name="T4" fmla="*/ 2147483646 w 12"/>
                <a:gd name="T5" fmla="*/ 2147483646 h 12"/>
                <a:gd name="T6" fmla="*/ 2147483646 w 12"/>
                <a:gd name="T7" fmla="*/ 2147483646 h 12"/>
                <a:gd name="T8" fmla="*/ 2147483646 w 12"/>
                <a:gd name="T9" fmla="*/ 2147483646 h 12"/>
                <a:gd name="T10" fmla="*/ 2147483646 w 12"/>
                <a:gd name="T11" fmla="*/ 2147483646 h 12"/>
                <a:gd name="T12" fmla="*/ 2147483646 w 12"/>
                <a:gd name="T13" fmla="*/ 0 h 12"/>
                <a:gd name="T14" fmla="*/ 2147483646 w 12"/>
                <a:gd name="T15" fmla="*/ 0 h 12"/>
                <a:gd name="T16" fmla="*/ 2147483646 w 12"/>
                <a:gd name="T17" fmla="*/ 2147483646 h 12"/>
                <a:gd name="T18" fmla="*/ 0 w 12"/>
                <a:gd name="T19" fmla="*/ 2147483646 h 12"/>
                <a:gd name="T20" fmla="*/ 0 w 12"/>
                <a:gd name="T21" fmla="*/ 2147483646 h 12"/>
                <a:gd name="T22" fmla="*/ 2147483646 w 12"/>
                <a:gd name="T23" fmla="*/ 2147483646 h 12"/>
                <a:gd name="T24" fmla="*/ 2147483646 w 12"/>
                <a:gd name="T25" fmla="*/ 2147483646 h 12"/>
                <a:gd name="T26" fmla="*/ 2147483646 w 12"/>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2"/>
                <a:gd name="T44" fmla="*/ 12 w 12"/>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2">
                  <a:moveTo>
                    <a:pt x="6" y="12"/>
                  </a:moveTo>
                  <a:lnTo>
                    <a:pt x="6" y="12"/>
                  </a:lnTo>
                  <a:lnTo>
                    <a:pt x="10" y="10"/>
                  </a:lnTo>
                  <a:lnTo>
                    <a:pt x="12" y="6"/>
                  </a:lnTo>
                  <a:lnTo>
                    <a:pt x="10" y="2"/>
                  </a:lnTo>
                  <a:lnTo>
                    <a:pt x="6" y="0"/>
                  </a:lnTo>
                  <a:lnTo>
                    <a:pt x="2" y="2"/>
                  </a:lnTo>
                  <a:lnTo>
                    <a:pt x="0" y="6"/>
                  </a:lnTo>
                  <a:lnTo>
                    <a:pt x="2" y="10"/>
                  </a:lnTo>
                  <a:lnTo>
                    <a:pt x="6" y="12"/>
                  </a:lnTo>
                  <a:close/>
                </a:path>
              </a:pathLst>
            </a:custGeom>
            <a:solidFill>
              <a:srgbClr val="E7B5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8" name="Freeform 46">
              <a:extLst>
                <a:ext uri="{FF2B5EF4-FFF2-40B4-BE49-F238E27FC236}">
                  <a16:creationId xmlns:a16="http://schemas.microsoft.com/office/drawing/2014/main" id="{414EE828-02B5-4022-8CDE-91431B018521}"/>
                </a:ext>
              </a:extLst>
            </p:cNvPr>
            <p:cNvSpPr>
              <a:spLocks/>
            </p:cNvSpPr>
            <p:nvPr/>
          </p:nvSpPr>
          <p:spPr bwMode="auto">
            <a:xfrm>
              <a:off x="4657725" y="2852738"/>
              <a:ext cx="15875" cy="15875"/>
            </a:xfrm>
            <a:custGeom>
              <a:avLst/>
              <a:gdLst>
                <a:gd name="T0" fmla="*/ 2147483646 w 10"/>
                <a:gd name="T1" fmla="*/ 2147483646 h 10"/>
                <a:gd name="T2" fmla="*/ 2147483646 w 10"/>
                <a:gd name="T3" fmla="*/ 2147483646 h 10"/>
                <a:gd name="T4" fmla="*/ 2147483646 w 10"/>
                <a:gd name="T5" fmla="*/ 2147483646 h 10"/>
                <a:gd name="T6" fmla="*/ 2147483646 w 10"/>
                <a:gd name="T7" fmla="*/ 2147483646 h 10"/>
                <a:gd name="T8" fmla="*/ 2147483646 w 10"/>
                <a:gd name="T9" fmla="*/ 2147483646 h 10"/>
                <a:gd name="T10" fmla="*/ 2147483646 w 10"/>
                <a:gd name="T11" fmla="*/ 2147483646 h 10"/>
                <a:gd name="T12" fmla="*/ 2147483646 w 10"/>
                <a:gd name="T13" fmla="*/ 0 h 10"/>
                <a:gd name="T14" fmla="*/ 2147483646 w 10"/>
                <a:gd name="T15" fmla="*/ 0 h 10"/>
                <a:gd name="T16" fmla="*/ 2147483646 w 10"/>
                <a:gd name="T17" fmla="*/ 2147483646 h 10"/>
                <a:gd name="T18" fmla="*/ 0 w 10"/>
                <a:gd name="T19" fmla="*/ 2147483646 h 10"/>
                <a:gd name="T20" fmla="*/ 0 w 10"/>
                <a:gd name="T21" fmla="*/ 2147483646 h 10"/>
                <a:gd name="T22" fmla="*/ 2147483646 w 10"/>
                <a:gd name="T23" fmla="*/ 2147483646 h 10"/>
                <a:gd name="T24" fmla="*/ 2147483646 w 10"/>
                <a:gd name="T25" fmla="*/ 2147483646 h 10"/>
                <a:gd name="T26" fmla="*/ 2147483646 w 10"/>
                <a:gd name="T27" fmla="*/ 214748364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6" y="10"/>
                  </a:moveTo>
                  <a:lnTo>
                    <a:pt x="6" y="10"/>
                  </a:lnTo>
                  <a:lnTo>
                    <a:pt x="10" y="10"/>
                  </a:lnTo>
                  <a:lnTo>
                    <a:pt x="10" y="6"/>
                  </a:lnTo>
                  <a:lnTo>
                    <a:pt x="10" y="2"/>
                  </a:lnTo>
                  <a:lnTo>
                    <a:pt x="6" y="0"/>
                  </a:lnTo>
                  <a:lnTo>
                    <a:pt x="2" y="2"/>
                  </a:lnTo>
                  <a:lnTo>
                    <a:pt x="0" y="6"/>
                  </a:lnTo>
                  <a:lnTo>
                    <a:pt x="2" y="10"/>
                  </a:lnTo>
                  <a:lnTo>
                    <a:pt x="6" y="10"/>
                  </a:lnTo>
                  <a:close/>
                </a:path>
              </a:pathLst>
            </a:custGeom>
            <a:solidFill>
              <a:srgbClr val="E6B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89" name="Freeform 47">
              <a:extLst>
                <a:ext uri="{FF2B5EF4-FFF2-40B4-BE49-F238E27FC236}">
                  <a16:creationId xmlns:a16="http://schemas.microsoft.com/office/drawing/2014/main" id="{EA709A61-9824-473F-9998-C6933EF3ECCF}"/>
                </a:ext>
              </a:extLst>
            </p:cNvPr>
            <p:cNvSpPr>
              <a:spLocks/>
            </p:cNvSpPr>
            <p:nvPr/>
          </p:nvSpPr>
          <p:spPr bwMode="auto">
            <a:xfrm>
              <a:off x="4657725" y="2852738"/>
              <a:ext cx="15875" cy="15875"/>
            </a:xfrm>
            <a:custGeom>
              <a:avLst/>
              <a:gdLst>
                <a:gd name="T0" fmla="*/ 2147483646 w 10"/>
                <a:gd name="T1" fmla="*/ 2147483646 h 10"/>
                <a:gd name="T2" fmla="*/ 2147483646 w 10"/>
                <a:gd name="T3" fmla="*/ 2147483646 h 10"/>
                <a:gd name="T4" fmla="*/ 2147483646 w 10"/>
                <a:gd name="T5" fmla="*/ 2147483646 h 10"/>
                <a:gd name="T6" fmla="*/ 2147483646 w 10"/>
                <a:gd name="T7" fmla="*/ 2147483646 h 10"/>
                <a:gd name="T8" fmla="*/ 2147483646 w 10"/>
                <a:gd name="T9" fmla="*/ 2147483646 h 10"/>
                <a:gd name="T10" fmla="*/ 2147483646 w 10"/>
                <a:gd name="T11" fmla="*/ 2147483646 h 10"/>
                <a:gd name="T12" fmla="*/ 2147483646 w 10"/>
                <a:gd name="T13" fmla="*/ 0 h 10"/>
                <a:gd name="T14" fmla="*/ 2147483646 w 10"/>
                <a:gd name="T15" fmla="*/ 0 h 10"/>
                <a:gd name="T16" fmla="*/ 2147483646 w 10"/>
                <a:gd name="T17" fmla="*/ 2147483646 h 10"/>
                <a:gd name="T18" fmla="*/ 0 w 10"/>
                <a:gd name="T19" fmla="*/ 2147483646 h 10"/>
                <a:gd name="T20" fmla="*/ 0 w 10"/>
                <a:gd name="T21" fmla="*/ 2147483646 h 10"/>
                <a:gd name="T22" fmla="*/ 2147483646 w 10"/>
                <a:gd name="T23" fmla="*/ 2147483646 h 10"/>
                <a:gd name="T24" fmla="*/ 2147483646 w 10"/>
                <a:gd name="T25" fmla="*/ 2147483646 h 10"/>
                <a:gd name="T26" fmla="*/ 2147483646 w 10"/>
                <a:gd name="T27" fmla="*/ 214748364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6" y="10"/>
                  </a:moveTo>
                  <a:lnTo>
                    <a:pt x="6" y="10"/>
                  </a:lnTo>
                  <a:lnTo>
                    <a:pt x="10" y="8"/>
                  </a:lnTo>
                  <a:lnTo>
                    <a:pt x="10" y="6"/>
                  </a:lnTo>
                  <a:lnTo>
                    <a:pt x="10" y="2"/>
                  </a:lnTo>
                  <a:lnTo>
                    <a:pt x="6" y="0"/>
                  </a:lnTo>
                  <a:lnTo>
                    <a:pt x="2" y="2"/>
                  </a:lnTo>
                  <a:lnTo>
                    <a:pt x="0" y="6"/>
                  </a:lnTo>
                  <a:lnTo>
                    <a:pt x="2" y="8"/>
                  </a:lnTo>
                  <a:lnTo>
                    <a:pt x="6" y="10"/>
                  </a:lnTo>
                  <a:close/>
                </a:path>
              </a:pathLst>
            </a:custGeom>
            <a:solidFill>
              <a:srgbClr val="E5B0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0" name="Freeform 48">
              <a:extLst>
                <a:ext uri="{FF2B5EF4-FFF2-40B4-BE49-F238E27FC236}">
                  <a16:creationId xmlns:a16="http://schemas.microsoft.com/office/drawing/2014/main" id="{41773AE3-164A-4970-ADD9-2055E7713C04}"/>
                </a:ext>
              </a:extLst>
            </p:cNvPr>
            <p:cNvSpPr>
              <a:spLocks/>
            </p:cNvSpPr>
            <p:nvPr/>
          </p:nvSpPr>
          <p:spPr bwMode="auto">
            <a:xfrm>
              <a:off x="4657725" y="2852738"/>
              <a:ext cx="15875" cy="15875"/>
            </a:xfrm>
            <a:custGeom>
              <a:avLst/>
              <a:gdLst>
                <a:gd name="T0" fmla="*/ 2147483646 w 10"/>
                <a:gd name="T1" fmla="*/ 2147483646 h 10"/>
                <a:gd name="T2" fmla="*/ 2147483646 w 10"/>
                <a:gd name="T3" fmla="*/ 2147483646 h 10"/>
                <a:gd name="T4" fmla="*/ 2147483646 w 10"/>
                <a:gd name="T5" fmla="*/ 2147483646 h 10"/>
                <a:gd name="T6" fmla="*/ 2147483646 w 10"/>
                <a:gd name="T7" fmla="*/ 2147483646 h 10"/>
                <a:gd name="T8" fmla="*/ 2147483646 w 10"/>
                <a:gd name="T9" fmla="*/ 2147483646 h 10"/>
                <a:gd name="T10" fmla="*/ 2147483646 w 10"/>
                <a:gd name="T11" fmla="*/ 2147483646 h 10"/>
                <a:gd name="T12" fmla="*/ 2147483646 w 10"/>
                <a:gd name="T13" fmla="*/ 0 h 10"/>
                <a:gd name="T14" fmla="*/ 2147483646 w 10"/>
                <a:gd name="T15" fmla="*/ 0 h 10"/>
                <a:gd name="T16" fmla="*/ 2147483646 w 10"/>
                <a:gd name="T17" fmla="*/ 2147483646 h 10"/>
                <a:gd name="T18" fmla="*/ 0 w 10"/>
                <a:gd name="T19" fmla="*/ 2147483646 h 10"/>
                <a:gd name="T20" fmla="*/ 0 w 10"/>
                <a:gd name="T21" fmla="*/ 2147483646 h 10"/>
                <a:gd name="T22" fmla="*/ 2147483646 w 10"/>
                <a:gd name="T23" fmla="*/ 2147483646 h 10"/>
                <a:gd name="T24" fmla="*/ 2147483646 w 10"/>
                <a:gd name="T25" fmla="*/ 2147483646 h 10"/>
                <a:gd name="T26" fmla="*/ 2147483646 w 10"/>
                <a:gd name="T27" fmla="*/ 214748364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0"/>
                <a:gd name="T44" fmla="*/ 10 w 10"/>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0">
                  <a:moveTo>
                    <a:pt x="6" y="10"/>
                  </a:moveTo>
                  <a:lnTo>
                    <a:pt x="6" y="10"/>
                  </a:lnTo>
                  <a:lnTo>
                    <a:pt x="8" y="8"/>
                  </a:lnTo>
                  <a:lnTo>
                    <a:pt x="10" y="6"/>
                  </a:lnTo>
                  <a:lnTo>
                    <a:pt x="8" y="2"/>
                  </a:lnTo>
                  <a:lnTo>
                    <a:pt x="6" y="0"/>
                  </a:lnTo>
                  <a:lnTo>
                    <a:pt x="2" y="2"/>
                  </a:lnTo>
                  <a:lnTo>
                    <a:pt x="0" y="6"/>
                  </a:lnTo>
                  <a:lnTo>
                    <a:pt x="2" y="8"/>
                  </a:lnTo>
                  <a:lnTo>
                    <a:pt x="6" y="10"/>
                  </a:lnTo>
                  <a:close/>
                </a:path>
              </a:pathLst>
            </a:custGeom>
            <a:solidFill>
              <a:srgbClr val="E4AD8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1" name="Freeform 73">
              <a:extLst>
                <a:ext uri="{FF2B5EF4-FFF2-40B4-BE49-F238E27FC236}">
                  <a16:creationId xmlns:a16="http://schemas.microsoft.com/office/drawing/2014/main" id="{F43461BD-D7B9-4EEF-9C71-7BDAD917A209}"/>
                </a:ext>
              </a:extLst>
            </p:cNvPr>
            <p:cNvSpPr>
              <a:spLocks/>
            </p:cNvSpPr>
            <p:nvPr/>
          </p:nvSpPr>
          <p:spPr bwMode="auto">
            <a:xfrm>
              <a:off x="4937125" y="3427413"/>
              <a:ext cx="44450" cy="755650"/>
            </a:xfrm>
            <a:custGeom>
              <a:avLst/>
              <a:gdLst>
                <a:gd name="T0" fmla="*/ 0 w 28"/>
                <a:gd name="T1" fmla="*/ 2147483646 h 476"/>
                <a:gd name="T2" fmla="*/ 0 w 28"/>
                <a:gd name="T3" fmla="*/ 2147483646 h 476"/>
                <a:gd name="T4" fmla="*/ 2147483646 w 28"/>
                <a:gd name="T5" fmla="*/ 2147483646 h 476"/>
                <a:gd name="T6" fmla="*/ 2147483646 w 28"/>
                <a:gd name="T7" fmla="*/ 2147483646 h 476"/>
                <a:gd name="T8" fmla="*/ 2147483646 w 28"/>
                <a:gd name="T9" fmla="*/ 2147483646 h 476"/>
                <a:gd name="T10" fmla="*/ 2147483646 w 28"/>
                <a:gd name="T11" fmla="*/ 2147483646 h 476"/>
                <a:gd name="T12" fmla="*/ 2147483646 w 28"/>
                <a:gd name="T13" fmla="*/ 2147483646 h 476"/>
                <a:gd name="T14" fmla="*/ 2147483646 w 28"/>
                <a:gd name="T15" fmla="*/ 2147483646 h 476"/>
                <a:gd name="T16" fmla="*/ 2147483646 w 28"/>
                <a:gd name="T17" fmla="*/ 2147483646 h 476"/>
                <a:gd name="T18" fmla="*/ 2147483646 w 28"/>
                <a:gd name="T19" fmla="*/ 0 h 476"/>
                <a:gd name="T20" fmla="*/ 2147483646 w 28"/>
                <a:gd name="T21" fmla="*/ 0 h 476"/>
                <a:gd name="T22" fmla="*/ 2147483646 w 28"/>
                <a:gd name="T23" fmla="*/ 0 h 476"/>
                <a:gd name="T24" fmla="*/ 2147483646 w 28"/>
                <a:gd name="T25" fmla="*/ 2147483646 h 476"/>
                <a:gd name="T26" fmla="*/ 2147483646 w 28"/>
                <a:gd name="T27" fmla="*/ 2147483646 h 476"/>
                <a:gd name="T28" fmla="*/ 2147483646 w 28"/>
                <a:gd name="T29" fmla="*/ 2147483646 h 476"/>
                <a:gd name="T30" fmla="*/ 2147483646 w 28"/>
                <a:gd name="T31" fmla="*/ 2147483646 h 476"/>
                <a:gd name="T32" fmla="*/ 2147483646 w 28"/>
                <a:gd name="T33" fmla="*/ 2147483646 h 476"/>
                <a:gd name="T34" fmla="*/ 2147483646 w 28"/>
                <a:gd name="T35" fmla="*/ 2147483646 h 476"/>
                <a:gd name="T36" fmla="*/ 0 w 28"/>
                <a:gd name="T37" fmla="*/ 2147483646 h 4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476"/>
                <a:gd name="T59" fmla="*/ 28 w 28"/>
                <a:gd name="T60" fmla="*/ 476 h 4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476">
                  <a:moveTo>
                    <a:pt x="0" y="476"/>
                  </a:moveTo>
                  <a:lnTo>
                    <a:pt x="0" y="476"/>
                  </a:lnTo>
                  <a:lnTo>
                    <a:pt x="16" y="476"/>
                  </a:lnTo>
                  <a:lnTo>
                    <a:pt x="26" y="474"/>
                  </a:lnTo>
                  <a:lnTo>
                    <a:pt x="28" y="24"/>
                  </a:lnTo>
                  <a:lnTo>
                    <a:pt x="28" y="12"/>
                  </a:lnTo>
                  <a:lnTo>
                    <a:pt x="26" y="4"/>
                  </a:lnTo>
                  <a:lnTo>
                    <a:pt x="26" y="2"/>
                  </a:lnTo>
                  <a:lnTo>
                    <a:pt x="22" y="0"/>
                  </a:lnTo>
                  <a:lnTo>
                    <a:pt x="18" y="0"/>
                  </a:lnTo>
                  <a:lnTo>
                    <a:pt x="12" y="2"/>
                  </a:lnTo>
                  <a:lnTo>
                    <a:pt x="8" y="6"/>
                  </a:lnTo>
                  <a:lnTo>
                    <a:pt x="6" y="22"/>
                  </a:lnTo>
                  <a:lnTo>
                    <a:pt x="6" y="30"/>
                  </a:lnTo>
                  <a:lnTo>
                    <a:pt x="6" y="38"/>
                  </a:lnTo>
                  <a:lnTo>
                    <a:pt x="0" y="476"/>
                  </a:lnTo>
                  <a:close/>
                </a:path>
              </a:pathLst>
            </a:custGeom>
            <a:solidFill>
              <a:srgbClr val="D2996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2" name="Freeform 74">
              <a:extLst>
                <a:ext uri="{FF2B5EF4-FFF2-40B4-BE49-F238E27FC236}">
                  <a16:creationId xmlns:a16="http://schemas.microsoft.com/office/drawing/2014/main" id="{2E5C3DCD-7945-47DB-8E17-B279539721DF}"/>
                </a:ext>
              </a:extLst>
            </p:cNvPr>
            <p:cNvSpPr>
              <a:spLocks/>
            </p:cNvSpPr>
            <p:nvPr/>
          </p:nvSpPr>
          <p:spPr bwMode="auto">
            <a:xfrm>
              <a:off x="4937125" y="4179888"/>
              <a:ext cx="41275" cy="38100"/>
            </a:xfrm>
            <a:custGeom>
              <a:avLst/>
              <a:gdLst>
                <a:gd name="T0" fmla="*/ 0 w 26"/>
                <a:gd name="T1" fmla="*/ 2147483646 h 24"/>
                <a:gd name="T2" fmla="*/ 0 w 26"/>
                <a:gd name="T3" fmla="*/ 2147483646 h 24"/>
                <a:gd name="T4" fmla="*/ 2147483646 w 26"/>
                <a:gd name="T5" fmla="*/ 2147483646 h 24"/>
                <a:gd name="T6" fmla="*/ 2147483646 w 26"/>
                <a:gd name="T7" fmla="*/ 0 h 24"/>
                <a:gd name="T8" fmla="*/ 0 w 26"/>
                <a:gd name="T9" fmla="*/ 2147483646 h 24"/>
                <a:gd name="T10" fmla="*/ 0 60000 65536"/>
                <a:gd name="T11" fmla="*/ 0 60000 65536"/>
                <a:gd name="T12" fmla="*/ 0 60000 65536"/>
                <a:gd name="T13" fmla="*/ 0 60000 65536"/>
                <a:gd name="T14" fmla="*/ 0 60000 65536"/>
                <a:gd name="T15" fmla="*/ 0 w 26"/>
                <a:gd name="T16" fmla="*/ 0 h 24"/>
                <a:gd name="T17" fmla="*/ 26 w 26"/>
                <a:gd name="T18" fmla="*/ 24 h 24"/>
              </a:gdLst>
              <a:ahLst/>
              <a:cxnLst>
                <a:cxn ang="T10">
                  <a:pos x="T0" y="T1"/>
                </a:cxn>
                <a:cxn ang="T11">
                  <a:pos x="T2" y="T3"/>
                </a:cxn>
                <a:cxn ang="T12">
                  <a:pos x="T4" y="T5"/>
                </a:cxn>
                <a:cxn ang="T13">
                  <a:pos x="T6" y="T7"/>
                </a:cxn>
                <a:cxn ang="T14">
                  <a:pos x="T8" y="T9"/>
                </a:cxn>
              </a:cxnLst>
              <a:rect l="T15" t="T16" r="T17" b="T18"/>
              <a:pathLst>
                <a:path w="26" h="24">
                  <a:moveTo>
                    <a:pt x="0" y="2"/>
                  </a:moveTo>
                  <a:lnTo>
                    <a:pt x="0" y="22"/>
                  </a:lnTo>
                  <a:lnTo>
                    <a:pt x="22" y="24"/>
                  </a:lnTo>
                  <a:lnTo>
                    <a:pt x="26" y="0"/>
                  </a:lnTo>
                  <a:lnTo>
                    <a:pt x="0" y="2"/>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3" name="Freeform 86">
              <a:extLst>
                <a:ext uri="{FF2B5EF4-FFF2-40B4-BE49-F238E27FC236}">
                  <a16:creationId xmlns:a16="http://schemas.microsoft.com/office/drawing/2014/main" id="{AF10E6E6-605A-41E0-B18C-C08DC7F7F2A3}"/>
                </a:ext>
              </a:extLst>
            </p:cNvPr>
            <p:cNvSpPr>
              <a:spLocks/>
            </p:cNvSpPr>
            <p:nvPr/>
          </p:nvSpPr>
          <p:spPr bwMode="auto">
            <a:xfrm>
              <a:off x="4683125" y="2671763"/>
              <a:ext cx="107950" cy="22225"/>
            </a:xfrm>
            <a:custGeom>
              <a:avLst/>
              <a:gdLst>
                <a:gd name="T0" fmla="*/ 2147483646 w 68"/>
                <a:gd name="T1" fmla="*/ 2147483646 h 14"/>
                <a:gd name="T2" fmla="*/ 2147483646 w 68"/>
                <a:gd name="T3" fmla="*/ 2147483646 h 14"/>
                <a:gd name="T4" fmla="*/ 2147483646 w 68"/>
                <a:gd name="T5" fmla="*/ 2147483646 h 14"/>
                <a:gd name="T6" fmla="*/ 2147483646 w 68"/>
                <a:gd name="T7" fmla="*/ 2147483646 h 14"/>
                <a:gd name="T8" fmla="*/ 2147483646 w 68"/>
                <a:gd name="T9" fmla="*/ 2147483646 h 14"/>
                <a:gd name="T10" fmla="*/ 2147483646 w 68"/>
                <a:gd name="T11" fmla="*/ 2147483646 h 14"/>
                <a:gd name="T12" fmla="*/ 2147483646 w 68"/>
                <a:gd name="T13" fmla="*/ 2147483646 h 14"/>
                <a:gd name="T14" fmla="*/ 2147483646 w 68"/>
                <a:gd name="T15" fmla="*/ 2147483646 h 14"/>
                <a:gd name="T16" fmla="*/ 2147483646 w 68"/>
                <a:gd name="T17" fmla="*/ 2147483646 h 14"/>
                <a:gd name="T18" fmla="*/ 2147483646 w 68"/>
                <a:gd name="T19" fmla="*/ 2147483646 h 14"/>
                <a:gd name="T20" fmla="*/ 2147483646 w 68"/>
                <a:gd name="T21" fmla="*/ 2147483646 h 14"/>
                <a:gd name="T22" fmla="*/ 2147483646 w 68"/>
                <a:gd name="T23" fmla="*/ 2147483646 h 14"/>
                <a:gd name="T24" fmla="*/ 2147483646 w 68"/>
                <a:gd name="T25" fmla="*/ 2147483646 h 14"/>
                <a:gd name="T26" fmla="*/ 2147483646 w 68"/>
                <a:gd name="T27" fmla="*/ 2147483646 h 14"/>
                <a:gd name="T28" fmla="*/ 2147483646 w 68"/>
                <a:gd name="T29" fmla="*/ 2147483646 h 14"/>
                <a:gd name="T30" fmla="*/ 2147483646 w 68"/>
                <a:gd name="T31" fmla="*/ 2147483646 h 14"/>
                <a:gd name="T32" fmla="*/ 2147483646 w 68"/>
                <a:gd name="T33" fmla="*/ 2147483646 h 14"/>
                <a:gd name="T34" fmla="*/ 2147483646 w 68"/>
                <a:gd name="T35" fmla="*/ 2147483646 h 14"/>
                <a:gd name="T36" fmla="*/ 2147483646 w 68"/>
                <a:gd name="T37" fmla="*/ 2147483646 h 14"/>
                <a:gd name="T38" fmla="*/ 2147483646 w 68"/>
                <a:gd name="T39" fmla="*/ 2147483646 h 14"/>
                <a:gd name="T40" fmla="*/ 2147483646 w 68"/>
                <a:gd name="T41" fmla="*/ 2147483646 h 14"/>
                <a:gd name="T42" fmla="*/ 2147483646 w 68"/>
                <a:gd name="T43" fmla="*/ 2147483646 h 14"/>
                <a:gd name="T44" fmla="*/ 2147483646 w 68"/>
                <a:gd name="T45" fmla="*/ 2147483646 h 14"/>
                <a:gd name="T46" fmla="*/ 2147483646 w 68"/>
                <a:gd name="T47" fmla="*/ 2147483646 h 14"/>
                <a:gd name="T48" fmla="*/ 2147483646 w 68"/>
                <a:gd name="T49" fmla="*/ 2147483646 h 14"/>
                <a:gd name="T50" fmla="*/ 2147483646 w 68"/>
                <a:gd name="T51" fmla="*/ 2147483646 h 14"/>
                <a:gd name="T52" fmla="*/ 0 w 68"/>
                <a:gd name="T53" fmla="*/ 2147483646 h 14"/>
                <a:gd name="T54" fmla="*/ 0 w 68"/>
                <a:gd name="T55" fmla="*/ 2147483646 h 14"/>
                <a:gd name="T56" fmla="*/ 0 w 68"/>
                <a:gd name="T57" fmla="*/ 2147483646 h 14"/>
                <a:gd name="T58" fmla="*/ 2147483646 w 68"/>
                <a:gd name="T59" fmla="*/ 2147483646 h 14"/>
                <a:gd name="T60" fmla="*/ 2147483646 w 68"/>
                <a:gd name="T61" fmla="*/ 2147483646 h 14"/>
                <a:gd name="T62" fmla="*/ 2147483646 w 68"/>
                <a:gd name="T63" fmla="*/ 2147483646 h 14"/>
                <a:gd name="T64" fmla="*/ 2147483646 w 68"/>
                <a:gd name="T65" fmla="*/ 0 h 14"/>
                <a:gd name="T66" fmla="*/ 2147483646 w 68"/>
                <a:gd name="T67" fmla="*/ 0 h 14"/>
                <a:gd name="T68" fmla="*/ 2147483646 w 68"/>
                <a:gd name="T69" fmla="*/ 0 h 14"/>
                <a:gd name="T70" fmla="*/ 2147483646 w 68"/>
                <a:gd name="T71" fmla="*/ 0 h 14"/>
                <a:gd name="T72" fmla="*/ 2147483646 w 68"/>
                <a:gd name="T73" fmla="*/ 2147483646 h 14"/>
                <a:gd name="T74" fmla="*/ 2147483646 w 68"/>
                <a:gd name="T75" fmla="*/ 2147483646 h 14"/>
                <a:gd name="T76" fmla="*/ 2147483646 w 68"/>
                <a:gd name="T77" fmla="*/ 2147483646 h 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8"/>
                <a:gd name="T118" fmla="*/ 0 h 14"/>
                <a:gd name="T119" fmla="*/ 68 w 68"/>
                <a:gd name="T120" fmla="*/ 14 h 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8" h="14">
                  <a:moveTo>
                    <a:pt x="28" y="4"/>
                  </a:moveTo>
                  <a:lnTo>
                    <a:pt x="28" y="4"/>
                  </a:lnTo>
                  <a:lnTo>
                    <a:pt x="38" y="4"/>
                  </a:lnTo>
                  <a:lnTo>
                    <a:pt x="48" y="4"/>
                  </a:lnTo>
                  <a:lnTo>
                    <a:pt x="60" y="8"/>
                  </a:lnTo>
                  <a:lnTo>
                    <a:pt x="64" y="10"/>
                  </a:lnTo>
                  <a:lnTo>
                    <a:pt x="68" y="14"/>
                  </a:lnTo>
                  <a:lnTo>
                    <a:pt x="60" y="12"/>
                  </a:lnTo>
                  <a:lnTo>
                    <a:pt x="50" y="8"/>
                  </a:lnTo>
                  <a:lnTo>
                    <a:pt x="44" y="6"/>
                  </a:lnTo>
                  <a:lnTo>
                    <a:pt x="38" y="8"/>
                  </a:lnTo>
                  <a:lnTo>
                    <a:pt x="34" y="8"/>
                  </a:lnTo>
                  <a:lnTo>
                    <a:pt x="30" y="10"/>
                  </a:lnTo>
                  <a:lnTo>
                    <a:pt x="26" y="12"/>
                  </a:lnTo>
                  <a:lnTo>
                    <a:pt x="26" y="6"/>
                  </a:lnTo>
                  <a:lnTo>
                    <a:pt x="22" y="4"/>
                  </a:lnTo>
                  <a:lnTo>
                    <a:pt x="18" y="2"/>
                  </a:lnTo>
                  <a:lnTo>
                    <a:pt x="10" y="4"/>
                  </a:lnTo>
                  <a:lnTo>
                    <a:pt x="8" y="4"/>
                  </a:lnTo>
                  <a:lnTo>
                    <a:pt x="4" y="6"/>
                  </a:lnTo>
                  <a:lnTo>
                    <a:pt x="2" y="10"/>
                  </a:lnTo>
                  <a:lnTo>
                    <a:pt x="0" y="10"/>
                  </a:lnTo>
                  <a:lnTo>
                    <a:pt x="0" y="8"/>
                  </a:lnTo>
                  <a:lnTo>
                    <a:pt x="2" y="6"/>
                  </a:lnTo>
                  <a:lnTo>
                    <a:pt x="6" y="2"/>
                  </a:lnTo>
                  <a:lnTo>
                    <a:pt x="10" y="0"/>
                  </a:lnTo>
                  <a:lnTo>
                    <a:pt x="14" y="0"/>
                  </a:lnTo>
                  <a:lnTo>
                    <a:pt x="24" y="0"/>
                  </a:lnTo>
                  <a:lnTo>
                    <a:pt x="26" y="2"/>
                  </a:lnTo>
                  <a:lnTo>
                    <a:pt x="2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4" name="Freeform 88">
              <a:extLst>
                <a:ext uri="{FF2B5EF4-FFF2-40B4-BE49-F238E27FC236}">
                  <a16:creationId xmlns:a16="http://schemas.microsoft.com/office/drawing/2014/main" id="{0A030A5E-1634-4404-A33A-676010BAA614}"/>
                </a:ext>
              </a:extLst>
            </p:cNvPr>
            <p:cNvSpPr>
              <a:spLocks/>
            </p:cNvSpPr>
            <p:nvPr/>
          </p:nvSpPr>
          <p:spPr bwMode="auto">
            <a:xfrm>
              <a:off x="4641850" y="2690813"/>
              <a:ext cx="31750" cy="66675"/>
            </a:xfrm>
            <a:custGeom>
              <a:avLst/>
              <a:gdLst>
                <a:gd name="T0" fmla="*/ 2147483646 w 20"/>
                <a:gd name="T1" fmla="*/ 2147483646 h 42"/>
                <a:gd name="T2" fmla="*/ 2147483646 w 20"/>
                <a:gd name="T3" fmla="*/ 2147483646 h 42"/>
                <a:gd name="T4" fmla="*/ 2147483646 w 20"/>
                <a:gd name="T5" fmla="*/ 2147483646 h 42"/>
                <a:gd name="T6" fmla="*/ 2147483646 w 20"/>
                <a:gd name="T7" fmla="*/ 2147483646 h 42"/>
                <a:gd name="T8" fmla="*/ 2147483646 w 20"/>
                <a:gd name="T9" fmla="*/ 2147483646 h 42"/>
                <a:gd name="T10" fmla="*/ 2147483646 w 20"/>
                <a:gd name="T11" fmla="*/ 2147483646 h 42"/>
                <a:gd name="T12" fmla="*/ 2147483646 w 20"/>
                <a:gd name="T13" fmla="*/ 2147483646 h 42"/>
                <a:gd name="T14" fmla="*/ 2147483646 w 20"/>
                <a:gd name="T15" fmla="*/ 2147483646 h 42"/>
                <a:gd name="T16" fmla="*/ 2147483646 w 20"/>
                <a:gd name="T17" fmla="*/ 2147483646 h 42"/>
                <a:gd name="T18" fmla="*/ 2147483646 w 20"/>
                <a:gd name="T19" fmla="*/ 2147483646 h 42"/>
                <a:gd name="T20" fmla="*/ 2147483646 w 20"/>
                <a:gd name="T21" fmla="*/ 2147483646 h 42"/>
                <a:gd name="T22" fmla="*/ 2147483646 w 20"/>
                <a:gd name="T23" fmla="*/ 2147483646 h 42"/>
                <a:gd name="T24" fmla="*/ 0 w 20"/>
                <a:gd name="T25" fmla="*/ 2147483646 h 42"/>
                <a:gd name="T26" fmla="*/ 0 w 20"/>
                <a:gd name="T27" fmla="*/ 2147483646 h 42"/>
                <a:gd name="T28" fmla="*/ 0 w 20"/>
                <a:gd name="T29" fmla="*/ 2147483646 h 42"/>
                <a:gd name="T30" fmla="*/ 0 w 20"/>
                <a:gd name="T31" fmla="*/ 2147483646 h 42"/>
                <a:gd name="T32" fmla="*/ 2147483646 w 20"/>
                <a:gd name="T33" fmla="*/ 2147483646 h 42"/>
                <a:gd name="T34" fmla="*/ 2147483646 w 20"/>
                <a:gd name="T35" fmla="*/ 2147483646 h 42"/>
                <a:gd name="T36" fmla="*/ 2147483646 w 20"/>
                <a:gd name="T37" fmla="*/ 0 h 42"/>
                <a:gd name="T38" fmla="*/ 2147483646 w 20"/>
                <a:gd name="T39" fmla="*/ 0 h 42"/>
                <a:gd name="T40" fmla="*/ 2147483646 w 20"/>
                <a:gd name="T41" fmla="*/ 0 h 42"/>
                <a:gd name="T42" fmla="*/ 2147483646 w 20"/>
                <a:gd name="T43" fmla="*/ 0 h 42"/>
                <a:gd name="T44" fmla="*/ 2147483646 w 20"/>
                <a:gd name="T45" fmla="*/ 2147483646 h 42"/>
                <a:gd name="T46" fmla="*/ 2147483646 w 20"/>
                <a:gd name="T47" fmla="*/ 2147483646 h 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42"/>
                <a:gd name="T74" fmla="*/ 20 w 20"/>
                <a:gd name="T75" fmla="*/ 42 h 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42">
                  <a:moveTo>
                    <a:pt x="20" y="2"/>
                  </a:moveTo>
                  <a:lnTo>
                    <a:pt x="20" y="2"/>
                  </a:lnTo>
                  <a:lnTo>
                    <a:pt x="12" y="6"/>
                  </a:lnTo>
                  <a:lnTo>
                    <a:pt x="10" y="8"/>
                  </a:lnTo>
                  <a:lnTo>
                    <a:pt x="8" y="12"/>
                  </a:lnTo>
                  <a:lnTo>
                    <a:pt x="2" y="26"/>
                  </a:lnTo>
                  <a:lnTo>
                    <a:pt x="2" y="32"/>
                  </a:lnTo>
                  <a:lnTo>
                    <a:pt x="4" y="38"/>
                  </a:lnTo>
                  <a:lnTo>
                    <a:pt x="6" y="42"/>
                  </a:lnTo>
                  <a:lnTo>
                    <a:pt x="2" y="38"/>
                  </a:lnTo>
                  <a:lnTo>
                    <a:pt x="0" y="32"/>
                  </a:lnTo>
                  <a:lnTo>
                    <a:pt x="0" y="26"/>
                  </a:lnTo>
                  <a:lnTo>
                    <a:pt x="0" y="20"/>
                  </a:lnTo>
                  <a:lnTo>
                    <a:pt x="4" y="8"/>
                  </a:lnTo>
                  <a:lnTo>
                    <a:pt x="8" y="4"/>
                  </a:lnTo>
                  <a:lnTo>
                    <a:pt x="14" y="0"/>
                  </a:lnTo>
                  <a:lnTo>
                    <a:pt x="18" y="0"/>
                  </a:lnTo>
                  <a:lnTo>
                    <a:pt x="20" y="0"/>
                  </a:lnTo>
                  <a:lnTo>
                    <a:pt x="2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5" name="Freeform 91">
              <a:extLst>
                <a:ext uri="{FF2B5EF4-FFF2-40B4-BE49-F238E27FC236}">
                  <a16:creationId xmlns:a16="http://schemas.microsoft.com/office/drawing/2014/main" id="{A50FE962-53F5-44F7-A68E-4DB170F8DBE5}"/>
                </a:ext>
              </a:extLst>
            </p:cNvPr>
            <p:cNvSpPr>
              <a:spLocks/>
            </p:cNvSpPr>
            <p:nvPr/>
          </p:nvSpPr>
          <p:spPr bwMode="auto">
            <a:xfrm>
              <a:off x="4813300" y="2709863"/>
              <a:ext cx="41275" cy="63500"/>
            </a:xfrm>
            <a:custGeom>
              <a:avLst/>
              <a:gdLst>
                <a:gd name="T0" fmla="*/ 2147483646 w 26"/>
                <a:gd name="T1" fmla="*/ 2147483646 h 40"/>
                <a:gd name="T2" fmla="*/ 2147483646 w 26"/>
                <a:gd name="T3" fmla="*/ 2147483646 h 40"/>
                <a:gd name="T4" fmla="*/ 2147483646 w 26"/>
                <a:gd name="T5" fmla="*/ 2147483646 h 40"/>
                <a:gd name="T6" fmla="*/ 2147483646 w 26"/>
                <a:gd name="T7" fmla="*/ 2147483646 h 40"/>
                <a:gd name="T8" fmla="*/ 2147483646 w 26"/>
                <a:gd name="T9" fmla="*/ 2147483646 h 40"/>
                <a:gd name="T10" fmla="*/ 2147483646 w 26"/>
                <a:gd name="T11" fmla="*/ 2147483646 h 40"/>
                <a:gd name="T12" fmla="*/ 2147483646 w 26"/>
                <a:gd name="T13" fmla="*/ 2147483646 h 40"/>
                <a:gd name="T14" fmla="*/ 2147483646 w 26"/>
                <a:gd name="T15" fmla="*/ 2147483646 h 40"/>
                <a:gd name="T16" fmla="*/ 2147483646 w 26"/>
                <a:gd name="T17" fmla="*/ 2147483646 h 40"/>
                <a:gd name="T18" fmla="*/ 2147483646 w 26"/>
                <a:gd name="T19" fmla="*/ 2147483646 h 40"/>
                <a:gd name="T20" fmla="*/ 2147483646 w 26"/>
                <a:gd name="T21" fmla="*/ 2147483646 h 40"/>
                <a:gd name="T22" fmla="*/ 2147483646 w 26"/>
                <a:gd name="T23" fmla="*/ 2147483646 h 40"/>
                <a:gd name="T24" fmla="*/ 2147483646 w 26"/>
                <a:gd name="T25" fmla="*/ 2147483646 h 40"/>
                <a:gd name="T26" fmla="*/ 2147483646 w 26"/>
                <a:gd name="T27" fmla="*/ 2147483646 h 40"/>
                <a:gd name="T28" fmla="*/ 2147483646 w 26"/>
                <a:gd name="T29" fmla="*/ 2147483646 h 40"/>
                <a:gd name="T30" fmla="*/ 2147483646 w 26"/>
                <a:gd name="T31" fmla="*/ 2147483646 h 40"/>
                <a:gd name="T32" fmla="*/ 2147483646 w 26"/>
                <a:gd name="T33" fmla="*/ 2147483646 h 40"/>
                <a:gd name="T34" fmla="*/ 2147483646 w 26"/>
                <a:gd name="T35" fmla="*/ 2147483646 h 40"/>
                <a:gd name="T36" fmla="*/ 2147483646 w 26"/>
                <a:gd name="T37" fmla="*/ 2147483646 h 40"/>
                <a:gd name="T38" fmla="*/ 2147483646 w 26"/>
                <a:gd name="T39" fmla="*/ 2147483646 h 40"/>
                <a:gd name="T40" fmla="*/ 0 w 26"/>
                <a:gd name="T41" fmla="*/ 0 h 40"/>
                <a:gd name="T42" fmla="*/ 0 w 26"/>
                <a:gd name="T43" fmla="*/ 0 h 40"/>
                <a:gd name="T44" fmla="*/ 2147483646 w 26"/>
                <a:gd name="T45" fmla="*/ 0 h 40"/>
                <a:gd name="T46" fmla="*/ 2147483646 w 26"/>
                <a:gd name="T47" fmla="*/ 2147483646 h 40"/>
                <a:gd name="T48" fmla="*/ 2147483646 w 26"/>
                <a:gd name="T49" fmla="*/ 2147483646 h 40"/>
                <a:gd name="T50" fmla="*/ 2147483646 w 26"/>
                <a:gd name="T51" fmla="*/ 2147483646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6"/>
                <a:gd name="T79" fmla="*/ 0 h 40"/>
                <a:gd name="T80" fmla="*/ 26 w 26"/>
                <a:gd name="T81" fmla="*/ 40 h 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6" h="40">
                  <a:moveTo>
                    <a:pt x="16" y="8"/>
                  </a:moveTo>
                  <a:lnTo>
                    <a:pt x="16" y="8"/>
                  </a:lnTo>
                  <a:lnTo>
                    <a:pt x="18" y="14"/>
                  </a:lnTo>
                  <a:lnTo>
                    <a:pt x="22" y="20"/>
                  </a:lnTo>
                  <a:lnTo>
                    <a:pt x="26" y="26"/>
                  </a:lnTo>
                  <a:lnTo>
                    <a:pt x="26" y="30"/>
                  </a:lnTo>
                  <a:lnTo>
                    <a:pt x="24" y="34"/>
                  </a:lnTo>
                  <a:lnTo>
                    <a:pt x="24" y="38"/>
                  </a:lnTo>
                  <a:lnTo>
                    <a:pt x="22" y="40"/>
                  </a:lnTo>
                  <a:lnTo>
                    <a:pt x="20" y="40"/>
                  </a:lnTo>
                  <a:lnTo>
                    <a:pt x="20" y="28"/>
                  </a:lnTo>
                  <a:lnTo>
                    <a:pt x="18" y="22"/>
                  </a:lnTo>
                  <a:lnTo>
                    <a:pt x="14" y="18"/>
                  </a:lnTo>
                  <a:lnTo>
                    <a:pt x="12" y="12"/>
                  </a:lnTo>
                  <a:lnTo>
                    <a:pt x="10" y="8"/>
                  </a:lnTo>
                  <a:lnTo>
                    <a:pt x="6" y="4"/>
                  </a:lnTo>
                  <a:lnTo>
                    <a:pt x="2" y="2"/>
                  </a:lnTo>
                  <a:lnTo>
                    <a:pt x="0" y="0"/>
                  </a:lnTo>
                  <a:lnTo>
                    <a:pt x="6" y="0"/>
                  </a:lnTo>
                  <a:lnTo>
                    <a:pt x="10" y="2"/>
                  </a:lnTo>
                  <a:lnTo>
                    <a:pt x="1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6" name="Freeform 92">
              <a:extLst>
                <a:ext uri="{FF2B5EF4-FFF2-40B4-BE49-F238E27FC236}">
                  <a16:creationId xmlns:a16="http://schemas.microsoft.com/office/drawing/2014/main" id="{04175409-63F1-42FE-9BD9-1445B7C125AE}"/>
                </a:ext>
              </a:extLst>
            </p:cNvPr>
            <p:cNvSpPr>
              <a:spLocks/>
            </p:cNvSpPr>
            <p:nvPr/>
          </p:nvSpPr>
          <p:spPr bwMode="auto">
            <a:xfrm>
              <a:off x="4721225" y="2716213"/>
              <a:ext cx="101600" cy="38100"/>
            </a:xfrm>
            <a:custGeom>
              <a:avLst/>
              <a:gdLst>
                <a:gd name="T0" fmla="*/ 2147483646 w 64"/>
                <a:gd name="T1" fmla="*/ 2147483646 h 24"/>
                <a:gd name="T2" fmla="*/ 2147483646 w 64"/>
                <a:gd name="T3" fmla="*/ 2147483646 h 24"/>
                <a:gd name="T4" fmla="*/ 2147483646 w 64"/>
                <a:gd name="T5" fmla="*/ 2147483646 h 24"/>
                <a:gd name="T6" fmla="*/ 2147483646 w 64"/>
                <a:gd name="T7" fmla="*/ 2147483646 h 24"/>
                <a:gd name="T8" fmla="*/ 2147483646 w 64"/>
                <a:gd name="T9" fmla="*/ 2147483646 h 24"/>
                <a:gd name="T10" fmla="*/ 2147483646 w 64"/>
                <a:gd name="T11" fmla="*/ 2147483646 h 24"/>
                <a:gd name="T12" fmla="*/ 2147483646 w 64"/>
                <a:gd name="T13" fmla="*/ 2147483646 h 24"/>
                <a:gd name="T14" fmla="*/ 2147483646 w 64"/>
                <a:gd name="T15" fmla="*/ 2147483646 h 24"/>
                <a:gd name="T16" fmla="*/ 2147483646 w 64"/>
                <a:gd name="T17" fmla="*/ 2147483646 h 24"/>
                <a:gd name="T18" fmla="*/ 2147483646 w 64"/>
                <a:gd name="T19" fmla="*/ 2147483646 h 24"/>
                <a:gd name="T20" fmla="*/ 2147483646 w 64"/>
                <a:gd name="T21" fmla="*/ 2147483646 h 24"/>
                <a:gd name="T22" fmla="*/ 2147483646 w 64"/>
                <a:gd name="T23" fmla="*/ 2147483646 h 24"/>
                <a:gd name="T24" fmla="*/ 2147483646 w 64"/>
                <a:gd name="T25" fmla="*/ 2147483646 h 24"/>
                <a:gd name="T26" fmla="*/ 0 w 64"/>
                <a:gd name="T27" fmla="*/ 2147483646 h 24"/>
                <a:gd name="T28" fmla="*/ 0 w 64"/>
                <a:gd name="T29" fmla="*/ 2147483646 h 24"/>
                <a:gd name="T30" fmla="*/ 0 w 64"/>
                <a:gd name="T31" fmla="*/ 2147483646 h 24"/>
                <a:gd name="T32" fmla="*/ 0 w 64"/>
                <a:gd name="T33" fmla="*/ 2147483646 h 24"/>
                <a:gd name="T34" fmla="*/ 2147483646 w 64"/>
                <a:gd name="T35" fmla="*/ 0 h 24"/>
                <a:gd name="T36" fmla="*/ 2147483646 w 64"/>
                <a:gd name="T37" fmla="*/ 0 h 24"/>
                <a:gd name="T38" fmla="*/ 2147483646 w 64"/>
                <a:gd name="T39" fmla="*/ 2147483646 h 24"/>
                <a:gd name="T40" fmla="*/ 2147483646 w 64"/>
                <a:gd name="T41" fmla="*/ 2147483646 h 24"/>
                <a:gd name="T42" fmla="*/ 2147483646 w 64"/>
                <a:gd name="T43" fmla="*/ 2147483646 h 24"/>
                <a:gd name="T44" fmla="*/ 2147483646 w 64"/>
                <a:gd name="T45" fmla="*/ 2147483646 h 24"/>
                <a:gd name="T46" fmla="*/ 2147483646 w 64"/>
                <a:gd name="T47" fmla="*/ 2147483646 h 2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4"/>
                <a:gd name="T73" fmla="*/ 0 h 24"/>
                <a:gd name="T74" fmla="*/ 64 w 64"/>
                <a:gd name="T75" fmla="*/ 24 h 2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4" h="24">
                  <a:moveTo>
                    <a:pt x="64" y="20"/>
                  </a:moveTo>
                  <a:lnTo>
                    <a:pt x="64" y="20"/>
                  </a:lnTo>
                  <a:lnTo>
                    <a:pt x="64" y="22"/>
                  </a:lnTo>
                  <a:lnTo>
                    <a:pt x="60" y="24"/>
                  </a:lnTo>
                  <a:lnTo>
                    <a:pt x="56" y="16"/>
                  </a:lnTo>
                  <a:lnTo>
                    <a:pt x="50" y="12"/>
                  </a:lnTo>
                  <a:lnTo>
                    <a:pt x="42" y="8"/>
                  </a:lnTo>
                  <a:lnTo>
                    <a:pt x="34" y="6"/>
                  </a:lnTo>
                  <a:lnTo>
                    <a:pt x="18" y="4"/>
                  </a:lnTo>
                  <a:lnTo>
                    <a:pt x="2" y="6"/>
                  </a:lnTo>
                  <a:lnTo>
                    <a:pt x="0" y="8"/>
                  </a:lnTo>
                  <a:lnTo>
                    <a:pt x="0" y="4"/>
                  </a:lnTo>
                  <a:lnTo>
                    <a:pt x="16" y="0"/>
                  </a:lnTo>
                  <a:lnTo>
                    <a:pt x="34" y="0"/>
                  </a:lnTo>
                  <a:lnTo>
                    <a:pt x="42" y="2"/>
                  </a:lnTo>
                  <a:lnTo>
                    <a:pt x="50" y="6"/>
                  </a:lnTo>
                  <a:lnTo>
                    <a:pt x="56" y="10"/>
                  </a:lnTo>
                  <a:lnTo>
                    <a:pt x="62" y="18"/>
                  </a:lnTo>
                  <a:lnTo>
                    <a:pt x="64"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7" name="Freeform 93">
              <a:extLst>
                <a:ext uri="{FF2B5EF4-FFF2-40B4-BE49-F238E27FC236}">
                  <a16:creationId xmlns:a16="http://schemas.microsoft.com/office/drawing/2014/main" id="{D22AE077-EB68-4B30-9517-926D63779104}"/>
                </a:ext>
              </a:extLst>
            </p:cNvPr>
            <p:cNvSpPr>
              <a:spLocks/>
            </p:cNvSpPr>
            <p:nvPr/>
          </p:nvSpPr>
          <p:spPr bwMode="auto">
            <a:xfrm>
              <a:off x="4645025" y="2722563"/>
              <a:ext cx="60325" cy="73025"/>
            </a:xfrm>
            <a:custGeom>
              <a:avLst/>
              <a:gdLst>
                <a:gd name="T0" fmla="*/ 2147483646 w 38"/>
                <a:gd name="T1" fmla="*/ 2147483646 h 46"/>
                <a:gd name="T2" fmla="*/ 2147483646 w 38"/>
                <a:gd name="T3" fmla="*/ 2147483646 h 46"/>
                <a:gd name="T4" fmla="*/ 2147483646 w 38"/>
                <a:gd name="T5" fmla="*/ 2147483646 h 46"/>
                <a:gd name="T6" fmla="*/ 2147483646 w 38"/>
                <a:gd name="T7" fmla="*/ 2147483646 h 46"/>
                <a:gd name="T8" fmla="*/ 2147483646 w 38"/>
                <a:gd name="T9" fmla="*/ 2147483646 h 46"/>
                <a:gd name="T10" fmla="*/ 2147483646 w 38"/>
                <a:gd name="T11" fmla="*/ 2147483646 h 46"/>
                <a:gd name="T12" fmla="*/ 2147483646 w 38"/>
                <a:gd name="T13" fmla="*/ 2147483646 h 46"/>
                <a:gd name="T14" fmla="*/ 2147483646 w 38"/>
                <a:gd name="T15" fmla="*/ 2147483646 h 46"/>
                <a:gd name="T16" fmla="*/ 2147483646 w 38"/>
                <a:gd name="T17" fmla="*/ 2147483646 h 46"/>
                <a:gd name="T18" fmla="*/ 2147483646 w 38"/>
                <a:gd name="T19" fmla="*/ 2147483646 h 46"/>
                <a:gd name="T20" fmla="*/ 2147483646 w 38"/>
                <a:gd name="T21" fmla="*/ 2147483646 h 46"/>
                <a:gd name="T22" fmla="*/ 2147483646 w 38"/>
                <a:gd name="T23" fmla="*/ 2147483646 h 46"/>
                <a:gd name="T24" fmla="*/ 0 w 38"/>
                <a:gd name="T25" fmla="*/ 2147483646 h 46"/>
                <a:gd name="T26" fmla="*/ 0 w 38"/>
                <a:gd name="T27" fmla="*/ 2147483646 h 46"/>
                <a:gd name="T28" fmla="*/ 2147483646 w 38"/>
                <a:gd name="T29" fmla="*/ 2147483646 h 46"/>
                <a:gd name="T30" fmla="*/ 2147483646 w 38"/>
                <a:gd name="T31" fmla="*/ 2147483646 h 46"/>
                <a:gd name="T32" fmla="*/ 2147483646 w 38"/>
                <a:gd name="T33" fmla="*/ 2147483646 h 46"/>
                <a:gd name="T34" fmla="*/ 2147483646 w 38"/>
                <a:gd name="T35" fmla="*/ 2147483646 h 46"/>
                <a:gd name="T36" fmla="*/ 2147483646 w 38"/>
                <a:gd name="T37" fmla="*/ 0 h 46"/>
                <a:gd name="T38" fmla="*/ 2147483646 w 38"/>
                <a:gd name="T39" fmla="*/ 0 h 46"/>
                <a:gd name="T40" fmla="*/ 2147483646 w 38"/>
                <a:gd name="T41" fmla="*/ 0 h 46"/>
                <a:gd name="T42" fmla="*/ 2147483646 w 38"/>
                <a:gd name="T43" fmla="*/ 0 h 46"/>
                <a:gd name="T44" fmla="*/ 2147483646 w 38"/>
                <a:gd name="T45" fmla="*/ 2147483646 h 46"/>
                <a:gd name="T46" fmla="*/ 2147483646 w 38"/>
                <a:gd name="T47" fmla="*/ 2147483646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46"/>
                <a:gd name="T74" fmla="*/ 38 w 38"/>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46">
                  <a:moveTo>
                    <a:pt x="38" y="2"/>
                  </a:moveTo>
                  <a:lnTo>
                    <a:pt x="38" y="2"/>
                  </a:lnTo>
                  <a:lnTo>
                    <a:pt x="32" y="4"/>
                  </a:lnTo>
                  <a:lnTo>
                    <a:pt x="26" y="6"/>
                  </a:lnTo>
                  <a:lnTo>
                    <a:pt x="16" y="16"/>
                  </a:lnTo>
                  <a:lnTo>
                    <a:pt x="10" y="28"/>
                  </a:lnTo>
                  <a:lnTo>
                    <a:pt x="6" y="40"/>
                  </a:lnTo>
                  <a:lnTo>
                    <a:pt x="6" y="44"/>
                  </a:lnTo>
                  <a:lnTo>
                    <a:pt x="4" y="46"/>
                  </a:lnTo>
                  <a:lnTo>
                    <a:pt x="2" y="46"/>
                  </a:lnTo>
                  <a:lnTo>
                    <a:pt x="0" y="44"/>
                  </a:lnTo>
                  <a:lnTo>
                    <a:pt x="4" y="30"/>
                  </a:lnTo>
                  <a:lnTo>
                    <a:pt x="10" y="18"/>
                  </a:lnTo>
                  <a:lnTo>
                    <a:pt x="18" y="8"/>
                  </a:lnTo>
                  <a:lnTo>
                    <a:pt x="24" y="4"/>
                  </a:lnTo>
                  <a:lnTo>
                    <a:pt x="30" y="0"/>
                  </a:lnTo>
                  <a:lnTo>
                    <a:pt x="36" y="0"/>
                  </a:lnTo>
                  <a:lnTo>
                    <a:pt x="3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8" name="Freeform 101">
              <a:extLst>
                <a:ext uri="{FF2B5EF4-FFF2-40B4-BE49-F238E27FC236}">
                  <a16:creationId xmlns:a16="http://schemas.microsoft.com/office/drawing/2014/main" id="{49194384-8222-453F-A92C-93F4965E1B18}"/>
                </a:ext>
              </a:extLst>
            </p:cNvPr>
            <p:cNvSpPr>
              <a:spLocks/>
            </p:cNvSpPr>
            <p:nvPr/>
          </p:nvSpPr>
          <p:spPr bwMode="auto">
            <a:xfrm>
              <a:off x="4832350" y="2789238"/>
              <a:ext cx="9525" cy="63500"/>
            </a:xfrm>
            <a:custGeom>
              <a:avLst/>
              <a:gdLst>
                <a:gd name="T0" fmla="*/ 2147483646 w 6"/>
                <a:gd name="T1" fmla="*/ 0 h 40"/>
                <a:gd name="T2" fmla="*/ 2147483646 w 6"/>
                <a:gd name="T3" fmla="*/ 0 h 40"/>
                <a:gd name="T4" fmla="*/ 2147483646 w 6"/>
                <a:gd name="T5" fmla="*/ 2147483646 h 40"/>
                <a:gd name="T6" fmla="*/ 2147483646 w 6"/>
                <a:gd name="T7" fmla="*/ 2147483646 h 40"/>
                <a:gd name="T8" fmla="*/ 0 w 6"/>
                <a:gd name="T9" fmla="*/ 2147483646 h 40"/>
                <a:gd name="T10" fmla="*/ 0 w 6"/>
                <a:gd name="T11" fmla="*/ 2147483646 h 40"/>
                <a:gd name="T12" fmla="*/ 0 w 6"/>
                <a:gd name="T13" fmla="*/ 2147483646 h 40"/>
                <a:gd name="T14" fmla="*/ 0 w 6"/>
                <a:gd name="T15" fmla="*/ 2147483646 h 40"/>
                <a:gd name="T16" fmla="*/ 0 w 6"/>
                <a:gd name="T17" fmla="*/ 2147483646 h 40"/>
                <a:gd name="T18" fmla="*/ 2147483646 w 6"/>
                <a:gd name="T19" fmla="*/ 0 h 40"/>
                <a:gd name="T20" fmla="*/ 2147483646 w 6"/>
                <a:gd name="T21" fmla="*/ 0 h 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0"/>
                <a:gd name="T35" fmla="*/ 6 w 6"/>
                <a:gd name="T36" fmla="*/ 40 h 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0">
                  <a:moveTo>
                    <a:pt x="4" y="0"/>
                  </a:moveTo>
                  <a:lnTo>
                    <a:pt x="4" y="0"/>
                  </a:lnTo>
                  <a:lnTo>
                    <a:pt x="6" y="10"/>
                  </a:lnTo>
                  <a:lnTo>
                    <a:pt x="4" y="20"/>
                  </a:lnTo>
                  <a:lnTo>
                    <a:pt x="0" y="40"/>
                  </a:lnTo>
                  <a:lnTo>
                    <a:pt x="0" y="32"/>
                  </a:lnTo>
                  <a:lnTo>
                    <a:pt x="0" y="16"/>
                  </a:lnTo>
                  <a:lnTo>
                    <a:pt x="2"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099" name="Freeform 102">
              <a:extLst>
                <a:ext uri="{FF2B5EF4-FFF2-40B4-BE49-F238E27FC236}">
                  <a16:creationId xmlns:a16="http://schemas.microsoft.com/office/drawing/2014/main" id="{DAD90D60-12D3-41A3-B33D-B7C1F932F66B}"/>
                </a:ext>
              </a:extLst>
            </p:cNvPr>
            <p:cNvSpPr>
              <a:spLocks/>
            </p:cNvSpPr>
            <p:nvPr/>
          </p:nvSpPr>
          <p:spPr bwMode="auto">
            <a:xfrm>
              <a:off x="4851400" y="2792413"/>
              <a:ext cx="6350" cy="19050"/>
            </a:xfrm>
            <a:custGeom>
              <a:avLst/>
              <a:gdLst>
                <a:gd name="T0" fmla="*/ 2147483646 w 4"/>
                <a:gd name="T1" fmla="*/ 2147483646 h 12"/>
                <a:gd name="T2" fmla="*/ 2147483646 w 4"/>
                <a:gd name="T3" fmla="*/ 2147483646 h 12"/>
                <a:gd name="T4" fmla="*/ 2147483646 w 4"/>
                <a:gd name="T5" fmla="*/ 2147483646 h 12"/>
                <a:gd name="T6" fmla="*/ 0 w 4"/>
                <a:gd name="T7" fmla="*/ 2147483646 h 12"/>
                <a:gd name="T8" fmla="*/ 0 w 4"/>
                <a:gd name="T9" fmla="*/ 2147483646 h 12"/>
                <a:gd name="T10" fmla="*/ 0 w 4"/>
                <a:gd name="T11" fmla="*/ 2147483646 h 12"/>
                <a:gd name="T12" fmla="*/ 0 w 4"/>
                <a:gd name="T13" fmla="*/ 2147483646 h 12"/>
                <a:gd name="T14" fmla="*/ 2147483646 w 4"/>
                <a:gd name="T15" fmla="*/ 0 h 12"/>
                <a:gd name="T16" fmla="*/ 2147483646 w 4"/>
                <a:gd name="T17" fmla="*/ 0 h 12"/>
                <a:gd name="T18" fmla="*/ 2147483646 w 4"/>
                <a:gd name="T19" fmla="*/ 2147483646 h 12"/>
                <a:gd name="T20" fmla="*/ 2147483646 w 4"/>
                <a:gd name="T21" fmla="*/ 2147483646 h 12"/>
                <a:gd name="T22" fmla="*/ 2147483646 w 4"/>
                <a:gd name="T23" fmla="*/ 2147483646 h 12"/>
                <a:gd name="T24" fmla="*/ 2147483646 w 4"/>
                <a:gd name="T25" fmla="*/ 2147483646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2"/>
                <a:gd name="T41" fmla="*/ 4 w 4"/>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2">
                  <a:moveTo>
                    <a:pt x="4" y="10"/>
                  </a:moveTo>
                  <a:lnTo>
                    <a:pt x="4" y="10"/>
                  </a:lnTo>
                  <a:lnTo>
                    <a:pt x="2" y="12"/>
                  </a:lnTo>
                  <a:lnTo>
                    <a:pt x="0" y="12"/>
                  </a:lnTo>
                  <a:lnTo>
                    <a:pt x="0" y="4"/>
                  </a:lnTo>
                  <a:lnTo>
                    <a:pt x="0" y="2"/>
                  </a:lnTo>
                  <a:lnTo>
                    <a:pt x="4" y="0"/>
                  </a:lnTo>
                  <a:lnTo>
                    <a:pt x="4" y="2"/>
                  </a:lnTo>
                  <a:lnTo>
                    <a:pt x="4" y="4"/>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0" name="Freeform 104">
              <a:extLst>
                <a:ext uri="{FF2B5EF4-FFF2-40B4-BE49-F238E27FC236}">
                  <a16:creationId xmlns:a16="http://schemas.microsoft.com/office/drawing/2014/main" id="{BFAE5D26-89E3-4397-81E5-9998F8ADF2FF}"/>
                </a:ext>
              </a:extLst>
            </p:cNvPr>
            <p:cNvSpPr>
              <a:spLocks/>
            </p:cNvSpPr>
            <p:nvPr/>
          </p:nvSpPr>
          <p:spPr bwMode="auto">
            <a:xfrm>
              <a:off x="4648200" y="2801938"/>
              <a:ext cx="44450" cy="12700"/>
            </a:xfrm>
            <a:custGeom>
              <a:avLst/>
              <a:gdLst>
                <a:gd name="T0" fmla="*/ 2147483646 w 28"/>
                <a:gd name="T1" fmla="*/ 2147483646 h 8"/>
                <a:gd name="T2" fmla="*/ 2147483646 w 28"/>
                <a:gd name="T3" fmla="*/ 2147483646 h 8"/>
                <a:gd name="T4" fmla="*/ 2147483646 w 28"/>
                <a:gd name="T5" fmla="*/ 2147483646 h 8"/>
                <a:gd name="T6" fmla="*/ 2147483646 w 28"/>
                <a:gd name="T7" fmla="*/ 2147483646 h 8"/>
                <a:gd name="T8" fmla="*/ 2147483646 w 28"/>
                <a:gd name="T9" fmla="*/ 2147483646 h 8"/>
                <a:gd name="T10" fmla="*/ 2147483646 w 28"/>
                <a:gd name="T11" fmla="*/ 2147483646 h 8"/>
                <a:gd name="T12" fmla="*/ 2147483646 w 28"/>
                <a:gd name="T13" fmla="*/ 2147483646 h 8"/>
                <a:gd name="T14" fmla="*/ 2147483646 w 28"/>
                <a:gd name="T15" fmla="*/ 2147483646 h 8"/>
                <a:gd name="T16" fmla="*/ 0 w 28"/>
                <a:gd name="T17" fmla="*/ 2147483646 h 8"/>
                <a:gd name="T18" fmla="*/ 0 w 28"/>
                <a:gd name="T19" fmla="*/ 2147483646 h 8"/>
                <a:gd name="T20" fmla="*/ 2147483646 w 28"/>
                <a:gd name="T21" fmla="*/ 0 h 8"/>
                <a:gd name="T22" fmla="*/ 2147483646 w 28"/>
                <a:gd name="T23" fmla="*/ 0 h 8"/>
                <a:gd name="T24" fmla="*/ 2147483646 w 28"/>
                <a:gd name="T25" fmla="*/ 0 h 8"/>
                <a:gd name="T26" fmla="*/ 2147483646 w 28"/>
                <a:gd name="T27" fmla="*/ 0 h 8"/>
                <a:gd name="T28" fmla="*/ 2147483646 w 28"/>
                <a:gd name="T29" fmla="*/ 2147483646 h 8"/>
                <a:gd name="T30" fmla="*/ 2147483646 w 28"/>
                <a:gd name="T31" fmla="*/ 2147483646 h 8"/>
                <a:gd name="T32" fmla="*/ 2147483646 w 28"/>
                <a:gd name="T33" fmla="*/ 2147483646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8"/>
                <a:gd name="T53" fmla="*/ 28 w 28"/>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8">
                  <a:moveTo>
                    <a:pt x="28" y="6"/>
                  </a:moveTo>
                  <a:lnTo>
                    <a:pt x="28" y="6"/>
                  </a:lnTo>
                  <a:lnTo>
                    <a:pt x="26" y="8"/>
                  </a:lnTo>
                  <a:lnTo>
                    <a:pt x="14" y="4"/>
                  </a:lnTo>
                  <a:lnTo>
                    <a:pt x="8" y="2"/>
                  </a:lnTo>
                  <a:lnTo>
                    <a:pt x="2" y="4"/>
                  </a:lnTo>
                  <a:lnTo>
                    <a:pt x="0" y="2"/>
                  </a:lnTo>
                  <a:lnTo>
                    <a:pt x="2" y="0"/>
                  </a:lnTo>
                  <a:lnTo>
                    <a:pt x="6" y="0"/>
                  </a:lnTo>
                  <a:lnTo>
                    <a:pt x="14" y="0"/>
                  </a:lnTo>
                  <a:lnTo>
                    <a:pt x="22" y="2"/>
                  </a:ln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1" name="Freeform 107">
              <a:extLst>
                <a:ext uri="{FF2B5EF4-FFF2-40B4-BE49-F238E27FC236}">
                  <a16:creationId xmlns:a16="http://schemas.microsoft.com/office/drawing/2014/main" id="{5A79D86E-71B4-4B49-BEC2-7F89044CEF30}"/>
                </a:ext>
              </a:extLst>
            </p:cNvPr>
            <p:cNvSpPr>
              <a:spLocks/>
            </p:cNvSpPr>
            <p:nvPr/>
          </p:nvSpPr>
          <p:spPr bwMode="auto">
            <a:xfrm>
              <a:off x="4638675" y="2811463"/>
              <a:ext cx="60325" cy="41275"/>
            </a:xfrm>
            <a:custGeom>
              <a:avLst/>
              <a:gdLst>
                <a:gd name="T0" fmla="*/ 2147483646 w 38"/>
                <a:gd name="T1" fmla="*/ 0 h 26"/>
                <a:gd name="T2" fmla="*/ 2147483646 w 38"/>
                <a:gd name="T3" fmla="*/ 0 h 26"/>
                <a:gd name="T4" fmla="*/ 2147483646 w 38"/>
                <a:gd name="T5" fmla="*/ 2147483646 h 26"/>
                <a:gd name="T6" fmla="*/ 2147483646 w 38"/>
                <a:gd name="T7" fmla="*/ 2147483646 h 26"/>
                <a:gd name="T8" fmla="*/ 2147483646 w 38"/>
                <a:gd name="T9" fmla="*/ 2147483646 h 26"/>
                <a:gd name="T10" fmla="*/ 2147483646 w 38"/>
                <a:gd name="T11" fmla="*/ 2147483646 h 26"/>
                <a:gd name="T12" fmla="*/ 2147483646 w 38"/>
                <a:gd name="T13" fmla="*/ 2147483646 h 26"/>
                <a:gd name="T14" fmla="*/ 2147483646 w 38"/>
                <a:gd name="T15" fmla="*/ 2147483646 h 26"/>
                <a:gd name="T16" fmla="*/ 2147483646 w 38"/>
                <a:gd name="T17" fmla="*/ 2147483646 h 26"/>
                <a:gd name="T18" fmla="*/ 2147483646 w 38"/>
                <a:gd name="T19" fmla="*/ 2147483646 h 26"/>
                <a:gd name="T20" fmla="*/ 2147483646 w 38"/>
                <a:gd name="T21" fmla="*/ 2147483646 h 26"/>
                <a:gd name="T22" fmla="*/ 2147483646 w 38"/>
                <a:gd name="T23" fmla="*/ 2147483646 h 26"/>
                <a:gd name="T24" fmla="*/ 2147483646 w 38"/>
                <a:gd name="T25" fmla="*/ 2147483646 h 26"/>
                <a:gd name="T26" fmla="*/ 2147483646 w 38"/>
                <a:gd name="T27" fmla="*/ 2147483646 h 26"/>
                <a:gd name="T28" fmla="*/ 2147483646 w 38"/>
                <a:gd name="T29" fmla="*/ 2147483646 h 26"/>
                <a:gd name="T30" fmla="*/ 2147483646 w 38"/>
                <a:gd name="T31" fmla="*/ 2147483646 h 26"/>
                <a:gd name="T32" fmla="*/ 2147483646 w 38"/>
                <a:gd name="T33" fmla="*/ 2147483646 h 26"/>
                <a:gd name="T34" fmla="*/ 2147483646 w 38"/>
                <a:gd name="T35" fmla="*/ 2147483646 h 26"/>
                <a:gd name="T36" fmla="*/ 2147483646 w 38"/>
                <a:gd name="T37" fmla="*/ 2147483646 h 26"/>
                <a:gd name="T38" fmla="*/ 2147483646 w 38"/>
                <a:gd name="T39" fmla="*/ 2147483646 h 26"/>
                <a:gd name="T40" fmla="*/ 2147483646 w 38"/>
                <a:gd name="T41" fmla="*/ 2147483646 h 26"/>
                <a:gd name="T42" fmla="*/ 0 w 38"/>
                <a:gd name="T43" fmla="*/ 2147483646 h 26"/>
                <a:gd name="T44" fmla="*/ 0 w 38"/>
                <a:gd name="T45" fmla="*/ 2147483646 h 26"/>
                <a:gd name="T46" fmla="*/ 0 w 38"/>
                <a:gd name="T47" fmla="*/ 2147483646 h 26"/>
                <a:gd name="T48" fmla="*/ 2147483646 w 38"/>
                <a:gd name="T49" fmla="*/ 2147483646 h 26"/>
                <a:gd name="T50" fmla="*/ 2147483646 w 38"/>
                <a:gd name="T51" fmla="*/ 0 h 26"/>
                <a:gd name="T52" fmla="*/ 2147483646 w 38"/>
                <a:gd name="T53" fmla="*/ 0 h 26"/>
                <a:gd name="T54" fmla="*/ 2147483646 w 38"/>
                <a:gd name="T55" fmla="*/ 0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8"/>
                <a:gd name="T85" fmla="*/ 0 h 26"/>
                <a:gd name="T86" fmla="*/ 38 w 38"/>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8" h="26">
                  <a:moveTo>
                    <a:pt x="4" y="0"/>
                  </a:moveTo>
                  <a:lnTo>
                    <a:pt x="4" y="0"/>
                  </a:lnTo>
                  <a:lnTo>
                    <a:pt x="4" y="10"/>
                  </a:lnTo>
                  <a:lnTo>
                    <a:pt x="4" y="14"/>
                  </a:lnTo>
                  <a:lnTo>
                    <a:pt x="6" y="18"/>
                  </a:lnTo>
                  <a:lnTo>
                    <a:pt x="14" y="22"/>
                  </a:lnTo>
                  <a:lnTo>
                    <a:pt x="20" y="22"/>
                  </a:lnTo>
                  <a:lnTo>
                    <a:pt x="28" y="20"/>
                  </a:lnTo>
                  <a:lnTo>
                    <a:pt x="38" y="12"/>
                  </a:lnTo>
                  <a:lnTo>
                    <a:pt x="38" y="16"/>
                  </a:lnTo>
                  <a:lnTo>
                    <a:pt x="34" y="18"/>
                  </a:lnTo>
                  <a:lnTo>
                    <a:pt x="26" y="24"/>
                  </a:lnTo>
                  <a:lnTo>
                    <a:pt x="22" y="26"/>
                  </a:lnTo>
                  <a:lnTo>
                    <a:pt x="16" y="26"/>
                  </a:lnTo>
                  <a:lnTo>
                    <a:pt x="6" y="22"/>
                  </a:lnTo>
                  <a:lnTo>
                    <a:pt x="2" y="18"/>
                  </a:lnTo>
                  <a:lnTo>
                    <a:pt x="0" y="14"/>
                  </a:lnTo>
                  <a:lnTo>
                    <a:pt x="0" y="4"/>
                  </a:lnTo>
                  <a:lnTo>
                    <a:pt x="2" y="2"/>
                  </a:lnTo>
                  <a:lnTo>
                    <a:pt x="2"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2" name="Freeform 108">
              <a:extLst>
                <a:ext uri="{FF2B5EF4-FFF2-40B4-BE49-F238E27FC236}">
                  <a16:creationId xmlns:a16="http://schemas.microsoft.com/office/drawing/2014/main" id="{8044ED1D-BE9F-411E-A802-FA1B528A08D3}"/>
                </a:ext>
              </a:extLst>
            </p:cNvPr>
            <p:cNvSpPr>
              <a:spLocks/>
            </p:cNvSpPr>
            <p:nvPr/>
          </p:nvSpPr>
          <p:spPr bwMode="auto">
            <a:xfrm>
              <a:off x="4737100" y="2808288"/>
              <a:ext cx="60325" cy="12700"/>
            </a:xfrm>
            <a:custGeom>
              <a:avLst/>
              <a:gdLst>
                <a:gd name="T0" fmla="*/ 2147483646 w 38"/>
                <a:gd name="T1" fmla="*/ 2147483646 h 8"/>
                <a:gd name="T2" fmla="*/ 2147483646 w 38"/>
                <a:gd name="T3" fmla="*/ 2147483646 h 8"/>
                <a:gd name="T4" fmla="*/ 2147483646 w 38"/>
                <a:gd name="T5" fmla="*/ 2147483646 h 8"/>
                <a:gd name="T6" fmla="*/ 2147483646 w 38"/>
                <a:gd name="T7" fmla="*/ 2147483646 h 8"/>
                <a:gd name="T8" fmla="*/ 2147483646 w 38"/>
                <a:gd name="T9" fmla="*/ 2147483646 h 8"/>
                <a:gd name="T10" fmla="*/ 2147483646 w 38"/>
                <a:gd name="T11" fmla="*/ 2147483646 h 8"/>
                <a:gd name="T12" fmla="*/ 2147483646 w 38"/>
                <a:gd name="T13" fmla="*/ 2147483646 h 8"/>
                <a:gd name="T14" fmla="*/ 2147483646 w 38"/>
                <a:gd name="T15" fmla="*/ 2147483646 h 8"/>
                <a:gd name="T16" fmla="*/ 0 w 38"/>
                <a:gd name="T17" fmla="*/ 2147483646 h 8"/>
                <a:gd name="T18" fmla="*/ 0 w 38"/>
                <a:gd name="T19" fmla="*/ 2147483646 h 8"/>
                <a:gd name="T20" fmla="*/ 2147483646 w 38"/>
                <a:gd name="T21" fmla="*/ 0 h 8"/>
                <a:gd name="T22" fmla="*/ 2147483646 w 38"/>
                <a:gd name="T23" fmla="*/ 0 h 8"/>
                <a:gd name="T24" fmla="*/ 2147483646 w 38"/>
                <a:gd name="T25" fmla="*/ 0 h 8"/>
                <a:gd name="T26" fmla="*/ 2147483646 w 38"/>
                <a:gd name="T27" fmla="*/ 0 h 8"/>
                <a:gd name="T28" fmla="*/ 2147483646 w 38"/>
                <a:gd name="T29" fmla="*/ 2147483646 h 8"/>
                <a:gd name="T30" fmla="*/ 2147483646 w 38"/>
                <a:gd name="T31" fmla="*/ 2147483646 h 8"/>
                <a:gd name="T32" fmla="*/ 2147483646 w 38"/>
                <a:gd name="T33" fmla="*/ 2147483646 h 8"/>
                <a:gd name="T34" fmla="*/ 2147483646 w 38"/>
                <a:gd name="T35" fmla="*/ 2147483646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8"/>
                <a:gd name="T56" fmla="*/ 38 w 38"/>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8">
                  <a:moveTo>
                    <a:pt x="38" y="8"/>
                  </a:moveTo>
                  <a:lnTo>
                    <a:pt x="38" y="8"/>
                  </a:lnTo>
                  <a:lnTo>
                    <a:pt x="30" y="4"/>
                  </a:lnTo>
                  <a:lnTo>
                    <a:pt x="26" y="4"/>
                  </a:lnTo>
                  <a:lnTo>
                    <a:pt x="22" y="4"/>
                  </a:lnTo>
                  <a:lnTo>
                    <a:pt x="12" y="2"/>
                  </a:lnTo>
                  <a:lnTo>
                    <a:pt x="4" y="4"/>
                  </a:lnTo>
                  <a:lnTo>
                    <a:pt x="0" y="4"/>
                  </a:lnTo>
                  <a:lnTo>
                    <a:pt x="4" y="0"/>
                  </a:lnTo>
                  <a:lnTo>
                    <a:pt x="10" y="0"/>
                  </a:lnTo>
                  <a:lnTo>
                    <a:pt x="24" y="0"/>
                  </a:lnTo>
                  <a:lnTo>
                    <a:pt x="32" y="2"/>
                  </a:lnTo>
                  <a:lnTo>
                    <a:pt x="36" y="4"/>
                  </a:lnTo>
                  <a:lnTo>
                    <a:pt x="3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3" name="Freeform 109">
              <a:extLst>
                <a:ext uri="{FF2B5EF4-FFF2-40B4-BE49-F238E27FC236}">
                  <a16:creationId xmlns:a16="http://schemas.microsoft.com/office/drawing/2014/main" id="{650AE950-F81E-45BB-A0D9-3F3E9B37E26A}"/>
                </a:ext>
              </a:extLst>
            </p:cNvPr>
            <p:cNvSpPr>
              <a:spLocks/>
            </p:cNvSpPr>
            <p:nvPr/>
          </p:nvSpPr>
          <p:spPr bwMode="auto">
            <a:xfrm>
              <a:off x="4702175" y="2814638"/>
              <a:ext cx="25400" cy="6350"/>
            </a:xfrm>
            <a:custGeom>
              <a:avLst/>
              <a:gdLst>
                <a:gd name="T0" fmla="*/ 2147483646 w 16"/>
                <a:gd name="T1" fmla="*/ 2147483646 h 4"/>
                <a:gd name="T2" fmla="*/ 2147483646 w 16"/>
                <a:gd name="T3" fmla="*/ 2147483646 h 4"/>
                <a:gd name="T4" fmla="*/ 2147483646 w 16"/>
                <a:gd name="T5" fmla="*/ 2147483646 h 4"/>
                <a:gd name="T6" fmla="*/ 2147483646 w 16"/>
                <a:gd name="T7" fmla="*/ 2147483646 h 4"/>
                <a:gd name="T8" fmla="*/ 0 w 16"/>
                <a:gd name="T9" fmla="*/ 2147483646 h 4"/>
                <a:gd name="T10" fmla="*/ 0 w 16"/>
                <a:gd name="T11" fmla="*/ 2147483646 h 4"/>
                <a:gd name="T12" fmla="*/ 2147483646 w 16"/>
                <a:gd name="T13" fmla="*/ 2147483646 h 4"/>
                <a:gd name="T14" fmla="*/ 2147483646 w 16"/>
                <a:gd name="T15" fmla="*/ 0 h 4"/>
                <a:gd name="T16" fmla="*/ 2147483646 w 16"/>
                <a:gd name="T17" fmla="*/ 0 h 4"/>
                <a:gd name="T18" fmla="*/ 2147483646 w 16"/>
                <a:gd name="T19" fmla="*/ 0 h 4"/>
                <a:gd name="T20" fmla="*/ 2147483646 w 16"/>
                <a:gd name="T21" fmla="*/ 0 h 4"/>
                <a:gd name="T22" fmla="*/ 2147483646 w 16"/>
                <a:gd name="T23" fmla="*/ 2147483646 h 4"/>
                <a:gd name="T24" fmla="*/ 2147483646 w 16"/>
                <a:gd name="T25" fmla="*/ 2147483646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
                <a:gd name="T41" fmla="*/ 16 w 16"/>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
                  <a:moveTo>
                    <a:pt x="16" y="2"/>
                  </a:moveTo>
                  <a:lnTo>
                    <a:pt x="16" y="4"/>
                  </a:lnTo>
                  <a:lnTo>
                    <a:pt x="8" y="2"/>
                  </a:lnTo>
                  <a:lnTo>
                    <a:pt x="0" y="4"/>
                  </a:lnTo>
                  <a:lnTo>
                    <a:pt x="2" y="2"/>
                  </a:lnTo>
                  <a:lnTo>
                    <a:pt x="6" y="0"/>
                  </a:lnTo>
                  <a:lnTo>
                    <a:pt x="12" y="0"/>
                  </a:lnTo>
                  <a:lnTo>
                    <a:pt x="14" y="0"/>
                  </a:lnTo>
                  <a:lnTo>
                    <a:pt x="1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4" name="Freeform 110">
              <a:extLst>
                <a:ext uri="{FF2B5EF4-FFF2-40B4-BE49-F238E27FC236}">
                  <a16:creationId xmlns:a16="http://schemas.microsoft.com/office/drawing/2014/main" id="{FD1717F5-14F7-4E3B-A5C3-3C2C4C5D35BF}"/>
                </a:ext>
              </a:extLst>
            </p:cNvPr>
            <p:cNvSpPr>
              <a:spLocks/>
            </p:cNvSpPr>
            <p:nvPr/>
          </p:nvSpPr>
          <p:spPr bwMode="auto">
            <a:xfrm>
              <a:off x="4803775" y="2808288"/>
              <a:ext cx="28575" cy="12700"/>
            </a:xfrm>
            <a:custGeom>
              <a:avLst/>
              <a:gdLst>
                <a:gd name="T0" fmla="*/ 2147483646 w 18"/>
                <a:gd name="T1" fmla="*/ 2147483646 h 8"/>
                <a:gd name="T2" fmla="*/ 2147483646 w 18"/>
                <a:gd name="T3" fmla="*/ 2147483646 h 8"/>
                <a:gd name="T4" fmla="*/ 2147483646 w 18"/>
                <a:gd name="T5" fmla="*/ 2147483646 h 8"/>
                <a:gd name="T6" fmla="*/ 2147483646 w 18"/>
                <a:gd name="T7" fmla="*/ 2147483646 h 8"/>
                <a:gd name="T8" fmla="*/ 0 w 18"/>
                <a:gd name="T9" fmla="*/ 2147483646 h 8"/>
                <a:gd name="T10" fmla="*/ 0 w 18"/>
                <a:gd name="T11" fmla="*/ 2147483646 h 8"/>
                <a:gd name="T12" fmla="*/ 0 w 18"/>
                <a:gd name="T13" fmla="*/ 2147483646 h 8"/>
                <a:gd name="T14" fmla="*/ 2147483646 w 18"/>
                <a:gd name="T15" fmla="*/ 2147483646 h 8"/>
                <a:gd name="T16" fmla="*/ 2147483646 w 18"/>
                <a:gd name="T17" fmla="*/ 0 h 8"/>
                <a:gd name="T18" fmla="*/ 2147483646 w 18"/>
                <a:gd name="T19" fmla="*/ 0 h 8"/>
                <a:gd name="T20" fmla="*/ 2147483646 w 18"/>
                <a:gd name="T21" fmla="*/ 0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8"/>
                <a:gd name="T41" fmla="*/ 18 w 18"/>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8">
                  <a:moveTo>
                    <a:pt x="18" y="2"/>
                  </a:moveTo>
                  <a:lnTo>
                    <a:pt x="18" y="2"/>
                  </a:lnTo>
                  <a:lnTo>
                    <a:pt x="14" y="4"/>
                  </a:lnTo>
                  <a:lnTo>
                    <a:pt x="10" y="6"/>
                  </a:lnTo>
                  <a:lnTo>
                    <a:pt x="0" y="8"/>
                  </a:lnTo>
                  <a:lnTo>
                    <a:pt x="0" y="6"/>
                  </a:lnTo>
                  <a:lnTo>
                    <a:pt x="4" y="4"/>
                  </a:lnTo>
                  <a:lnTo>
                    <a:pt x="12" y="0"/>
                  </a:lnTo>
                  <a:lnTo>
                    <a:pt x="16"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5" name="Freeform 111">
              <a:extLst>
                <a:ext uri="{FF2B5EF4-FFF2-40B4-BE49-F238E27FC236}">
                  <a16:creationId xmlns:a16="http://schemas.microsoft.com/office/drawing/2014/main" id="{54098DBB-F622-4ED0-86D0-45EE3B6E9F88}"/>
                </a:ext>
              </a:extLst>
            </p:cNvPr>
            <p:cNvSpPr>
              <a:spLocks/>
            </p:cNvSpPr>
            <p:nvPr/>
          </p:nvSpPr>
          <p:spPr bwMode="auto">
            <a:xfrm>
              <a:off x="4664075" y="2824163"/>
              <a:ext cx="22225" cy="6350"/>
            </a:xfrm>
            <a:custGeom>
              <a:avLst/>
              <a:gdLst>
                <a:gd name="T0" fmla="*/ 2147483646 w 14"/>
                <a:gd name="T1" fmla="*/ 0 h 4"/>
                <a:gd name="T2" fmla="*/ 2147483646 w 14"/>
                <a:gd name="T3" fmla="*/ 2147483646 h 4"/>
                <a:gd name="T4" fmla="*/ 2147483646 w 14"/>
                <a:gd name="T5" fmla="*/ 2147483646 h 4"/>
                <a:gd name="T6" fmla="*/ 2147483646 w 14"/>
                <a:gd name="T7" fmla="*/ 2147483646 h 4"/>
                <a:gd name="T8" fmla="*/ 2147483646 w 14"/>
                <a:gd name="T9" fmla="*/ 2147483646 h 4"/>
                <a:gd name="T10" fmla="*/ 2147483646 w 14"/>
                <a:gd name="T11" fmla="*/ 2147483646 h 4"/>
                <a:gd name="T12" fmla="*/ 0 w 14"/>
                <a:gd name="T13" fmla="*/ 0 h 4"/>
                <a:gd name="T14" fmla="*/ 0 w 14"/>
                <a:gd name="T15" fmla="*/ 0 h 4"/>
                <a:gd name="T16" fmla="*/ 2147483646 w 14"/>
                <a:gd name="T17" fmla="*/ 0 h 4"/>
                <a:gd name="T18" fmla="*/ 2147483646 w 14"/>
                <a:gd name="T19" fmla="*/ 0 h 4"/>
                <a:gd name="T20" fmla="*/ 2147483646 w 14"/>
                <a:gd name="T21" fmla="*/ 0 h 4"/>
                <a:gd name="T22" fmla="*/ 2147483646 w 14"/>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4"/>
                <a:gd name="T38" fmla="*/ 14 w 1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4">
                  <a:moveTo>
                    <a:pt x="12" y="0"/>
                  </a:moveTo>
                  <a:lnTo>
                    <a:pt x="14" y="2"/>
                  </a:lnTo>
                  <a:lnTo>
                    <a:pt x="6" y="4"/>
                  </a:lnTo>
                  <a:lnTo>
                    <a:pt x="4" y="4"/>
                  </a:lnTo>
                  <a:lnTo>
                    <a:pt x="2" y="2"/>
                  </a:lnTo>
                  <a:lnTo>
                    <a:pt x="0" y="0"/>
                  </a:lnTo>
                  <a:lnTo>
                    <a:pt x="4" y="0"/>
                  </a:lnTo>
                  <a:lnTo>
                    <a:pt x="6"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6" name="Freeform 112">
              <a:extLst>
                <a:ext uri="{FF2B5EF4-FFF2-40B4-BE49-F238E27FC236}">
                  <a16:creationId xmlns:a16="http://schemas.microsoft.com/office/drawing/2014/main" id="{3EF6466F-3382-4FD9-872E-0F1F6A9145B6}"/>
                </a:ext>
              </a:extLst>
            </p:cNvPr>
            <p:cNvSpPr>
              <a:spLocks/>
            </p:cNvSpPr>
            <p:nvPr/>
          </p:nvSpPr>
          <p:spPr bwMode="auto">
            <a:xfrm>
              <a:off x="4746625" y="2827338"/>
              <a:ext cx="19050" cy="6350"/>
            </a:xfrm>
            <a:custGeom>
              <a:avLst/>
              <a:gdLst>
                <a:gd name="T0" fmla="*/ 2147483646 w 12"/>
                <a:gd name="T1" fmla="*/ 2147483646 h 4"/>
                <a:gd name="T2" fmla="*/ 2147483646 w 12"/>
                <a:gd name="T3" fmla="*/ 2147483646 h 4"/>
                <a:gd name="T4" fmla="*/ 2147483646 w 12"/>
                <a:gd name="T5" fmla="*/ 2147483646 h 4"/>
                <a:gd name="T6" fmla="*/ 2147483646 w 12"/>
                <a:gd name="T7" fmla="*/ 2147483646 h 4"/>
                <a:gd name="T8" fmla="*/ 2147483646 w 12"/>
                <a:gd name="T9" fmla="*/ 2147483646 h 4"/>
                <a:gd name="T10" fmla="*/ 0 w 12"/>
                <a:gd name="T11" fmla="*/ 2147483646 h 4"/>
                <a:gd name="T12" fmla="*/ 0 w 12"/>
                <a:gd name="T13" fmla="*/ 0 h 4"/>
                <a:gd name="T14" fmla="*/ 0 w 12"/>
                <a:gd name="T15" fmla="*/ 0 h 4"/>
                <a:gd name="T16" fmla="*/ 2147483646 w 12"/>
                <a:gd name="T17" fmla="*/ 0 h 4"/>
                <a:gd name="T18" fmla="*/ 2147483646 w 12"/>
                <a:gd name="T19" fmla="*/ 2147483646 h 4"/>
                <a:gd name="T20" fmla="*/ 2147483646 w 12"/>
                <a:gd name="T21" fmla="*/ 2147483646 h 4"/>
                <a:gd name="T22" fmla="*/ 2147483646 w 12"/>
                <a:gd name="T23" fmla="*/ 2147483646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4"/>
                <a:gd name="T38" fmla="*/ 12 w 12"/>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4">
                  <a:moveTo>
                    <a:pt x="12" y="2"/>
                  </a:moveTo>
                  <a:lnTo>
                    <a:pt x="12" y="4"/>
                  </a:lnTo>
                  <a:lnTo>
                    <a:pt x="6" y="4"/>
                  </a:lnTo>
                  <a:lnTo>
                    <a:pt x="2" y="4"/>
                  </a:lnTo>
                  <a:lnTo>
                    <a:pt x="0" y="2"/>
                  </a:lnTo>
                  <a:lnTo>
                    <a:pt x="0" y="0"/>
                  </a:lnTo>
                  <a:lnTo>
                    <a:pt x="2" y="0"/>
                  </a:lnTo>
                  <a:lnTo>
                    <a:pt x="6" y="2"/>
                  </a:ln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7" name="Freeform 113">
              <a:extLst>
                <a:ext uri="{FF2B5EF4-FFF2-40B4-BE49-F238E27FC236}">
                  <a16:creationId xmlns:a16="http://schemas.microsoft.com/office/drawing/2014/main" id="{AC574B18-FCAE-43D1-AA53-D9C25FF9D01A}"/>
                </a:ext>
              </a:extLst>
            </p:cNvPr>
            <p:cNvSpPr>
              <a:spLocks/>
            </p:cNvSpPr>
            <p:nvPr/>
          </p:nvSpPr>
          <p:spPr bwMode="auto">
            <a:xfrm>
              <a:off x="4829175" y="2817813"/>
              <a:ext cx="28575" cy="53975"/>
            </a:xfrm>
            <a:custGeom>
              <a:avLst/>
              <a:gdLst>
                <a:gd name="T0" fmla="*/ 2147483646 w 18"/>
                <a:gd name="T1" fmla="*/ 2147483646 h 34"/>
                <a:gd name="T2" fmla="*/ 2147483646 w 18"/>
                <a:gd name="T3" fmla="*/ 2147483646 h 34"/>
                <a:gd name="T4" fmla="*/ 2147483646 w 18"/>
                <a:gd name="T5" fmla="*/ 2147483646 h 34"/>
                <a:gd name="T6" fmla="*/ 2147483646 w 18"/>
                <a:gd name="T7" fmla="*/ 2147483646 h 34"/>
                <a:gd name="T8" fmla="*/ 2147483646 w 18"/>
                <a:gd name="T9" fmla="*/ 2147483646 h 34"/>
                <a:gd name="T10" fmla="*/ 2147483646 w 18"/>
                <a:gd name="T11" fmla="*/ 2147483646 h 34"/>
                <a:gd name="T12" fmla="*/ 2147483646 w 18"/>
                <a:gd name="T13" fmla="*/ 2147483646 h 34"/>
                <a:gd name="T14" fmla="*/ 0 w 18"/>
                <a:gd name="T15" fmla="*/ 2147483646 h 34"/>
                <a:gd name="T16" fmla="*/ 0 w 18"/>
                <a:gd name="T17" fmla="*/ 2147483646 h 34"/>
                <a:gd name="T18" fmla="*/ 2147483646 w 18"/>
                <a:gd name="T19" fmla="*/ 2147483646 h 34"/>
                <a:gd name="T20" fmla="*/ 2147483646 w 18"/>
                <a:gd name="T21" fmla="*/ 2147483646 h 34"/>
                <a:gd name="T22" fmla="*/ 2147483646 w 18"/>
                <a:gd name="T23" fmla="*/ 2147483646 h 34"/>
                <a:gd name="T24" fmla="*/ 2147483646 w 18"/>
                <a:gd name="T25" fmla="*/ 2147483646 h 34"/>
                <a:gd name="T26" fmla="*/ 2147483646 w 18"/>
                <a:gd name="T27" fmla="*/ 2147483646 h 34"/>
                <a:gd name="T28" fmla="*/ 2147483646 w 18"/>
                <a:gd name="T29" fmla="*/ 2147483646 h 34"/>
                <a:gd name="T30" fmla="*/ 2147483646 w 18"/>
                <a:gd name="T31" fmla="*/ 2147483646 h 34"/>
                <a:gd name="T32" fmla="*/ 2147483646 w 18"/>
                <a:gd name="T33" fmla="*/ 0 h 34"/>
                <a:gd name="T34" fmla="*/ 2147483646 w 18"/>
                <a:gd name="T35" fmla="*/ 2147483646 h 34"/>
                <a:gd name="T36" fmla="*/ 2147483646 w 18"/>
                <a:gd name="T37" fmla="*/ 2147483646 h 34"/>
                <a:gd name="T38" fmla="*/ 2147483646 w 18"/>
                <a:gd name="T39" fmla="*/ 2147483646 h 34"/>
                <a:gd name="T40" fmla="*/ 2147483646 w 18"/>
                <a:gd name="T41" fmla="*/ 2147483646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34"/>
                <a:gd name="T65" fmla="*/ 18 w 18"/>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34">
                  <a:moveTo>
                    <a:pt x="18" y="8"/>
                  </a:moveTo>
                  <a:lnTo>
                    <a:pt x="18" y="8"/>
                  </a:lnTo>
                  <a:lnTo>
                    <a:pt x="18" y="16"/>
                  </a:lnTo>
                  <a:lnTo>
                    <a:pt x="16" y="24"/>
                  </a:lnTo>
                  <a:lnTo>
                    <a:pt x="8" y="30"/>
                  </a:lnTo>
                  <a:lnTo>
                    <a:pt x="4" y="34"/>
                  </a:lnTo>
                  <a:lnTo>
                    <a:pt x="0" y="34"/>
                  </a:lnTo>
                  <a:lnTo>
                    <a:pt x="8" y="26"/>
                  </a:lnTo>
                  <a:lnTo>
                    <a:pt x="14" y="20"/>
                  </a:lnTo>
                  <a:lnTo>
                    <a:pt x="14" y="10"/>
                  </a:lnTo>
                  <a:lnTo>
                    <a:pt x="14" y="6"/>
                  </a:lnTo>
                  <a:lnTo>
                    <a:pt x="10" y="2"/>
                  </a:lnTo>
                  <a:lnTo>
                    <a:pt x="12" y="0"/>
                  </a:lnTo>
                  <a:lnTo>
                    <a:pt x="14" y="2"/>
                  </a:lnTo>
                  <a:lnTo>
                    <a:pt x="16" y="4"/>
                  </a:lnTo>
                  <a:lnTo>
                    <a:pt x="1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8" name="Freeform 114">
              <a:extLst>
                <a:ext uri="{FF2B5EF4-FFF2-40B4-BE49-F238E27FC236}">
                  <a16:creationId xmlns:a16="http://schemas.microsoft.com/office/drawing/2014/main" id="{A94C0547-3938-4707-BFE6-A0205EE7386D}"/>
                </a:ext>
              </a:extLst>
            </p:cNvPr>
            <p:cNvSpPr>
              <a:spLocks/>
            </p:cNvSpPr>
            <p:nvPr/>
          </p:nvSpPr>
          <p:spPr bwMode="auto">
            <a:xfrm>
              <a:off x="4730750" y="2833688"/>
              <a:ext cx="69850" cy="25400"/>
            </a:xfrm>
            <a:custGeom>
              <a:avLst/>
              <a:gdLst>
                <a:gd name="T0" fmla="*/ 2147483646 w 44"/>
                <a:gd name="T1" fmla="*/ 2147483646 h 16"/>
                <a:gd name="T2" fmla="*/ 2147483646 w 44"/>
                <a:gd name="T3" fmla="*/ 2147483646 h 16"/>
                <a:gd name="T4" fmla="*/ 2147483646 w 44"/>
                <a:gd name="T5" fmla="*/ 2147483646 h 16"/>
                <a:gd name="T6" fmla="*/ 2147483646 w 44"/>
                <a:gd name="T7" fmla="*/ 2147483646 h 16"/>
                <a:gd name="T8" fmla="*/ 2147483646 w 44"/>
                <a:gd name="T9" fmla="*/ 2147483646 h 16"/>
                <a:gd name="T10" fmla="*/ 2147483646 w 44"/>
                <a:gd name="T11" fmla="*/ 2147483646 h 16"/>
                <a:gd name="T12" fmla="*/ 2147483646 w 44"/>
                <a:gd name="T13" fmla="*/ 2147483646 h 16"/>
                <a:gd name="T14" fmla="*/ 2147483646 w 44"/>
                <a:gd name="T15" fmla="*/ 2147483646 h 16"/>
                <a:gd name="T16" fmla="*/ 2147483646 w 44"/>
                <a:gd name="T17" fmla="*/ 2147483646 h 16"/>
                <a:gd name="T18" fmla="*/ 2147483646 w 44"/>
                <a:gd name="T19" fmla="*/ 0 h 16"/>
                <a:gd name="T20" fmla="*/ 2147483646 w 44"/>
                <a:gd name="T21" fmla="*/ 0 h 16"/>
                <a:gd name="T22" fmla="*/ 2147483646 w 44"/>
                <a:gd name="T23" fmla="*/ 0 h 16"/>
                <a:gd name="T24" fmla="*/ 2147483646 w 44"/>
                <a:gd name="T25" fmla="*/ 2147483646 h 16"/>
                <a:gd name="T26" fmla="*/ 2147483646 w 44"/>
                <a:gd name="T27" fmla="*/ 2147483646 h 16"/>
                <a:gd name="T28" fmla="*/ 2147483646 w 44"/>
                <a:gd name="T29" fmla="*/ 2147483646 h 16"/>
                <a:gd name="T30" fmla="*/ 2147483646 w 44"/>
                <a:gd name="T31" fmla="*/ 2147483646 h 16"/>
                <a:gd name="T32" fmla="*/ 2147483646 w 44"/>
                <a:gd name="T33" fmla="*/ 2147483646 h 16"/>
                <a:gd name="T34" fmla="*/ 2147483646 w 44"/>
                <a:gd name="T35" fmla="*/ 2147483646 h 16"/>
                <a:gd name="T36" fmla="*/ 2147483646 w 44"/>
                <a:gd name="T37" fmla="*/ 2147483646 h 16"/>
                <a:gd name="T38" fmla="*/ 2147483646 w 44"/>
                <a:gd name="T39" fmla="*/ 2147483646 h 16"/>
                <a:gd name="T40" fmla="*/ 2147483646 w 44"/>
                <a:gd name="T41" fmla="*/ 2147483646 h 16"/>
                <a:gd name="T42" fmla="*/ 2147483646 w 44"/>
                <a:gd name="T43" fmla="*/ 2147483646 h 16"/>
                <a:gd name="T44" fmla="*/ 0 w 44"/>
                <a:gd name="T45" fmla="*/ 0 h 16"/>
                <a:gd name="T46" fmla="*/ 0 w 44"/>
                <a:gd name="T47" fmla="*/ 0 h 16"/>
                <a:gd name="T48" fmla="*/ 2147483646 w 44"/>
                <a:gd name="T49" fmla="*/ 2147483646 h 16"/>
                <a:gd name="T50" fmla="*/ 2147483646 w 44"/>
                <a:gd name="T51" fmla="*/ 2147483646 h 16"/>
                <a:gd name="T52" fmla="*/ 2147483646 w 44"/>
                <a:gd name="T53" fmla="*/ 2147483646 h 16"/>
                <a:gd name="T54" fmla="*/ 2147483646 w 44"/>
                <a:gd name="T55" fmla="*/ 2147483646 h 16"/>
                <a:gd name="T56" fmla="*/ 2147483646 w 44"/>
                <a:gd name="T57" fmla="*/ 214748364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16"/>
                <a:gd name="T89" fmla="*/ 44 w 44"/>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16">
                  <a:moveTo>
                    <a:pt x="14" y="10"/>
                  </a:moveTo>
                  <a:lnTo>
                    <a:pt x="14" y="10"/>
                  </a:lnTo>
                  <a:lnTo>
                    <a:pt x="18" y="12"/>
                  </a:lnTo>
                  <a:lnTo>
                    <a:pt x="24" y="12"/>
                  </a:lnTo>
                  <a:lnTo>
                    <a:pt x="30" y="10"/>
                  </a:lnTo>
                  <a:lnTo>
                    <a:pt x="34" y="8"/>
                  </a:lnTo>
                  <a:lnTo>
                    <a:pt x="38" y="6"/>
                  </a:lnTo>
                  <a:lnTo>
                    <a:pt x="38" y="2"/>
                  </a:lnTo>
                  <a:lnTo>
                    <a:pt x="40" y="0"/>
                  </a:lnTo>
                  <a:lnTo>
                    <a:pt x="44" y="0"/>
                  </a:lnTo>
                  <a:lnTo>
                    <a:pt x="42" y="6"/>
                  </a:lnTo>
                  <a:lnTo>
                    <a:pt x="38" y="12"/>
                  </a:lnTo>
                  <a:lnTo>
                    <a:pt x="34" y="14"/>
                  </a:lnTo>
                  <a:lnTo>
                    <a:pt x="28" y="16"/>
                  </a:lnTo>
                  <a:lnTo>
                    <a:pt x="16" y="16"/>
                  </a:lnTo>
                  <a:lnTo>
                    <a:pt x="12" y="14"/>
                  </a:lnTo>
                  <a:lnTo>
                    <a:pt x="6" y="10"/>
                  </a:lnTo>
                  <a:lnTo>
                    <a:pt x="2" y="6"/>
                  </a:lnTo>
                  <a:lnTo>
                    <a:pt x="0" y="0"/>
                  </a:lnTo>
                  <a:lnTo>
                    <a:pt x="4" y="2"/>
                  </a:lnTo>
                  <a:lnTo>
                    <a:pt x="6" y="4"/>
                  </a:lnTo>
                  <a:lnTo>
                    <a:pt x="10" y="8"/>
                  </a:lnTo>
                  <a:lnTo>
                    <a:pt x="1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09" name="Freeform 117">
              <a:extLst>
                <a:ext uri="{FF2B5EF4-FFF2-40B4-BE49-F238E27FC236}">
                  <a16:creationId xmlns:a16="http://schemas.microsoft.com/office/drawing/2014/main" id="{CD2FF3BF-C78A-452C-ACE3-7C3B4C0FB728}"/>
                </a:ext>
              </a:extLst>
            </p:cNvPr>
            <p:cNvSpPr>
              <a:spLocks/>
            </p:cNvSpPr>
            <p:nvPr/>
          </p:nvSpPr>
          <p:spPr bwMode="auto">
            <a:xfrm>
              <a:off x="4641850" y="2855913"/>
              <a:ext cx="34925" cy="63500"/>
            </a:xfrm>
            <a:custGeom>
              <a:avLst/>
              <a:gdLst>
                <a:gd name="T0" fmla="*/ 2147483646 w 22"/>
                <a:gd name="T1" fmla="*/ 2147483646 h 40"/>
                <a:gd name="T2" fmla="*/ 2147483646 w 22"/>
                <a:gd name="T3" fmla="*/ 2147483646 h 40"/>
                <a:gd name="T4" fmla="*/ 2147483646 w 22"/>
                <a:gd name="T5" fmla="*/ 2147483646 h 40"/>
                <a:gd name="T6" fmla="*/ 2147483646 w 22"/>
                <a:gd name="T7" fmla="*/ 2147483646 h 40"/>
                <a:gd name="T8" fmla="*/ 2147483646 w 22"/>
                <a:gd name="T9" fmla="*/ 2147483646 h 40"/>
                <a:gd name="T10" fmla="*/ 2147483646 w 22"/>
                <a:gd name="T11" fmla="*/ 2147483646 h 40"/>
                <a:gd name="T12" fmla="*/ 2147483646 w 22"/>
                <a:gd name="T13" fmla="*/ 2147483646 h 40"/>
                <a:gd name="T14" fmla="*/ 2147483646 w 22"/>
                <a:gd name="T15" fmla="*/ 2147483646 h 40"/>
                <a:gd name="T16" fmla="*/ 2147483646 w 22"/>
                <a:gd name="T17" fmla="*/ 2147483646 h 40"/>
                <a:gd name="T18" fmla="*/ 2147483646 w 22"/>
                <a:gd name="T19" fmla="*/ 2147483646 h 40"/>
                <a:gd name="T20" fmla="*/ 2147483646 w 22"/>
                <a:gd name="T21" fmla="*/ 2147483646 h 40"/>
                <a:gd name="T22" fmla="*/ 2147483646 w 22"/>
                <a:gd name="T23" fmla="*/ 2147483646 h 40"/>
                <a:gd name="T24" fmla="*/ 0 w 22"/>
                <a:gd name="T25" fmla="*/ 2147483646 h 40"/>
                <a:gd name="T26" fmla="*/ 0 w 22"/>
                <a:gd name="T27" fmla="*/ 2147483646 h 40"/>
                <a:gd name="T28" fmla="*/ 2147483646 w 22"/>
                <a:gd name="T29" fmla="*/ 0 h 40"/>
                <a:gd name="T30" fmla="*/ 2147483646 w 22"/>
                <a:gd name="T31" fmla="*/ 0 h 40"/>
                <a:gd name="T32" fmla="*/ 2147483646 w 22"/>
                <a:gd name="T33" fmla="*/ 2147483646 h 40"/>
                <a:gd name="T34" fmla="*/ 2147483646 w 22"/>
                <a:gd name="T35" fmla="*/ 2147483646 h 40"/>
                <a:gd name="T36" fmla="*/ 2147483646 w 22"/>
                <a:gd name="T37" fmla="*/ 2147483646 h 40"/>
                <a:gd name="T38" fmla="*/ 2147483646 w 22"/>
                <a:gd name="T39" fmla="*/ 2147483646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40"/>
                <a:gd name="T62" fmla="*/ 22 w 22"/>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40">
                  <a:moveTo>
                    <a:pt x="4" y="10"/>
                  </a:moveTo>
                  <a:lnTo>
                    <a:pt x="4" y="10"/>
                  </a:lnTo>
                  <a:lnTo>
                    <a:pt x="8" y="26"/>
                  </a:lnTo>
                  <a:lnTo>
                    <a:pt x="12" y="34"/>
                  </a:lnTo>
                  <a:lnTo>
                    <a:pt x="20" y="38"/>
                  </a:lnTo>
                  <a:lnTo>
                    <a:pt x="22" y="40"/>
                  </a:lnTo>
                  <a:lnTo>
                    <a:pt x="18" y="40"/>
                  </a:lnTo>
                  <a:lnTo>
                    <a:pt x="12" y="38"/>
                  </a:lnTo>
                  <a:lnTo>
                    <a:pt x="8" y="32"/>
                  </a:lnTo>
                  <a:lnTo>
                    <a:pt x="4" y="28"/>
                  </a:lnTo>
                  <a:lnTo>
                    <a:pt x="0" y="14"/>
                  </a:lnTo>
                  <a:lnTo>
                    <a:pt x="0" y="6"/>
                  </a:lnTo>
                  <a:lnTo>
                    <a:pt x="2" y="0"/>
                  </a:lnTo>
                  <a:lnTo>
                    <a:pt x="2" y="2"/>
                  </a:lnTo>
                  <a:lnTo>
                    <a:pt x="4" y="4"/>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0" name="Freeform 120">
              <a:extLst>
                <a:ext uri="{FF2B5EF4-FFF2-40B4-BE49-F238E27FC236}">
                  <a16:creationId xmlns:a16="http://schemas.microsoft.com/office/drawing/2014/main" id="{D689D7DE-9C2C-4125-9B54-24825BC96D7F}"/>
                </a:ext>
              </a:extLst>
            </p:cNvPr>
            <p:cNvSpPr>
              <a:spLocks/>
            </p:cNvSpPr>
            <p:nvPr/>
          </p:nvSpPr>
          <p:spPr bwMode="auto">
            <a:xfrm>
              <a:off x="4699000" y="2871788"/>
              <a:ext cx="25400" cy="12700"/>
            </a:xfrm>
            <a:custGeom>
              <a:avLst/>
              <a:gdLst>
                <a:gd name="T0" fmla="*/ 2147483646 w 16"/>
                <a:gd name="T1" fmla="*/ 2147483646 h 8"/>
                <a:gd name="T2" fmla="*/ 2147483646 w 16"/>
                <a:gd name="T3" fmla="*/ 2147483646 h 8"/>
                <a:gd name="T4" fmla="*/ 2147483646 w 16"/>
                <a:gd name="T5" fmla="*/ 2147483646 h 8"/>
                <a:gd name="T6" fmla="*/ 2147483646 w 16"/>
                <a:gd name="T7" fmla="*/ 2147483646 h 8"/>
                <a:gd name="T8" fmla="*/ 2147483646 w 16"/>
                <a:gd name="T9" fmla="*/ 2147483646 h 8"/>
                <a:gd name="T10" fmla="*/ 2147483646 w 16"/>
                <a:gd name="T11" fmla="*/ 2147483646 h 8"/>
                <a:gd name="T12" fmla="*/ 2147483646 w 16"/>
                <a:gd name="T13" fmla="*/ 2147483646 h 8"/>
                <a:gd name="T14" fmla="*/ 0 w 16"/>
                <a:gd name="T15" fmla="*/ 2147483646 h 8"/>
                <a:gd name="T16" fmla="*/ 0 w 16"/>
                <a:gd name="T17" fmla="*/ 0 h 8"/>
                <a:gd name="T18" fmla="*/ 0 w 16"/>
                <a:gd name="T19" fmla="*/ 0 h 8"/>
                <a:gd name="T20" fmla="*/ 2147483646 w 16"/>
                <a:gd name="T21" fmla="*/ 2147483646 h 8"/>
                <a:gd name="T22" fmla="*/ 2147483646 w 16"/>
                <a:gd name="T23" fmla="*/ 2147483646 h 8"/>
                <a:gd name="T24" fmla="*/ 2147483646 w 16"/>
                <a:gd name="T25" fmla="*/ 2147483646 h 8"/>
                <a:gd name="T26" fmla="*/ 2147483646 w 16"/>
                <a:gd name="T27" fmla="*/ 2147483646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8"/>
                <a:gd name="T44" fmla="*/ 16 w 16"/>
                <a:gd name="T45" fmla="*/ 8 h 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8">
                  <a:moveTo>
                    <a:pt x="14" y="2"/>
                  </a:moveTo>
                  <a:lnTo>
                    <a:pt x="14" y="2"/>
                  </a:lnTo>
                  <a:lnTo>
                    <a:pt x="16" y="4"/>
                  </a:lnTo>
                  <a:lnTo>
                    <a:pt x="10" y="6"/>
                  </a:lnTo>
                  <a:lnTo>
                    <a:pt x="6" y="8"/>
                  </a:lnTo>
                  <a:lnTo>
                    <a:pt x="4" y="6"/>
                  </a:lnTo>
                  <a:lnTo>
                    <a:pt x="0" y="2"/>
                  </a:lnTo>
                  <a:lnTo>
                    <a:pt x="0" y="0"/>
                  </a:lnTo>
                  <a:lnTo>
                    <a:pt x="4" y="2"/>
                  </a:lnTo>
                  <a:lnTo>
                    <a:pt x="6" y="4"/>
                  </a:lnTo>
                  <a:lnTo>
                    <a:pt x="1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1" name="Freeform 121">
              <a:extLst>
                <a:ext uri="{FF2B5EF4-FFF2-40B4-BE49-F238E27FC236}">
                  <a16:creationId xmlns:a16="http://schemas.microsoft.com/office/drawing/2014/main" id="{098D7AB3-8979-425D-8FFD-69996875C64D}"/>
                </a:ext>
              </a:extLst>
            </p:cNvPr>
            <p:cNvSpPr>
              <a:spLocks/>
            </p:cNvSpPr>
            <p:nvPr/>
          </p:nvSpPr>
          <p:spPr bwMode="auto">
            <a:xfrm>
              <a:off x="4762500" y="2887663"/>
              <a:ext cx="57150" cy="47625"/>
            </a:xfrm>
            <a:custGeom>
              <a:avLst/>
              <a:gdLst>
                <a:gd name="T0" fmla="*/ 2147483646 w 36"/>
                <a:gd name="T1" fmla="*/ 0 h 30"/>
                <a:gd name="T2" fmla="*/ 2147483646 w 36"/>
                <a:gd name="T3" fmla="*/ 0 h 30"/>
                <a:gd name="T4" fmla="*/ 2147483646 w 36"/>
                <a:gd name="T5" fmla="*/ 2147483646 h 30"/>
                <a:gd name="T6" fmla="*/ 2147483646 w 36"/>
                <a:gd name="T7" fmla="*/ 2147483646 h 30"/>
                <a:gd name="T8" fmla="*/ 2147483646 w 36"/>
                <a:gd name="T9" fmla="*/ 2147483646 h 30"/>
                <a:gd name="T10" fmla="*/ 2147483646 w 36"/>
                <a:gd name="T11" fmla="*/ 2147483646 h 30"/>
                <a:gd name="T12" fmla="*/ 2147483646 w 36"/>
                <a:gd name="T13" fmla="*/ 2147483646 h 30"/>
                <a:gd name="T14" fmla="*/ 2147483646 w 36"/>
                <a:gd name="T15" fmla="*/ 2147483646 h 30"/>
                <a:gd name="T16" fmla="*/ 2147483646 w 36"/>
                <a:gd name="T17" fmla="*/ 2147483646 h 30"/>
                <a:gd name="T18" fmla="*/ 0 w 36"/>
                <a:gd name="T19" fmla="*/ 2147483646 h 30"/>
                <a:gd name="T20" fmla="*/ 0 w 36"/>
                <a:gd name="T21" fmla="*/ 2147483646 h 30"/>
                <a:gd name="T22" fmla="*/ 2147483646 w 36"/>
                <a:gd name="T23" fmla="*/ 2147483646 h 30"/>
                <a:gd name="T24" fmla="*/ 2147483646 w 36"/>
                <a:gd name="T25" fmla="*/ 2147483646 h 30"/>
                <a:gd name="T26" fmla="*/ 2147483646 w 36"/>
                <a:gd name="T27" fmla="*/ 2147483646 h 30"/>
                <a:gd name="T28" fmla="*/ 2147483646 w 36"/>
                <a:gd name="T29" fmla="*/ 2147483646 h 30"/>
                <a:gd name="T30" fmla="*/ 2147483646 w 36"/>
                <a:gd name="T31" fmla="*/ 2147483646 h 30"/>
                <a:gd name="T32" fmla="*/ 2147483646 w 36"/>
                <a:gd name="T33" fmla="*/ 2147483646 h 30"/>
                <a:gd name="T34" fmla="*/ 2147483646 w 36"/>
                <a:gd name="T35" fmla="*/ 2147483646 h 30"/>
                <a:gd name="T36" fmla="*/ 2147483646 w 36"/>
                <a:gd name="T37" fmla="*/ 2147483646 h 30"/>
                <a:gd name="T38" fmla="*/ 2147483646 w 36"/>
                <a:gd name="T39" fmla="*/ 0 h 30"/>
                <a:gd name="T40" fmla="*/ 2147483646 w 36"/>
                <a:gd name="T41" fmla="*/ 0 h 30"/>
                <a:gd name="T42" fmla="*/ 2147483646 w 36"/>
                <a:gd name="T43" fmla="*/ 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0"/>
                <a:gd name="T68" fmla="*/ 36 w 36"/>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0">
                  <a:moveTo>
                    <a:pt x="36" y="0"/>
                  </a:moveTo>
                  <a:lnTo>
                    <a:pt x="36" y="0"/>
                  </a:lnTo>
                  <a:lnTo>
                    <a:pt x="36" y="6"/>
                  </a:lnTo>
                  <a:lnTo>
                    <a:pt x="32" y="12"/>
                  </a:lnTo>
                  <a:lnTo>
                    <a:pt x="24" y="24"/>
                  </a:lnTo>
                  <a:lnTo>
                    <a:pt x="12" y="28"/>
                  </a:lnTo>
                  <a:lnTo>
                    <a:pt x="2" y="30"/>
                  </a:lnTo>
                  <a:lnTo>
                    <a:pt x="0" y="28"/>
                  </a:lnTo>
                  <a:lnTo>
                    <a:pt x="8" y="24"/>
                  </a:lnTo>
                  <a:lnTo>
                    <a:pt x="16" y="22"/>
                  </a:lnTo>
                  <a:lnTo>
                    <a:pt x="24" y="18"/>
                  </a:lnTo>
                  <a:lnTo>
                    <a:pt x="28" y="14"/>
                  </a:lnTo>
                  <a:lnTo>
                    <a:pt x="30" y="10"/>
                  </a:lnTo>
                  <a:lnTo>
                    <a:pt x="32" y="6"/>
                  </a:lnTo>
                  <a:lnTo>
                    <a:pt x="32" y="4"/>
                  </a:lnTo>
                  <a:lnTo>
                    <a:pt x="32" y="0"/>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2" name="Freeform 122">
              <a:extLst>
                <a:ext uri="{FF2B5EF4-FFF2-40B4-BE49-F238E27FC236}">
                  <a16:creationId xmlns:a16="http://schemas.microsoft.com/office/drawing/2014/main" id="{49DAC82A-1EEA-4E1C-9F4A-C366254D20CF}"/>
                </a:ext>
              </a:extLst>
            </p:cNvPr>
            <p:cNvSpPr>
              <a:spLocks/>
            </p:cNvSpPr>
            <p:nvPr/>
          </p:nvSpPr>
          <p:spPr bwMode="auto">
            <a:xfrm>
              <a:off x="4695825" y="2897188"/>
              <a:ext cx="31750" cy="12700"/>
            </a:xfrm>
            <a:custGeom>
              <a:avLst/>
              <a:gdLst>
                <a:gd name="T0" fmla="*/ 2147483646 w 20"/>
                <a:gd name="T1" fmla="*/ 2147483646 h 8"/>
                <a:gd name="T2" fmla="*/ 2147483646 w 20"/>
                <a:gd name="T3" fmla="*/ 2147483646 h 8"/>
                <a:gd name="T4" fmla="*/ 2147483646 w 20"/>
                <a:gd name="T5" fmla="*/ 2147483646 h 8"/>
                <a:gd name="T6" fmla="*/ 2147483646 w 20"/>
                <a:gd name="T7" fmla="*/ 2147483646 h 8"/>
                <a:gd name="T8" fmla="*/ 2147483646 w 20"/>
                <a:gd name="T9" fmla="*/ 2147483646 h 8"/>
                <a:gd name="T10" fmla="*/ 2147483646 w 20"/>
                <a:gd name="T11" fmla="*/ 2147483646 h 8"/>
                <a:gd name="T12" fmla="*/ 2147483646 w 20"/>
                <a:gd name="T13" fmla="*/ 2147483646 h 8"/>
                <a:gd name="T14" fmla="*/ 2147483646 w 20"/>
                <a:gd name="T15" fmla="*/ 2147483646 h 8"/>
                <a:gd name="T16" fmla="*/ 2147483646 w 20"/>
                <a:gd name="T17" fmla="*/ 2147483646 h 8"/>
                <a:gd name="T18" fmla="*/ 2147483646 w 20"/>
                <a:gd name="T19" fmla="*/ 2147483646 h 8"/>
                <a:gd name="T20" fmla="*/ 0 w 20"/>
                <a:gd name="T21" fmla="*/ 2147483646 h 8"/>
                <a:gd name="T22" fmla="*/ 0 w 20"/>
                <a:gd name="T23" fmla="*/ 0 h 8"/>
                <a:gd name="T24" fmla="*/ 0 w 20"/>
                <a:gd name="T25" fmla="*/ 0 h 8"/>
                <a:gd name="T26" fmla="*/ 2147483646 w 20"/>
                <a:gd name="T27" fmla="*/ 0 h 8"/>
                <a:gd name="T28" fmla="*/ 2147483646 w 20"/>
                <a:gd name="T29" fmla="*/ 2147483646 h 8"/>
                <a:gd name="T30" fmla="*/ 2147483646 w 20"/>
                <a:gd name="T31" fmla="*/ 2147483646 h 8"/>
                <a:gd name="T32" fmla="*/ 2147483646 w 20"/>
                <a:gd name="T33" fmla="*/ 2147483646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8"/>
                <a:gd name="T53" fmla="*/ 20 w 20"/>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8">
                  <a:moveTo>
                    <a:pt x="6" y="4"/>
                  </a:moveTo>
                  <a:lnTo>
                    <a:pt x="6" y="4"/>
                  </a:lnTo>
                  <a:lnTo>
                    <a:pt x="10" y="4"/>
                  </a:lnTo>
                  <a:lnTo>
                    <a:pt x="14" y="4"/>
                  </a:lnTo>
                  <a:lnTo>
                    <a:pt x="18" y="4"/>
                  </a:lnTo>
                  <a:lnTo>
                    <a:pt x="20" y="6"/>
                  </a:lnTo>
                  <a:lnTo>
                    <a:pt x="14" y="8"/>
                  </a:lnTo>
                  <a:lnTo>
                    <a:pt x="10" y="8"/>
                  </a:lnTo>
                  <a:lnTo>
                    <a:pt x="4" y="6"/>
                  </a:lnTo>
                  <a:lnTo>
                    <a:pt x="0" y="2"/>
                  </a:lnTo>
                  <a:lnTo>
                    <a:pt x="0" y="0"/>
                  </a:lnTo>
                  <a:lnTo>
                    <a:pt x="2" y="0"/>
                  </a:lnTo>
                  <a:lnTo>
                    <a:pt x="4" y="2"/>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3" name="Freeform 123">
              <a:extLst>
                <a:ext uri="{FF2B5EF4-FFF2-40B4-BE49-F238E27FC236}">
                  <a16:creationId xmlns:a16="http://schemas.microsoft.com/office/drawing/2014/main" id="{401D61B2-51A4-426E-86F7-741FA192CB03}"/>
                </a:ext>
              </a:extLst>
            </p:cNvPr>
            <p:cNvSpPr>
              <a:spLocks/>
            </p:cNvSpPr>
            <p:nvPr/>
          </p:nvSpPr>
          <p:spPr bwMode="auto">
            <a:xfrm>
              <a:off x="4549775" y="2909888"/>
              <a:ext cx="88900" cy="53975"/>
            </a:xfrm>
            <a:custGeom>
              <a:avLst/>
              <a:gdLst>
                <a:gd name="T0" fmla="*/ 2147483646 w 56"/>
                <a:gd name="T1" fmla="*/ 2147483646 h 34"/>
                <a:gd name="T2" fmla="*/ 2147483646 w 56"/>
                <a:gd name="T3" fmla="*/ 2147483646 h 34"/>
                <a:gd name="T4" fmla="*/ 2147483646 w 56"/>
                <a:gd name="T5" fmla="*/ 2147483646 h 34"/>
                <a:gd name="T6" fmla="*/ 2147483646 w 56"/>
                <a:gd name="T7" fmla="*/ 2147483646 h 34"/>
                <a:gd name="T8" fmla="*/ 2147483646 w 56"/>
                <a:gd name="T9" fmla="*/ 2147483646 h 34"/>
                <a:gd name="T10" fmla="*/ 0 w 56"/>
                <a:gd name="T11" fmla="*/ 2147483646 h 34"/>
                <a:gd name="T12" fmla="*/ 2147483646 w 56"/>
                <a:gd name="T13" fmla="*/ 2147483646 h 34"/>
                <a:gd name="T14" fmla="*/ 2147483646 w 56"/>
                <a:gd name="T15" fmla="*/ 2147483646 h 34"/>
                <a:gd name="T16" fmla="*/ 2147483646 w 56"/>
                <a:gd name="T17" fmla="*/ 2147483646 h 34"/>
                <a:gd name="T18" fmla="*/ 2147483646 w 56"/>
                <a:gd name="T19" fmla="*/ 2147483646 h 34"/>
                <a:gd name="T20" fmla="*/ 2147483646 w 56"/>
                <a:gd name="T21" fmla="*/ 0 h 34"/>
                <a:gd name="T22" fmla="*/ 2147483646 w 56"/>
                <a:gd name="T23" fmla="*/ 2147483646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6"/>
                <a:gd name="T37" fmla="*/ 0 h 34"/>
                <a:gd name="T38" fmla="*/ 56 w 56"/>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6" h="34">
                  <a:moveTo>
                    <a:pt x="56" y="6"/>
                  </a:moveTo>
                  <a:lnTo>
                    <a:pt x="56" y="6"/>
                  </a:lnTo>
                  <a:lnTo>
                    <a:pt x="44" y="10"/>
                  </a:lnTo>
                  <a:lnTo>
                    <a:pt x="30" y="14"/>
                  </a:lnTo>
                  <a:lnTo>
                    <a:pt x="14" y="22"/>
                  </a:lnTo>
                  <a:lnTo>
                    <a:pt x="0" y="34"/>
                  </a:lnTo>
                  <a:lnTo>
                    <a:pt x="6" y="24"/>
                  </a:lnTo>
                  <a:lnTo>
                    <a:pt x="18" y="14"/>
                  </a:lnTo>
                  <a:lnTo>
                    <a:pt x="32" y="8"/>
                  </a:lnTo>
                  <a:lnTo>
                    <a:pt x="54" y="0"/>
                  </a:lnTo>
                  <a:lnTo>
                    <a:pt x="5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4" name="Freeform 124">
              <a:extLst>
                <a:ext uri="{FF2B5EF4-FFF2-40B4-BE49-F238E27FC236}">
                  <a16:creationId xmlns:a16="http://schemas.microsoft.com/office/drawing/2014/main" id="{62EC9069-C35D-4BD3-BFE4-D3C15C9CCB31}"/>
                </a:ext>
              </a:extLst>
            </p:cNvPr>
            <p:cNvSpPr>
              <a:spLocks/>
            </p:cNvSpPr>
            <p:nvPr/>
          </p:nvSpPr>
          <p:spPr bwMode="auto">
            <a:xfrm>
              <a:off x="4838700" y="2916238"/>
              <a:ext cx="25400" cy="19050"/>
            </a:xfrm>
            <a:custGeom>
              <a:avLst/>
              <a:gdLst>
                <a:gd name="T0" fmla="*/ 2147483646 w 16"/>
                <a:gd name="T1" fmla="*/ 2147483646 h 12"/>
                <a:gd name="T2" fmla="*/ 2147483646 w 16"/>
                <a:gd name="T3" fmla="*/ 2147483646 h 12"/>
                <a:gd name="T4" fmla="*/ 2147483646 w 16"/>
                <a:gd name="T5" fmla="*/ 2147483646 h 12"/>
                <a:gd name="T6" fmla="*/ 2147483646 w 16"/>
                <a:gd name="T7" fmla="*/ 2147483646 h 12"/>
                <a:gd name="T8" fmla="*/ 2147483646 w 16"/>
                <a:gd name="T9" fmla="*/ 2147483646 h 12"/>
                <a:gd name="T10" fmla="*/ 2147483646 w 16"/>
                <a:gd name="T11" fmla="*/ 2147483646 h 12"/>
                <a:gd name="T12" fmla="*/ 2147483646 w 16"/>
                <a:gd name="T13" fmla="*/ 2147483646 h 12"/>
                <a:gd name="T14" fmla="*/ 2147483646 w 16"/>
                <a:gd name="T15" fmla="*/ 2147483646 h 12"/>
                <a:gd name="T16" fmla="*/ 2147483646 w 16"/>
                <a:gd name="T17" fmla="*/ 2147483646 h 12"/>
                <a:gd name="T18" fmla="*/ 2147483646 w 16"/>
                <a:gd name="T19" fmla="*/ 2147483646 h 12"/>
                <a:gd name="T20" fmla="*/ 2147483646 w 16"/>
                <a:gd name="T21" fmla="*/ 2147483646 h 12"/>
                <a:gd name="T22" fmla="*/ 2147483646 w 16"/>
                <a:gd name="T23" fmla="*/ 2147483646 h 12"/>
                <a:gd name="T24" fmla="*/ 2147483646 w 16"/>
                <a:gd name="T25" fmla="*/ 2147483646 h 12"/>
                <a:gd name="T26" fmla="*/ 2147483646 w 16"/>
                <a:gd name="T27" fmla="*/ 2147483646 h 12"/>
                <a:gd name="T28" fmla="*/ 0 w 16"/>
                <a:gd name="T29" fmla="*/ 2147483646 h 12"/>
                <a:gd name="T30" fmla="*/ 0 w 16"/>
                <a:gd name="T31" fmla="*/ 0 h 12"/>
                <a:gd name="T32" fmla="*/ 0 w 16"/>
                <a:gd name="T33" fmla="*/ 0 h 12"/>
                <a:gd name="T34" fmla="*/ 2147483646 w 16"/>
                <a:gd name="T35" fmla="*/ 0 h 12"/>
                <a:gd name="T36" fmla="*/ 2147483646 w 16"/>
                <a:gd name="T37" fmla="*/ 0 h 12"/>
                <a:gd name="T38" fmla="*/ 2147483646 w 16"/>
                <a:gd name="T39" fmla="*/ 2147483646 h 12"/>
                <a:gd name="T40" fmla="*/ 2147483646 w 16"/>
                <a:gd name="T41" fmla="*/ 2147483646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2"/>
                <a:gd name="T65" fmla="*/ 16 w 16"/>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2">
                  <a:moveTo>
                    <a:pt x="16" y="4"/>
                  </a:moveTo>
                  <a:lnTo>
                    <a:pt x="16" y="4"/>
                  </a:lnTo>
                  <a:lnTo>
                    <a:pt x="12" y="8"/>
                  </a:lnTo>
                  <a:lnTo>
                    <a:pt x="8" y="12"/>
                  </a:lnTo>
                  <a:lnTo>
                    <a:pt x="6" y="12"/>
                  </a:lnTo>
                  <a:lnTo>
                    <a:pt x="6" y="10"/>
                  </a:lnTo>
                  <a:lnTo>
                    <a:pt x="6" y="8"/>
                  </a:lnTo>
                  <a:lnTo>
                    <a:pt x="10" y="4"/>
                  </a:lnTo>
                  <a:lnTo>
                    <a:pt x="6" y="4"/>
                  </a:lnTo>
                  <a:lnTo>
                    <a:pt x="4" y="2"/>
                  </a:lnTo>
                  <a:lnTo>
                    <a:pt x="0" y="2"/>
                  </a:lnTo>
                  <a:lnTo>
                    <a:pt x="0" y="0"/>
                  </a:lnTo>
                  <a:lnTo>
                    <a:pt x="4" y="0"/>
                  </a:lnTo>
                  <a:lnTo>
                    <a:pt x="8" y="0"/>
                  </a:lnTo>
                  <a:lnTo>
                    <a:pt x="1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5" name="Freeform 125">
              <a:extLst>
                <a:ext uri="{FF2B5EF4-FFF2-40B4-BE49-F238E27FC236}">
                  <a16:creationId xmlns:a16="http://schemas.microsoft.com/office/drawing/2014/main" id="{2BFC2384-AE86-4EAA-824C-F46524400F9A}"/>
                </a:ext>
              </a:extLst>
            </p:cNvPr>
            <p:cNvSpPr>
              <a:spLocks/>
            </p:cNvSpPr>
            <p:nvPr/>
          </p:nvSpPr>
          <p:spPr bwMode="auto">
            <a:xfrm>
              <a:off x="4638675" y="2928938"/>
              <a:ext cx="19050" cy="120650"/>
            </a:xfrm>
            <a:custGeom>
              <a:avLst/>
              <a:gdLst>
                <a:gd name="T0" fmla="*/ 2147483646 w 12"/>
                <a:gd name="T1" fmla="*/ 2147483646 h 76"/>
                <a:gd name="T2" fmla="*/ 2147483646 w 12"/>
                <a:gd name="T3" fmla="*/ 2147483646 h 76"/>
                <a:gd name="T4" fmla="*/ 2147483646 w 12"/>
                <a:gd name="T5" fmla="*/ 2147483646 h 76"/>
                <a:gd name="T6" fmla="*/ 2147483646 w 12"/>
                <a:gd name="T7" fmla="*/ 2147483646 h 76"/>
                <a:gd name="T8" fmla="*/ 2147483646 w 12"/>
                <a:gd name="T9" fmla="*/ 2147483646 h 76"/>
                <a:gd name="T10" fmla="*/ 2147483646 w 12"/>
                <a:gd name="T11" fmla="*/ 2147483646 h 76"/>
                <a:gd name="T12" fmla="*/ 0 w 12"/>
                <a:gd name="T13" fmla="*/ 2147483646 h 76"/>
                <a:gd name="T14" fmla="*/ 0 w 12"/>
                <a:gd name="T15" fmla="*/ 2147483646 h 76"/>
                <a:gd name="T16" fmla="*/ 0 w 12"/>
                <a:gd name="T17" fmla="*/ 2147483646 h 76"/>
                <a:gd name="T18" fmla="*/ 2147483646 w 12"/>
                <a:gd name="T19" fmla="*/ 0 h 76"/>
                <a:gd name="T20" fmla="*/ 2147483646 w 12"/>
                <a:gd name="T21" fmla="*/ 0 h 76"/>
                <a:gd name="T22" fmla="*/ 2147483646 w 12"/>
                <a:gd name="T23" fmla="*/ 2147483646 h 76"/>
                <a:gd name="T24" fmla="*/ 2147483646 w 12"/>
                <a:gd name="T25" fmla="*/ 2147483646 h 76"/>
                <a:gd name="T26" fmla="*/ 2147483646 w 12"/>
                <a:gd name="T27" fmla="*/ 2147483646 h 76"/>
                <a:gd name="T28" fmla="*/ 2147483646 w 12"/>
                <a:gd name="T29" fmla="*/ 2147483646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76"/>
                <a:gd name="T47" fmla="*/ 12 w 12"/>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76">
                  <a:moveTo>
                    <a:pt x="10" y="54"/>
                  </a:moveTo>
                  <a:lnTo>
                    <a:pt x="10" y="54"/>
                  </a:lnTo>
                  <a:lnTo>
                    <a:pt x="12" y="66"/>
                  </a:lnTo>
                  <a:lnTo>
                    <a:pt x="12" y="72"/>
                  </a:lnTo>
                  <a:lnTo>
                    <a:pt x="12" y="76"/>
                  </a:lnTo>
                  <a:lnTo>
                    <a:pt x="4" y="50"/>
                  </a:lnTo>
                  <a:lnTo>
                    <a:pt x="0" y="16"/>
                  </a:lnTo>
                  <a:lnTo>
                    <a:pt x="0" y="8"/>
                  </a:lnTo>
                  <a:lnTo>
                    <a:pt x="2" y="0"/>
                  </a:lnTo>
                  <a:lnTo>
                    <a:pt x="4" y="28"/>
                  </a:lnTo>
                  <a:lnTo>
                    <a:pt x="6" y="42"/>
                  </a:lnTo>
                  <a:lnTo>
                    <a:pt x="10"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6" name="Freeform 126">
              <a:extLst>
                <a:ext uri="{FF2B5EF4-FFF2-40B4-BE49-F238E27FC236}">
                  <a16:creationId xmlns:a16="http://schemas.microsoft.com/office/drawing/2014/main" id="{AE928B2A-53F3-48F9-A053-252A4271A456}"/>
                </a:ext>
              </a:extLst>
            </p:cNvPr>
            <p:cNvSpPr>
              <a:spLocks/>
            </p:cNvSpPr>
            <p:nvPr/>
          </p:nvSpPr>
          <p:spPr bwMode="auto">
            <a:xfrm>
              <a:off x="4791075" y="2925763"/>
              <a:ext cx="28575" cy="19050"/>
            </a:xfrm>
            <a:custGeom>
              <a:avLst/>
              <a:gdLst>
                <a:gd name="T0" fmla="*/ 2147483646 w 18"/>
                <a:gd name="T1" fmla="*/ 2147483646 h 12"/>
                <a:gd name="T2" fmla="*/ 2147483646 w 18"/>
                <a:gd name="T3" fmla="*/ 2147483646 h 12"/>
                <a:gd name="T4" fmla="*/ 2147483646 w 18"/>
                <a:gd name="T5" fmla="*/ 2147483646 h 12"/>
                <a:gd name="T6" fmla="*/ 2147483646 w 18"/>
                <a:gd name="T7" fmla="*/ 2147483646 h 12"/>
                <a:gd name="T8" fmla="*/ 2147483646 w 18"/>
                <a:gd name="T9" fmla="*/ 2147483646 h 12"/>
                <a:gd name="T10" fmla="*/ 2147483646 w 18"/>
                <a:gd name="T11" fmla="*/ 2147483646 h 12"/>
                <a:gd name="T12" fmla="*/ 0 w 18"/>
                <a:gd name="T13" fmla="*/ 2147483646 h 12"/>
                <a:gd name="T14" fmla="*/ 0 w 18"/>
                <a:gd name="T15" fmla="*/ 2147483646 h 12"/>
                <a:gd name="T16" fmla="*/ 0 w 18"/>
                <a:gd name="T17" fmla="*/ 2147483646 h 12"/>
                <a:gd name="T18" fmla="*/ 2147483646 w 18"/>
                <a:gd name="T19" fmla="*/ 2147483646 h 12"/>
                <a:gd name="T20" fmla="*/ 2147483646 w 18"/>
                <a:gd name="T21" fmla="*/ 0 h 12"/>
                <a:gd name="T22" fmla="*/ 2147483646 w 18"/>
                <a:gd name="T23" fmla="*/ 2147483646 h 12"/>
                <a:gd name="T24" fmla="*/ 2147483646 w 18"/>
                <a:gd name="T25" fmla="*/ 2147483646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2"/>
                <a:gd name="T41" fmla="*/ 18 w 1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2">
                  <a:moveTo>
                    <a:pt x="18" y="2"/>
                  </a:moveTo>
                  <a:lnTo>
                    <a:pt x="18" y="2"/>
                  </a:lnTo>
                  <a:lnTo>
                    <a:pt x="8" y="6"/>
                  </a:lnTo>
                  <a:lnTo>
                    <a:pt x="4" y="8"/>
                  </a:lnTo>
                  <a:lnTo>
                    <a:pt x="2" y="12"/>
                  </a:lnTo>
                  <a:lnTo>
                    <a:pt x="0" y="12"/>
                  </a:lnTo>
                  <a:lnTo>
                    <a:pt x="0" y="8"/>
                  </a:lnTo>
                  <a:lnTo>
                    <a:pt x="8" y="2"/>
                  </a:lnTo>
                  <a:lnTo>
                    <a:pt x="12"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7" name="Freeform 127">
              <a:extLst>
                <a:ext uri="{FF2B5EF4-FFF2-40B4-BE49-F238E27FC236}">
                  <a16:creationId xmlns:a16="http://schemas.microsoft.com/office/drawing/2014/main" id="{4F7BA6DB-E2EF-44F2-AE1F-44D67FEDE93E}"/>
                </a:ext>
              </a:extLst>
            </p:cNvPr>
            <p:cNvSpPr>
              <a:spLocks/>
            </p:cNvSpPr>
            <p:nvPr/>
          </p:nvSpPr>
          <p:spPr bwMode="auto">
            <a:xfrm>
              <a:off x="4683125" y="2928938"/>
              <a:ext cx="69850" cy="22225"/>
            </a:xfrm>
            <a:custGeom>
              <a:avLst/>
              <a:gdLst>
                <a:gd name="T0" fmla="*/ 2147483646 w 44"/>
                <a:gd name="T1" fmla="*/ 2147483646 h 14"/>
                <a:gd name="T2" fmla="*/ 2147483646 w 44"/>
                <a:gd name="T3" fmla="*/ 2147483646 h 14"/>
                <a:gd name="T4" fmla="*/ 2147483646 w 44"/>
                <a:gd name="T5" fmla="*/ 2147483646 h 14"/>
                <a:gd name="T6" fmla="*/ 2147483646 w 44"/>
                <a:gd name="T7" fmla="*/ 2147483646 h 14"/>
                <a:gd name="T8" fmla="*/ 2147483646 w 44"/>
                <a:gd name="T9" fmla="*/ 2147483646 h 14"/>
                <a:gd name="T10" fmla="*/ 2147483646 w 44"/>
                <a:gd name="T11" fmla="*/ 2147483646 h 14"/>
                <a:gd name="T12" fmla="*/ 2147483646 w 44"/>
                <a:gd name="T13" fmla="*/ 2147483646 h 14"/>
                <a:gd name="T14" fmla="*/ 2147483646 w 44"/>
                <a:gd name="T15" fmla="*/ 2147483646 h 14"/>
                <a:gd name="T16" fmla="*/ 2147483646 w 44"/>
                <a:gd name="T17" fmla="*/ 2147483646 h 14"/>
                <a:gd name="T18" fmla="*/ 2147483646 w 44"/>
                <a:gd name="T19" fmla="*/ 2147483646 h 14"/>
                <a:gd name="T20" fmla="*/ 2147483646 w 44"/>
                <a:gd name="T21" fmla="*/ 2147483646 h 14"/>
                <a:gd name="T22" fmla="*/ 2147483646 w 44"/>
                <a:gd name="T23" fmla="*/ 2147483646 h 14"/>
                <a:gd name="T24" fmla="*/ 2147483646 w 44"/>
                <a:gd name="T25" fmla="*/ 2147483646 h 14"/>
                <a:gd name="T26" fmla="*/ 2147483646 w 44"/>
                <a:gd name="T27" fmla="*/ 2147483646 h 14"/>
                <a:gd name="T28" fmla="*/ 2147483646 w 44"/>
                <a:gd name="T29" fmla="*/ 2147483646 h 14"/>
                <a:gd name="T30" fmla="*/ 0 w 44"/>
                <a:gd name="T31" fmla="*/ 0 h 14"/>
                <a:gd name="T32" fmla="*/ 0 w 44"/>
                <a:gd name="T33" fmla="*/ 0 h 14"/>
                <a:gd name="T34" fmla="*/ 2147483646 w 44"/>
                <a:gd name="T35" fmla="*/ 2147483646 h 14"/>
                <a:gd name="T36" fmla="*/ 2147483646 w 44"/>
                <a:gd name="T37" fmla="*/ 2147483646 h 14"/>
                <a:gd name="T38" fmla="*/ 2147483646 w 44"/>
                <a:gd name="T39" fmla="*/ 2147483646 h 14"/>
                <a:gd name="T40" fmla="*/ 2147483646 w 44"/>
                <a:gd name="T41" fmla="*/ 2147483646 h 14"/>
                <a:gd name="T42" fmla="*/ 2147483646 w 44"/>
                <a:gd name="T43" fmla="*/ 2147483646 h 14"/>
                <a:gd name="T44" fmla="*/ 2147483646 w 44"/>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14"/>
                <a:gd name="T71" fmla="*/ 44 w 44"/>
                <a:gd name="T72" fmla="*/ 14 h 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14">
                  <a:moveTo>
                    <a:pt x="32" y="10"/>
                  </a:moveTo>
                  <a:lnTo>
                    <a:pt x="32" y="10"/>
                  </a:lnTo>
                  <a:lnTo>
                    <a:pt x="38" y="8"/>
                  </a:lnTo>
                  <a:lnTo>
                    <a:pt x="42" y="8"/>
                  </a:lnTo>
                  <a:lnTo>
                    <a:pt x="44" y="8"/>
                  </a:lnTo>
                  <a:lnTo>
                    <a:pt x="44" y="10"/>
                  </a:lnTo>
                  <a:lnTo>
                    <a:pt x="40" y="10"/>
                  </a:lnTo>
                  <a:lnTo>
                    <a:pt x="36" y="12"/>
                  </a:lnTo>
                  <a:lnTo>
                    <a:pt x="32" y="14"/>
                  </a:lnTo>
                  <a:lnTo>
                    <a:pt x="24" y="14"/>
                  </a:lnTo>
                  <a:lnTo>
                    <a:pt x="12" y="8"/>
                  </a:lnTo>
                  <a:lnTo>
                    <a:pt x="2" y="2"/>
                  </a:lnTo>
                  <a:lnTo>
                    <a:pt x="0" y="0"/>
                  </a:lnTo>
                  <a:lnTo>
                    <a:pt x="8" y="2"/>
                  </a:lnTo>
                  <a:lnTo>
                    <a:pt x="16" y="6"/>
                  </a:lnTo>
                  <a:lnTo>
                    <a:pt x="24" y="10"/>
                  </a:lnTo>
                  <a:lnTo>
                    <a:pt x="28" y="10"/>
                  </a:lnTo>
                  <a:lnTo>
                    <a:pt x="3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8" name="Freeform 128">
              <a:extLst>
                <a:ext uri="{FF2B5EF4-FFF2-40B4-BE49-F238E27FC236}">
                  <a16:creationId xmlns:a16="http://schemas.microsoft.com/office/drawing/2014/main" id="{49AABA18-39CC-49DF-929D-5500E52326B8}"/>
                </a:ext>
              </a:extLst>
            </p:cNvPr>
            <p:cNvSpPr>
              <a:spLocks/>
            </p:cNvSpPr>
            <p:nvPr/>
          </p:nvSpPr>
          <p:spPr bwMode="auto">
            <a:xfrm>
              <a:off x="4870450" y="2932113"/>
              <a:ext cx="53975" cy="31750"/>
            </a:xfrm>
            <a:custGeom>
              <a:avLst/>
              <a:gdLst>
                <a:gd name="T0" fmla="*/ 2147483646 w 34"/>
                <a:gd name="T1" fmla="*/ 2147483646 h 20"/>
                <a:gd name="T2" fmla="*/ 2147483646 w 34"/>
                <a:gd name="T3" fmla="*/ 2147483646 h 20"/>
                <a:gd name="T4" fmla="*/ 2147483646 w 34"/>
                <a:gd name="T5" fmla="*/ 2147483646 h 20"/>
                <a:gd name="T6" fmla="*/ 2147483646 w 34"/>
                <a:gd name="T7" fmla="*/ 2147483646 h 20"/>
                <a:gd name="T8" fmla="*/ 2147483646 w 34"/>
                <a:gd name="T9" fmla="*/ 2147483646 h 20"/>
                <a:gd name="T10" fmla="*/ 2147483646 w 34"/>
                <a:gd name="T11" fmla="*/ 2147483646 h 20"/>
                <a:gd name="T12" fmla="*/ 2147483646 w 34"/>
                <a:gd name="T13" fmla="*/ 2147483646 h 20"/>
                <a:gd name="T14" fmla="*/ 0 w 34"/>
                <a:gd name="T15" fmla="*/ 2147483646 h 20"/>
                <a:gd name="T16" fmla="*/ 0 w 34"/>
                <a:gd name="T17" fmla="*/ 0 h 20"/>
                <a:gd name="T18" fmla="*/ 0 w 34"/>
                <a:gd name="T19" fmla="*/ 0 h 20"/>
                <a:gd name="T20" fmla="*/ 2147483646 w 34"/>
                <a:gd name="T21" fmla="*/ 2147483646 h 20"/>
                <a:gd name="T22" fmla="*/ 2147483646 w 34"/>
                <a:gd name="T23" fmla="*/ 2147483646 h 20"/>
                <a:gd name="T24" fmla="*/ 2147483646 w 34"/>
                <a:gd name="T25" fmla="*/ 2147483646 h 20"/>
                <a:gd name="T26" fmla="*/ 2147483646 w 34"/>
                <a:gd name="T27" fmla="*/ 2147483646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20"/>
                <a:gd name="T44" fmla="*/ 34 w 34"/>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20">
                  <a:moveTo>
                    <a:pt x="34" y="18"/>
                  </a:moveTo>
                  <a:lnTo>
                    <a:pt x="34" y="20"/>
                  </a:lnTo>
                  <a:lnTo>
                    <a:pt x="26" y="16"/>
                  </a:lnTo>
                  <a:lnTo>
                    <a:pt x="20" y="12"/>
                  </a:lnTo>
                  <a:lnTo>
                    <a:pt x="12" y="6"/>
                  </a:lnTo>
                  <a:lnTo>
                    <a:pt x="4" y="2"/>
                  </a:lnTo>
                  <a:lnTo>
                    <a:pt x="0" y="2"/>
                  </a:lnTo>
                  <a:lnTo>
                    <a:pt x="0" y="0"/>
                  </a:lnTo>
                  <a:lnTo>
                    <a:pt x="10" y="2"/>
                  </a:lnTo>
                  <a:lnTo>
                    <a:pt x="18" y="6"/>
                  </a:lnTo>
                  <a:lnTo>
                    <a:pt x="3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9" name="Freeform 133">
              <a:extLst>
                <a:ext uri="{FF2B5EF4-FFF2-40B4-BE49-F238E27FC236}">
                  <a16:creationId xmlns:a16="http://schemas.microsoft.com/office/drawing/2014/main" id="{CD3B1721-6E1E-46D4-9F85-664D366E0DAD}"/>
                </a:ext>
              </a:extLst>
            </p:cNvPr>
            <p:cNvSpPr>
              <a:spLocks/>
            </p:cNvSpPr>
            <p:nvPr/>
          </p:nvSpPr>
          <p:spPr bwMode="auto">
            <a:xfrm>
              <a:off x="4695825" y="2941638"/>
              <a:ext cx="34925" cy="142875"/>
            </a:xfrm>
            <a:custGeom>
              <a:avLst/>
              <a:gdLst>
                <a:gd name="T0" fmla="*/ 2147483646 w 22"/>
                <a:gd name="T1" fmla="*/ 2147483646 h 90"/>
                <a:gd name="T2" fmla="*/ 2147483646 w 22"/>
                <a:gd name="T3" fmla="*/ 2147483646 h 90"/>
                <a:gd name="T4" fmla="*/ 2147483646 w 22"/>
                <a:gd name="T5" fmla="*/ 2147483646 h 90"/>
                <a:gd name="T6" fmla="*/ 2147483646 w 22"/>
                <a:gd name="T7" fmla="*/ 2147483646 h 90"/>
                <a:gd name="T8" fmla="*/ 2147483646 w 22"/>
                <a:gd name="T9" fmla="*/ 2147483646 h 90"/>
                <a:gd name="T10" fmla="*/ 2147483646 w 22"/>
                <a:gd name="T11" fmla="*/ 2147483646 h 90"/>
                <a:gd name="T12" fmla="*/ 2147483646 w 22"/>
                <a:gd name="T13" fmla="*/ 2147483646 h 90"/>
                <a:gd name="T14" fmla="*/ 2147483646 w 22"/>
                <a:gd name="T15" fmla="*/ 2147483646 h 90"/>
                <a:gd name="T16" fmla="*/ 2147483646 w 22"/>
                <a:gd name="T17" fmla="*/ 2147483646 h 90"/>
                <a:gd name="T18" fmla="*/ 2147483646 w 22"/>
                <a:gd name="T19" fmla="*/ 2147483646 h 90"/>
                <a:gd name="T20" fmla="*/ 2147483646 w 22"/>
                <a:gd name="T21" fmla="*/ 2147483646 h 90"/>
                <a:gd name="T22" fmla="*/ 2147483646 w 22"/>
                <a:gd name="T23" fmla="*/ 2147483646 h 90"/>
                <a:gd name="T24" fmla="*/ 2147483646 w 22"/>
                <a:gd name="T25" fmla="*/ 2147483646 h 90"/>
                <a:gd name="T26" fmla="*/ 2147483646 w 22"/>
                <a:gd name="T27" fmla="*/ 2147483646 h 90"/>
                <a:gd name="T28" fmla="*/ 2147483646 w 22"/>
                <a:gd name="T29" fmla="*/ 2147483646 h 90"/>
                <a:gd name="T30" fmla="*/ 2147483646 w 22"/>
                <a:gd name="T31" fmla="*/ 2147483646 h 90"/>
                <a:gd name="T32" fmla="*/ 2147483646 w 22"/>
                <a:gd name="T33" fmla="*/ 2147483646 h 90"/>
                <a:gd name="T34" fmla="*/ 0 w 22"/>
                <a:gd name="T35" fmla="*/ 0 h 90"/>
                <a:gd name="T36" fmla="*/ 2147483646 w 22"/>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90"/>
                <a:gd name="T59" fmla="*/ 22 w 22"/>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90">
                  <a:moveTo>
                    <a:pt x="10" y="22"/>
                  </a:moveTo>
                  <a:lnTo>
                    <a:pt x="10" y="22"/>
                  </a:lnTo>
                  <a:lnTo>
                    <a:pt x="14" y="56"/>
                  </a:lnTo>
                  <a:lnTo>
                    <a:pt x="22" y="86"/>
                  </a:lnTo>
                  <a:lnTo>
                    <a:pt x="20" y="90"/>
                  </a:lnTo>
                  <a:lnTo>
                    <a:pt x="16" y="84"/>
                  </a:lnTo>
                  <a:lnTo>
                    <a:pt x="14" y="76"/>
                  </a:lnTo>
                  <a:lnTo>
                    <a:pt x="12" y="62"/>
                  </a:lnTo>
                  <a:lnTo>
                    <a:pt x="8" y="28"/>
                  </a:lnTo>
                  <a:lnTo>
                    <a:pt x="6" y="20"/>
                  </a:lnTo>
                  <a:lnTo>
                    <a:pt x="4" y="16"/>
                  </a:lnTo>
                  <a:lnTo>
                    <a:pt x="4" y="14"/>
                  </a:lnTo>
                  <a:lnTo>
                    <a:pt x="2" y="6"/>
                  </a:lnTo>
                  <a:lnTo>
                    <a:pt x="0" y="0"/>
                  </a:lnTo>
                  <a:lnTo>
                    <a:pt x="1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0" name="Freeform 134">
              <a:extLst>
                <a:ext uri="{FF2B5EF4-FFF2-40B4-BE49-F238E27FC236}">
                  <a16:creationId xmlns:a16="http://schemas.microsoft.com/office/drawing/2014/main" id="{E8DCF2E9-5A19-4487-9E0A-F6319F03194A}"/>
                </a:ext>
              </a:extLst>
            </p:cNvPr>
            <p:cNvSpPr>
              <a:spLocks/>
            </p:cNvSpPr>
            <p:nvPr/>
          </p:nvSpPr>
          <p:spPr bwMode="auto">
            <a:xfrm>
              <a:off x="4479925" y="2976563"/>
              <a:ext cx="60325" cy="174625"/>
            </a:xfrm>
            <a:custGeom>
              <a:avLst/>
              <a:gdLst>
                <a:gd name="T0" fmla="*/ 2147483646 w 38"/>
                <a:gd name="T1" fmla="*/ 0 h 110"/>
                <a:gd name="T2" fmla="*/ 2147483646 w 38"/>
                <a:gd name="T3" fmla="*/ 0 h 110"/>
                <a:gd name="T4" fmla="*/ 2147483646 w 38"/>
                <a:gd name="T5" fmla="*/ 2147483646 h 110"/>
                <a:gd name="T6" fmla="*/ 2147483646 w 38"/>
                <a:gd name="T7" fmla="*/ 2147483646 h 110"/>
                <a:gd name="T8" fmla="*/ 2147483646 w 38"/>
                <a:gd name="T9" fmla="*/ 2147483646 h 110"/>
                <a:gd name="T10" fmla="*/ 2147483646 w 38"/>
                <a:gd name="T11" fmla="*/ 2147483646 h 110"/>
                <a:gd name="T12" fmla="*/ 2147483646 w 38"/>
                <a:gd name="T13" fmla="*/ 2147483646 h 110"/>
                <a:gd name="T14" fmla="*/ 2147483646 w 38"/>
                <a:gd name="T15" fmla="*/ 2147483646 h 110"/>
                <a:gd name="T16" fmla="*/ 2147483646 w 38"/>
                <a:gd name="T17" fmla="*/ 2147483646 h 110"/>
                <a:gd name="T18" fmla="*/ 2147483646 w 38"/>
                <a:gd name="T19" fmla="*/ 2147483646 h 110"/>
                <a:gd name="T20" fmla="*/ 2147483646 w 38"/>
                <a:gd name="T21" fmla="*/ 2147483646 h 110"/>
                <a:gd name="T22" fmla="*/ 2147483646 w 38"/>
                <a:gd name="T23" fmla="*/ 2147483646 h 110"/>
                <a:gd name="T24" fmla="*/ 2147483646 w 38"/>
                <a:gd name="T25" fmla="*/ 2147483646 h 110"/>
                <a:gd name="T26" fmla="*/ 0 w 38"/>
                <a:gd name="T27" fmla="*/ 2147483646 h 110"/>
                <a:gd name="T28" fmla="*/ 0 w 38"/>
                <a:gd name="T29" fmla="*/ 2147483646 h 110"/>
                <a:gd name="T30" fmla="*/ 2147483646 w 38"/>
                <a:gd name="T31" fmla="*/ 2147483646 h 110"/>
                <a:gd name="T32" fmla="*/ 2147483646 w 38"/>
                <a:gd name="T33" fmla="*/ 2147483646 h 110"/>
                <a:gd name="T34" fmla="*/ 2147483646 w 38"/>
                <a:gd name="T35" fmla="*/ 2147483646 h 110"/>
                <a:gd name="T36" fmla="*/ 2147483646 w 38"/>
                <a:gd name="T37" fmla="*/ 2147483646 h 110"/>
                <a:gd name="T38" fmla="*/ 2147483646 w 38"/>
                <a:gd name="T39" fmla="*/ 2147483646 h 110"/>
                <a:gd name="T40" fmla="*/ 2147483646 w 38"/>
                <a:gd name="T41" fmla="*/ 2147483646 h 110"/>
                <a:gd name="T42" fmla="*/ 2147483646 w 38"/>
                <a:gd name="T43" fmla="*/ 0 h 110"/>
                <a:gd name="T44" fmla="*/ 2147483646 w 38"/>
                <a:gd name="T45" fmla="*/ 0 h 1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
                <a:gd name="T70" fmla="*/ 0 h 110"/>
                <a:gd name="T71" fmla="*/ 38 w 38"/>
                <a:gd name="T72" fmla="*/ 110 h 1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 h="110">
                  <a:moveTo>
                    <a:pt x="38" y="0"/>
                  </a:moveTo>
                  <a:lnTo>
                    <a:pt x="38" y="0"/>
                  </a:lnTo>
                  <a:lnTo>
                    <a:pt x="22" y="22"/>
                  </a:lnTo>
                  <a:lnTo>
                    <a:pt x="14" y="44"/>
                  </a:lnTo>
                  <a:lnTo>
                    <a:pt x="8" y="68"/>
                  </a:lnTo>
                  <a:lnTo>
                    <a:pt x="6" y="100"/>
                  </a:lnTo>
                  <a:lnTo>
                    <a:pt x="6" y="106"/>
                  </a:lnTo>
                  <a:lnTo>
                    <a:pt x="6" y="108"/>
                  </a:lnTo>
                  <a:lnTo>
                    <a:pt x="4" y="110"/>
                  </a:lnTo>
                  <a:lnTo>
                    <a:pt x="2" y="108"/>
                  </a:lnTo>
                  <a:lnTo>
                    <a:pt x="0" y="106"/>
                  </a:lnTo>
                  <a:lnTo>
                    <a:pt x="0" y="94"/>
                  </a:lnTo>
                  <a:lnTo>
                    <a:pt x="6" y="62"/>
                  </a:lnTo>
                  <a:lnTo>
                    <a:pt x="10" y="46"/>
                  </a:lnTo>
                  <a:lnTo>
                    <a:pt x="16" y="28"/>
                  </a:lnTo>
                  <a:lnTo>
                    <a:pt x="24" y="12"/>
                  </a:lnTo>
                  <a:lnTo>
                    <a:pt x="30" y="6"/>
                  </a:lnTo>
                  <a:lnTo>
                    <a:pt x="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1" name="Freeform 135">
              <a:extLst>
                <a:ext uri="{FF2B5EF4-FFF2-40B4-BE49-F238E27FC236}">
                  <a16:creationId xmlns:a16="http://schemas.microsoft.com/office/drawing/2014/main" id="{BC942A02-9DC8-4B4D-AE96-274295841C7D}"/>
                </a:ext>
              </a:extLst>
            </p:cNvPr>
            <p:cNvSpPr>
              <a:spLocks/>
            </p:cNvSpPr>
            <p:nvPr/>
          </p:nvSpPr>
          <p:spPr bwMode="auto">
            <a:xfrm>
              <a:off x="4743450" y="2967038"/>
              <a:ext cx="31750" cy="88900"/>
            </a:xfrm>
            <a:custGeom>
              <a:avLst/>
              <a:gdLst>
                <a:gd name="T0" fmla="*/ 2147483646 w 20"/>
                <a:gd name="T1" fmla="*/ 0 h 56"/>
                <a:gd name="T2" fmla="*/ 2147483646 w 20"/>
                <a:gd name="T3" fmla="*/ 0 h 56"/>
                <a:gd name="T4" fmla="*/ 2147483646 w 20"/>
                <a:gd name="T5" fmla="*/ 2147483646 h 56"/>
                <a:gd name="T6" fmla="*/ 2147483646 w 20"/>
                <a:gd name="T7" fmla="*/ 2147483646 h 56"/>
                <a:gd name="T8" fmla="*/ 2147483646 w 20"/>
                <a:gd name="T9" fmla="*/ 2147483646 h 56"/>
                <a:gd name="T10" fmla="*/ 2147483646 w 20"/>
                <a:gd name="T11" fmla="*/ 2147483646 h 56"/>
                <a:gd name="T12" fmla="*/ 2147483646 w 20"/>
                <a:gd name="T13" fmla="*/ 2147483646 h 56"/>
                <a:gd name="T14" fmla="*/ 2147483646 w 20"/>
                <a:gd name="T15" fmla="*/ 2147483646 h 56"/>
                <a:gd name="T16" fmla="*/ 0 w 20"/>
                <a:gd name="T17" fmla="*/ 2147483646 h 56"/>
                <a:gd name="T18" fmla="*/ 0 w 20"/>
                <a:gd name="T19" fmla="*/ 2147483646 h 56"/>
                <a:gd name="T20" fmla="*/ 2147483646 w 20"/>
                <a:gd name="T21" fmla="*/ 2147483646 h 56"/>
                <a:gd name="T22" fmla="*/ 2147483646 w 20"/>
                <a:gd name="T23" fmla="*/ 2147483646 h 56"/>
                <a:gd name="T24" fmla="*/ 2147483646 w 20"/>
                <a:gd name="T25" fmla="*/ 2147483646 h 56"/>
                <a:gd name="T26" fmla="*/ 2147483646 w 20"/>
                <a:gd name="T27" fmla="*/ 2147483646 h 56"/>
                <a:gd name="T28" fmla="*/ 2147483646 w 20"/>
                <a:gd name="T29" fmla="*/ 0 h 56"/>
                <a:gd name="T30" fmla="*/ 2147483646 w 20"/>
                <a:gd name="T31" fmla="*/ 0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56"/>
                <a:gd name="T50" fmla="*/ 20 w 20"/>
                <a:gd name="T51" fmla="*/ 56 h 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56">
                  <a:moveTo>
                    <a:pt x="20" y="0"/>
                  </a:moveTo>
                  <a:lnTo>
                    <a:pt x="20" y="0"/>
                  </a:lnTo>
                  <a:lnTo>
                    <a:pt x="20" y="8"/>
                  </a:lnTo>
                  <a:lnTo>
                    <a:pt x="18" y="16"/>
                  </a:lnTo>
                  <a:lnTo>
                    <a:pt x="12" y="32"/>
                  </a:lnTo>
                  <a:lnTo>
                    <a:pt x="6" y="44"/>
                  </a:lnTo>
                  <a:lnTo>
                    <a:pt x="4" y="50"/>
                  </a:lnTo>
                  <a:lnTo>
                    <a:pt x="0" y="56"/>
                  </a:lnTo>
                  <a:lnTo>
                    <a:pt x="2" y="44"/>
                  </a:lnTo>
                  <a:lnTo>
                    <a:pt x="6" y="34"/>
                  </a:lnTo>
                  <a:lnTo>
                    <a:pt x="12" y="18"/>
                  </a:lnTo>
                  <a:lnTo>
                    <a:pt x="18"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2" name="Freeform 137">
              <a:extLst>
                <a:ext uri="{FF2B5EF4-FFF2-40B4-BE49-F238E27FC236}">
                  <a16:creationId xmlns:a16="http://schemas.microsoft.com/office/drawing/2014/main" id="{37139B92-CB4A-4314-B94B-90AAF71D7806}"/>
                </a:ext>
              </a:extLst>
            </p:cNvPr>
            <p:cNvSpPr>
              <a:spLocks/>
            </p:cNvSpPr>
            <p:nvPr/>
          </p:nvSpPr>
          <p:spPr bwMode="auto">
            <a:xfrm>
              <a:off x="4765675" y="2976563"/>
              <a:ext cx="66675" cy="184150"/>
            </a:xfrm>
            <a:custGeom>
              <a:avLst/>
              <a:gdLst>
                <a:gd name="T0" fmla="*/ 2147483646 w 42"/>
                <a:gd name="T1" fmla="*/ 2147483646 h 116"/>
                <a:gd name="T2" fmla="*/ 2147483646 w 42"/>
                <a:gd name="T3" fmla="*/ 2147483646 h 116"/>
                <a:gd name="T4" fmla="*/ 2147483646 w 42"/>
                <a:gd name="T5" fmla="*/ 2147483646 h 116"/>
                <a:gd name="T6" fmla="*/ 2147483646 w 42"/>
                <a:gd name="T7" fmla="*/ 2147483646 h 116"/>
                <a:gd name="T8" fmla="*/ 2147483646 w 42"/>
                <a:gd name="T9" fmla="*/ 2147483646 h 116"/>
                <a:gd name="T10" fmla="*/ 2147483646 w 42"/>
                <a:gd name="T11" fmla="*/ 2147483646 h 116"/>
                <a:gd name="T12" fmla="*/ 0 w 42"/>
                <a:gd name="T13" fmla="*/ 2147483646 h 116"/>
                <a:gd name="T14" fmla="*/ 0 w 42"/>
                <a:gd name="T15" fmla="*/ 2147483646 h 116"/>
                <a:gd name="T16" fmla="*/ 0 w 42"/>
                <a:gd name="T17" fmla="*/ 2147483646 h 116"/>
                <a:gd name="T18" fmla="*/ 0 w 42"/>
                <a:gd name="T19" fmla="*/ 2147483646 h 116"/>
                <a:gd name="T20" fmla="*/ 2147483646 w 42"/>
                <a:gd name="T21" fmla="*/ 2147483646 h 116"/>
                <a:gd name="T22" fmla="*/ 2147483646 w 42"/>
                <a:gd name="T23" fmla="*/ 2147483646 h 116"/>
                <a:gd name="T24" fmla="*/ 2147483646 w 42"/>
                <a:gd name="T25" fmla="*/ 2147483646 h 116"/>
                <a:gd name="T26" fmla="*/ 2147483646 w 42"/>
                <a:gd name="T27" fmla="*/ 2147483646 h 116"/>
                <a:gd name="T28" fmla="*/ 2147483646 w 42"/>
                <a:gd name="T29" fmla="*/ 2147483646 h 116"/>
                <a:gd name="T30" fmla="*/ 2147483646 w 42"/>
                <a:gd name="T31" fmla="*/ 2147483646 h 116"/>
                <a:gd name="T32" fmla="*/ 2147483646 w 42"/>
                <a:gd name="T33" fmla="*/ 2147483646 h 116"/>
                <a:gd name="T34" fmla="*/ 2147483646 w 42"/>
                <a:gd name="T35" fmla="*/ 2147483646 h 116"/>
                <a:gd name="T36" fmla="*/ 2147483646 w 42"/>
                <a:gd name="T37" fmla="*/ 2147483646 h 116"/>
                <a:gd name="T38" fmla="*/ 2147483646 w 42"/>
                <a:gd name="T39" fmla="*/ 2147483646 h 116"/>
                <a:gd name="T40" fmla="*/ 2147483646 w 42"/>
                <a:gd name="T41" fmla="*/ 0 h 116"/>
                <a:gd name="T42" fmla="*/ 2147483646 w 42"/>
                <a:gd name="T43" fmla="*/ 2147483646 h 116"/>
                <a:gd name="T44" fmla="*/ 2147483646 w 42"/>
                <a:gd name="T45" fmla="*/ 2147483646 h 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116"/>
                <a:gd name="T71" fmla="*/ 42 w 42"/>
                <a:gd name="T72" fmla="*/ 116 h 1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116">
                  <a:moveTo>
                    <a:pt x="34" y="20"/>
                  </a:moveTo>
                  <a:lnTo>
                    <a:pt x="26" y="66"/>
                  </a:lnTo>
                  <a:lnTo>
                    <a:pt x="18" y="94"/>
                  </a:lnTo>
                  <a:lnTo>
                    <a:pt x="12" y="106"/>
                  </a:lnTo>
                  <a:lnTo>
                    <a:pt x="6" y="112"/>
                  </a:lnTo>
                  <a:lnTo>
                    <a:pt x="0" y="116"/>
                  </a:lnTo>
                  <a:lnTo>
                    <a:pt x="0" y="114"/>
                  </a:lnTo>
                  <a:lnTo>
                    <a:pt x="4" y="110"/>
                  </a:lnTo>
                  <a:lnTo>
                    <a:pt x="12" y="98"/>
                  </a:lnTo>
                  <a:lnTo>
                    <a:pt x="16" y="84"/>
                  </a:lnTo>
                  <a:lnTo>
                    <a:pt x="20" y="70"/>
                  </a:lnTo>
                  <a:lnTo>
                    <a:pt x="24" y="56"/>
                  </a:lnTo>
                  <a:lnTo>
                    <a:pt x="30" y="18"/>
                  </a:lnTo>
                  <a:lnTo>
                    <a:pt x="34" y="8"/>
                  </a:lnTo>
                  <a:lnTo>
                    <a:pt x="36" y="4"/>
                  </a:lnTo>
                  <a:lnTo>
                    <a:pt x="38" y="0"/>
                  </a:lnTo>
                  <a:lnTo>
                    <a:pt x="42" y="2"/>
                  </a:lnTo>
                  <a:lnTo>
                    <a:pt x="34"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3" name="Freeform 139">
              <a:extLst>
                <a:ext uri="{FF2B5EF4-FFF2-40B4-BE49-F238E27FC236}">
                  <a16:creationId xmlns:a16="http://schemas.microsoft.com/office/drawing/2014/main" id="{F1BD2C2D-BE35-4EB8-AD99-FC4FB40E8250}"/>
                </a:ext>
              </a:extLst>
            </p:cNvPr>
            <p:cNvSpPr>
              <a:spLocks/>
            </p:cNvSpPr>
            <p:nvPr/>
          </p:nvSpPr>
          <p:spPr bwMode="auto">
            <a:xfrm>
              <a:off x="4949825" y="2992438"/>
              <a:ext cx="53975" cy="127000"/>
            </a:xfrm>
            <a:custGeom>
              <a:avLst/>
              <a:gdLst>
                <a:gd name="T0" fmla="*/ 2147483646 w 34"/>
                <a:gd name="T1" fmla="*/ 2147483646 h 80"/>
                <a:gd name="T2" fmla="*/ 2147483646 w 34"/>
                <a:gd name="T3" fmla="*/ 2147483646 h 80"/>
                <a:gd name="T4" fmla="*/ 2147483646 w 34"/>
                <a:gd name="T5" fmla="*/ 2147483646 h 80"/>
                <a:gd name="T6" fmla="*/ 2147483646 w 34"/>
                <a:gd name="T7" fmla="*/ 2147483646 h 80"/>
                <a:gd name="T8" fmla="*/ 2147483646 w 34"/>
                <a:gd name="T9" fmla="*/ 2147483646 h 80"/>
                <a:gd name="T10" fmla="*/ 2147483646 w 34"/>
                <a:gd name="T11" fmla="*/ 2147483646 h 80"/>
                <a:gd name="T12" fmla="*/ 2147483646 w 34"/>
                <a:gd name="T13" fmla="*/ 2147483646 h 80"/>
                <a:gd name="T14" fmla="*/ 2147483646 w 34"/>
                <a:gd name="T15" fmla="*/ 2147483646 h 80"/>
                <a:gd name="T16" fmla="*/ 2147483646 w 34"/>
                <a:gd name="T17" fmla="*/ 2147483646 h 80"/>
                <a:gd name="T18" fmla="*/ 2147483646 w 34"/>
                <a:gd name="T19" fmla="*/ 2147483646 h 80"/>
                <a:gd name="T20" fmla="*/ 2147483646 w 34"/>
                <a:gd name="T21" fmla="*/ 2147483646 h 80"/>
                <a:gd name="T22" fmla="*/ 2147483646 w 34"/>
                <a:gd name="T23" fmla="*/ 2147483646 h 80"/>
                <a:gd name="T24" fmla="*/ 2147483646 w 34"/>
                <a:gd name="T25" fmla="*/ 2147483646 h 80"/>
                <a:gd name="T26" fmla="*/ 2147483646 w 34"/>
                <a:gd name="T27" fmla="*/ 2147483646 h 80"/>
                <a:gd name="T28" fmla="*/ 2147483646 w 34"/>
                <a:gd name="T29" fmla="*/ 2147483646 h 80"/>
                <a:gd name="T30" fmla="*/ 2147483646 w 34"/>
                <a:gd name="T31" fmla="*/ 2147483646 h 80"/>
                <a:gd name="T32" fmla="*/ 2147483646 w 34"/>
                <a:gd name="T33" fmla="*/ 2147483646 h 80"/>
                <a:gd name="T34" fmla="*/ 0 w 34"/>
                <a:gd name="T35" fmla="*/ 0 h 80"/>
                <a:gd name="T36" fmla="*/ 0 w 34"/>
                <a:gd name="T37" fmla="*/ 0 h 80"/>
                <a:gd name="T38" fmla="*/ 2147483646 w 34"/>
                <a:gd name="T39" fmla="*/ 0 h 80"/>
                <a:gd name="T40" fmla="*/ 2147483646 w 34"/>
                <a:gd name="T41" fmla="*/ 0 h 80"/>
                <a:gd name="T42" fmla="*/ 2147483646 w 34"/>
                <a:gd name="T43" fmla="*/ 2147483646 h 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80"/>
                <a:gd name="T68" fmla="*/ 34 w 34"/>
                <a:gd name="T69" fmla="*/ 80 h 8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80">
                  <a:moveTo>
                    <a:pt x="12" y="10"/>
                  </a:moveTo>
                  <a:lnTo>
                    <a:pt x="12" y="10"/>
                  </a:lnTo>
                  <a:lnTo>
                    <a:pt x="20" y="26"/>
                  </a:lnTo>
                  <a:lnTo>
                    <a:pt x="26" y="42"/>
                  </a:lnTo>
                  <a:lnTo>
                    <a:pt x="30" y="60"/>
                  </a:lnTo>
                  <a:lnTo>
                    <a:pt x="34" y="78"/>
                  </a:lnTo>
                  <a:lnTo>
                    <a:pt x="34" y="80"/>
                  </a:lnTo>
                  <a:lnTo>
                    <a:pt x="32" y="80"/>
                  </a:lnTo>
                  <a:lnTo>
                    <a:pt x="28" y="72"/>
                  </a:lnTo>
                  <a:lnTo>
                    <a:pt x="28" y="64"/>
                  </a:lnTo>
                  <a:lnTo>
                    <a:pt x="24" y="48"/>
                  </a:lnTo>
                  <a:lnTo>
                    <a:pt x="20" y="36"/>
                  </a:lnTo>
                  <a:lnTo>
                    <a:pt x="16" y="24"/>
                  </a:lnTo>
                  <a:lnTo>
                    <a:pt x="8" y="12"/>
                  </a:lnTo>
                  <a:lnTo>
                    <a:pt x="0" y="0"/>
                  </a:lnTo>
                  <a:lnTo>
                    <a:pt x="2" y="0"/>
                  </a:lnTo>
                  <a:lnTo>
                    <a:pt x="4" y="0"/>
                  </a:lnTo>
                  <a:lnTo>
                    <a:pt x="1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4" name="Freeform 140">
              <a:extLst>
                <a:ext uri="{FF2B5EF4-FFF2-40B4-BE49-F238E27FC236}">
                  <a16:creationId xmlns:a16="http://schemas.microsoft.com/office/drawing/2014/main" id="{03844844-325F-4DE0-98E7-22749BC64C2F}"/>
                </a:ext>
              </a:extLst>
            </p:cNvPr>
            <p:cNvSpPr>
              <a:spLocks/>
            </p:cNvSpPr>
            <p:nvPr/>
          </p:nvSpPr>
          <p:spPr bwMode="auto">
            <a:xfrm>
              <a:off x="4889500" y="3030538"/>
              <a:ext cx="6350" cy="53975"/>
            </a:xfrm>
            <a:custGeom>
              <a:avLst/>
              <a:gdLst>
                <a:gd name="T0" fmla="*/ 2147483646 w 4"/>
                <a:gd name="T1" fmla="*/ 2147483646 h 34"/>
                <a:gd name="T2" fmla="*/ 2147483646 w 4"/>
                <a:gd name="T3" fmla="*/ 2147483646 h 34"/>
                <a:gd name="T4" fmla="*/ 2147483646 w 4"/>
                <a:gd name="T5" fmla="*/ 2147483646 h 34"/>
                <a:gd name="T6" fmla="*/ 2147483646 w 4"/>
                <a:gd name="T7" fmla="*/ 2147483646 h 34"/>
                <a:gd name="T8" fmla="*/ 2147483646 w 4"/>
                <a:gd name="T9" fmla="*/ 2147483646 h 34"/>
                <a:gd name="T10" fmla="*/ 0 w 4"/>
                <a:gd name="T11" fmla="*/ 2147483646 h 34"/>
                <a:gd name="T12" fmla="*/ 0 w 4"/>
                <a:gd name="T13" fmla="*/ 2147483646 h 34"/>
                <a:gd name="T14" fmla="*/ 0 w 4"/>
                <a:gd name="T15" fmla="*/ 2147483646 h 34"/>
                <a:gd name="T16" fmla="*/ 0 w 4"/>
                <a:gd name="T17" fmla="*/ 2147483646 h 34"/>
                <a:gd name="T18" fmla="*/ 2147483646 w 4"/>
                <a:gd name="T19" fmla="*/ 0 h 34"/>
                <a:gd name="T20" fmla="*/ 2147483646 w 4"/>
                <a:gd name="T21" fmla="*/ 0 h 34"/>
                <a:gd name="T22" fmla="*/ 2147483646 w 4"/>
                <a:gd name="T23" fmla="*/ 2147483646 h 34"/>
                <a:gd name="T24" fmla="*/ 2147483646 w 4"/>
                <a:gd name="T25" fmla="*/ 2147483646 h 34"/>
                <a:gd name="T26" fmla="*/ 2147483646 w 4"/>
                <a:gd name="T27" fmla="*/ 2147483646 h 34"/>
                <a:gd name="T28" fmla="*/ 2147483646 w 4"/>
                <a:gd name="T29" fmla="*/ 214748364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34"/>
                <a:gd name="T47" fmla="*/ 4 w 4"/>
                <a:gd name="T48" fmla="*/ 34 h 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34">
                  <a:moveTo>
                    <a:pt x="4" y="12"/>
                  </a:moveTo>
                  <a:lnTo>
                    <a:pt x="4" y="12"/>
                  </a:lnTo>
                  <a:lnTo>
                    <a:pt x="2" y="24"/>
                  </a:lnTo>
                  <a:lnTo>
                    <a:pt x="2" y="34"/>
                  </a:lnTo>
                  <a:lnTo>
                    <a:pt x="0" y="34"/>
                  </a:lnTo>
                  <a:lnTo>
                    <a:pt x="0" y="16"/>
                  </a:lnTo>
                  <a:lnTo>
                    <a:pt x="2" y="0"/>
                  </a:lnTo>
                  <a:lnTo>
                    <a:pt x="4" y="2"/>
                  </a:lnTo>
                  <a:lnTo>
                    <a:pt x="4" y="6"/>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5" name="Freeform 141">
              <a:extLst>
                <a:ext uri="{FF2B5EF4-FFF2-40B4-BE49-F238E27FC236}">
                  <a16:creationId xmlns:a16="http://schemas.microsoft.com/office/drawing/2014/main" id="{CA1DCBEB-6507-477F-9CF8-EF9926C309E9}"/>
                </a:ext>
              </a:extLst>
            </p:cNvPr>
            <p:cNvSpPr>
              <a:spLocks/>
            </p:cNvSpPr>
            <p:nvPr/>
          </p:nvSpPr>
          <p:spPr bwMode="auto">
            <a:xfrm>
              <a:off x="4664075" y="3068638"/>
              <a:ext cx="69850" cy="244475"/>
            </a:xfrm>
            <a:custGeom>
              <a:avLst/>
              <a:gdLst>
                <a:gd name="T0" fmla="*/ 2147483646 w 44"/>
                <a:gd name="T1" fmla="*/ 0 h 154"/>
                <a:gd name="T2" fmla="*/ 2147483646 w 44"/>
                <a:gd name="T3" fmla="*/ 0 h 154"/>
                <a:gd name="T4" fmla="*/ 2147483646 w 44"/>
                <a:gd name="T5" fmla="*/ 2147483646 h 154"/>
                <a:gd name="T6" fmla="*/ 2147483646 w 44"/>
                <a:gd name="T7" fmla="*/ 2147483646 h 154"/>
                <a:gd name="T8" fmla="*/ 2147483646 w 44"/>
                <a:gd name="T9" fmla="*/ 2147483646 h 154"/>
                <a:gd name="T10" fmla="*/ 2147483646 w 44"/>
                <a:gd name="T11" fmla="*/ 2147483646 h 154"/>
                <a:gd name="T12" fmla="*/ 2147483646 w 44"/>
                <a:gd name="T13" fmla="*/ 2147483646 h 154"/>
                <a:gd name="T14" fmla="*/ 2147483646 w 44"/>
                <a:gd name="T15" fmla="*/ 2147483646 h 154"/>
                <a:gd name="T16" fmla="*/ 2147483646 w 44"/>
                <a:gd name="T17" fmla="*/ 2147483646 h 154"/>
                <a:gd name="T18" fmla="*/ 2147483646 w 44"/>
                <a:gd name="T19" fmla="*/ 2147483646 h 154"/>
                <a:gd name="T20" fmla="*/ 2147483646 w 44"/>
                <a:gd name="T21" fmla="*/ 2147483646 h 154"/>
                <a:gd name="T22" fmla="*/ 2147483646 w 44"/>
                <a:gd name="T23" fmla="*/ 2147483646 h 154"/>
                <a:gd name="T24" fmla="*/ 2147483646 w 44"/>
                <a:gd name="T25" fmla="*/ 2147483646 h 154"/>
                <a:gd name="T26" fmla="*/ 2147483646 w 44"/>
                <a:gd name="T27" fmla="*/ 2147483646 h 154"/>
                <a:gd name="T28" fmla="*/ 2147483646 w 44"/>
                <a:gd name="T29" fmla="*/ 2147483646 h 154"/>
                <a:gd name="T30" fmla="*/ 2147483646 w 44"/>
                <a:gd name="T31" fmla="*/ 2147483646 h 154"/>
                <a:gd name="T32" fmla="*/ 2147483646 w 44"/>
                <a:gd name="T33" fmla="*/ 2147483646 h 154"/>
                <a:gd name="T34" fmla="*/ 2147483646 w 44"/>
                <a:gd name="T35" fmla="*/ 2147483646 h 154"/>
                <a:gd name="T36" fmla="*/ 2147483646 w 44"/>
                <a:gd name="T37" fmla="*/ 2147483646 h 154"/>
                <a:gd name="T38" fmla="*/ 2147483646 w 44"/>
                <a:gd name="T39" fmla="*/ 2147483646 h 154"/>
                <a:gd name="T40" fmla="*/ 2147483646 w 44"/>
                <a:gd name="T41" fmla="*/ 2147483646 h 154"/>
                <a:gd name="T42" fmla="*/ 2147483646 w 44"/>
                <a:gd name="T43" fmla="*/ 2147483646 h 154"/>
                <a:gd name="T44" fmla="*/ 0 w 44"/>
                <a:gd name="T45" fmla="*/ 2147483646 h 154"/>
                <a:gd name="T46" fmla="*/ 0 w 44"/>
                <a:gd name="T47" fmla="*/ 0 h 154"/>
                <a:gd name="T48" fmla="*/ 2147483646 w 44"/>
                <a:gd name="T49" fmla="*/ 0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4"/>
                <a:gd name="T76" fmla="*/ 0 h 154"/>
                <a:gd name="T77" fmla="*/ 44 w 44"/>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4" h="154">
                  <a:moveTo>
                    <a:pt x="2" y="0"/>
                  </a:moveTo>
                  <a:lnTo>
                    <a:pt x="2" y="0"/>
                  </a:lnTo>
                  <a:lnTo>
                    <a:pt x="4" y="14"/>
                  </a:lnTo>
                  <a:lnTo>
                    <a:pt x="10" y="28"/>
                  </a:lnTo>
                  <a:lnTo>
                    <a:pt x="14" y="40"/>
                  </a:lnTo>
                  <a:lnTo>
                    <a:pt x="20" y="54"/>
                  </a:lnTo>
                  <a:lnTo>
                    <a:pt x="36" y="98"/>
                  </a:lnTo>
                  <a:lnTo>
                    <a:pt x="42" y="130"/>
                  </a:lnTo>
                  <a:lnTo>
                    <a:pt x="44" y="142"/>
                  </a:lnTo>
                  <a:lnTo>
                    <a:pt x="44" y="154"/>
                  </a:lnTo>
                  <a:lnTo>
                    <a:pt x="42" y="152"/>
                  </a:lnTo>
                  <a:lnTo>
                    <a:pt x="40" y="152"/>
                  </a:lnTo>
                  <a:lnTo>
                    <a:pt x="38" y="128"/>
                  </a:lnTo>
                  <a:lnTo>
                    <a:pt x="34" y="108"/>
                  </a:lnTo>
                  <a:lnTo>
                    <a:pt x="24" y="76"/>
                  </a:lnTo>
                  <a:lnTo>
                    <a:pt x="10" y="40"/>
                  </a:lnTo>
                  <a:lnTo>
                    <a:pt x="8" y="30"/>
                  </a:lnTo>
                  <a:lnTo>
                    <a:pt x="4" y="20"/>
                  </a:lnTo>
                  <a:lnTo>
                    <a:pt x="0" y="10"/>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6" name="Freeform 142">
              <a:extLst>
                <a:ext uri="{FF2B5EF4-FFF2-40B4-BE49-F238E27FC236}">
                  <a16:creationId xmlns:a16="http://schemas.microsoft.com/office/drawing/2014/main" id="{DA5D0CC7-BDD2-4693-82BE-6723BE074BE8}"/>
                </a:ext>
              </a:extLst>
            </p:cNvPr>
            <p:cNvSpPr>
              <a:spLocks/>
            </p:cNvSpPr>
            <p:nvPr/>
          </p:nvSpPr>
          <p:spPr bwMode="auto">
            <a:xfrm>
              <a:off x="4578350" y="3094038"/>
              <a:ext cx="9525" cy="127000"/>
            </a:xfrm>
            <a:custGeom>
              <a:avLst/>
              <a:gdLst>
                <a:gd name="T0" fmla="*/ 2147483646 w 6"/>
                <a:gd name="T1" fmla="*/ 0 h 80"/>
                <a:gd name="T2" fmla="*/ 2147483646 w 6"/>
                <a:gd name="T3" fmla="*/ 0 h 80"/>
                <a:gd name="T4" fmla="*/ 2147483646 w 6"/>
                <a:gd name="T5" fmla="*/ 2147483646 h 80"/>
                <a:gd name="T6" fmla="*/ 2147483646 w 6"/>
                <a:gd name="T7" fmla="*/ 2147483646 h 80"/>
                <a:gd name="T8" fmla="*/ 2147483646 w 6"/>
                <a:gd name="T9" fmla="*/ 2147483646 h 80"/>
                <a:gd name="T10" fmla="*/ 2147483646 w 6"/>
                <a:gd name="T11" fmla="*/ 2147483646 h 80"/>
                <a:gd name="T12" fmla="*/ 2147483646 w 6"/>
                <a:gd name="T13" fmla="*/ 2147483646 h 80"/>
                <a:gd name="T14" fmla="*/ 2147483646 w 6"/>
                <a:gd name="T15" fmla="*/ 2147483646 h 80"/>
                <a:gd name="T16" fmla="*/ 2147483646 w 6"/>
                <a:gd name="T17" fmla="*/ 2147483646 h 80"/>
                <a:gd name="T18" fmla="*/ 2147483646 w 6"/>
                <a:gd name="T19" fmla="*/ 2147483646 h 80"/>
                <a:gd name="T20" fmla="*/ 2147483646 w 6"/>
                <a:gd name="T21" fmla="*/ 2147483646 h 80"/>
                <a:gd name="T22" fmla="*/ 0 w 6"/>
                <a:gd name="T23" fmla="*/ 2147483646 h 80"/>
                <a:gd name="T24" fmla="*/ 0 w 6"/>
                <a:gd name="T25" fmla="*/ 2147483646 h 80"/>
                <a:gd name="T26" fmla="*/ 0 w 6"/>
                <a:gd name="T27" fmla="*/ 2147483646 h 80"/>
                <a:gd name="T28" fmla="*/ 2147483646 w 6"/>
                <a:gd name="T29" fmla="*/ 2147483646 h 80"/>
                <a:gd name="T30" fmla="*/ 2147483646 w 6"/>
                <a:gd name="T31" fmla="*/ 2147483646 h 80"/>
                <a:gd name="T32" fmla="*/ 2147483646 w 6"/>
                <a:gd name="T33" fmla="*/ 0 h 80"/>
                <a:gd name="T34" fmla="*/ 2147483646 w 6"/>
                <a:gd name="T35" fmla="*/ 0 h 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
                <a:gd name="T55" fmla="*/ 0 h 80"/>
                <a:gd name="T56" fmla="*/ 6 w 6"/>
                <a:gd name="T57" fmla="*/ 80 h 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 h="80">
                  <a:moveTo>
                    <a:pt x="6" y="0"/>
                  </a:moveTo>
                  <a:lnTo>
                    <a:pt x="6" y="0"/>
                  </a:lnTo>
                  <a:lnTo>
                    <a:pt x="6" y="12"/>
                  </a:lnTo>
                  <a:lnTo>
                    <a:pt x="4" y="24"/>
                  </a:lnTo>
                  <a:lnTo>
                    <a:pt x="4" y="36"/>
                  </a:lnTo>
                  <a:lnTo>
                    <a:pt x="2" y="48"/>
                  </a:lnTo>
                  <a:lnTo>
                    <a:pt x="4" y="64"/>
                  </a:lnTo>
                  <a:lnTo>
                    <a:pt x="4" y="78"/>
                  </a:lnTo>
                  <a:lnTo>
                    <a:pt x="2" y="80"/>
                  </a:lnTo>
                  <a:lnTo>
                    <a:pt x="0" y="62"/>
                  </a:lnTo>
                  <a:lnTo>
                    <a:pt x="0" y="44"/>
                  </a:lnTo>
                  <a:lnTo>
                    <a:pt x="0" y="26"/>
                  </a:lnTo>
                  <a:lnTo>
                    <a:pt x="2" y="18"/>
                  </a:lnTo>
                  <a:lnTo>
                    <a:pt x="4" y="10"/>
                  </a:lnTo>
                  <a:lnTo>
                    <a:pt x="4"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7" name="Freeform 143">
              <a:extLst>
                <a:ext uri="{FF2B5EF4-FFF2-40B4-BE49-F238E27FC236}">
                  <a16:creationId xmlns:a16="http://schemas.microsoft.com/office/drawing/2014/main" id="{5E5F1154-7D2D-44D7-8DF9-C0D98F91A90B}"/>
                </a:ext>
              </a:extLst>
            </p:cNvPr>
            <p:cNvSpPr>
              <a:spLocks/>
            </p:cNvSpPr>
            <p:nvPr/>
          </p:nvSpPr>
          <p:spPr bwMode="auto">
            <a:xfrm>
              <a:off x="4730750" y="3113088"/>
              <a:ext cx="19050" cy="95250"/>
            </a:xfrm>
            <a:custGeom>
              <a:avLst/>
              <a:gdLst>
                <a:gd name="T0" fmla="*/ 2147483646 w 12"/>
                <a:gd name="T1" fmla="*/ 0 h 60"/>
                <a:gd name="T2" fmla="*/ 2147483646 w 12"/>
                <a:gd name="T3" fmla="*/ 0 h 60"/>
                <a:gd name="T4" fmla="*/ 2147483646 w 12"/>
                <a:gd name="T5" fmla="*/ 2147483646 h 60"/>
                <a:gd name="T6" fmla="*/ 2147483646 w 12"/>
                <a:gd name="T7" fmla="*/ 2147483646 h 60"/>
                <a:gd name="T8" fmla="*/ 2147483646 w 12"/>
                <a:gd name="T9" fmla="*/ 2147483646 h 60"/>
                <a:gd name="T10" fmla="*/ 2147483646 w 12"/>
                <a:gd name="T11" fmla="*/ 2147483646 h 60"/>
                <a:gd name="T12" fmla="*/ 2147483646 w 12"/>
                <a:gd name="T13" fmla="*/ 2147483646 h 60"/>
                <a:gd name="T14" fmla="*/ 2147483646 w 12"/>
                <a:gd name="T15" fmla="*/ 2147483646 h 60"/>
                <a:gd name="T16" fmla="*/ 2147483646 w 12"/>
                <a:gd name="T17" fmla="*/ 2147483646 h 60"/>
                <a:gd name="T18" fmla="*/ 2147483646 w 12"/>
                <a:gd name="T19" fmla="*/ 2147483646 h 60"/>
                <a:gd name="T20" fmla="*/ 2147483646 w 12"/>
                <a:gd name="T21" fmla="*/ 2147483646 h 60"/>
                <a:gd name="T22" fmla="*/ 2147483646 w 12"/>
                <a:gd name="T23" fmla="*/ 2147483646 h 60"/>
                <a:gd name="T24" fmla="*/ 2147483646 w 12"/>
                <a:gd name="T25" fmla="*/ 2147483646 h 60"/>
                <a:gd name="T26" fmla="*/ 2147483646 w 12"/>
                <a:gd name="T27" fmla="*/ 2147483646 h 60"/>
                <a:gd name="T28" fmla="*/ 0 w 12"/>
                <a:gd name="T29" fmla="*/ 2147483646 h 60"/>
                <a:gd name="T30" fmla="*/ 0 w 12"/>
                <a:gd name="T31" fmla="*/ 0 h 60"/>
                <a:gd name="T32" fmla="*/ 2147483646 w 12"/>
                <a:gd name="T33" fmla="*/ 0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60"/>
                <a:gd name="T53" fmla="*/ 12 w 12"/>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60">
                  <a:moveTo>
                    <a:pt x="2" y="0"/>
                  </a:moveTo>
                  <a:lnTo>
                    <a:pt x="2" y="0"/>
                  </a:lnTo>
                  <a:lnTo>
                    <a:pt x="8" y="28"/>
                  </a:lnTo>
                  <a:lnTo>
                    <a:pt x="12" y="44"/>
                  </a:lnTo>
                  <a:lnTo>
                    <a:pt x="12" y="58"/>
                  </a:lnTo>
                  <a:lnTo>
                    <a:pt x="10" y="60"/>
                  </a:lnTo>
                  <a:lnTo>
                    <a:pt x="8" y="56"/>
                  </a:lnTo>
                  <a:lnTo>
                    <a:pt x="8" y="52"/>
                  </a:lnTo>
                  <a:lnTo>
                    <a:pt x="8" y="42"/>
                  </a:lnTo>
                  <a:lnTo>
                    <a:pt x="6" y="32"/>
                  </a:lnTo>
                  <a:lnTo>
                    <a:pt x="2" y="22"/>
                  </a:lnTo>
                  <a:lnTo>
                    <a:pt x="0" y="12"/>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8" name="Freeform 146">
              <a:extLst>
                <a:ext uri="{FF2B5EF4-FFF2-40B4-BE49-F238E27FC236}">
                  <a16:creationId xmlns:a16="http://schemas.microsoft.com/office/drawing/2014/main" id="{13551269-3052-4637-A089-399E53DA2CA9}"/>
                </a:ext>
              </a:extLst>
            </p:cNvPr>
            <p:cNvSpPr>
              <a:spLocks/>
            </p:cNvSpPr>
            <p:nvPr/>
          </p:nvSpPr>
          <p:spPr bwMode="auto">
            <a:xfrm>
              <a:off x="4870450" y="3128963"/>
              <a:ext cx="19050" cy="146050"/>
            </a:xfrm>
            <a:custGeom>
              <a:avLst/>
              <a:gdLst>
                <a:gd name="T0" fmla="*/ 2147483646 w 12"/>
                <a:gd name="T1" fmla="*/ 0 h 92"/>
                <a:gd name="T2" fmla="*/ 2147483646 w 12"/>
                <a:gd name="T3" fmla="*/ 0 h 92"/>
                <a:gd name="T4" fmla="*/ 2147483646 w 12"/>
                <a:gd name="T5" fmla="*/ 2147483646 h 92"/>
                <a:gd name="T6" fmla="*/ 2147483646 w 12"/>
                <a:gd name="T7" fmla="*/ 2147483646 h 92"/>
                <a:gd name="T8" fmla="*/ 2147483646 w 12"/>
                <a:gd name="T9" fmla="*/ 2147483646 h 92"/>
                <a:gd name="T10" fmla="*/ 2147483646 w 12"/>
                <a:gd name="T11" fmla="*/ 2147483646 h 92"/>
                <a:gd name="T12" fmla="*/ 2147483646 w 12"/>
                <a:gd name="T13" fmla="*/ 2147483646 h 92"/>
                <a:gd name="T14" fmla="*/ 2147483646 w 12"/>
                <a:gd name="T15" fmla="*/ 2147483646 h 92"/>
                <a:gd name="T16" fmla="*/ 2147483646 w 12"/>
                <a:gd name="T17" fmla="*/ 2147483646 h 92"/>
                <a:gd name="T18" fmla="*/ 2147483646 w 12"/>
                <a:gd name="T19" fmla="*/ 2147483646 h 92"/>
                <a:gd name="T20" fmla="*/ 2147483646 w 12"/>
                <a:gd name="T21" fmla="*/ 2147483646 h 92"/>
                <a:gd name="T22" fmla="*/ 2147483646 w 12"/>
                <a:gd name="T23" fmla="*/ 2147483646 h 92"/>
                <a:gd name="T24" fmla="*/ 2147483646 w 12"/>
                <a:gd name="T25" fmla="*/ 2147483646 h 92"/>
                <a:gd name="T26" fmla="*/ 0 w 12"/>
                <a:gd name="T27" fmla="*/ 2147483646 h 92"/>
                <a:gd name="T28" fmla="*/ 2147483646 w 12"/>
                <a:gd name="T29" fmla="*/ 2147483646 h 92"/>
                <a:gd name="T30" fmla="*/ 2147483646 w 12"/>
                <a:gd name="T31" fmla="*/ 2147483646 h 92"/>
                <a:gd name="T32" fmla="*/ 2147483646 w 12"/>
                <a:gd name="T33" fmla="*/ 2147483646 h 92"/>
                <a:gd name="T34" fmla="*/ 2147483646 w 12"/>
                <a:gd name="T35" fmla="*/ 2147483646 h 92"/>
                <a:gd name="T36" fmla="*/ 2147483646 w 12"/>
                <a:gd name="T37" fmla="*/ 2147483646 h 92"/>
                <a:gd name="T38" fmla="*/ 2147483646 w 12"/>
                <a:gd name="T39" fmla="*/ 2147483646 h 92"/>
                <a:gd name="T40" fmla="*/ 2147483646 w 12"/>
                <a:gd name="T41" fmla="*/ 2147483646 h 92"/>
                <a:gd name="T42" fmla="*/ 2147483646 w 12"/>
                <a:gd name="T43" fmla="*/ 0 h 92"/>
                <a:gd name="T44" fmla="*/ 2147483646 w 12"/>
                <a:gd name="T45" fmla="*/ 0 h 92"/>
                <a:gd name="T46" fmla="*/ 2147483646 w 12"/>
                <a:gd name="T47" fmla="*/ 0 h 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
                <a:gd name="T73" fmla="*/ 0 h 92"/>
                <a:gd name="T74" fmla="*/ 12 w 12"/>
                <a:gd name="T75" fmla="*/ 92 h 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 h="92">
                  <a:moveTo>
                    <a:pt x="10" y="0"/>
                  </a:moveTo>
                  <a:lnTo>
                    <a:pt x="10" y="0"/>
                  </a:lnTo>
                  <a:lnTo>
                    <a:pt x="12" y="16"/>
                  </a:lnTo>
                  <a:lnTo>
                    <a:pt x="12" y="34"/>
                  </a:lnTo>
                  <a:lnTo>
                    <a:pt x="10" y="52"/>
                  </a:lnTo>
                  <a:lnTo>
                    <a:pt x="6" y="68"/>
                  </a:lnTo>
                  <a:lnTo>
                    <a:pt x="4" y="74"/>
                  </a:lnTo>
                  <a:lnTo>
                    <a:pt x="4" y="80"/>
                  </a:lnTo>
                  <a:lnTo>
                    <a:pt x="4" y="86"/>
                  </a:lnTo>
                  <a:lnTo>
                    <a:pt x="4" y="92"/>
                  </a:lnTo>
                  <a:lnTo>
                    <a:pt x="2" y="92"/>
                  </a:lnTo>
                  <a:lnTo>
                    <a:pt x="0" y="80"/>
                  </a:lnTo>
                  <a:lnTo>
                    <a:pt x="2" y="68"/>
                  </a:lnTo>
                  <a:lnTo>
                    <a:pt x="6" y="46"/>
                  </a:lnTo>
                  <a:lnTo>
                    <a:pt x="10" y="24"/>
                  </a:lnTo>
                  <a:lnTo>
                    <a:pt x="10" y="14"/>
                  </a:lnTo>
                  <a:lnTo>
                    <a:pt x="8" y="4"/>
                  </a:lnTo>
                  <a:lnTo>
                    <a:pt x="8"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29" name="Freeform 147">
              <a:extLst>
                <a:ext uri="{FF2B5EF4-FFF2-40B4-BE49-F238E27FC236}">
                  <a16:creationId xmlns:a16="http://schemas.microsoft.com/office/drawing/2014/main" id="{65391214-260D-4146-8002-232FB36428DA}"/>
                </a:ext>
              </a:extLst>
            </p:cNvPr>
            <p:cNvSpPr>
              <a:spLocks/>
            </p:cNvSpPr>
            <p:nvPr/>
          </p:nvSpPr>
          <p:spPr bwMode="auto">
            <a:xfrm>
              <a:off x="5000625" y="3128963"/>
              <a:ext cx="22225" cy="47625"/>
            </a:xfrm>
            <a:custGeom>
              <a:avLst/>
              <a:gdLst>
                <a:gd name="T0" fmla="*/ 2147483646 w 14"/>
                <a:gd name="T1" fmla="*/ 0 h 30"/>
                <a:gd name="T2" fmla="*/ 2147483646 w 14"/>
                <a:gd name="T3" fmla="*/ 0 h 30"/>
                <a:gd name="T4" fmla="*/ 2147483646 w 14"/>
                <a:gd name="T5" fmla="*/ 2147483646 h 30"/>
                <a:gd name="T6" fmla="*/ 2147483646 w 14"/>
                <a:gd name="T7" fmla="*/ 2147483646 h 30"/>
                <a:gd name="T8" fmla="*/ 2147483646 w 14"/>
                <a:gd name="T9" fmla="*/ 2147483646 h 30"/>
                <a:gd name="T10" fmla="*/ 2147483646 w 14"/>
                <a:gd name="T11" fmla="*/ 2147483646 h 30"/>
                <a:gd name="T12" fmla="*/ 2147483646 w 14"/>
                <a:gd name="T13" fmla="*/ 2147483646 h 30"/>
                <a:gd name="T14" fmla="*/ 2147483646 w 14"/>
                <a:gd name="T15" fmla="*/ 2147483646 h 30"/>
                <a:gd name="T16" fmla="*/ 2147483646 w 14"/>
                <a:gd name="T17" fmla="*/ 2147483646 h 30"/>
                <a:gd name="T18" fmla="*/ 2147483646 w 14"/>
                <a:gd name="T19" fmla="*/ 2147483646 h 30"/>
                <a:gd name="T20" fmla="*/ 2147483646 w 14"/>
                <a:gd name="T21" fmla="*/ 2147483646 h 30"/>
                <a:gd name="T22" fmla="*/ 2147483646 w 14"/>
                <a:gd name="T23" fmla="*/ 2147483646 h 30"/>
                <a:gd name="T24" fmla="*/ 2147483646 w 14"/>
                <a:gd name="T25" fmla="*/ 2147483646 h 30"/>
                <a:gd name="T26" fmla="*/ 0 w 14"/>
                <a:gd name="T27" fmla="*/ 0 h 30"/>
                <a:gd name="T28" fmla="*/ 2147483646 w 14"/>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30"/>
                <a:gd name="T47" fmla="*/ 14 w 14"/>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30">
                  <a:moveTo>
                    <a:pt x="2" y="0"/>
                  </a:moveTo>
                  <a:lnTo>
                    <a:pt x="2" y="0"/>
                  </a:lnTo>
                  <a:lnTo>
                    <a:pt x="4" y="8"/>
                  </a:lnTo>
                  <a:lnTo>
                    <a:pt x="8" y="16"/>
                  </a:lnTo>
                  <a:lnTo>
                    <a:pt x="12" y="22"/>
                  </a:lnTo>
                  <a:lnTo>
                    <a:pt x="14" y="30"/>
                  </a:lnTo>
                  <a:lnTo>
                    <a:pt x="12" y="30"/>
                  </a:lnTo>
                  <a:lnTo>
                    <a:pt x="10" y="28"/>
                  </a:lnTo>
                  <a:lnTo>
                    <a:pt x="10" y="24"/>
                  </a:lnTo>
                  <a:lnTo>
                    <a:pt x="4" y="14"/>
                  </a:lnTo>
                  <a:lnTo>
                    <a:pt x="2" y="8"/>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0" name="Freeform 148">
              <a:extLst>
                <a:ext uri="{FF2B5EF4-FFF2-40B4-BE49-F238E27FC236}">
                  <a16:creationId xmlns:a16="http://schemas.microsoft.com/office/drawing/2014/main" id="{2579FA67-CDC4-459C-B8CB-10C69AD1C00B}"/>
                </a:ext>
              </a:extLst>
            </p:cNvPr>
            <p:cNvSpPr>
              <a:spLocks/>
            </p:cNvSpPr>
            <p:nvPr/>
          </p:nvSpPr>
          <p:spPr bwMode="auto">
            <a:xfrm>
              <a:off x="4429125" y="3151188"/>
              <a:ext cx="41275" cy="107950"/>
            </a:xfrm>
            <a:custGeom>
              <a:avLst/>
              <a:gdLst>
                <a:gd name="T0" fmla="*/ 2147483646 w 26"/>
                <a:gd name="T1" fmla="*/ 0 h 68"/>
                <a:gd name="T2" fmla="*/ 2147483646 w 26"/>
                <a:gd name="T3" fmla="*/ 0 h 68"/>
                <a:gd name="T4" fmla="*/ 2147483646 w 26"/>
                <a:gd name="T5" fmla="*/ 2147483646 h 68"/>
                <a:gd name="T6" fmla="*/ 2147483646 w 26"/>
                <a:gd name="T7" fmla="*/ 2147483646 h 68"/>
                <a:gd name="T8" fmla="*/ 2147483646 w 26"/>
                <a:gd name="T9" fmla="*/ 2147483646 h 68"/>
                <a:gd name="T10" fmla="*/ 2147483646 w 26"/>
                <a:gd name="T11" fmla="*/ 2147483646 h 68"/>
                <a:gd name="T12" fmla="*/ 2147483646 w 26"/>
                <a:gd name="T13" fmla="*/ 2147483646 h 68"/>
                <a:gd name="T14" fmla="*/ 2147483646 w 26"/>
                <a:gd name="T15" fmla="*/ 2147483646 h 68"/>
                <a:gd name="T16" fmla="*/ 2147483646 w 26"/>
                <a:gd name="T17" fmla="*/ 2147483646 h 68"/>
                <a:gd name="T18" fmla="*/ 2147483646 w 26"/>
                <a:gd name="T19" fmla="*/ 2147483646 h 68"/>
                <a:gd name="T20" fmla="*/ 2147483646 w 26"/>
                <a:gd name="T21" fmla="*/ 2147483646 h 68"/>
                <a:gd name="T22" fmla="*/ 2147483646 w 26"/>
                <a:gd name="T23" fmla="*/ 2147483646 h 68"/>
                <a:gd name="T24" fmla="*/ 2147483646 w 26"/>
                <a:gd name="T25" fmla="*/ 2147483646 h 68"/>
                <a:gd name="T26" fmla="*/ 2147483646 w 26"/>
                <a:gd name="T27" fmla="*/ 2147483646 h 68"/>
                <a:gd name="T28" fmla="*/ 0 w 26"/>
                <a:gd name="T29" fmla="*/ 2147483646 h 68"/>
                <a:gd name="T30" fmla="*/ 2147483646 w 26"/>
                <a:gd name="T31" fmla="*/ 2147483646 h 68"/>
                <a:gd name="T32" fmla="*/ 2147483646 w 26"/>
                <a:gd name="T33" fmla="*/ 2147483646 h 68"/>
                <a:gd name="T34" fmla="*/ 2147483646 w 26"/>
                <a:gd name="T35" fmla="*/ 2147483646 h 68"/>
                <a:gd name="T36" fmla="*/ 2147483646 w 26"/>
                <a:gd name="T37" fmla="*/ 2147483646 h 68"/>
                <a:gd name="T38" fmla="*/ 2147483646 w 26"/>
                <a:gd name="T39" fmla="*/ 2147483646 h 68"/>
                <a:gd name="T40" fmla="*/ 2147483646 w 26"/>
                <a:gd name="T41" fmla="*/ 0 h 68"/>
                <a:gd name="T42" fmla="*/ 2147483646 w 26"/>
                <a:gd name="T43" fmla="*/ 0 h 6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68"/>
                <a:gd name="T68" fmla="*/ 26 w 26"/>
                <a:gd name="T69" fmla="*/ 68 h 6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68">
                  <a:moveTo>
                    <a:pt x="26" y="0"/>
                  </a:moveTo>
                  <a:lnTo>
                    <a:pt x="26" y="0"/>
                  </a:lnTo>
                  <a:lnTo>
                    <a:pt x="26" y="10"/>
                  </a:lnTo>
                  <a:lnTo>
                    <a:pt x="24" y="18"/>
                  </a:lnTo>
                  <a:lnTo>
                    <a:pt x="14" y="34"/>
                  </a:lnTo>
                  <a:lnTo>
                    <a:pt x="10" y="40"/>
                  </a:lnTo>
                  <a:lnTo>
                    <a:pt x="6" y="50"/>
                  </a:lnTo>
                  <a:lnTo>
                    <a:pt x="4" y="58"/>
                  </a:lnTo>
                  <a:lnTo>
                    <a:pt x="6" y="68"/>
                  </a:lnTo>
                  <a:lnTo>
                    <a:pt x="4" y="68"/>
                  </a:lnTo>
                  <a:lnTo>
                    <a:pt x="2" y="64"/>
                  </a:lnTo>
                  <a:lnTo>
                    <a:pt x="0" y="58"/>
                  </a:lnTo>
                  <a:lnTo>
                    <a:pt x="2" y="48"/>
                  </a:lnTo>
                  <a:lnTo>
                    <a:pt x="8" y="36"/>
                  </a:lnTo>
                  <a:lnTo>
                    <a:pt x="14" y="24"/>
                  </a:lnTo>
                  <a:lnTo>
                    <a:pt x="20" y="14"/>
                  </a:lnTo>
                  <a:lnTo>
                    <a:pt x="24"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1" name="Freeform 150">
              <a:extLst>
                <a:ext uri="{FF2B5EF4-FFF2-40B4-BE49-F238E27FC236}">
                  <a16:creationId xmlns:a16="http://schemas.microsoft.com/office/drawing/2014/main" id="{8685B27F-B37C-41D0-BA34-021B39A9F7DD}"/>
                </a:ext>
              </a:extLst>
            </p:cNvPr>
            <p:cNvSpPr>
              <a:spLocks/>
            </p:cNvSpPr>
            <p:nvPr/>
          </p:nvSpPr>
          <p:spPr bwMode="auto">
            <a:xfrm>
              <a:off x="4895850" y="3179763"/>
              <a:ext cx="9525" cy="34925"/>
            </a:xfrm>
            <a:custGeom>
              <a:avLst/>
              <a:gdLst>
                <a:gd name="T0" fmla="*/ 2147483646 w 6"/>
                <a:gd name="T1" fmla="*/ 2147483646 h 22"/>
                <a:gd name="T2" fmla="*/ 2147483646 w 6"/>
                <a:gd name="T3" fmla="*/ 2147483646 h 22"/>
                <a:gd name="T4" fmla="*/ 2147483646 w 6"/>
                <a:gd name="T5" fmla="*/ 2147483646 h 22"/>
                <a:gd name="T6" fmla="*/ 2147483646 w 6"/>
                <a:gd name="T7" fmla="*/ 2147483646 h 22"/>
                <a:gd name="T8" fmla="*/ 2147483646 w 6"/>
                <a:gd name="T9" fmla="*/ 2147483646 h 22"/>
                <a:gd name="T10" fmla="*/ 2147483646 w 6"/>
                <a:gd name="T11" fmla="*/ 2147483646 h 22"/>
                <a:gd name="T12" fmla="*/ 2147483646 w 6"/>
                <a:gd name="T13" fmla="*/ 2147483646 h 22"/>
                <a:gd name="T14" fmla="*/ 2147483646 w 6"/>
                <a:gd name="T15" fmla="*/ 2147483646 h 22"/>
                <a:gd name="T16" fmla="*/ 0 w 6"/>
                <a:gd name="T17" fmla="*/ 2147483646 h 22"/>
                <a:gd name="T18" fmla="*/ 2147483646 w 6"/>
                <a:gd name="T19" fmla="*/ 2147483646 h 22"/>
                <a:gd name="T20" fmla="*/ 2147483646 w 6"/>
                <a:gd name="T21" fmla="*/ 0 h 22"/>
                <a:gd name="T22" fmla="*/ 2147483646 w 6"/>
                <a:gd name="T23" fmla="*/ 0 h 22"/>
                <a:gd name="T24" fmla="*/ 2147483646 w 6"/>
                <a:gd name="T25" fmla="*/ 2147483646 h 22"/>
                <a:gd name="T26" fmla="*/ 2147483646 w 6"/>
                <a:gd name="T27" fmla="*/ 2147483646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22"/>
                <a:gd name="T44" fmla="*/ 6 w 6"/>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22">
                  <a:moveTo>
                    <a:pt x="6" y="2"/>
                  </a:moveTo>
                  <a:lnTo>
                    <a:pt x="6" y="2"/>
                  </a:lnTo>
                  <a:lnTo>
                    <a:pt x="4" y="12"/>
                  </a:lnTo>
                  <a:lnTo>
                    <a:pt x="6" y="20"/>
                  </a:lnTo>
                  <a:lnTo>
                    <a:pt x="4" y="22"/>
                  </a:lnTo>
                  <a:lnTo>
                    <a:pt x="2" y="20"/>
                  </a:lnTo>
                  <a:lnTo>
                    <a:pt x="0" y="10"/>
                  </a:lnTo>
                  <a:lnTo>
                    <a:pt x="2" y="6"/>
                  </a:lnTo>
                  <a:lnTo>
                    <a:pt x="2"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2" name="Freeform 152">
              <a:extLst>
                <a:ext uri="{FF2B5EF4-FFF2-40B4-BE49-F238E27FC236}">
                  <a16:creationId xmlns:a16="http://schemas.microsoft.com/office/drawing/2014/main" id="{F6704BBE-DA2D-4558-BF40-E994DFCB66DA}"/>
                </a:ext>
              </a:extLst>
            </p:cNvPr>
            <p:cNvSpPr>
              <a:spLocks/>
            </p:cNvSpPr>
            <p:nvPr/>
          </p:nvSpPr>
          <p:spPr bwMode="auto">
            <a:xfrm>
              <a:off x="4905375" y="3189288"/>
              <a:ext cx="44450" cy="98425"/>
            </a:xfrm>
            <a:custGeom>
              <a:avLst/>
              <a:gdLst>
                <a:gd name="T0" fmla="*/ 2147483646 w 28"/>
                <a:gd name="T1" fmla="*/ 0 h 62"/>
                <a:gd name="T2" fmla="*/ 2147483646 w 28"/>
                <a:gd name="T3" fmla="*/ 0 h 62"/>
                <a:gd name="T4" fmla="*/ 2147483646 w 28"/>
                <a:gd name="T5" fmla="*/ 2147483646 h 62"/>
                <a:gd name="T6" fmla="*/ 2147483646 w 28"/>
                <a:gd name="T7" fmla="*/ 2147483646 h 62"/>
                <a:gd name="T8" fmla="*/ 2147483646 w 28"/>
                <a:gd name="T9" fmla="*/ 2147483646 h 62"/>
                <a:gd name="T10" fmla="*/ 2147483646 w 28"/>
                <a:gd name="T11" fmla="*/ 2147483646 h 62"/>
                <a:gd name="T12" fmla="*/ 2147483646 w 28"/>
                <a:gd name="T13" fmla="*/ 2147483646 h 62"/>
                <a:gd name="T14" fmla="*/ 2147483646 w 28"/>
                <a:gd name="T15" fmla="*/ 2147483646 h 62"/>
                <a:gd name="T16" fmla="*/ 2147483646 w 28"/>
                <a:gd name="T17" fmla="*/ 2147483646 h 62"/>
                <a:gd name="T18" fmla="*/ 2147483646 w 28"/>
                <a:gd name="T19" fmla="*/ 2147483646 h 62"/>
                <a:gd name="T20" fmla="*/ 2147483646 w 28"/>
                <a:gd name="T21" fmla="*/ 2147483646 h 62"/>
                <a:gd name="T22" fmla="*/ 2147483646 w 28"/>
                <a:gd name="T23" fmla="*/ 2147483646 h 62"/>
                <a:gd name="T24" fmla="*/ 2147483646 w 28"/>
                <a:gd name="T25" fmla="*/ 2147483646 h 62"/>
                <a:gd name="T26" fmla="*/ 2147483646 w 28"/>
                <a:gd name="T27" fmla="*/ 2147483646 h 62"/>
                <a:gd name="T28" fmla="*/ 0 w 28"/>
                <a:gd name="T29" fmla="*/ 2147483646 h 62"/>
                <a:gd name="T30" fmla="*/ 2147483646 w 28"/>
                <a:gd name="T31" fmla="*/ 2147483646 h 62"/>
                <a:gd name="T32" fmla="*/ 2147483646 w 28"/>
                <a:gd name="T33" fmla="*/ 2147483646 h 62"/>
                <a:gd name="T34" fmla="*/ 2147483646 w 28"/>
                <a:gd name="T35" fmla="*/ 2147483646 h 62"/>
                <a:gd name="T36" fmla="*/ 2147483646 w 28"/>
                <a:gd name="T37" fmla="*/ 2147483646 h 62"/>
                <a:gd name="T38" fmla="*/ 2147483646 w 28"/>
                <a:gd name="T39" fmla="*/ 2147483646 h 62"/>
                <a:gd name="T40" fmla="*/ 2147483646 w 28"/>
                <a:gd name="T41" fmla="*/ 0 h 62"/>
                <a:gd name="T42" fmla="*/ 2147483646 w 28"/>
                <a:gd name="T43" fmla="*/ 0 h 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8"/>
                <a:gd name="T67" fmla="*/ 0 h 62"/>
                <a:gd name="T68" fmla="*/ 28 w 28"/>
                <a:gd name="T69" fmla="*/ 62 h 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8" h="62">
                  <a:moveTo>
                    <a:pt x="28" y="0"/>
                  </a:moveTo>
                  <a:lnTo>
                    <a:pt x="28" y="0"/>
                  </a:lnTo>
                  <a:lnTo>
                    <a:pt x="18" y="10"/>
                  </a:lnTo>
                  <a:lnTo>
                    <a:pt x="10" y="22"/>
                  </a:lnTo>
                  <a:lnTo>
                    <a:pt x="6" y="36"/>
                  </a:lnTo>
                  <a:lnTo>
                    <a:pt x="6" y="50"/>
                  </a:lnTo>
                  <a:lnTo>
                    <a:pt x="8" y="54"/>
                  </a:lnTo>
                  <a:lnTo>
                    <a:pt x="10" y="56"/>
                  </a:lnTo>
                  <a:lnTo>
                    <a:pt x="12" y="60"/>
                  </a:lnTo>
                  <a:lnTo>
                    <a:pt x="10" y="62"/>
                  </a:lnTo>
                  <a:lnTo>
                    <a:pt x="4" y="56"/>
                  </a:lnTo>
                  <a:lnTo>
                    <a:pt x="2" y="48"/>
                  </a:lnTo>
                  <a:lnTo>
                    <a:pt x="0" y="40"/>
                  </a:lnTo>
                  <a:lnTo>
                    <a:pt x="2" y="34"/>
                  </a:lnTo>
                  <a:lnTo>
                    <a:pt x="6" y="24"/>
                  </a:lnTo>
                  <a:lnTo>
                    <a:pt x="10" y="14"/>
                  </a:lnTo>
                  <a:lnTo>
                    <a:pt x="16" y="6"/>
                  </a:lnTo>
                  <a:lnTo>
                    <a:pt x="24" y="0"/>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3" name="Freeform 153">
              <a:extLst>
                <a:ext uri="{FF2B5EF4-FFF2-40B4-BE49-F238E27FC236}">
                  <a16:creationId xmlns:a16="http://schemas.microsoft.com/office/drawing/2014/main" id="{3F4108F5-C8EA-496C-B5D9-85583C68FCF7}"/>
                </a:ext>
              </a:extLst>
            </p:cNvPr>
            <p:cNvSpPr>
              <a:spLocks/>
            </p:cNvSpPr>
            <p:nvPr/>
          </p:nvSpPr>
          <p:spPr bwMode="auto">
            <a:xfrm>
              <a:off x="4987925" y="3189288"/>
              <a:ext cx="15875" cy="6350"/>
            </a:xfrm>
            <a:custGeom>
              <a:avLst/>
              <a:gdLst>
                <a:gd name="T0" fmla="*/ 2147483646 w 10"/>
                <a:gd name="T1" fmla="*/ 2147483646 h 4"/>
                <a:gd name="T2" fmla="*/ 2147483646 w 10"/>
                <a:gd name="T3" fmla="*/ 2147483646 h 4"/>
                <a:gd name="T4" fmla="*/ 2147483646 w 10"/>
                <a:gd name="T5" fmla="*/ 2147483646 h 4"/>
                <a:gd name="T6" fmla="*/ 2147483646 w 10"/>
                <a:gd name="T7" fmla="*/ 2147483646 h 4"/>
                <a:gd name="T8" fmla="*/ 2147483646 w 10"/>
                <a:gd name="T9" fmla="*/ 2147483646 h 4"/>
                <a:gd name="T10" fmla="*/ 2147483646 w 10"/>
                <a:gd name="T11" fmla="*/ 2147483646 h 4"/>
                <a:gd name="T12" fmla="*/ 0 w 10"/>
                <a:gd name="T13" fmla="*/ 2147483646 h 4"/>
                <a:gd name="T14" fmla="*/ 0 w 10"/>
                <a:gd name="T15" fmla="*/ 2147483646 h 4"/>
                <a:gd name="T16" fmla="*/ 2147483646 w 10"/>
                <a:gd name="T17" fmla="*/ 0 h 4"/>
                <a:gd name="T18" fmla="*/ 2147483646 w 10"/>
                <a:gd name="T19" fmla="*/ 0 h 4"/>
                <a:gd name="T20" fmla="*/ 2147483646 w 10"/>
                <a:gd name="T21" fmla="*/ 2147483646 h 4"/>
                <a:gd name="T22" fmla="*/ 2147483646 w 10"/>
                <a:gd name="T23" fmla="*/ 2147483646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
                <a:gd name="T38" fmla="*/ 10 w 10"/>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
                  <a:moveTo>
                    <a:pt x="10" y="2"/>
                  </a:moveTo>
                  <a:lnTo>
                    <a:pt x="10" y="2"/>
                  </a:lnTo>
                  <a:lnTo>
                    <a:pt x="10" y="4"/>
                  </a:lnTo>
                  <a:lnTo>
                    <a:pt x="6" y="4"/>
                  </a:lnTo>
                  <a:lnTo>
                    <a:pt x="0" y="2"/>
                  </a:lnTo>
                  <a:lnTo>
                    <a:pt x="2" y="0"/>
                  </a:lnTo>
                  <a:lnTo>
                    <a:pt x="6" y="0"/>
                  </a:lnTo>
                  <a:lnTo>
                    <a:pt x="1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4" name="Freeform 154">
              <a:extLst>
                <a:ext uri="{FF2B5EF4-FFF2-40B4-BE49-F238E27FC236}">
                  <a16:creationId xmlns:a16="http://schemas.microsoft.com/office/drawing/2014/main" id="{30B5748A-F280-4DB7-B73C-8771597C623F}"/>
                </a:ext>
              </a:extLst>
            </p:cNvPr>
            <p:cNvSpPr>
              <a:spLocks/>
            </p:cNvSpPr>
            <p:nvPr/>
          </p:nvSpPr>
          <p:spPr bwMode="auto">
            <a:xfrm>
              <a:off x="5019675" y="3189288"/>
              <a:ext cx="34925" cy="88900"/>
            </a:xfrm>
            <a:custGeom>
              <a:avLst/>
              <a:gdLst>
                <a:gd name="T0" fmla="*/ 2147483646 w 22"/>
                <a:gd name="T1" fmla="*/ 2147483646 h 56"/>
                <a:gd name="T2" fmla="*/ 2147483646 w 22"/>
                <a:gd name="T3" fmla="*/ 2147483646 h 56"/>
                <a:gd name="T4" fmla="*/ 2147483646 w 22"/>
                <a:gd name="T5" fmla="*/ 2147483646 h 56"/>
                <a:gd name="T6" fmla="*/ 2147483646 w 22"/>
                <a:gd name="T7" fmla="*/ 2147483646 h 56"/>
                <a:gd name="T8" fmla="*/ 2147483646 w 22"/>
                <a:gd name="T9" fmla="*/ 2147483646 h 56"/>
                <a:gd name="T10" fmla="*/ 2147483646 w 22"/>
                <a:gd name="T11" fmla="*/ 2147483646 h 56"/>
                <a:gd name="T12" fmla="*/ 2147483646 w 22"/>
                <a:gd name="T13" fmla="*/ 2147483646 h 56"/>
                <a:gd name="T14" fmla="*/ 2147483646 w 22"/>
                <a:gd name="T15" fmla="*/ 2147483646 h 56"/>
                <a:gd name="T16" fmla="*/ 2147483646 w 22"/>
                <a:gd name="T17" fmla="*/ 2147483646 h 56"/>
                <a:gd name="T18" fmla="*/ 2147483646 w 22"/>
                <a:gd name="T19" fmla="*/ 2147483646 h 56"/>
                <a:gd name="T20" fmla="*/ 2147483646 w 22"/>
                <a:gd name="T21" fmla="*/ 2147483646 h 56"/>
                <a:gd name="T22" fmla="*/ 2147483646 w 22"/>
                <a:gd name="T23" fmla="*/ 2147483646 h 56"/>
                <a:gd name="T24" fmla="*/ 2147483646 w 22"/>
                <a:gd name="T25" fmla="*/ 2147483646 h 56"/>
                <a:gd name="T26" fmla="*/ 2147483646 w 22"/>
                <a:gd name="T27" fmla="*/ 2147483646 h 56"/>
                <a:gd name="T28" fmla="*/ 2147483646 w 22"/>
                <a:gd name="T29" fmla="*/ 2147483646 h 56"/>
                <a:gd name="T30" fmla="*/ 2147483646 w 22"/>
                <a:gd name="T31" fmla="*/ 2147483646 h 56"/>
                <a:gd name="T32" fmla="*/ 2147483646 w 22"/>
                <a:gd name="T33" fmla="*/ 2147483646 h 56"/>
                <a:gd name="T34" fmla="*/ 2147483646 w 22"/>
                <a:gd name="T35" fmla="*/ 2147483646 h 56"/>
                <a:gd name="T36" fmla="*/ 2147483646 w 22"/>
                <a:gd name="T37" fmla="*/ 2147483646 h 56"/>
                <a:gd name="T38" fmla="*/ 2147483646 w 22"/>
                <a:gd name="T39" fmla="*/ 2147483646 h 56"/>
                <a:gd name="T40" fmla="*/ 2147483646 w 22"/>
                <a:gd name="T41" fmla="*/ 2147483646 h 56"/>
                <a:gd name="T42" fmla="*/ 0 w 22"/>
                <a:gd name="T43" fmla="*/ 2147483646 h 56"/>
                <a:gd name="T44" fmla="*/ 0 w 22"/>
                <a:gd name="T45" fmla="*/ 2147483646 h 56"/>
                <a:gd name="T46" fmla="*/ 0 w 22"/>
                <a:gd name="T47" fmla="*/ 2147483646 h 56"/>
                <a:gd name="T48" fmla="*/ 2147483646 w 22"/>
                <a:gd name="T49" fmla="*/ 0 h 56"/>
                <a:gd name="T50" fmla="*/ 2147483646 w 22"/>
                <a:gd name="T51" fmla="*/ 0 h 56"/>
                <a:gd name="T52" fmla="*/ 2147483646 w 22"/>
                <a:gd name="T53" fmla="*/ 2147483646 h 56"/>
                <a:gd name="T54" fmla="*/ 2147483646 w 22"/>
                <a:gd name="T55" fmla="*/ 2147483646 h 56"/>
                <a:gd name="T56" fmla="*/ 2147483646 w 22"/>
                <a:gd name="T57" fmla="*/ 2147483646 h 56"/>
                <a:gd name="T58" fmla="*/ 2147483646 w 22"/>
                <a:gd name="T59" fmla="*/ 2147483646 h 56"/>
                <a:gd name="T60" fmla="*/ 2147483646 w 22"/>
                <a:gd name="T61" fmla="*/ 2147483646 h 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
                <a:gd name="T94" fmla="*/ 0 h 56"/>
                <a:gd name="T95" fmla="*/ 22 w 22"/>
                <a:gd name="T96" fmla="*/ 56 h 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 h="56">
                  <a:moveTo>
                    <a:pt x="20" y="12"/>
                  </a:moveTo>
                  <a:lnTo>
                    <a:pt x="20" y="12"/>
                  </a:lnTo>
                  <a:lnTo>
                    <a:pt x="20" y="20"/>
                  </a:lnTo>
                  <a:lnTo>
                    <a:pt x="22" y="30"/>
                  </a:lnTo>
                  <a:lnTo>
                    <a:pt x="20" y="40"/>
                  </a:lnTo>
                  <a:lnTo>
                    <a:pt x="14" y="48"/>
                  </a:lnTo>
                  <a:lnTo>
                    <a:pt x="8" y="54"/>
                  </a:lnTo>
                  <a:lnTo>
                    <a:pt x="6" y="56"/>
                  </a:lnTo>
                  <a:lnTo>
                    <a:pt x="2" y="56"/>
                  </a:lnTo>
                  <a:lnTo>
                    <a:pt x="10" y="46"/>
                  </a:lnTo>
                  <a:lnTo>
                    <a:pt x="14" y="38"/>
                  </a:lnTo>
                  <a:lnTo>
                    <a:pt x="16" y="28"/>
                  </a:lnTo>
                  <a:lnTo>
                    <a:pt x="16" y="20"/>
                  </a:lnTo>
                  <a:lnTo>
                    <a:pt x="14" y="10"/>
                  </a:lnTo>
                  <a:lnTo>
                    <a:pt x="10" y="8"/>
                  </a:lnTo>
                  <a:lnTo>
                    <a:pt x="6" y="6"/>
                  </a:lnTo>
                  <a:lnTo>
                    <a:pt x="4" y="4"/>
                  </a:lnTo>
                  <a:lnTo>
                    <a:pt x="0" y="2"/>
                  </a:lnTo>
                  <a:lnTo>
                    <a:pt x="2" y="0"/>
                  </a:lnTo>
                  <a:lnTo>
                    <a:pt x="6" y="2"/>
                  </a:lnTo>
                  <a:lnTo>
                    <a:pt x="12" y="4"/>
                  </a:lnTo>
                  <a:lnTo>
                    <a:pt x="16" y="8"/>
                  </a:lnTo>
                  <a:lnTo>
                    <a:pt x="2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5" name="Freeform 156">
              <a:extLst>
                <a:ext uri="{FF2B5EF4-FFF2-40B4-BE49-F238E27FC236}">
                  <a16:creationId xmlns:a16="http://schemas.microsoft.com/office/drawing/2014/main" id="{88144FF1-CCFE-4648-8D4C-F97D972A561D}"/>
                </a:ext>
              </a:extLst>
            </p:cNvPr>
            <p:cNvSpPr>
              <a:spLocks/>
            </p:cNvSpPr>
            <p:nvPr/>
          </p:nvSpPr>
          <p:spPr bwMode="auto">
            <a:xfrm>
              <a:off x="4930775" y="3230563"/>
              <a:ext cx="88900" cy="44450"/>
            </a:xfrm>
            <a:custGeom>
              <a:avLst/>
              <a:gdLst>
                <a:gd name="T0" fmla="*/ 2147483646 w 56"/>
                <a:gd name="T1" fmla="*/ 2147483646 h 28"/>
                <a:gd name="T2" fmla="*/ 2147483646 w 56"/>
                <a:gd name="T3" fmla="*/ 2147483646 h 28"/>
                <a:gd name="T4" fmla="*/ 2147483646 w 56"/>
                <a:gd name="T5" fmla="*/ 2147483646 h 28"/>
                <a:gd name="T6" fmla="*/ 2147483646 w 56"/>
                <a:gd name="T7" fmla="*/ 2147483646 h 28"/>
                <a:gd name="T8" fmla="*/ 2147483646 w 56"/>
                <a:gd name="T9" fmla="*/ 2147483646 h 28"/>
                <a:gd name="T10" fmla="*/ 2147483646 w 56"/>
                <a:gd name="T11" fmla="*/ 2147483646 h 28"/>
                <a:gd name="T12" fmla="*/ 2147483646 w 56"/>
                <a:gd name="T13" fmla="*/ 2147483646 h 28"/>
                <a:gd name="T14" fmla="*/ 2147483646 w 56"/>
                <a:gd name="T15" fmla="*/ 2147483646 h 28"/>
                <a:gd name="T16" fmla="*/ 2147483646 w 56"/>
                <a:gd name="T17" fmla="*/ 2147483646 h 28"/>
                <a:gd name="T18" fmla="*/ 2147483646 w 56"/>
                <a:gd name="T19" fmla="*/ 2147483646 h 28"/>
                <a:gd name="T20" fmla="*/ 2147483646 w 56"/>
                <a:gd name="T21" fmla="*/ 2147483646 h 28"/>
                <a:gd name="T22" fmla="*/ 2147483646 w 56"/>
                <a:gd name="T23" fmla="*/ 2147483646 h 28"/>
                <a:gd name="T24" fmla="*/ 0 w 56"/>
                <a:gd name="T25" fmla="*/ 2147483646 h 28"/>
                <a:gd name="T26" fmla="*/ 0 w 56"/>
                <a:gd name="T27" fmla="*/ 2147483646 h 28"/>
                <a:gd name="T28" fmla="*/ 0 w 56"/>
                <a:gd name="T29" fmla="*/ 2147483646 h 28"/>
                <a:gd name="T30" fmla="*/ 2147483646 w 56"/>
                <a:gd name="T31" fmla="*/ 2147483646 h 28"/>
                <a:gd name="T32" fmla="*/ 2147483646 w 56"/>
                <a:gd name="T33" fmla="*/ 2147483646 h 28"/>
                <a:gd name="T34" fmla="*/ 2147483646 w 56"/>
                <a:gd name="T35" fmla="*/ 0 h 28"/>
                <a:gd name="T36" fmla="*/ 2147483646 w 56"/>
                <a:gd name="T37" fmla="*/ 0 h 28"/>
                <a:gd name="T38" fmla="*/ 2147483646 w 56"/>
                <a:gd name="T39" fmla="*/ 2147483646 h 28"/>
                <a:gd name="T40" fmla="*/ 2147483646 w 56"/>
                <a:gd name="T41" fmla="*/ 2147483646 h 28"/>
                <a:gd name="T42" fmla="*/ 2147483646 w 56"/>
                <a:gd name="T43" fmla="*/ 2147483646 h 28"/>
                <a:gd name="T44" fmla="*/ 2147483646 w 56"/>
                <a:gd name="T45" fmla="*/ 2147483646 h 28"/>
                <a:gd name="T46" fmla="*/ 2147483646 w 56"/>
                <a:gd name="T47" fmla="*/ 2147483646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
                <a:gd name="T73" fmla="*/ 0 h 28"/>
                <a:gd name="T74" fmla="*/ 56 w 56"/>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 h="28">
                  <a:moveTo>
                    <a:pt x="56" y="6"/>
                  </a:moveTo>
                  <a:lnTo>
                    <a:pt x="56" y="8"/>
                  </a:lnTo>
                  <a:lnTo>
                    <a:pt x="46" y="6"/>
                  </a:lnTo>
                  <a:lnTo>
                    <a:pt x="34" y="6"/>
                  </a:lnTo>
                  <a:lnTo>
                    <a:pt x="24" y="8"/>
                  </a:lnTo>
                  <a:lnTo>
                    <a:pt x="16" y="12"/>
                  </a:lnTo>
                  <a:lnTo>
                    <a:pt x="8" y="18"/>
                  </a:lnTo>
                  <a:lnTo>
                    <a:pt x="2" y="28"/>
                  </a:lnTo>
                  <a:lnTo>
                    <a:pt x="0" y="26"/>
                  </a:lnTo>
                  <a:lnTo>
                    <a:pt x="0" y="22"/>
                  </a:lnTo>
                  <a:lnTo>
                    <a:pt x="10" y="12"/>
                  </a:lnTo>
                  <a:lnTo>
                    <a:pt x="22" y="4"/>
                  </a:lnTo>
                  <a:lnTo>
                    <a:pt x="34" y="0"/>
                  </a:lnTo>
                  <a:lnTo>
                    <a:pt x="40" y="0"/>
                  </a:lnTo>
                  <a:lnTo>
                    <a:pt x="48" y="2"/>
                  </a:lnTo>
                  <a:lnTo>
                    <a:pt x="52" y="4"/>
                  </a:lnTo>
                  <a:lnTo>
                    <a:pt x="5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6" name="Freeform 157">
              <a:extLst>
                <a:ext uri="{FF2B5EF4-FFF2-40B4-BE49-F238E27FC236}">
                  <a16:creationId xmlns:a16="http://schemas.microsoft.com/office/drawing/2014/main" id="{744CA47F-0130-4C91-B0C7-03C6D9B7276D}"/>
                </a:ext>
              </a:extLst>
            </p:cNvPr>
            <p:cNvSpPr>
              <a:spLocks/>
            </p:cNvSpPr>
            <p:nvPr/>
          </p:nvSpPr>
          <p:spPr bwMode="auto">
            <a:xfrm>
              <a:off x="4448175" y="3252788"/>
              <a:ext cx="123825" cy="25400"/>
            </a:xfrm>
            <a:custGeom>
              <a:avLst/>
              <a:gdLst>
                <a:gd name="T0" fmla="*/ 2147483646 w 78"/>
                <a:gd name="T1" fmla="*/ 2147483646 h 16"/>
                <a:gd name="T2" fmla="*/ 2147483646 w 78"/>
                <a:gd name="T3" fmla="*/ 2147483646 h 16"/>
                <a:gd name="T4" fmla="*/ 2147483646 w 78"/>
                <a:gd name="T5" fmla="*/ 0 h 16"/>
                <a:gd name="T6" fmla="*/ 2147483646 w 78"/>
                <a:gd name="T7" fmla="*/ 0 h 16"/>
                <a:gd name="T8" fmla="*/ 2147483646 w 78"/>
                <a:gd name="T9" fmla="*/ 2147483646 h 16"/>
                <a:gd name="T10" fmla="*/ 2147483646 w 78"/>
                <a:gd name="T11" fmla="*/ 2147483646 h 16"/>
                <a:gd name="T12" fmla="*/ 2147483646 w 78"/>
                <a:gd name="T13" fmla="*/ 2147483646 h 16"/>
                <a:gd name="T14" fmla="*/ 2147483646 w 78"/>
                <a:gd name="T15" fmla="*/ 2147483646 h 16"/>
                <a:gd name="T16" fmla="*/ 2147483646 w 78"/>
                <a:gd name="T17" fmla="*/ 2147483646 h 16"/>
                <a:gd name="T18" fmla="*/ 2147483646 w 78"/>
                <a:gd name="T19" fmla="*/ 2147483646 h 16"/>
                <a:gd name="T20" fmla="*/ 2147483646 w 78"/>
                <a:gd name="T21" fmla="*/ 2147483646 h 16"/>
                <a:gd name="T22" fmla="*/ 2147483646 w 78"/>
                <a:gd name="T23" fmla="*/ 2147483646 h 16"/>
                <a:gd name="T24" fmla="*/ 2147483646 w 78"/>
                <a:gd name="T25" fmla="*/ 2147483646 h 16"/>
                <a:gd name="T26" fmla="*/ 2147483646 w 78"/>
                <a:gd name="T27" fmla="*/ 2147483646 h 16"/>
                <a:gd name="T28" fmla="*/ 2147483646 w 78"/>
                <a:gd name="T29" fmla="*/ 2147483646 h 16"/>
                <a:gd name="T30" fmla="*/ 2147483646 w 78"/>
                <a:gd name="T31" fmla="*/ 2147483646 h 16"/>
                <a:gd name="T32" fmla="*/ 2147483646 w 78"/>
                <a:gd name="T33" fmla="*/ 2147483646 h 16"/>
                <a:gd name="T34" fmla="*/ 2147483646 w 78"/>
                <a:gd name="T35" fmla="*/ 2147483646 h 16"/>
                <a:gd name="T36" fmla="*/ 0 w 78"/>
                <a:gd name="T37" fmla="*/ 2147483646 h 16"/>
                <a:gd name="T38" fmla="*/ 0 w 78"/>
                <a:gd name="T39" fmla="*/ 2147483646 h 16"/>
                <a:gd name="T40" fmla="*/ 0 w 78"/>
                <a:gd name="T41" fmla="*/ 2147483646 h 16"/>
                <a:gd name="T42" fmla="*/ 0 w 78"/>
                <a:gd name="T43" fmla="*/ 2147483646 h 16"/>
                <a:gd name="T44" fmla="*/ 2147483646 w 78"/>
                <a:gd name="T45" fmla="*/ 2147483646 h 16"/>
                <a:gd name="T46" fmla="*/ 2147483646 w 78"/>
                <a:gd name="T47" fmla="*/ 2147483646 h 16"/>
                <a:gd name="T48" fmla="*/ 2147483646 w 78"/>
                <a:gd name="T49" fmla="*/ 2147483646 h 16"/>
                <a:gd name="T50" fmla="*/ 2147483646 w 78"/>
                <a:gd name="T51" fmla="*/ 0 h 16"/>
                <a:gd name="T52" fmla="*/ 2147483646 w 78"/>
                <a:gd name="T53" fmla="*/ 0 h 16"/>
                <a:gd name="T54" fmla="*/ 2147483646 w 78"/>
                <a:gd name="T55" fmla="*/ 2147483646 h 16"/>
                <a:gd name="T56" fmla="*/ 2147483646 w 78"/>
                <a:gd name="T57" fmla="*/ 214748364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
                <a:gd name="T88" fmla="*/ 0 h 16"/>
                <a:gd name="T89" fmla="*/ 78 w 78"/>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 h="16">
                  <a:moveTo>
                    <a:pt x="58" y="2"/>
                  </a:moveTo>
                  <a:lnTo>
                    <a:pt x="58" y="2"/>
                  </a:lnTo>
                  <a:lnTo>
                    <a:pt x="68" y="0"/>
                  </a:lnTo>
                  <a:lnTo>
                    <a:pt x="74" y="0"/>
                  </a:lnTo>
                  <a:lnTo>
                    <a:pt x="78" y="2"/>
                  </a:lnTo>
                  <a:lnTo>
                    <a:pt x="72" y="4"/>
                  </a:lnTo>
                  <a:lnTo>
                    <a:pt x="68" y="6"/>
                  </a:lnTo>
                  <a:lnTo>
                    <a:pt x="62" y="6"/>
                  </a:lnTo>
                  <a:lnTo>
                    <a:pt x="50" y="4"/>
                  </a:lnTo>
                  <a:lnTo>
                    <a:pt x="38" y="4"/>
                  </a:lnTo>
                  <a:lnTo>
                    <a:pt x="14" y="8"/>
                  </a:lnTo>
                  <a:lnTo>
                    <a:pt x="8" y="12"/>
                  </a:lnTo>
                  <a:lnTo>
                    <a:pt x="4" y="14"/>
                  </a:lnTo>
                  <a:lnTo>
                    <a:pt x="2" y="16"/>
                  </a:lnTo>
                  <a:lnTo>
                    <a:pt x="0" y="16"/>
                  </a:lnTo>
                  <a:lnTo>
                    <a:pt x="0" y="12"/>
                  </a:lnTo>
                  <a:lnTo>
                    <a:pt x="4" y="8"/>
                  </a:lnTo>
                  <a:lnTo>
                    <a:pt x="12" y="6"/>
                  </a:lnTo>
                  <a:lnTo>
                    <a:pt x="36" y="0"/>
                  </a:lnTo>
                  <a:lnTo>
                    <a:pt x="48" y="0"/>
                  </a:lnTo>
                  <a:lnTo>
                    <a:pt x="5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7" name="Freeform 158">
              <a:extLst>
                <a:ext uri="{FF2B5EF4-FFF2-40B4-BE49-F238E27FC236}">
                  <a16:creationId xmlns:a16="http://schemas.microsoft.com/office/drawing/2014/main" id="{BB78B33F-C4F0-4BF7-84BB-BFDA0907AC61}"/>
                </a:ext>
              </a:extLst>
            </p:cNvPr>
            <p:cNvSpPr>
              <a:spLocks/>
            </p:cNvSpPr>
            <p:nvPr/>
          </p:nvSpPr>
          <p:spPr bwMode="auto">
            <a:xfrm>
              <a:off x="4552950" y="3265488"/>
              <a:ext cx="38100" cy="88900"/>
            </a:xfrm>
            <a:custGeom>
              <a:avLst/>
              <a:gdLst>
                <a:gd name="T0" fmla="*/ 2147483646 w 24"/>
                <a:gd name="T1" fmla="*/ 2147483646 h 56"/>
                <a:gd name="T2" fmla="*/ 2147483646 w 24"/>
                <a:gd name="T3" fmla="*/ 2147483646 h 56"/>
                <a:gd name="T4" fmla="*/ 2147483646 w 24"/>
                <a:gd name="T5" fmla="*/ 2147483646 h 56"/>
                <a:gd name="T6" fmla="*/ 2147483646 w 24"/>
                <a:gd name="T7" fmla="*/ 2147483646 h 56"/>
                <a:gd name="T8" fmla="*/ 2147483646 w 24"/>
                <a:gd name="T9" fmla="*/ 2147483646 h 56"/>
                <a:gd name="T10" fmla="*/ 2147483646 w 24"/>
                <a:gd name="T11" fmla="*/ 2147483646 h 56"/>
                <a:gd name="T12" fmla="*/ 2147483646 w 24"/>
                <a:gd name="T13" fmla="*/ 2147483646 h 56"/>
                <a:gd name="T14" fmla="*/ 2147483646 w 24"/>
                <a:gd name="T15" fmla="*/ 2147483646 h 56"/>
                <a:gd name="T16" fmla="*/ 2147483646 w 24"/>
                <a:gd name="T17" fmla="*/ 2147483646 h 56"/>
                <a:gd name="T18" fmla="*/ 2147483646 w 24"/>
                <a:gd name="T19" fmla="*/ 2147483646 h 56"/>
                <a:gd name="T20" fmla="*/ 2147483646 w 24"/>
                <a:gd name="T21" fmla="*/ 2147483646 h 56"/>
                <a:gd name="T22" fmla="*/ 0 w 24"/>
                <a:gd name="T23" fmla="*/ 2147483646 h 56"/>
                <a:gd name="T24" fmla="*/ 0 w 24"/>
                <a:gd name="T25" fmla="*/ 2147483646 h 56"/>
                <a:gd name="T26" fmla="*/ 0 w 24"/>
                <a:gd name="T27" fmla="*/ 2147483646 h 56"/>
                <a:gd name="T28" fmla="*/ 2147483646 w 24"/>
                <a:gd name="T29" fmla="*/ 2147483646 h 56"/>
                <a:gd name="T30" fmla="*/ 2147483646 w 24"/>
                <a:gd name="T31" fmla="*/ 2147483646 h 56"/>
                <a:gd name="T32" fmla="*/ 2147483646 w 24"/>
                <a:gd name="T33" fmla="*/ 2147483646 h 56"/>
                <a:gd name="T34" fmla="*/ 2147483646 w 24"/>
                <a:gd name="T35" fmla="*/ 2147483646 h 56"/>
                <a:gd name="T36" fmla="*/ 2147483646 w 24"/>
                <a:gd name="T37" fmla="*/ 2147483646 h 56"/>
                <a:gd name="T38" fmla="*/ 2147483646 w 24"/>
                <a:gd name="T39" fmla="*/ 2147483646 h 56"/>
                <a:gd name="T40" fmla="*/ 2147483646 w 24"/>
                <a:gd name="T41" fmla="*/ 0 h 56"/>
                <a:gd name="T42" fmla="*/ 2147483646 w 24"/>
                <a:gd name="T43" fmla="*/ 0 h 56"/>
                <a:gd name="T44" fmla="*/ 2147483646 w 24"/>
                <a:gd name="T45" fmla="*/ 0 h 56"/>
                <a:gd name="T46" fmla="*/ 2147483646 w 24"/>
                <a:gd name="T47" fmla="*/ 0 h 56"/>
                <a:gd name="T48" fmla="*/ 2147483646 w 24"/>
                <a:gd name="T49" fmla="*/ 2147483646 h 56"/>
                <a:gd name="T50" fmla="*/ 2147483646 w 24"/>
                <a:gd name="T51" fmla="*/ 2147483646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56"/>
                <a:gd name="T80" fmla="*/ 24 w 24"/>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56">
                  <a:moveTo>
                    <a:pt x="20" y="6"/>
                  </a:moveTo>
                  <a:lnTo>
                    <a:pt x="20" y="6"/>
                  </a:lnTo>
                  <a:lnTo>
                    <a:pt x="24" y="30"/>
                  </a:lnTo>
                  <a:lnTo>
                    <a:pt x="24" y="34"/>
                  </a:lnTo>
                  <a:lnTo>
                    <a:pt x="24" y="40"/>
                  </a:lnTo>
                  <a:lnTo>
                    <a:pt x="22" y="46"/>
                  </a:lnTo>
                  <a:lnTo>
                    <a:pt x="18" y="50"/>
                  </a:lnTo>
                  <a:lnTo>
                    <a:pt x="10" y="54"/>
                  </a:lnTo>
                  <a:lnTo>
                    <a:pt x="2" y="56"/>
                  </a:lnTo>
                  <a:lnTo>
                    <a:pt x="0" y="56"/>
                  </a:lnTo>
                  <a:lnTo>
                    <a:pt x="0" y="54"/>
                  </a:lnTo>
                  <a:lnTo>
                    <a:pt x="12" y="48"/>
                  </a:lnTo>
                  <a:lnTo>
                    <a:pt x="16" y="46"/>
                  </a:lnTo>
                  <a:lnTo>
                    <a:pt x="20" y="40"/>
                  </a:lnTo>
                  <a:lnTo>
                    <a:pt x="18" y="20"/>
                  </a:lnTo>
                  <a:lnTo>
                    <a:pt x="16" y="10"/>
                  </a:lnTo>
                  <a:lnTo>
                    <a:pt x="12" y="0"/>
                  </a:lnTo>
                  <a:lnTo>
                    <a:pt x="14" y="0"/>
                  </a:lnTo>
                  <a:lnTo>
                    <a:pt x="16" y="0"/>
                  </a:lnTo>
                  <a:lnTo>
                    <a:pt x="2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8" name="Freeform 159">
              <a:extLst>
                <a:ext uri="{FF2B5EF4-FFF2-40B4-BE49-F238E27FC236}">
                  <a16:creationId xmlns:a16="http://schemas.microsoft.com/office/drawing/2014/main" id="{476A203D-0A6F-4190-9725-D826A9FDCFA1}"/>
                </a:ext>
              </a:extLst>
            </p:cNvPr>
            <p:cNvSpPr>
              <a:spLocks/>
            </p:cNvSpPr>
            <p:nvPr/>
          </p:nvSpPr>
          <p:spPr bwMode="auto">
            <a:xfrm>
              <a:off x="4743450" y="3275013"/>
              <a:ext cx="19050" cy="69850"/>
            </a:xfrm>
            <a:custGeom>
              <a:avLst/>
              <a:gdLst>
                <a:gd name="T0" fmla="*/ 2147483646 w 12"/>
                <a:gd name="T1" fmla="*/ 0 h 44"/>
                <a:gd name="T2" fmla="*/ 2147483646 w 12"/>
                <a:gd name="T3" fmla="*/ 0 h 44"/>
                <a:gd name="T4" fmla="*/ 2147483646 w 12"/>
                <a:gd name="T5" fmla="*/ 2147483646 h 44"/>
                <a:gd name="T6" fmla="*/ 2147483646 w 12"/>
                <a:gd name="T7" fmla="*/ 2147483646 h 44"/>
                <a:gd name="T8" fmla="*/ 2147483646 w 12"/>
                <a:gd name="T9" fmla="*/ 2147483646 h 44"/>
                <a:gd name="T10" fmla="*/ 2147483646 w 12"/>
                <a:gd name="T11" fmla="*/ 2147483646 h 44"/>
                <a:gd name="T12" fmla="*/ 2147483646 w 12"/>
                <a:gd name="T13" fmla="*/ 2147483646 h 44"/>
                <a:gd name="T14" fmla="*/ 0 w 12"/>
                <a:gd name="T15" fmla="*/ 2147483646 h 44"/>
                <a:gd name="T16" fmla="*/ 2147483646 w 12"/>
                <a:gd name="T17" fmla="*/ 2147483646 h 44"/>
                <a:gd name="T18" fmla="*/ 2147483646 w 12"/>
                <a:gd name="T19" fmla="*/ 2147483646 h 44"/>
                <a:gd name="T20" fmla="*/ 2147483646 w 12"/>
                <a:gd name="T21" fmla="*/ 2147483646 h 44"/>
                <a:gd name="T22" fmla="*/ 2147483646 w 12"/>
                <a:gd name="T23" fmla="*/ 2147483646 h 44"/>
                <a:gd name="T24" fmla="*/ 2147483646 w 12"/>
                <a:gd name="T25" fmla="*/ 0 h 44"/>
                <a:gd name="T26" fmla="*/ 2147483646 w 12"/>
                <a:gd name="T27" fmla="*/ 0 h 44"/>
                <a:gd name="T28" fmla="*/ 2147483646 w 12"/>
                <a:gd name="T29" fmla="*/ 0 h 44"/>
                <a:gd name="T30" fmla="*/ 2147483646 w 12"/>
                <a:gd name="T31" fmla="*/ 0 h 44"/>
                <a:gd name="T32" fmla="*/ 2147483646 w 12"/>
                <a:gd name="T33" fmla="*/ 0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44"/>
                <a:gd name="T53" fmla="*/ 12 w 12"/>
                <a:gd name="T54" fmla="*/ 44 h 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44">
                  <a:moveTo>
                    <a:pt x="12" y="0"/>
                  </a:moveTo>
                  <a:lnTo>
                    <a:pt x="12" y="0"/>
                  </a:lnTo>
                  <a:lnTo>
                    <a:pt x="12" y="12"/>
                  </a:lnTo>
                  <a:lnTo>
                    <a:pt x="10" y="24"/>
                  </a:lnTo>
                  <a:lnTo>
                    <a:pt x="8" y="34"/>
                  </a:lnTo>
                  <a:lnTo>
                    <a:pt x="2" y="44"/>
                  </a:lnTo>
                  <a:lnTo>
                    <a:pt x="0" y="42"/>
                  </a:lnTo>
                  <a:lnTo>
                    <a:pt x="2" y="40"/>
                  </a:lnTo>
                  <a:lnTo>
                    <a:pt x="4" y="36"/>
                  </a:lnTo>
                  <a:lnTo>
                    <a:pt x="8" y="18"/>
                  </a:lnTo>
                  <a:lnTo>
                    <a:pt x="8" y="0"/>
                  </a:lnTo>
                  <a:lnTo>
                    <a:pt x="10"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39" name="Freeform 161">
              <a:extLst>
                <a:ext uri="{FF2B5EF4-FFF2-40B4-BE49-F238E27FC236}">
                  <a16:creationId xmlns:a16="http://schemas.microsoft.com/office/drawing/2014/main" id="{935F6A41-EEBD-4FA7-B125-C75B680AC64E}"/>
                </a:ext>
              </a:extLst>
            </p:cNvPr>
            <p:cNvSpPr>
              <a:spLocks/>
            </p:cNvSpPr>
            <p:nvPr/>
          </p:nvSpPr>
          <p:spPr bwMode="auto">
            <a:xfrm>
              <a:off x="4940300" y="3268663"/>
              <a:ext cx="12700" cy="107950"/>
            </a:xfrm>
            <a:custGeom>
              <a:avLst/>
              <a:gdLst>
                <a:gd name="T0" fmla="*/ 2147483646 w 8"/>
                <a:gd name="T1" fmla="*/ 2147483646 h 68"/>
                <a:gd name="T2" fmla="*/ 2147483646 w 8"/>
                <a:gd name="T3" fmla="*/ 2147483646 h 68"/>
                <a:gd name="T4" fmla="*/ 2147483646 w 8"/>
                <a:gd name="T5" fmla="*/ 2147483646 h 68"/>
                <a:gd name="T6" fmla="*/ 2147483646 w 8"/>
                <a:gd name="T7" fmla="*/ 2147483646 h 68"/>
                <a:gd name="T8" fmla="*/ 2147483646 w 8"/>
                <a:gd name="T9" fmla="*/ 2147483646 h 68"/>
                <a:gd name="T10" fmla="*/ 0 w 8"/>
                <a:gd name="T11" fmla="*/ 2147483646 h 68"/>
                <a:gd name="T12" fmla="*/ 2147483646 w 8"/>
                <a:gd name="T13" fmla="*/ 2147483646 h 68"/>
                <a:gd name="T14" fmla="*/ 2147483646 w 8"/>
                <a:gd name="T15" fmla="*/ 2147483646 h 68"/>
                <a:gd name="T16" fmla="*/ 2147483646 w 8"/>
                <a:gd name="T17" fmla="*/ 2147483646 h 68"/>
                <a:gd name="T18" fmla="*/ 2147483646 w 8"/>
                <a:gd name="T19" fmla="*/ 0 h 68"/>
                <a:gd name="T20" fmla="*/ 2147483646 w 8"/>
                <a:gd name="T21" fmla="*/ 0 h 68"/>
                <a:gd name="T22" fmla="*/ 2147483646 w 8"/>
                <a:gd name="T23" fmla="*/ 2147483646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68"/>
                <a:gd name="T38" fmla="*/ 8 w 8"/>
                <a:gd name="T39" fmla="*/ 68 h 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68">
                  <a:moveTo>
                    <a:pt x="8" y="20"/>
                  </a:moveTo>
                  <a:lnTo>
                    <a:pt x="4" y="66"/>
                  </a:lnTo>
                  <a:lnTo>
                    <a:pt x="4" y="68"/>
                  </a:lnTo>
                  <a:lnTo>
                    <a:pt x="2" y="68"/>
                  </a:lnTo>
                  <a:lnTo>
                    <a:pt x="0" y="56"/>
                  </a:lnTo>
                  <a:lnTo>
                    <a:pt x="4" y="12"/>
                  </a:lnTo>
                  <a:lnTo>
                    <a:pt x="4" y="6"/>
                  </a:lnTo>
                  <a:lnTo>
                    <a:pt x="4" y="0"/>
                  </a:lnTo>
                  <a:lnTo>
                    <a:pt x="6" y="0"/>
                  </a:lnTo>
                  <a:lnTo>
                    <a:pt x="8"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0" name="Freeform 162">
              <a:extLst>
                <a:ext uri="{FF2B5EF4-FFF2-40B4-BE49-F238E27FC236}">
                  <a16:creationId xmlns:a16="http://schemas.microsoft.com/office/drawing/2014/main" id="{A125E4EA-B95E-48A4-AA6A-99533C3EBDCF}"/>
                </a:ext>
              </a:extLst>
            </p:cNvPr>
            <p:cNvSpPr>
              <a:spLocks/>
            </p:cNvSpPr>
            <p:nvPr/>
          </p:nvSpPr>
          <p:spPr bwMode="auto">
            <a:xfrm>
              <a:off x="5000625" y="3268663"/>
              <a:ext cx="19050" cy="168275"/>
            </a:xfrm>
            <a:custGeom>
              <a:avLst/>
              <a:gdLst>
                <a:gd name="T0" fmla="*/ 2147483646 w 12"/>
                <a:gd name="T1" fmla="*/ 0 h 106"/>
                <a:gd name="T2" fmla="*/ 2147483646 w 12"/>
                <a:gd name="T3" fmla="*/ 0 h 106"/>
                <a:gd name="T4" fmla="*/ 2147483646 w 12"/>
                <a:gd name="T5" fmla="*/ 2147483646 h 106"/>
                <a:gd name="T6" fmla="*/ 2147483646 w 12"/>
                <a:gd name="T7" fmla="*/ 2147483646 h 106"/>
                <a:gd name="T8" fmla="*/ 2147483646 w 12"/>
                <a:gd name="T9" fmla="*/ 2147483646 h 106"/>
                <a:gd name="T10" fmla="*/ 2147483646 w 12"/>
                <a:gd name="T11" fmla="*/ 2147483646 h 106"/>
                <a:gd name="T12" fmla="*/ 2147483646 w 12"/>
                <a:gd name="T13" fmla="*/ 2147483646 h 106"/>
                <a:gd name="T14" fmla="*/ 2147483646 w 12"/>
                <a:gd name="T15" fmla="*/ 2147483646 h 106"/>
                <a:gd name="T16" fmla="*/ 2147483646 w 12"/>
                <a:gd name="T17" fmla="*/ 2147483646 h 106"/>
                <a:gd name="T18" fmla="*/ 2147483646 w 12"/>
                <a:gd name="T19" fmla="*/ 2147483646 h 106"/>
                <a:gd name="T20" fmla="*/ 2147483646 w 12"/>
                <a:gd name="T21" fmla="*/ 2147483646 h 106"/>
                <a:gd name="T22" fmla="*/ 2147483646 w 12"/>
                <a:gd name="T23" fmla="*/ 2147483646 h 106"/>
                <a:gd name="T24" fmla="*/ 2147483646 w 12"/>
                <a:gd name="T25" fmla="*/ 2147483646 h 106"/>
                <a:gd name="T26" fmla="*/ 2147483646 w 12"/>
                <a:gd name="T27" fmla="*/ 2147483646 h 106"/>
                <a:gd name="T28" fmla="*/ 2147483646 w 12"/>
                <a:gd name="T29" fmla="*/ 2147483646 h 106"/>
                <a:gd name="T30" fmla="*/ 0 w 12"/>
                <a:gd name="T31" fmla="*/ 2147483646 h 106"/>
                <a:gd name="T32" fmla="*/ 0 w 12"/>
                <a:gd name="T33" fmla="*/ 2147483646 h 106"/>
                <a:gd name="T34" fmla="*/ 2147483646 w 12"/>
                <a:gd name="T35" fmla="*/ 2147483646 h 106"/>
                <a:gd name="T36" fmla="*/ 2147483646 w 12"/>
                <a:gd name="T37" fmla="*/ 2147483646 h 106"/>
                <a:gd name="T38" fmla="*/ 2147483646 w 12"/>
                <a:gd name="T39" fmla="*/ 2147483646 h 106"/>
                <a:gd name="T40" fmla="*/ 2147483646 w 12"/>
                <a:gd name="T41" fmla="*/ 2147483646 h 106"/>
                <a:gd name="T42" fmla="*/ 2147483646 w 12"/>
                <a:gd name="T43" fmla="*/ 0 h 106"/>
                <a:gd name="T44" fmla="*/ 2147483646 w 12"/>
                <a:gd name="T45" fmla="*/ 0 h 1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
                <a:gd name="T70" fmla="*/ 0 h 106"/>
                <a:gd name="T71" fmla="*/ 12 w 12"/>
                <a:gd name="T72" fmla="*/ 106 h 10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 h="106">
                  <a:moveTo>
                    <a:pt x="6" y="0"/>
                  </a:moveTo>
                  <a:lnTo>
                    <a:pt x="6" y="0"/>
                  </a:lnTo>
                  <a:lnTo>
                    <a:pt x="6" y="8"/>
                  </a:lnTo>
                  <a:lnTo>
                    <a:pt x="6" y="18"/>
                  </a:lnTo>
                  <a:lnTo>
                    <a:pt x="4" y="66"/>
                  </a:lnTo>
                  <a:lnTo>
                    <a:pt x="8" y="86"/>
                  </a:lnTo>
                  <a:lnTo>
                    <a:pt x="12" y="106"/>
                  </a:lnTo>
                  <a:lnTo>
                    <a:pt x="10" y="106"/>
                  </a:lnTo>
                  <a:lnTo>
                    <a:pt x="8" y="106"/>
                  </a:lnTo>
                  <a:lnTo>
                    <a:pt x="4" y="92"/>
                  </a:lnTo>
                  <a:lnTo>
                    <a:pt x="2" y="76"/>
                  </a:lnTo>
                  <a:lnTo>
                    <a:pt x="0" y="60"/>
                  </a:lnTo>
                  <a:lnTo>
                    <a:pt x="0" y="44"/>
                  </a:lnTo>
                  <a:lnTo>
                    <a:pt x="2" y="14"/>
                  </a:lnTo>
                  <a:lnTo>
                    <a:pt x="4" y="6"/>
                  </a:lnTo>
                  <a:lnTo>
                    <a:pt x="4" y="2"/>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1" name="Freeform 163">
              <a:extLst>
                <a:ext uri="{FF2B5EF4-FFF2-40B4-BE49-F238E27FC236}">
                  <a16:creationId xmlns:a16="http://schemas.microsoft.com/office/drawing/2014/main" id="{E41E0415-B26A-4BB6-A246-EA05927F309B}"/>
                </a:ext>
              </a:extLst>
            </p:cNvPr>
            <p:cNvSpPr>
              <a:spLocks/>
            </p:cNvSpPr>
            <p:nvPr/>
          </p:nvSpPr>
          <p:spPr bwMode="auto">
            <a:xfrm>
              <a:off x="4435475" y="3294063"/>
              <a:ext cx="25400" cy="60325"/>
            </a:xfrm>
            <a:custGeom>
              <a:avLst/>
              <a:gdLst>
                <a:gd name="T0" fmla="*/ 2147483646 w 16"/>
                <a:gd name="T1" fmla="*/ 0 h 38"/>
                <a:gd name="T2" fmla="*/ 2147483646 w 16"/>
                <a:gd name="T3" fmla="*/ 0 h 38"/>
                <a:gd name="T4" fmla="*/ 2147483646 w 16"/>
                <a:gd name="T5" fmla="*/ 2147483646 h 38"/>
                <a:gd name="T6" fmla="*/ 2147483646 w 16"/>
                <a:gd name="T7" fmla="*/ 2147483646 h 38"/>
                <a:gd name="T8" fmla="*/ 2147483646 w 16"/>
                <a:gd name="T9" fmla="*/ 2147483646 h 38"/>
                <a:gd name="T10" fmla="*/ 2147483646 w 16"/>
                <a:gd name="T11" fmla="*/ 2147483646 h 38"/>
                <a:gd name="T12" fmla="*/ 2147483646 w 16"/>
                <a:gd name="T13" fmla="*/ 2147483646 h 38"/>
                <a:gd name="T14" fmla="*/ 2147483646 w 16"/>
                <a:gd name="T15" fmla="*/ 2147483646 h 38"/>
                <a:gd name="T16" fmla="*/ 2147483646 w 16"/>
                <a:gd name="T17" fmla="*/ 2147483646 h 38"/>
                <a:gd name="T18" fmla="*/ 2147483646 w 16"/>
                <a:gd name="T19" fmla="*/ 2147483646 h 38"/>
                <a:gd name="T20" fmla="*/ 2147483646 w 16"/>
                <a:gd name="T21" fmla="*/ 2147483646 h 38"/>
                <a:gd name="T22" fmla="*/ 2147483646 w 16"/>
                <a:gd name="T23" fmla="*/ 2147483646 h 38"/>
                <a:gd name="T24" fmla="*/ 2147483646 w 16"/>
                <a:gd name="T25" fmla="*/ 2147483646 h 38"/>
                <a:gd name="T26" fmla="*/ 2147483646 w 16"/>
                <a:gd name="T27" fmla="*/ 2147483646 h 38"/>
                <a:gd name="T28" fmla="*/ 2147483646 w 16"/>
                <a:gd name="T29" fmla="*/ 2147483646 h 38"/>
                <a:gd name="T30" fmla="*/ 0 w 16"/>
                <a:gd name="T31" fmla="*/ 2147483646 h 38"/>
                <a:gd name="T32" fmla="*/ 0 w 16"/>
                <a:gd name="T33" fmla="*/ 0 h 38"/>
                <a:gd name="T34" fmla="*/ 2147483646 w 16"/>
                <a:gd name="T35" fmla="*/ 0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
                <a:gd name="T55" fmla="*/ 0 h 38"/>
                <a:gd name="T56" fmla="*/ 16 w 16"/>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 h="38">
                  <a:moveTo>
                    <a:pt x="2" y="0"/>
                  </a:moveTo>
                  <a:lnTo>
                    <a:pt x="2" y="0"/>
                  </a:lnTo>
                  <a:lnTo>
                    <a:pt x="4" y="10"/>
                  </a:lnTo>
                  <a:lnTo>
                    <a:pt x="6" y="18"/>
                  </a:lnTo>
                  <a:lnTo>
                    <a:pt x="12" y="32"/>
                  </a:lnTo>
                  <a:lnTo>
                    <a:pt x="16" y="34"/>
                  </a:lnTo>
                  <a:lnTo>
                    <a:pt x="16" y="36"/>
                  </a:lnTo>
                  <a:lnTo>
                    <a:pt x="16" y="38"/>
                  </a:lnTo>
                  <a:lnTo>
                    <a:pt x="12" y="38"/>
                  </a:lnTo>
                  <a:lnTo>
                    <a:pt x="10" y="36"/>
                  </a:lnTo>
                  <a:lnTo>
                    <a:pt x="8" y="32"/>
                  </a:lnTo>
                  <a:lnTo>
                    <a:pt x="2" y="16"/>
                  </a:lnTo>
                  <a:lnTo>
                    <a:pt x="0" y="8"/>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2" name="Freeform 164">
              <a:extLst>
                <a:ext uri="{FF2B5EF4-FFF2-40B4-BE49-F238E27FC236}">
                  <a16:creationId xmlns:a16="http://schemas.microsoft.com/office/drawing/2014/main" id="{8FAA43BB-B3FC-4F1F-B0A3-8105392804D9}"/>
                </a:ext>
              </a:extLst>
            </p:cNvPr>
            <p:cNvSpPr>
              <a:spLocks/>
            </p:cNvSpPr>
            <p:nvPr/>
          </p:nvSpPr>
          <p:spPr bwMode="auto">
            <a:xfrm>
              <a:off x="4864100" y="3284538"/>
              <a:ext cx="6350" cy="25400"/>
            </a:xfrm>
            <a:custGeom>
              <a:avLst/>
              <a:gdLst>
                <a:gd name="T0" fmla="*/ 2147483646 w 4"/>
                <a:gd name="T1" fmla="*/ 2147483646 h 16"/>
                <a:gd name="T2" fmla="*/ 2147483646 w 4"/>
                <a:gd name="T3" fmla="*/ 2147483646 h 16"/>
                <a:gd name="T4" fmla="*/ 2147483646 w 4"/>
                <a:gd name="T5" fmla="*/ 2147483646 h 16"/>
                <a:gd name="T6" fmla="*/ 2147483646 w 4"/>
                <a:gd name="T7" fmla="*/ 2147483646 h 16"/>
                <a:gd name="T8" fmla="*/ 0 w 4"/>
                <a:gd name="T9" fmla="*/ 2147483646 h 16"/>
                <a:gd name="T10" fmla="*/ 0 w 4"/>
                <a:gd name="T11" fmla="*/ 2147483646 h 16"/>
                <a:gd name="T12" fmla="*/ 0 w 4"/>
                <a:gd name="T13" fmla="*/ 2147483646 h 16"/>
                <a:gd name="T14" fmla="*/ 0 w 4"/>
                <a:gd name="T15" fmla="*/ 2147483646 h 16"/>
                <a:gd name="T16" fmla="*/ 0 w 4"/>
                <a:gd name="T17" fmla="*/ 2147483646 h 16"/>
                <a:gd name="T18" fmla="*/ 0 w 4"/>
                <a:gd name="T19" fmla="*/ 2147483646 h 16"/>
                <a:gd name="T20" fmla="*/ 2147483646 w 4"/>
                <a:gd name="T21" fmla="*/ 0 h 16"/>
                <a:gd name="T22" fmla="*/ 2147483646 w 4"/>
                <a:gd name="T23" fmla="*/ 0 h 16"/>
                <a:gd name="T24" fmla="*/ 2147483646 w 4"/>
                <a:gd name="T25" fmla="*/ 2147483646 h 16"/>
                <a:gd name="T26" fmla="*/ 2147483646 w 4"/>
                <a:gd name="T27" fmla="*/ 214748364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16"/>
                <a:gd name="T44" fmla="*/ 4 w 4"/>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16">
                  <a:moveTo>
                    <a:pt x="4" y="2"/>
                  </a:moveTo>
                  <a:lnTo>
                    <a:pt x="4" y="2"/>
                  </a:lnTo>
                  <a:lnTo>
                    <a:pt x="4" y="10"/>
                  </a:lnTo>
                  <a:lnTo>
                    <a:pt x="4" y="14"/>
                  </a:lnTo>
                  <a:lnTo>
                    <a:pt x="0" y="16"/>
                  </a:lnTo>
                  <a:lnTo>
                    <a:pt x="0" y="12"/>
                  </a:lnTo>
                  <a:lnTo>
                    <a:pt x="0" y="8"/>
                  </a:lnTo>
                  <a:lnTo>
                    <a:pt x="0" y="2"/>
                  </a:lnTo>
                  <a:lnTo>
                    <a:pt x="2" y="0"/>
                  </a:lnTo>
                  <a:lnTo>
                    <a:pt x="4" y="0"/>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3" name="Freeform 165">
              <a:extLst>
                <a:ext uri="{FF2B5EF4-FFF2-40B4-BE49-F238E27FC236}">
                  <a16:creationId xmlns:a16="http://schemas.microsoft.com/office/drawing/2014/main" id="{1A7F2D3C-EF77-42A3-82ED-B052799EB2E4}"/>
                </a:ext>
              </a:extLst>
            </p:cNvPr>
            <p:cNvSpPr>
              <a:spLocks/>
            </p:cNvSpPr>
            <p:nvPr/>
          </p:nvSpPr>
          <p:spPr bwMode="auto">
            <a:xfrm>
              <a:off x="4464050" y="3313113"/>
              <a:ext cx="88900" cy="25400"/>
            </a:xfrm>
            <a:custGeom>
              <a:avLst/>
              <a:gdLst>
                <a:gd name="T0" fmla="*/ 2147483646 w 56"/>
                <a:gd name="T1" fmla="*/ 2147483646 h 16"/>
                <a:gd name="T2" fmla="*/ 2147483646 w 56"/>
                <a:gd name="T3" fmla="*/ 2147483646 h 16"/>
                <a:gd name="T4" fmla="*/ 2147483646 w 56"/>
                <a:gd name="T5" fmla="*/ 2147483646 h 16"/>
                <a:gd name="T6" fmla="*/ 2147483646 w 56"/>
                <a:gd name="T7" fmla="*/ 2147483646 h 16"/>
                <a:gd name="T8" fmla="*/ 2147483646 w 56"/>
                <a:gd name="T9" fmla="*/ 2147483646 h 16"/>
                <a:gd name="T10" fmla="*/ 2147483646 w 56"/>
                <a:gd name="T11" fmla="*/ 2147483646 h 16"/>
                <a:gd name="T12" fmla="*/ 2147483646 w 56"/>
                <a:gd name="T13" fmla="*/ 2147483646 h 16"/>
                <a:gd name="T14" fmla="*/ 2147483646 w 56"/>
                <a:gd name="T15" fmla="*/ 2147483646 h 16"/>
                <a:gd name="T16" fmla="*/ 2147483646 w 56"/>
                <a:gd name="T17" fmla="*/ 2147483646 h 16"/>
                <a:gd name="T18" fmla="*/ 2147483646 w 56"/>
                <a:gd name="T19" fmla="*/ 2147483646 h 16"/>
                <a:gd name="T20" fmla="*/ 2147483646 w 56"/>
                <a:gd name="T21" fmla="*/ 2147483646 h 16"/>
                <a:gd name="T22" fmla="*/ 2147483646 w 56"/>
                <a:gd name="T23" fmla="*/ 2147483646 h 16"/>
                <a:gd name="T24" fmla="*/ 2147483646 w 56"/>
                <a:gd name="T25" fmla="*/ 2147483646 h 16"/>
                <a:gd name="T26" fmla="*/ 2147483646 w 56"/>
                <a:gd name="T27" fmla="*/ 2147483646 h 16"/>
                <a:gd name="T28" fmla="*/ 2147483646 w 56"/>
                <a:gd name="T29" fmla="*/ 2147483646 h 16"/>
                <a:gd name="T30" fmla="*/ 0 w 56"/>
                <a:gd name="T31" fmla="*/ 2147483646 h 16"/>
                <a:gd name="T32" fmla="*/ 0 w 56"/>
                <a:gd name="T33" fmla="*/ 2147483646 h 16"/>
                <a:gd name="T34" fmla="*/ 0 w 56"/>
                <a:gd name="T35" fmla="*/ 2147483646 h 16"/>
                <a:gd name="T36" fmla="*/ 0 w 56"/>
                <a:gd name="T37" fmla="*/ 2147483646 h 16"/>
                <a:gd name="T38" fmla="*/ 2147483646 w 56"/>
                <a:gd name="T39" fmla="*/ 2147483646 h 16"/>
                <a:gd name="T40" fmla="*/ 2147483646 w 56"/>
                <a:gd name="T41" fmla="*/ 2147483646 h 16"/>
                <a:gd name="T42" fmla="*/ 2147483646 w 56"/>
                <a:gd name="T43" fmla="*/ 2147483646 h 16"/>
                <a:gd name="T44" fmla="*/ 2147483646 w 56"/>
                <a:gd name="T45" fmla="*/ 2147483646 h 16"/>
                <a:gd name="T46" fmla="*/ 2147483646 w 56"/>
                <a:gd name="T47" fmla="*/ 0 h 16"/>
                <a:gd name="T48" fmla="*/ 2147483646 w 56"/>
                <a:gd name="T49" fmla="*/ 0 h 16"/>
                <a:gd name="T50" fmla="*/ 2147483646 w 56"/>
                <a:gd name="T51" fmla="*/ 0 h 16"/>
                <a:gd name="T52" fmla="*/ 2147483646 w 56"/>
                <a:gd name="T53" fmla="*/ 2147483646 h 16"/>
                <a:gd name="T54" fmla="*/ 2147483646 w 56"/>
                <a:gd name="T55" fmla="*/ 2147483646 h 16"/>
                <a:gd name="T56" fmla="*/ 2147483646 w 56"/>
                <a:gd name="T57" fmla="*/ 2147483646 h 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16"/>
                <a:gd name="T89" fmla="*/ 56 w 56"/>
                <a:gd name="T90" fmla="*/ 16 h 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16">
                  <a:moveTo>
                    <a:pt x="56" y="8"/>
                  </a:moveTo>
                  <a:lnTo>
                    <a:pt x="56" y="8"/>
                  </a:lnTo>
                  <a:lnTo>
                    <a:pt x="54" y="10"/>
                  </a:lnTo>
                  <a:lnTo>
                    <a:pt x="50" y="8"/>
                  </a:lnTo>
                  <a:lnTo>
                    <a:pt x="46" y="6"/>
                  </a:lnTo>
                  <a:lnTo>
                    <a:pt x="36" y="4"/>
                  </a:lnTo>
                  <a:lnTo>
                    <a:pt x="26" y="4"/>
                  </a:lnTo>
                  <a:lnTo>
                    <a:pt x="16" y="6"/>
                  </a:lnTo>
                  <a:lnTo>
                    <a:pt x="8" y="12"/>
                  </a:lnTo>
                  <a:lnTo>
                    <a:pt x="6" y="12"/>
                  </a:lnTo>
                  <a:lnTo>
                    <a:pt x="4" y="14"/>
                  </a:lnTo>
                  <a:lnTo>
                    <a:pt x="2" y="16"/>
                  </a:lnTo>
                  <a:lnTo>
                    <a:pt x="0" y="16"/>
                  </a:lnTo>
                  <a:lnTo>
                    <a:pt x="0" y="14"/>
                  </a:lnTo>
                  <a:lnTo>
                    <a:pt x="0" y="12"/>
                  </a:lnTo>
                  <a:lnTo>
                    <a:pt x="2" y="10"/>
                  </a:lnTo>
                  <a:lnTo>
                    <a:pt x="12" y="4"/>
                  </a:lnTo>
                  <a:lnTo>
                    <a:pt x="20" y="2"/>
                  </a:lnTo>
                  <a:lnTo>
                    <a:pt x="30" y="0"/>
                  </a:lnTo>
                  <a:lnTo>
                    <a:pt x="42" y="0"/>
                  </a:lnTo>
                  <a:lnTo>
                    <a:pt x="48" y="2"/>
                  </a:lnTo>
                  <a:lnTo>
                    <a:pt x="5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4" name="Freeform 166">
              <a:extLst>
                <a:ext uri="{FF2B5EF4-FFF2-40B4-BE49-F238E27FC236}">
                  <a16:creationId xmlns:a16="http://schemas.microsoft.com/office/drawing/2014/main" id="{BDC67B63-C730-434C-BDCD-4B65B7AA502A}"/>
                </a:ext>
              </a:extLst>
            </p:cNvPr>
            <p:cNvSpPr>
              <a:spLocks/>
            </p:cNvSpPr>
            <p:nvPr/>
          </p:nvSpPr>
          <p:spPr bwMode="auto">
            <a:xfrm>
              <a:off x="4613275" y="3335338"/>
              <a:ext cx="104775" cy="31750"/>
            </a:xfrm>
            <a:custGeom>
              <a:avLst/>
              <a:gdLst>
                <a:gd name="T0" fmla="*/ 2147483646 w 66"/>
                <a:gd name="T1" fmla="*/ 2147483646 h 20"/>
                <a:gd name="T2" fmla="*/ 2147483646 w 66"/>
                <a:gd name="T3" fmla="*/ 2147483646 h 20"/>
                <a:gd name="T4" fmla="*/ 2147483646 w 66"/>
                <a:gd name="T5" fmla="*/ 2147483646 h 20"/>
                <a:gd name="T6" fmla="*/ 2147483646 w 66"/>
                <a:gd name="T7" fmla="*/ 2147483646 h 20"/>
                <a:gd name="T8" fmla="*/ 2147483646 w 66"/>
                <a:gd name="T9" fmla="*/ 2147483646 h 20"/>
                <a:gd name="T10" fmla="*/ 2147483646 w 66"/>
                <a:gd name="T11" fmla="*/ 2147483646 h 20"/>
                <a:gd name="T12" fmla="*/ 2147483646 w 66"/>
                <a:gd name="T13" fmla="*/ 2147483646 h 20"/>
                <a:gd name="T14" fmla="*/ 2147483646 w 66"/>
                <a:gd name="T15" fmla="*/ 2147483646 h 20"/>
                <a:gd name="T16" fmla="*/ 2147483646 w 66"/>
                <a:gd name="T17" fmla="*/ 2147483646 h 20"/>
                <a:gd name="T18" fmla="*/ 2147483646 w 66"/>
                <a:gd name="T19" fmla="*/ 2147483646 h 20"/>
                <a:gd name="T20" fmla="*/ 2147483646 w 66"/>
                <a:gd name="T21" fmla="*/ 2147483646 h 20"/>
                <a:gd name="T22" fmla="*/ 2147483646 w 66"/>
                <a:gd name="T23" fmla="*/ 2147483646 h 20"/>
                <a:gd name="T24" fmla="*/ 2147483646 w 66"/>
                <a:gd name="T25" fmla="*/ 2147483646 h 20"/>
                <a:gd name="T26" fmla="*/ 2147483646 w 66"/>
                <a:gd name="T27" fmla="*/ 2147483646 h 20"/>
                <a:gd name="T28" fmla="*/ 2147483646 w 66"/>
                <a:gd name="T29" fmla="*/ 2147483646 h 20"/>
                <a:gd name="T30" fmla="*/ 0 w 66"/>
                <a:gd name="T31" fmla="*/ 0 h 20"/>
                <a:gd name="T32" fmla="*/ 0 w 66"/>
                <a:gd name="T33" fmla="*/ 0 h 20"/>
                <a:gd name="T34" fmla="*/ 2147483646 w 66"/>
                <a:gd name="T35" fmla="*/ 2147483646 h 20"/>
                <a:gd name="T36" fmla="*/ 2147483646 w 66"/>
                <a:gd name="T37" fmla="*/ 2147483646 h 20"/>
                <a:gd name="T38" fmla="*/ 2147483646 w 66"/>
                <a:gd name="T39" fmla="*/ 2147483646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
                <a:gd name="T61" fmla="*/ 0 h 20"/>
                <a:gd name="T62" fmla="*/ 66 w 66"/>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 h="20">
                  <a:moveTo>
                    <a:pt x="8" y="6"/>
                  </a:moveTo>
                  <a:lnTo>
                    <a:pt x="8" y="6"/>
                  </a:lnTo>
                  <a:lnTo>
                    <a:pt x="22" y="12"/>
                  </a:lnTo>
                  <a:lnTo>
                    <a:pt x="36" y="14"/>
                  </a:lnTo>
                  <a:lnTo>
                    <a:pt x="50" y="16"/>
                  </a:lnTo>
                  <a:lnTo>
                    <a:pt x="64" y="14"/>
                  </a:lnTo>
                  <a:lnTo>
                    <a:pt x="66" y="16"/>
                  </a:lnTo>
                  <a:lnTo>
                    <a:pt x="66" y="18"/>
                  </a:lnTo>
                  <a:lnTo>
                    <a:pt x="66" y="20"/>
                  </a:lnTo>
                  <a:lnTo>
                    <a:pt x="48" y="20"/>
                  </a:lnTo>
                  <a:lnTo>
                    <a:pt x="32" y="18"/>
                  </a:lnTo>
                  <a:lnTo>
                    <a:pt x="16" y="12"/>
                  </a:lnTo>
                  <a:lnTo>
                    <a:pt x="2" y="4"/>
                  </a:lnTo>
                  <a:lnTo>
                    <a:pt x="0" y="0"/>
                  </a:lnTo>
                  <a:lnTo>
                    <a:pt x="4" y="2"/>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5" name="Freeform 167">
              <a:extLst>
                <a:ext uri="{FF2B5EF4-FFF2-40B4-BE49-F238E27FC236}">
                  <a16:creationId xmlns:a16="http://schemas.microsoft.com/office/drawing/2014/main" id="{A6BC9EF3-D3E8-4649-9AA9-9E31676313C5}"/>
                </a:ext>
              </a:extLst>
            </p:cNvPr>
            <p:cNvSpPr>
              <a:spLocks/>
            </p:cNvSpPr>
            <p:nvPr/>
          </p:nvSpPr>
          <p:spPr bwMode="auto">
            <a:xfrm>
              <a:off x="4781550" y="3325813"/>
              <a:ext cx="69850" cy="34925"/>
            </a:xfrm>
            <a:custGeom>
              <a:avLst/>
              <a:gdLst>
                <a:gd name="T0" fmla="*/ 2147483646 w 44"/>
                <a:gd name="T1" fmla="*/ 2147483646 h 22"/>
                <a:gd name="T2" fmla="*/ 2147483646 w 44"/>
                <a:gd name="T3" fmla="*/ 2147483646 h 22"/>
                <a:gd name="T4" fmla="*/ 2147483646 w 44"/>
                <a:gd name="T5" fmla="*/ 2147483646 h 22"/>
                <a:gd name="T6" fmla="*/ 2147483646 w 44"/>
                <a:gd name="T7" fmla="*/ 2147483646 h 22"/>
                <a:gd name="T8" fmla="*/ 2147483646 w 44"/>
                <a:gd name="T9" fmla="*/ 2147483646 h 22"/>
                <a:gd name="T10" fmla="*/ 2147483646 w 44"/>
                <a:gd name="T11" fmla="*/ 2147483646 h 22"/>
                <a:gd name="T12" fmla="*/ 2147483646 w 44"/>
                <a:gd name="T13" fmla="*/ 2147483646 h 22"/>
                <a:gd name="T14" fmla="*/ 2147483646 w 44"/>
                <a:gd name="T15" fmla="*/ 2147483646 h 22"/>
                <a:gd name="T16" fmla="*/ 2147483646 w 44"/>
                <a:gd name="T17" fmla="*/ 2147483646 h 22"/>
                <a:gd name="T18" fmla="*/ 2147483646 w 44"/>
                <a:gd name="T19" fmla="*/ 2147483646 h 22"/>
                <a:gd name="T20" fmla="*/ 0 w 44"/>
                <a:gd name="T21" fmla="*/ 2147483646 h 22"/>
                <a:gd name="T22" fmla="*/ 0 w 44"/>
                <a:gd name="T23" fmla="*/ 2147483646 h 22"/>
                <a:gd name="T24" fmla="*/ 2147483646 w 44"/>
                <a:gd name="T25" fmla="*/ 2147483646 h 22"/>
                <a:gd name="T26" fmla="*/ 2147483646 w 44"/>
                <a:gd name="T27" fmla="*/ 2147483646 h 22"/>
                <a:gd name="T28" fmla="*/ 2147483646 w 44"/>
                <a:gd name="T29" fmla="*/ 2147483646 h 22"/>
                <a:gd name="T30" fmla="*/ 2147483646 w 44"/>
                <a:gd name="T31" fmla="*/ 2147483646 h 22"/>
                <a:gd name="T32" fmla="*/ 2147483646 w 44"/>
                <a:gd name="T33" fmla="*/ 2147483646 h 22"/>
                <a:gd name="T34" fmla="*/ 2147483646 w 44"/>
                <a:gd name="T35" fmla="*/ 0 h 22"/>
                <a:gd name="T36" fmla="*/ 2147483646 w 44"/>
                <a:gd name="T37" fmla="*/ 0 h 22"/>
                <a:gd name="T38" fmla="*/ 2147483646 w 44"/>
                <a:gd name="T39" fmla="*/ 0 h 22"/>
                <a:gd name="T40" fmla="*/ 2147483646 w 44"/>
                <a:gd name="T41" fmla="*/ 2147483646 h 22"/>
                <a:gd name="T42" fmla="*/ 2147483646 w 44"/>
                <a:gd name="T43" fmla="*/ 2147483646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2"/>
                <a:gd name="T68" fmla="*/ 44 w 44"/>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2">
                  <a:moveTo>
                    <a:pt x="44" y="2"/>
                  </a:moveTo>
                  <a:lnTo>
                    <a:pt x="44" y="2"/>
                  </a:lnTo>
                  <a:lnTo>
                    <a:pt x="42" y="6"/>
                  </a:lnTo>
                  <a:lnTo>
                    <a:pt x="40" y="8"/>
                  </a:lnTo>
                  <a:lnTo>
                    <a:pt x="32" y="14"/>
                  </a:lnTo>
                  <a:lnTo>
                    <a:pt x="18" y="20"/>
                  </a:lnTo>
                  <a:lnTo>
                    <a:pt x="10" y="22"/>
                  </a:lnTo>
                  <a:lnTo>
                    <a:pt x="2" y="22"/>
                  </a:lnTo>
                  <a:lnTo>
                    <a:pt x="0" y="20"/>
                  </a:lnTo>
                  <a:lnTo>
                    <a:pt x="12" y="18"/>
                  </a:lnTo>
                  <a:lnTo>
                    <a:pt x="18" y="16"/>
                  </a:lnTo>
                  <a:lnTo>
                    <a:pt x="24" y="12"/>
                  </a:lnTo>
                  <a:lnTo>
                    <a:pt x="34" y="8"/>
                  </a:lnTo>
                  <a:lnTo>
                    <a:pt x="42" y="0"/>
                  </a:lnTo>
                  <a:lnTo>
                    <a:pt x="44" y="0"/>
                  </a:lnTo>
                  <a:lnTo>
                    <a:pt x="4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6" name="Freeform 168">
              <a:extLst>
                <a:ext uri="{FF2B5EF4-FFF2-40B4-BE49-F238E27FC236}">
                  <a16:creationId xmlns:a16="http://schemas.microsoft.com/office/drawing/2014/main" id="{367C041C-BD20-4523-8A9E-F07CEA8A6E27}"/>
                </a:ext>
              </a:extLst>
            </p:cNvPr>
            <p:cNvSpPr>
              <a:spLocks/>
            </p:cNvSpPr>
            <p:nvPr/>
          </p:nvSpPr>
          <p:spPr bwMode="auto">
            <a:xfrm>
              <a:off x="4540250" y="3348038"/>
              <a:ext cx="34925" cy="104775"/>
            </a:xfrm>
            <a:custGeom>
              <a:avLst/>
              <a:gdLst>
                <a:gd name="T0" fmla="*/ 2147483646 w 22"/>
                <a:gd name="T1" fmla="*/ 0 h 66"/>
                <a:gd name="T2" fmla="*/ 2147483646 w 22"/>
                <a:gd name="T3" fmla="*/ 0 h 66"/>
                <a:gd name="T4" fmla="*/ 2147483646 w 22"/>
                <a:gd name="T5" fmla="*/ 2147483646 h 66"/>
                <a:gd name="T6" fmla="*/ 2147483646 w 22"/>
                <a:gd name="T7" fmla="*/ 2147483646 h 66"/>
                <a:gd name="T8" fmla="*/ 2147483646 w 22"/>
                <a:gd name="T9" fmla="*/ 2147483646 h 66"/>
                <a:gd name="T10" fmla="*/ 2147483646 w 22"/>
                <a:gd name="T11" fmla="*/ 2147483646 h 66"/>
                <a:gd name="T12" fmla="*/ 2147483646 w 22"/>
                <a:gd name="T13" fmla="*/ 2147483646 h 66"/>
                <a:gd name="T14" fmla="*/ 2147483646 w 22"/>
                <a:gd name="T15" fmla="*/ 2147483646 h 66"/>
                <a:gd name="T16" fmla="*/ 2147483646 w 22"/>
                <a:gd name="T17" fmla="*/ 2147483646 h 66"/>
                <a:gd name="T18" fmla="*/ 2147483646 w 22"/>
                <a:gd name="T19" fmla="*/ 2147483646 h 66"/>
                <a:gd name="T20" fmla="*/ 2147483646 w 22"/>
                <a:gd name="T21" fmla="*/ 2147483646 h 66"/>
                <a:gd name="T22" fmla="*/ 2147483646 w 22"/>
                <a:gd name="T23" fmla="*/ 2147483646 h 66"/>
                <a:gd name="T24" fmla="*/ 0 w 22"/>
                <a:gd name="T25" fmla="*/ 2147483646 h 66"/>
                <a:gd name="T26" fmla="*/ 2147483646 w 22"/>
                <a:gd name="T27" fmla="*/ 0 h 66"/>
                <a:gd name="T28" fmla="*/ 2147483646 w 22"/>
                <a:gd name="T29" fmla="*/ 0 h 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
                <a:gd name="T46" fmla="*/ 0 h 66"/>
                <a:gd name="T47" fmla="*/ 22 w 22"/>
                <a:gd name="T48" fmla="*/ 66 h 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 h="66">
                  <a:moveTo>
                    <a:pt x="2" y="0"/>
                  </a:moveTo>
                  <a:lnTo>
                    <a:pt x="2" y="0"/>
                  </a:lnTo>
                  <a:lnTo>
                    <a:pt x="6" y="16"/>
                  </a:lnTo>
                  <a:lnTo>
                    <a:pt x="10" y="34"/>
                  </a:lnTo>
                  <a:lnTo>
                    <a:pt x="22" y="64"/>
                  </a:lnTo>
                  <a:lnTo>
                    <a:pt x="22" y="66"/>
                  </a:lnTo>
                  <a:lnTo>
                    <a:pt x="20" y="66"/>
                  </a:lnTo>
                  <a:lnTo>
                    <a:pt x="12" y="50"/>
                  </a:lnTo>
                  <a:lnTo>
                    <a:pt x="6" y="36"/>
                  </a:lnTo>
                  <a:lnTo>
                    <a:pt x="2" y="18"/>
                  </a:lnTo>
                  <a:lnTo>
                    <a:pt x="0"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7" name="Freeform 169">
              <a:extLst>
                <a:ext uri="{FF2B5EF4-FFF2-40B4-BE49-F238E27FC236}">
                  <a16:creationId xmlns:a16="http://schemas.microsoft.com/office/drawing/2014/main" id="{A3115842-821C-4905-BD14-1157CD157AAF}"/>
                </a:ext>
              </a:extLst>
            </p:cNvPr>
            <p:cNvSpPr>
              <a:spLocks/>
            </p:cNvSpPr>
            <p:nvPr/>
          </p:nvSpPr>
          <p:spPr bwMode="auto">
            <a:xfrm>
              <a:off x="4473575" y="3357563"/>
              <a:ext cx="28575" cy="85725"/>
            </a:xfrm>
            <a:custGeom>
              <a:avLst/>
              <a:gdLst>
                <a:gd name="T0" fmla="*/ 2147483646 w 18"/>
                <a:gd name="T1" fmla="*/ 2147483646 h 54"/>
                <a:gd name="T2" fmla="*/ 2147483646 w 18"/>
                <a:gd name="T3" fmla="*/ 2147483646 h 54"/>
                <a:gd name="T4" fmla="*/ 2147483646 w 18"/>
                <a:gd name="T5" fmla="*/ 2147483646 h 54"/>
                <a:gd name="T6" fmla="*/ 2147483646 w 18"/>
                <a:gd name="T7" fmla="*/ 2147483646 h 54"/>
                <a:gd name="T8" fmla="*/ 2147483646 w 18"/>
                <a:gd name="T9" fmla="*/ 2147483646 h 54"/>
                <a:gd name="T10" fmla="*/ 2147483646 w 18"/>
                <a:gd name="T11" fmla="*/ 2147483646 h 54"/>
                <a:gd name="T12" fmla="*/ 2147483646 w 18"/>
                <a:gd name="T13" fmla="*/ 2147483646 h 54"/>
                <a:gd name="T14" fmla="*/ 2147483646 w 18"/>
                <a:gd name="T15" fmla="*/ 2147483646 h 54"/>
                <a:gd name="T16" fmla="*/ 2147483646 w 18"/>
                <a:gd name="T17" fmla="*/ 2147483646 h 54"/>
                <a:gd name="T18" fmla="*/ 2147483646 w 18"/>
                <a:gd name="T19" fmla="*/ 2147483646 h 54"/>
                <a:gd name="T20" fmla="*/ 0 w 18"/>
                <a:gd name="T21" fmla="*/ 0 h 54"/>
                <a:gd name="T22" fmla="*/ 0 w 18"/>
                <a:gd name="T23" fmla="*/ 0 h 54"/>
                <a:gd name="T24" fmla="*/ 2147483646 w 18"/>
                <a:gd name="T25" fmla="*/ 2147483646 h 54"/>
                <a:gd name="T26" fmla="*/ 2147483646 w 18"/>
                <a:gd name="T27" fmla="*/ 2147483646 h 54"/>
                <a:gd name="T28" fmla="*/ 2147483646 w 18"/>
                <a:gd name="T29" fmla="*/ 2147483646 h 54"/>
                <a:gd name="T30" fmla="*/ 2147483646 w 18"/>
                <a:gd name="T31" fmla="*/ 2147483646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54"/>
                <a:gd name="T50" fmla="*/ 18 w 18"/>
                <a:gd name="T51" fmla="*/ 54 h 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54">
                  <a:moveTo>
                    <a:pt x="16" y="38"/>
                  </a:moveTo>
                  <a:lnTo>
                    <a:pt x="16" y="38"/>
                  </a:lnTo>
                  <a:lnTo>
                    <a:pt x="18" y="46"/>
                  </a:lnTo>
                  <a:lnTo>
                    <a:pt x="18" y="50"/>
                  </a:lnTo>
                  <a:lnTo>
                    <a:pt x="18" y="54"/>
                  </a:lnTo>
                  <a:lnTo>
                    <a:pt x="14" y="52"/>
                  </a:lnTo>
                  <a:lnTo>
                    <a:pt x="14" y="50"/>
                  </a:lnTo>
                  <a:lnTo>
                    <a:pt x="6" y="24"/>
                  </a:lnTo>
                  <a:lnTo>
                    <a:pt x="0" y="0"/>
                  </a:lnTo>
                  <a:lnTo>
                    <a:pt x="4" y="8"/>
                  </a:lnTo>
                  <a:lnTo>
                    <a:pt x="8" y="18"/>
                  </a:lnTo>
                  <a:lnTo>
                    <a:pt x="1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8" name="Freeform 170">
              <a:extLst>
                <a:ext uri="{FF2B5EF4-FFF2-40B4-BE49-F238E27FC236}">
                  <a16:creationId xmlns:a16="http://schemas.microsoft.com/office/drawing/2014/main" id="{2127D032-B86B-4353-9C14-FD2DCEEEE8CE}"/>
                </a:ext>
              </a:extLst>
            </p:cNvPr>
            <p:cNvSpPr>
              <a:spLocks/>
            </p:cNvSpPr>
            <p:nvPr/>
          </p:nvSpPr>
          <p:spPr bwMode="auto">
            <a:xfrm>
              <a:off x="4730750" y="3357563"/>
              <a:ext cx="44450" cy="44450"/>
            </a:xfrm>
            <a:custGeom>
              <a:avLst/>
              <a:gdLst>
                <a:gd name="T0" fmla="*/ 2147483646 w 28"/>
                <a:gd name="T1" fmla="*/ 2147483646 h 28"/>
                <a:gd name="T2" fmla="*/ 2147483646 w 28"/>
                <a:gd name="T3" fmla="*/ 2147483646 h 28"/>
                <a:gd name="T4" fmla="*/ 2147483646 w 28"/>
                <a:gd name="T5" fmla="*/ 2147483646 h 28"/>
                <a:gd name="T6" fmla="*/ 2147483646 w 28"/>
                <a:gd name="T7" fmla="*/ 2147483646 h 28"/>
                <a:gd name="T8" fmla="*/ 2147483646 w 28"/>
                <a:gd name="T9" fmla="*/ 2147483646 h 28"/>
                <a:gd name="T10" fmla="*/ 2147483646 w 28"/>
                <a:gd name="T11" fmla="*/ 2147483646 h 28"/>
                <a:gd name="T12" fmla="*/ 2147483646 w 28"/>
                <a:gd name="T13" fmla="*/ 2147483646 h 28"/>
                <a:gd name="T14" fmla="*/ 2147483646 w 28"/>
                <a:gd name="T15" fmla="*/ 2147483646 h 28"/>
                <a:gd name="T16" fmla="*/ 2147483646 w 28"/>
                <a:gd name="T17" fmla="*/ 2147483646 h 28"/>
                <a:gd name="T18" fmla="*/ 2147483646 w 28"/>
                <a:gd name="T19" fmla="*/ 2147483646 h 28"/>
                <a:gd name="T20" fmla="*/ 2147483646 w 28"/>
                <a:gd name="T21" fmla="*/ 2147483646 h 28"/>
                <a:gd name="T22" fmla="*/ 2147483646 w 28"/>
                <a:gd name="T23" fmla="*/ 0 h 28"/>
                <a:gd name="T24" fmla="*/ 2147483646 w 28"/>
                <a:gd name="T25" fmla="*/ 0 h 28"/>
                <a:gd name="T26" fmla="*/ 2147483646 w 28"/>
                <a:gd name="T27" fmla="*/ 2147483646 h 28"/>
                <a:gd name="T28" fmla="*/ 2147483646 w 28"/>
                <a:gd name="T29" fmla="*/ 2147483646 h 28"/>
                <a:gd name="T30" fmla="*/ 2147483646 w 28"/>
                <a:gd name="T31" fmla="*/ 2147483646 h 28"/>
                <a:gd name="T32" fmla="*/ 2147483646 w 28"/>
                <a:gd name="T33" fmla="*/ 2147483646 h 28"/>
                <a:gd name="T34" fmla="*/ 2147483646 w 28"/>
                <a:gd name="T35" fmla="*/ 2147483646 h 28"/>
                <a:gd name="T36" fmla="*/ 2147483646 w 28"/>
                <a:gd name="T37" fmla="*/ 2147483646 h 28"/>
                <a:gd name="T38" fmla="*/ 2147483646 w 28"/>
                <a:gd name="T39" fmla="*/ 2147483646 h 28"/>
                <a:gd name="T40" fmla="*/ 2147483646 w 28"/>
                <a:gd name="T41" fmla="*/ 2147483646 h 28"/>
                <a:gd name="T42" fmla="*/ 2147483646 w 28"/>
                <a:gd name="T43" fmla="*/ 2147483646 h 28"/>
                <a:gd name="T44" fmla="*/ 2147483646 w 28"/>
                <a:gd name="T45" fmla="*/ 2147483646 h 28"/>
                <a:gd name="T46" fmla="*/ 2147483646 w 28"/>
                <a:gd name="T47" fmla="*/ 2147483646 h 28"/>
                <a:gd name="T48" fmla="*/ 2147483646 w 28"/>
                <a:gd name="T49" fmla="*/ 2147483646 h 28"/>
                <a:gd name="T50" fmla="*/ 2147483646 w 28"/>
                <a:gd name="T51" fmla="*/ 2147483646 h 28"/>
                <a:gd name="T52" fmla="*/ 2147483646 w 28"/>
                <a:gd name="T53" fmla="*/ 2147483646 h 28"/>
                <a:gd name="T54" fmla="*/ 0 w 28"/>
                <a:gd name="T55" fmla="*/ 2147483646 h 28"/>
                <a:gd name="T56" fmla="*/ 0 w 28"/>
                <a:gd name="T57" fmla="*/ 2147483646 h 28"/>
                <a:gd name="T58" fmla="*/ 2147483646 w 28"/>
                <a:gd name="T59" fmla="*/ 2147483646 h 28"/>
                <a:gd name="T60" fmla="*/ 2147483646 w 28"/>
                <a:gd name="T61" fmla="*/ 2147483646 h 28"/>
                <a:gd name="T62" fmla="*/ 2147483646 w 28"/>
                <a:gd name="T63" fmla="*/ 2147483646 h 28"/>
                <a:gd name="T64" fmla="*/ 2147483646 w 28"/>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
                <a:gd name="T100" fmla="*/ 0 h 28"/>
                <a:gd name="T101" fmla="*/ 28 w 28"/>
                <a:gd name="T102" fmla="*/ 28 h 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 h="28">
                  <a:moveTo>
                    <a:pt x="8" y="8"/>
                  </a:moveTo>
                  <a:lnTo>
                    <a:pt x="10" y="24"/>
                  </a:lnTo>
                  <a:lnTo>
                    <a:pt x="14" y="22"/>
                  </a:lnTo>
                  <a:lnTo>
                    <a:pt x="18" y="22"/>
                  </a:lnTo>
                  <a:lnTo>
                    <a:pt x="22" y="18"/>
                  </a:lnTo>
                  <a:lnTo>
                    <a:pt x="24" y="14"/>
                  </a:lnTo>
                  <a:lnTo>
                    <a:pt x="24" y="10"/>
                  </a:lnTo>
                  <a:lnTo>
                    <a:pt x="24" y="8"/>
                  </a:lnTo>
                  <a:lnTo>
                    <a:pt x="22" y="4"/>
                  </a:lnTo>
                  <a:lnTo>
                    <a:pt x="22" y="0"/>
                  </a:lnTo>
                  <a:lnTo>
                    <a:pt x="24" y="2"/>
                  </a:lnTo>
                  <a:lnTo>
                    <a:pt x="26" y="4"/>
                  </a:lnTo>
                  <a:lnTo>
                    <a:pt x="28" y="8"/>
                  </a:lnTo>
                  <a:lnTo>
                    <a:pt x="28" y="14"/>
                  </a:lnTo>
                  <a:lnTo>
                    <a:pt x="28" y="18"/>
                  </a:lnTo>
                  <a:lnTo>
                    <a:pt x="26" y="20"/>
                  </a:lnTo>
                  <a:lnTo>
                    <a:pt x="16" y="26"/>
                  </a:lnTo>
                  <a:lnTo>
                    <a:pt x="12" y="28"/>
                  </a:lnTo>
                  <a:lnTo>
                    <a:pt x="6" y="28"/>
                  </a:lnTo>
                  <a:lnTo>
                    <a:pt x="6" y="16"/>
                  </a:lnTo>
                  <a:lnTo>
                    <a:pt x="4" y="8"/>
                  </a:lnTo>
                  <a:lnTo>
                    <a:pt x="0" y="2"/>
                  </a:lnTo>
                  <a:lnTo>
                    <a:pt x="4" y="2"/>
                  </a:lnTo>
                  <a:lnTo>
                    <a:pt x="6" y="4"/>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9" name="Freeform 171">
              <a:extLst>
                <a:ext uri="{FF2B5EF4-FFF2-40B4-BE49-F238E27FC236}">
                  <a16:creationId xmlns:a16="http://schemas.microsoft.com/office/drawing/2014/main" id="{6ECE0DC5-4B3D-4757-98E9-9C6B5DE24C02}"/>
                </a:ext>
              </a:extLst>
            </p:cNvPr>
            <p:cNvSpPr>
              <a:spLocks/>
            </p:cNvSpPr>
            <p:nvPr/>
          </p:nvSpPr>
          <p:spPr bwMode="auto">
            <a:xfrm>
              <a:off x="4594225" y="3363913"/>
              <a:ext cx="41275" cy="25400"/>
            </a:xfrm>
            <a:custGeom>
              <a:avLst/>
              <a:gdLst>
                <a:gd name="T0" fmla="*/ 2147483646 w 26"/>
                <a:gd name="T1" fmla="*/ 2147483646 h 16"/>
                <a:gd name="T2" fmla="*/ 2147483646 w 26"/>
                <a:gd name="T3" fmla="*/ 2147483646 h 16"/>
                <a:gd name="T4" fmla="*/ 2147483646 w 26"/>
                <a:gd name="T5" fmla="*/ 2147483646 h 16"/>
                <a:gd name="T6" fmla="*/ 2147483646 w 26"/>
                <a:gd name="T7" fmla="*/ 2147483646 h 16"/>
                <a:gd name="T8" fmla="*/ 2147483646 w 26"/>
                <a:gd name="T9" fmla="*/ 2147483646 h 16"/>
                <a:gd name="T10" fmla="*/ 2147483646 w 26"/>
                <a:gd name="T11" fmla="*/ 2147483646 h 16"/>
                <a:gd name="T12" fmla="*/ 2147483646 w 26"/>
                <a:gd name="T13" fmla="*/ 2147483646 h 16"/>
                <a:gd name="T14" fmla="*/ 2147483646 w 26"/>
                <a:gd name="T15" fmla="*/ 2147483646 h 16"/>
                <a:gd name="T16" fmla="*/ 0 w 26"/>
                <a:gd name="T17" fmla="*/ 0 h 16"/>
                <a:gd name="T18" fmla="*/ 0 w 26"/>
                <a:gd name="T19" fmla="*/ 0 h 16"/>
                <a:gd name="T20" fmla="*/ 2147483646 w 26"/>
                <a:gd name="T21" fmla="*/ 2147483646 h 16"/>
                <a:gd name="T22" fmla="*/ 2147483646 w 26"/>
                <a:gd name="T23" fmla="*/ 2147483646 h 16"/>
                <a:gd name="T24" fmla="*/ 2147483646 w 26"/>
                <a:gd name="T25" fmla="*/ 2147483646 h 16"/>
                <a:gd name="T26" fmla="*/ 2147483646 w 26"/>
                <a:gd name="T27" fmla="*/ 2147483646 h 1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16"/>
                <a:gd name="T44" fmla="*/ 26 w 26"/>
                <a:gd name="T45" fmla="*/ 16 h 1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16">
                  <a:moveTo>
                    <a:pt x="26" y="14"/>
                  </a:moveTo>
                  <a:lnTo>
                    <a:pt x="26" y="14"/>
                  </a:lnTo>
                  <a:lnTo>
                    <a:pt x="24" y="16"/>
                  </a:lnTo>
                  <a:lnTo>
                    <a:pt x="22" y="16"/>
                  </a:lnTo>
                  <a:lnTo>
                    <a:pt x="16" y="16"/>
                  </a:lnTo>
                  <a:lnTo>
                    <a:pt x="6" y="10"/>
                  </a:lnTo>
                  <a:lnTo>
                    <a:pt x="2" y="6"/>
                  </a:lnTo>
                  <a:lnTo>
                    <a:pt x="0" y="0"/>
                  </a:lnTo>
                  <a:lnTo>
                    <a:pt x="6" y="6"/>
                  </a:lnTo>
                  <a:lnTo>
                    <a:pt x="12" y="10"/>
                  </a:lnTo>
                  <a:lnTo>
                    <a:pt x="2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0" name="Freeform 172">
              <a:extLst>
                <a:ext uri="{FF2B5EF4-FFF2-40B4-BE49-F238E27FC236}">
                  <a16:creationId xmlns:a16="http://schemas.microsoft.com/office/drawing/2014/main" id="{78BE5AB4-7907-4F85-82F1-E61AB752C41D}"/>
                </a:ext>
              </a:extLst>
            </p:cNvPr>
            <p:cNvSpPr>
              <a:spLocks/>
            </p:cNvSpPr>
            <p:nvPr/>
          </p:nvSpPr>
          <p:spPr bwMode="auto">
            <a:xfrm>
              <a:off x="4803775" y="3354388"/>
              <a:ext cx="66675" cy="31750"/>
            </a:xfrm>
            <a:custGeom>
              <a:avLst/>
              <a:gdLst>
                <a:gd name="T0" fmla="*/ 2147483646 w 42"/>
                <a:gd name="T1" fmla="*/ 2147483646 h 20"/>
                <a:gd name="T2" fmla="*/ 2147483646 w 42"/>
                <a:gd name="T3" fmla="*/ 2147483646 h 20"/>
                <a:gd name="T4" fmla="*/ 2147483646 w 42"/>
                <a:gd name="T5" fmla="*/ 2147483646 h 20"/>
                <a:gd name="T6" fmla="*/ 2147483646 w 42"/>
                <a:gd name="T7" fmla="*/ 2147483646 h 20"/>
                <a:gd name="T8" fmla="*/ 2147483646 w 42"/>
                <a:gd name="T9" fmla="*/ 2147483646 h 20"/>
                <a:gd name="T10" fmla="*/ 2147483646 w 42"/>
                <a:gd name="T11" fmla="*/ 2147483646 h 20"/>
                <a:gd name="T12" fmla="*/ 2147483646 w 42"/>
                <a:gd name="T13" fmla="*/ 2147483646 h 20"/>
                <a:gd name="T14" fmla="*/ 0 w 42"/>
                <a:gd name="T15" fmla="*/ 2147483646 h 20"/>
                <a:gd name="T16" fmla="*/ 0 w 42"/>
                <a:gd name="T17" fmla="*/ 2147483646 h 20"/>
                <a:gd name="T18" fmla="*/ 0 w 42"/>
                <a:gd name="T19" fmla="*/ 2147483646 h 20"/>
                <a:gd name="T20" fmla="*/ 2147483646 w 42"/>
                <a:gd name="T21" fmla="*/ 2147483646 h 20"/>
                <a:gd name="T22" fmla="*/ 2147483646 w 42"/>
                <a:gd name="T23" fmla="*/ 2147483646 h 20"/>
                <a:gd name="T24" fmla="*/ 2147483646 w 42"/>
                <a:gd name="T25" fmla="*/ 2147483646 h 20"/>
                <a:gd name="T26" fmla="*/ 2147483646 w 42"/>
                <a:gd name="T27" fmla="*/ 2147483646 h 20"/>
                <a:gd name="T28" fmla="*/ 2147483646 w 42"/>
                <a:gd name="T29" fmla="*/ 2147483646 h 20"/>
                <a:gd name="T30" fmla="*/ 2147483646 w 42"/>
                <a:gd name="T31" fmla="*/ 2147483646 h 20"/>
                <a:gd name="T32" fmla="*/ 2147483646 w 42"/>
                <a:gd name="T33" fmla="*/ 0 h 20"/>
                <a:gd name="T34" fmla="*/ 2147483646 w 42"/>
                <a:gd name="T35" fmla="*/ 2147483646 h 20"/>
                <a:gd name="T36" fmla="*/ 2147483646 w 42"/>
                <a:gd name="T37" fmla="*/ 2147483646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0"/>
                <a:gd name="T59" fmla="*/ 42 w 42"/>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0">
                  <a:moveTo>
                    <a:pt x="42" y="2"/>
                  </a:moveTo>
                  <a:lnTo>
                    <a:pt x="42" y="2"/>
                  </a:lnTo>
                  <a:lnTo>
                    <a:pt x="40" y="8"/>
                  </a:lnTo>
                  <a:lnTo>
                    <a:pt x="34" y="14"/>
                  </a:lnTo>
                  <a:lnTo>
                    <a:pt x="18" y="20"/>
                  </a:lnTo>
                  <a:lnTo>
                    <a:pt x="10" y="20"/>
                  </a:lnTo>
                  <a:lnTo>
                    <a:pt x="0" y="20"/>
                  </a:lnTo>
                  <a:lnTo>
                    <a:pt x="0" y="18"/>
                  </a:lnTo>
                  <a:lnTo>
                    <a:pt x="10" y="16"/>
                  </a:lnTo>
                  <a:lnTo>
                    <a:pt x="18" y="16"/>
                  </a:lnTo>
                  <a:lnTo>
                    <a:pt x="34" y="10"/>
                  </a:lnTo>
                  <a:lnTo>
                    <a:pt x="36" y="6"/>
                  </a:lnTo>
                  <a:lnTo>
                    <a:pt x="36" y="4"/>
                  </a:lnTo>
                  <a:lnTo>
                    <a:pt x="38" y="0"/>
                  </a:lnTo>
                  <a:lnTo>
                    <a:pt x="4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1" name="Freeform 173">
              <a:extLst>
                <a:ext uri="{FF2B5EF4-FFF2-40B4-BE49-F238E27FC236}">
                  <a16:creationId xmlns:a16="http://schemas.microsoft.com/office/drawing/2014/main" id="{8EB6DED8-4A8A-4B67-A518-52E773FC9AF1}"/>
                </a:ext>
              </a:extLst>
            </p:cNvPr>
            <p:cNvSpPr>
              <a:spLocks/>
            </p:cNvSpPr>
            <p:nvPr/>
          </p:nvSpPr>
          <p:spPr bwMode="auto">
            <a:xfrm>
              <a:off x="4651375" y="3386138"/>
              <a:ext cx="82550" cy="12700"/>
            </a:xfrm>
            <a:custGeom>
              <a:avLst/>
              <a:gdLst>
                <a:gd name="T0" fmla="*/ 2147483646 w 52"/>
                <a:gd name="T1" fmla="*/ 2147483646 h 8"/>
                <a:gd name="T2" fmla="*/ 2147483646 w 52"/>
                <a:gd name="T3" fmla="*/ 2147483646 h 8"/>
                <a:gd name="T4" fmla="*/ 2147483646 w 52"/>
                <a:gd name="T5" fmla="*/ 0 h 8"/>
                <a:gd name="T6" fmla="*/ 2147483646 w 52"/>
                <a:gd name="T7" fmla="*/ 2147483646 h 8"/>
                <a:gd name="T8" fmla="*/ 2147483646 w 52"/>
                <a:gd name="T9" fmla="*/ 2147483646 h 8"/>
                <a:gd name="T10" fmla="*/ 2147483646 w 52"/>
                <a:gd name="T11" fmla="*/ 2147483646 h 8"/>
                <a:gd name="T12" fmla="*/ 2147483646 w 52"/>
                <a:gd name="T13" fmla="*/ 2147483646 h 8"/>
                <a:gd name="T14" fmla="*/ 2147483646 w 52"/>
                <a:gd name="T15" fmla="*/ 2147483646 h 8"/>
                <a:gd name="T16" fmla="*/ 2147483646 w 52"/>
                <a:gd name="T17" fmla="*/ 2147483646 h 8"/>
                <a:gd name="T18" fmla="*/ 2147483646 w 52"/>
                <a:gd name="T19" fmla="*/ 2147483646 h 8"/>
                <a:gd name="T20" fmla="*/ 2147483646 w 52"/>
                <a:gd name="T21" fmla="*/ 2147483646 h 8"/>
                <a:gd name="T22" fmla="*/ 2147483646 w 52"/>
                <a:gd name="T23" fmla="*/ 2147483646 h 8"/>
                <a:gd name="T24" fmla="*/ 0 w 52"/>
                <a:gd name="T25" fmla="*/ 0 h 8"/>
                <a:gd name="T26" fmla="*/ 0 w 52"/>
                <a:gd name="T27" fmla="*/ 0 h 8"/>
                <a:gd name="T28" fmla="*/ 2147483646 w 52"/>
                <a:gd name="T29" fmla="*/ 2147483646 h 8"/>
                <a:gd name="T30" fmla="*/ 2147483646 w 52"/>
                <a:gd name="T31" fmla="*/ 2147483646 h 8"/>
                <a:gd name="T32" fmla="*/ 2147483646 w 52"/>
                <a:gd name="T33" fmla="*/ 2147483646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
                <a:gd name="T53" fmla="*/ 52 w 52"/>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
                  <a:moveTo>
                    <a:pt x="40" y="2"/>
                  </a:moveTo>
                  <a:lnTo>
                    <a:pt x="40" y="2"/>
                  </a:lnTo>
                  <a:lnTo>
                    <a:pt x="46" y="0"/>
                  </a:lnTo>
                  <a:lnTo>
                    <a:pt x="52" y="2"/>
                  </a:lnTo>
                  <a:lnTo>
                    <a:pt x="48" y="4"/>
                  </a:lnTo>
                  <a:lnTo>
                    <a:pt x="44" y="6"/>
                  </a:lnTo>
                  <a:lnTo>
                    <a:pt x="34" y="8"/>
                  </a:lnTo>
                  <a:lnTo>
                    <a:pt x="14" y="8"/>
                  </a:lnTo>
                  <a:lnTo>
                    <a:pt x="6" y="6"/>
                  </a:lnTo>
                  <a:lnTo>
                    <a:pt x="2" y="4"/>
                  </a:lnTo>
                  <a:lnTo>
                    <a:pt x="0" y="0"/>
                  </a:lnTo>
                  <a:lnTo>
                    <a:pt x="8" y="2"/>
                  </a:lnTo>
                  <a:lnTo>
                    <a:pt x="16" y="2"/>
                  </a:lnTo>
                  <a:lnTo>
                    <a:pt x="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2" name="Freeform 174">
              <a:extLst>
                <a:ext uri="{FF2B5EF4-FFF2-40B4-BE49-F238E27FC236}">
                  <a16:creationId xmlns:a16="http://schemas.microsoft.com/office/drawing/2014/main" id="{AAC7D5F8-B8F9-4E9A-9E87-EFA9369AEBFA}"/>
                </a:ext>
              </a:extLst>
            </p:cNvPr>
            <p:cNvSpPr>
              <a:spLocks/>
            </p:cNvSpPr>
            <p:nvPr/>
          </p:nvSpPr>
          <p:spPr bwMode="auto">
            <a:xfrm>
              <a:off x="4864100" y="3392488"/>
              <a:ext cx="31750" cy="155575"/>
            </a:xfrm>
            <a:custGeom>
              <a:avLst/>
              <a:gdLst>
                <a:gd name="T0" fmla="*/ 2147483646 w 20"/>
                <a:gd name="T1" fmla="*/ 0 h 98"/>
                <a:gd name="T2" fmla="*/ 2147483646 w 20"/>
                <a:gd name="T3" fmla="*/ 0 h 98"/>
                <a:gd name="T4" fmla="*/ 2147483646 w 20"/>
                <a:gd name="T5" fmla="*/ 2147483646 h 98"/>
                <a:gd name="T6" fmla="*/ 2147483646 w 20"/>
                <a:gd name="T7" fmla="*/ 2147483646 h 98"/>
                <a:gd name="T8" fmla="*/ 2147483646 w 20"/>
                <a:gd name="T9" fmla="*/ 2147483646 h 98"/>
                <a:gd name="T10" fmla="*/ 2147483646 w 20"/>
                <a:gd name="T11" fmla="*/ 2147483646 h 98"/>
                <a:gd name="T12" fmla="*/ 2147483646 w 20"/>
                <a:gd name="T13" fmla="*/ 2147483646 h 98"/>
                <a:gd name="T14" fmla="*/ 2147483646 w 20"/>
                <a:gd name="T15" fmla="*/ 2147483646 h 98"/>
                <a:gd name="T16" fmla="*/ 2147483646 w 20"/>
                <a:gd name="T17" fmla="*/ 2147483646 h 98"/>
                <a:gd name="T18" fmla="*/ 2147483646 w 20"/>
                <a:gd name="T19" fmla="*/ 2147483646 h 98"/>
                <a:gd name="T20" fmla="*/ 2147483646 w 20"/>
                <a:gd name="T21" fmla="*/ 2147483646 h 98"/>
                <a:gd name="T22" fmla="*/ 0 w 20"/>
                <a:gd name="T23" fmla="*/ 2147483646 h 98"/>
                <a:gd name="T24" fmla="*/ 0 w 20"/>
                <a:gd name="T25" fmla="*/ 0 h 98"/>
                <a:gd name="T26" fmla="*/ 2147483646 w 20"/>
                <a:gd name="T27" fmla="*/ 0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98"/>
                <a:gd name="T44" fmla="*/ 20 w 20"/>
                <a:gd name="T45" fmla="*/ 98 h 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98">
                  <a:moveTo>
                    <a:pt x="2" y="0"/>
                  </a:moveTo>
                  <a:lnTo>
                    <a:pt x="2" y="0"/>
                  </a:lnTo>
                  <a:lnTo>
                    <a:pt x="6" y="12"/>
                  </a:lnTo>
                  <a:lnTo>
                    <a:pt x="10" y="22"/>
                  </a:lnTo>
                  <a:lnTo>
                    <a:pt x="14" y="48"/>
                  </a:lnTo>
                  <a:lnTo>
                    <a:pt x="20" y="98"/>
                  </a:lnTo>
                  <a:lnTo>
                    <a:pt x="18" y="98"/>
                  </a:lnTo>
                  <a:lnTo>
                    <a:pt x="18" y="94"/>
                  </a:lnTo>
                  <a:lnTo>
                    <a:pt x="10" y="38"/>
                  </a:lnTo>
                  <a:lnTo>
                    <a:pt x="0" y="4"/>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3" name="Freeform 175">
              <a:extLst>
                <a:ext uri="{FF2B5EF4-FFF2-40B4-BE49-F238E27FC236}">
                  <a16:creationId xmlns:a16="http://schemas.microsoft.com/office/drawing/2014/main" id="{D2D7D18D-F174-45E2-921C-E07214ED3938}"/>
                </a:ext>
              </a:extLst>
            </p:cNvPr>
            <p:cNvSpPr>
              <a:spLocks/>
            </p:cNvSpPr>
            <p:nvPr/>
          </p:nvSpPr>
          <p:spPr bwMode="auto">
            <a:xfrm>
              <a:off x="4911725" y="3395663"/>
              <a:ext cx="25400" cy="88900"/>
            </a:xfrm>
            <a:custGeom>
              <a:avLst/>
              <a:gdLst>
                <a:gd name="T0" fmla="*/ 2147483646 w 16"/>
                <a:gd name="T1" fmla="*/ 0 h 56"/>
                <a:gd name="T2" fmla="*/ 2147483646 w 16"/>
                <a:gd name="T3" fmla="*/ 0 h 56"/>
                <a:gd name="T4" fmla="*/ 2147483646 w 16"/>
                <a:gd name="T5" fmla="*/ 2147483646 h 56"/>
                <a:gd name="T6" fmla="*/ 2147483646 w 16"/>
                <a:gd name="T7" fmla="*/ 2147483646 h 56"/>
                <a:gd name="T8" fmla="*/ 2147483646 w 16"/>
                <a:gd name="T9" fmla="*/ 2147483646 h 56"/>
                <a:gd name="T10" fmla="*/ 2147483646 w 16"/>
                <a:gd name="T11" fmla="*/ 2147483646 h 56"/>
                <a:gd name="T12" fmla="*/ 2147483646 w 16"/>
                <a:gd name="T13" fmla="*/ 2147483646 h 56"/>
                <a:gd name="T14" fmla="*/ 2147483646 w 16"/>
                <a:gd name="T15" fmla="*/ 2147483646 h 56"/>
                <a:gd name="T16" fmla="*/ 2147483646 w 16"/>
                <a:gd name="T17" fmla="*/ 2147483646 h 56"/>
                <a:gd name="T18" fmla="*/ 2147483646 w 16"/>
                <a:gd name="T19" fmla="*/ 2147483646 h 56"/>
                <a:gd name="T20" fmla="*/ 2147483646 w 16"/>
                <a:gd name="T21" fmla="*/ 2147483646 h 56"/>
                <a:gd name="T22" fmla="*/ 2147483646 w 16"/>
                <a:gd name="T23" fmla="*/ 2147483646 h 56"/>
                <a:gd name="T24" fmla="*/ 2147483646 w 16"/>
                <a:gd name="T25" fmla="*/ 2147483646 h 56"/>
                <a:gd name="T26" fmla="*/ 2147483646 w 16"/>
                <a:gd name="T27" fmla="*/ 2147483646 h 56"/>
                <a:gd name="T28" fmla="*/ 2147483646 w 16"/>
                <a:gd name="T29" fmla="*/ 2147483646 h 56"/>
                <a:gd name="T30" fmla="*/ 2147483646 w 16"/>
                <a:gd name="T31" fmla="*/ 2147483646 h 56"/>
                <a:gd name="T32" fmla="*/ 2147483646 w 16"/>
                <a:gd name="T33" fmla="*/ 2147483646 h 56"/>
                <a:gd name="T34" fmla="*/ 2147483646 w 16"/>
                <a:gd name="T35" fmla="*/ 2147483646 h 56"/>
                <a:gd name="T36" fmla="*/ 0 w 16"/>
                <a:gd name="T37" fmla="*/ 2147483646 h 56"/>
                <a:gd name="T38" fmla="*/ 0 w 16"/>
                <a:gd name="T39" fmla="*/ 2147483646 h 56"/>
                <a:gd name="T40" fmla="*/ 2147483646 w 16"/>
                <a:gd name="T41" fmla="*/ 2147483646 h 56"/>
                <a:gd name="T42" fmla="*/ 2147483646 w 16"/>
                <a:gd name="T43" fmla="*/ 2147483646 h 56"/>
                <a:gd name="T44" fmla="*/ 2147483646 w 16"/>
                <a:gd name="T45" fmla="*/ 2147483646 h 56"/>
                <a:gd name="T46" fmla="*/ 2147483646 w 16"/>
                <a:gd name="T47" fmla="*/ 0 h 56"/>
                <a:gd name="T48" fmla="*/ 2147483646 w 16"/>
                <a:gd name="T49" fmla="*/ 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56"/>
                <a:gd name="T77" fmla="*/ 16 w 1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56">
                  <a:moveTo>
                    <a:pt x="16" y="0"/>
                  </a:moveTo>
                  <a:lnTo>
                    <a:pt x="16" y="0"/>
                  </a:lnTo>
                  <a:lnTo>
                    <a:pt x="16" y="6"/>
                  </a:lnTo>
                  <a:lnTo>
                    <a:pt x="12" y="10"/>
                  </a:lnTo>
                  <a:lnTo>
                    <a:pt x="8" y="18"/>
                  </a:lnTo>
                  <a:lnTo>
                    <a:pt x="2" y="26"/>
                  </a:lnTo>
                  <a:lnTo>
                    <a:pt x="2" y="32"/>
                  </a:lnTo>
                  <a:lnTo>
                    <a:pt x="4" y="38"/>
                  </a:lnTo>
                  <a:lnTo>
                    <a:pt x="8" y="46"/>
                  </a:lnTo>
                  <a:lnTo>
                    <a:pt x="8" y="52"/>
                  </a:lnTo>
                  <a:lnTo>
                    <a:pt x="8" y="56"/>
                  </a:lnTo>
                  <a:lnTo>
                    <a:pt x="6" y="56"/>
                  </a:lnTo>
                  <a:lnTo>
                    <a:pt x="6" y="54"/>
                  </a:lnTo>
                  <a:lnTo>
                    <a:pt x="4" y="48"/>
                  </a:lnTo>
                  <a:lnTo>
                    <a:pt x="2" y="40"/>
                  </a:lnTo>
                  <a:lnTo>
                    <a:pt x="0" y="32"/>
                  </a:lnTo>
                  <a:lnTo>
                    <a:pt x="0" y="24"/>
                  </a:lnTo>
                  <a:lnTo>
                    <a:pt x="2" y="16"/>
                  </a:lnTo>
                  <a:lnTo>
                    <a:pt x="8" y="8"/>
                  </a:lnTo>
                  <a:lnTo>
                    <a:pt x="14"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4" name="Freeform 177">
              <a:extLst>
                <a:ext uri="{FF2B5EF4-FFF2-40B4-BE49-F238E27FC236}">
                  <a16:creationId xmlns:a16="http://schemas.microsoft.com/office/drawing/2014/main" id="{8199C80A-D3C2-416B-B9A2-CDEE300767C7}"/>
                </a:ext>
              </a:extLst>
            </p:cNvPr>
            <p:cNvSpPr>
              <a:spLocks/>
            </p:cNvSpPr>
            <p:nvPr/>
          </p:nvSpPr>
          <p:spPr bwMode="auto">
            <a:xfrm>
              <a:off x="4775200" y="3405188"/>
              <a:ext cx="31750" cy="101600"/>
            </a:xfrm>
            <a:custGeom>
              <a:avLst/>
              <a:gdLst>
                <a:gd name="T0" fmla="*/ 2147483646 w 20"/>
                <a:gd name="T1" fmla="*/ 2147483646 h 64"/>
                <a:gd name="T2" fmla="*/ 2147483646 w 20"/>
                <a:gd name="T3" fmla="*/ 2147483646 h 64"/>
                <a:gd name="T4" fmla="*/ 2147483646 w 20"/>
                <a:gd name="T5" fmla="*/ 2147483646 h 64"/>
                <a:gd name="T6" fmla="*/ 2147483646 w 20"/>
                <a:gd name="T7" fmla="*/ 2147483646 h 64"/>
                <a:gd name="T8" fmla="*/ 2147483646 w 20"/>
                <a:gd name="T9" fmla="*/ 2147483646 h 64"/>
                <a:gd name="T10" fmla="*/ 2147483646 w 20"/>
                <a:gd name="T11" fmla="*/ 2147483646 h 64"/>
                <a:gd name="T12" fmla="*/ 2147483646 w 20"/>
                <a:gd name="T13" fmla="*/ 2147483646 h 64"/>
                <a:gd name="T14" fmla="*/ 2147483646 w 20"/>
                <a:gd name="T15" fmla="*/ 2147483646 h 64"/>
                <a:gd name="T16" fmla="*/ 2147483646 w 20"/>
                <a:gd name="T17" fmla="*/ 2147483646 h 64"/>
                <a:gd name="T18" fmla="*/ 2147483646 w 20"/>
                <a:gd name="T19" fmla="*/ 2147483646 h 64"/>
                <a:gd name="T20" fmla="*/ 2147483646 w 20"/>
                <a:gd name="T21" fmla="*/ 2147483646 h 64"/>
                <a:gd name="T22" fmla="*/ 2147483646 w 20"/>
                <a:gd name="T23" fmla="*/ 2147483646 h 64"/>
                <a:gd name="T24" fmla="*/ 2147483646 w 20"/>
                <a:gd name="T25" fmla="*/ 2147483646 h 64"/>
                <a:gd name="T26" fmla="*/ 0 w 20"/>
                <a:gd name="T27" fmla="*/ 0 h 64"/>
                <a:gd name="T28" fmla="*/ 0 w 20"/>
                <a:gd name="T29" fmla="*/ 0 h 64"/>
                <a:gd name="T30" fmla="*/ 2147483646 w 20"/>
                <a:gd name="T31" fmla="*/ 0 h 64"/>
                <a:gd name="T32" fmla="*/ 2147483646 w 20"/>
                <a:gd name="T33" fmla="*/ 2147483646 h 64"/>
                <a:gd name="T34" fmla="*/ 2147483646 w 20"/>
                <a:gd name="T35" fmla="*/ 2147483646 h 64"/>
                <a:gd name="T36" fmla="*/ 2147483646 w 20"/>
                <a:gd name="T37" fmla="*/ 2147483646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
                <a:gd name="T58" fmla="*/ 0 h 64"/>
                <a:gd name="T59" fmla="*/ 20 w 20"/>
                <a:gd name="T60" fmla="*/ 64 h 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 h="64">
                  <a:moveTo>
                    <a:pt x="6" y="8"/>
                  </a:moveTo>
                  <a:lnTo>
                    <a:pt x="6" y="8"/>
                  </a:lnTo>
                  <a:lnTo>
                    <a:pt x="14" y="20"/>
                  </a:lnTo>
                  <a:lnTo>
                    <a:pt x="18" y="34"/>
                  </a:lnTo>
                  <a:lnTo>
                    <a:pt x="20" y="48"/>
                  </a:lnTo>
                  <a:lnTo>
                    <a:pt x="20" y="62"/>
                  </a:lnTo>
                  <a:lnTo>
                    <a:pt x="18" y="64"/>
                  </a:lnTo>
                  <a:lnTo>
                    <a:pt x="16" y="62"/>
                  </a:lnTo>
                  <a:lnTo>
                    <a:pt x="16" y="46"/>
                  </a:lnTo>
                  <a:lnTo>
                    <a:pt x="12" y="30"/>
                  </a:lnTo>
                  <a:lnTo>
                    <a:pt x="6" y="14"/>
                  </a:lnTo>
                  <a:lnTo>
                    <a:pt x="0" y="0"/>
                  </a:lnTo>
                  <a:lnTo>
                    <a:pt x="2" y="0"/>
                  </a:lnTo>
                  <a:lnTo>
                    <a:pt x="4" y="4"/>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5" name="Freeform 178">
              <a:extLst>
                <a:ext uri="{FF2B5EF4-FFF2-40B4-BE49-F238E27FC236}">
                  <a16:creationId xmlns:a16="http://schemas.microsoft.com/office/drawing/2014/main" id="{65D0693A-91D0-4671-9E60-926122288076}"/>
                </a:ext>
              </a:extLst>
            </p:cNvPr>
            <p:cNvSpPr>
              <a:spLocks/>
            </p:cNvSpPr>
            <p:nvPr/>
          </p:nvSpPr>
          <p:spPr bwMode="auto">
            <a:xfrm>
              <a:off x="4695825" y="3411538"/>
              <a:ext cx="38100" cy="130175"/>
            </a:xfrm>
            <a:custGeom>
              <a:avLst/>
              <a:gdLst>
                <a:gd name="T0" fmla="*/ 2147483646 w 24"/>
                <a:gd name="T1" fmla="*/ 0 h 82"/>
                <a:gd name="T2" fmla="*/ 2147483646 w 24"/>
                <a:gd name="T3" fmla="*/ 0 h 82"/>
                <a:gd name="T4" fmla="*/ 2147483646 w 24"/>
                <a:gd name="T5" fmla="*/ 2147483646 h 82"/>
                <a:gd name="T6" fmla="*/ 2147483646 w 24"/>
                <a:gd name="T7" fmla="*/ 2147483646 h 82"/>
                <a:gd name="T8" fmla="*/ 2147483646 w 24"/>
                <a:gd name="T9" fmla="*/ 2147483646 h 82"/>
                <a:gd name="T10" fmla="*/ 2147483646 w 24"/>
                <a:gd name="T11" fmla="*/ 2147483646 h 82"/>
                <a:gd name="T12" fmla="*/ 2147483646 w 24"/>
                <a:gd name="T13" fmla="*/ 2147483646 h 82"/>
                <a:gd name="T14" fmla="*/ 2147483646 w 24"/>
                <a:gd name="T15" fmla="*/ 2147483646 h 82"/>
                <a:gd name="T16" fmla="*/ 2147483646 w 24"/>
                <a:gd name="T17" fmla="*/ 2147483646 h 82"/>
                <a:gd name="T18" fmla="*/ 0 w 24"/>
                <a:gd name="T19" fmla="*/ 2147483646 h 82"/>
                <a:gd name="T20" fmla="*/ 2147483646 w 24"/>
                <a:gd name="T21" fmla="*/ 2147483646 h 82"/>
                <a:gd name="T22" fmla="*/ 2147483646 w 24"/>
                <a:gd name="T23" fmla="*/ 2147483646 h 82"/>
                <a:gd name="T24" fmla="*/ 2147483646 w 24"/>
                <a:gd name="T25" fmla="*/ 2147483646 h 82"/>
                <a:gd name="T26" fmla="*/ 2147483646 w 24"/>
                <a:gd name="T27" fmla="*/ 2147483646 h 82"/>
                <a:gd name="T28" fmla="*/ 2147483646 w 24"/>
                <a:gd name="T29" fmla="*/ 0 h 82"/>
                <a:gd name="T30" fmla="*/ 2147483646 w 24"/>
                <a:gd name="T31" fmla="*/ 0 h 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82"/>
                <a:gd name="T50" fmla="*/ 24 w 24"/>
                <a:gd name="T51" fmla="*/ 82 h 8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82">
                  <a:moveTo>
                    <a:pt x="24" y="0"/>
                  </a:moveTo>
                  <a:lnTo>
                    <a:pt x="24" y="0"/>
                  </a:lnTo>
                  <a:lnTo>
                    <a:pt x="14" y="18"/>
                  </a:lnTo>
                  <a:lnTo>
                    <a:pt x="10" y="28"/>
                  </a:lnTo>
                  <a:lnTo>
                    <a:pt x="8" y="38"/>
                  </a:lnTo>
                  <a:lnTo>
                    <a:pt x="4" y="82"/>
                  </a:lnTo>
                  <a:lnTo>
                    <a:pt x="2" y="82"/>
                  </a:lnTo>
                  <a:lnTo>
                    <a:pt x="0" y="82"/>
                  </a:lnTo>
                  <a:lnTo>
                    <a:pt x="4" y="38"/>
                  </a:lnTo>
                  <a:lnTo>
                    <a:pt x="10" y="16"/>
                  </a:lnTo>
                  <a:lnTo>
                    <a:pt x="16" y="8"/>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6" name="Freeform 179">
              <a:extLst>
                <a:ext uri="{FF2B5EF4-FFF2-40B4-BE49-F238E27FC236}">
                  <a16:creationId xmlns:a16="http://schemas.microsoft.com/office/drawing/2014/main" id="{FC0A6D27-BC8E-48F7-B3F9-619F394CD146}"/>
                </a:ext>
              </a:extLst>
            </p:cNvPr>
            <p:cNvSpPr>
              <a:spLocks/>
            </p:cNvSpPr>
            <p:nvPr/>
          </p:nvSpPr>
          <p:spPr bwMode="auto">
            <a:xfrm>
              <a:off x="4752975" y="3411538"/>
              <a:ext cx="25400" cy="244475"/>
            </a:xfrm>
            <a:custGeom>
              <a:avLst/>
              <a:gdLst>
                <a:gd name="T0" fmla="*/ 2147483646 w 16"/>
                <a:gd name="T1" fmla="*/ 2147483646 h 154"/>
                <a:gd name="T2" fmla="*/ 2147483646 w 16"/>
                <a:gd name="T3" fmla="*/ 2147483646 h 154"/>
                <a:gd name="T4" fmla="*/ 2147483646 w 16"/>
                <a:gd name="T5" fmla="*/ 2147483646 h 154"/>
                <a:gd name="T6" fmla="*/ 2147483646 w 16"/>
                <a:gd name="T7" fmla="*/ 2147483646 h 154"/>
                <a:gd name="T8" fmla="*/ 2147483646 w 16"/>
                <a:gd name="T9" fmla="*/ 2147483646 h 154"/>
                <a:gd name="T10" fmla="*/ 2147483646 w 16"/>
                <a:gd name="T11" fmla="*/ 2147483646 h 154"/>
                <a:gd name="T12" fmla="*/ 2147483646 w 16"/>
                <a:gd name="T13" fmla="*/ 2147483646 h 154"/>
                <a:gd name="T14" fmla="*/ 2147483646 w 16"/>
                <a:gd name="T15" fmla="*/ 2147483646 h 154"/>
                <a:gd name="T16" fmla="*/ 2147483646 w 16"/>
                <a:gd name="T17" fmla="*/ 2147483646 h 154"/>
                <a:gd name="T18" fmla="*/ 2147483646 w 16"/>
                <a:gd name="T19" fmla="*/ 2147483646 h 154"/>
                <a:gd name="T20" fmla="*/ 2147483646 w 16"/>
                <a:gd name="T21" fmla="*/ 2147483646 h 154"/>
                <a:gd name="T22" fmla="*/ 2147483646 w 16"/>
                <a:gd name="T23" fmla="*/ 2147483646 h 154"/>
                <a:gd name="T24" fmla="*/ 2147483646 w 16"/>
                <a:gd name="T25" fmla="*/ 2147483646 h 154"/>
                <a:gd name="T26" fmla="*/ 2147483646 w 16"/>
                <a:gd name="T27" fmla="*/ 2147483646 h 154"/>
                <a:gd name="T28" fmla="*/ 0 w 16"/>
                <a:gd name="T29" fmla="*/ 2147483646 h 154"/>
                <a:gd name="T30" fmla="*/ 0 w 16"/>
                <a:gd name="T31" fmla="*/ 2147483646 h 154"/>
                <a:gd name="T32" fmla="*/ 0 w 16"/>
                <a:gd name="T33" fmla="*/ 2147483646 h 154"/>
                <a:gd name="T34" fmla="*/ 0 w 16"/>
                <a:gd name="T35" fmla="*/ 2147483646 h 154"/>
                <a:gd name="T36" fmla="*/ 2147483646 w 16"/>
                <a:gd name="T37" fmla="*/ 2147483646 h 154"/>
                <a:gd name="T38" fmla="*/ 2147483646 w 16"/>
                <a:gd name="T39" fmla="*/ 2147483646 h 154"/>
                <a:gd name="T40" fmla="*/ 2147483646 w 16"/>
                <a:gd name="T41" fmla="*/ 2147483646 h 154"/>
                <a:gd name="T42" fmla="*/ 2147483646 w 16"/>
                <a:gd name="T43" fmla="*/ 2147483646 h 154"/>
                <a:gd name="T44" fmla="*/ 2147483646 w 16"/>
                <a:gd name="T45" fmla="*/ 2147483646 h 154"/>
                <a:gd name="T46" fmla="*/ 2147483646 w 16"/>
                <a:gd name="T47" fmla="*/ 2147483646 h 154"/>
                <a:gd name="T48" fmla="*/ 2147483646 w 16"/>
                <a:gd name="T49" fmla="*/ 2147483646 h 154"/>
                <a:gd name="T50" fmla="*/ 2147483646 w 16"/>
                <a:gd name="T51" fmla="*/ 2147483646 h 154"/>
                <a:gd name="T52" fmla="*/ 2147483646 w 16"/>
                <a:gd name="T53" fmla="*/ 2147483646 h 154"/>
                <a:gd name="T54" fmla="*/ 2147483646 w 16"/>
                <a:gd name="T55" fmla="*/ 0 h 154"/>
                <a:gd name="T56" fmla="*/ 2147483646 w 16"/>
                <a:gd name="T57" fmla="*/ 0 h 154"/>
                <a:gd name="T58" fmla="*/ 2147483646 w 16"/>
                <a:gd name="T59" fmla="*/ 0 h 154"/>
                <a:gd name="T60" fmla="*/ 2147483646 w 16"/>
                <a:gd name="T61" fmla="*/ 2147483646 h 154"/>
                <a:gd name="T62" fmla="*/ 2147483646 w 16"/>
                <a:gd name="T63" fmla="*/ 2147483646 h 154"/>
                <a:gd name="T64" fmla="*/ 2147483646 w 16"/>
                <a:gd name="T65" fmla="*/ 2147483646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
                <a:gd name="T100" fmla="*/ 0 h 154"/>
                <a:gd name="T101" fmla="*/ 16 w 16"/>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 h="154">
                  <a:moveTo>
                    <a:pt x="8" y="6"/>
                  </a:moveTo>
                  <a:lnTo>
                    <a:pt x="8" y="6"/>
                  </a:lnTo>
                  <a:lnTo>
                    <a:pt x="12" y="20"/>
                  </a:lnTo>
                  <a:lnTo>
                    <a:pt x="16" y="36"/>
                  </a:lnTo>
                  <a:lnTo>
                    <a:pt x="16" y="50"/>
                  </a:lnTo>
                  <a:lnTo>
                    <a:pt x="16" y="66"/>
                  </a:lnTo>
                  <a:lnTo>
                    <a:pt x="14" y="98"/>
                  </a:lnTo>
                  <a:lnTo>
                    <a:pt x="6" y="128"/>
                  </a:lnTo>
                  <a:lnTo>
                    <a:pt x="4" y="134"/>
                  </a:lnTo>
                  <a:lnTo>
                    <a:pt x="4" y="140"/>
                  </a:lnTo>
                  <a:lnTo>
                    <a:pt x="4" y="148"/>
                  </a:lnTo>
                  <a:lnTo>
                    <a:pt x="2" y="154"/>
                  </a:lnTo>
                  <a:lnTo>
                    <a:pt x="0" y="152"/>
                  </a:lnTo>
                  <a:lnTo>
                    <a:pt x="0" y="144"/>
                  </a:lnTo>
                  <a:lnTo>
                    <a:pt x="0" y="136"/>
                  </a:lnTo>
                  <a:lnTo>
                    <a:pt x="4" y="120"/>
                  </a:lnTo>
                  <a:lnTo>
                    <a:pt x="8" y="104"/>
                  </a:lnTo>
                  <a:lnTo>
                    <a:pt x="12" y="88"/>
                  </a:lnTo>
                  <a:lnTo>
                    <a:pt x="12" y="40"/>
                  </a:lnTo>
                  <a:lnTo>
                    <a:pt x="10" y="20"/>
                  </a:lnTo>
                  <a:lnTo>
                    <a:pt x="6" y="10"/>
                  </a:lnTo>
                  <a:lnTo>
                    <a:pt x="2" y="2"/>
                  </a:lnTo>
                  <a:lnTo>
                    <a:pt x="2" y="0"/>
                  </a:lnTo>
                  <a:lnTo>
                    <a:pt x="4" y="0"/>
                  </a:lnTo>
                  <a:lnTo>
                    <a:pt x="6" y="2"/>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7" name="Freeform 180">
              <a:extLst>
                <a:ext uri="{FF2B5EF4-FFF2-40B4-BE49-F238E27FC236}">
                  <a16:creationId xmlns:a16="http://schemas.microsoft.com/office/drawing/2014/main" id="{07E79CCE-102A-4BB4-BDAB-6EA6A5316B99}"/>
                </a:ext>
              </a:extLst>
            </p:cNvPr>
            <p:cNvSpPr>
              <a:spLocks/>
            </p:cNvSpPr>
            <p:nvPr/>
          </p:nvSpPr>
          <p:spPr bwMode="auto">
            <a:xfrm>
              <a:off x="4737100" y="3430588"/>
              <a:ext cx="6350" cy="76200"/>
            </a:xfrm>
            <a:custGeom>
              <a:avLst/>
              <a:gdLst>
                <a:gd name="T0" fmla="*/ 2147483646 w 4"/>
                <a:gd name="T1" fmla="*/ 0 h 48"/>
                <a:gd name="T2" fmla="*/ 2147483646 w 4"/>
                <a:gd name="T3" fmla="*/ 0 h 48"/>
                <a:gd name="T4" fmla="*/ 2147483646 w 4"/>
                <a:gd name="T5" fmla="*/ 2147483646 h 48"/>
                <a:gd name="T6" fmla="*/ 2147483646 w 4"/>
                <a:gd name="T7" fmla="*/ 2147483646 h 48"/>
                <a:gd name="T8" fmla="*/ 2147483646 w 4"/>
                <a:gd name="T9" fmla="*/ 2147483646 h 48"/>
                <a:gd name="T10" fmla="*/ 2147483646 w 4"/>
                <a:gd name="T11" fmla="*/ 2147483646 h 48"/>
                <a:gd name="T12" fmla="*/ 0 w 4"/>
                <a:gd name="T13" fmla="*/ 2147483646 h 48"/>
                <a:gd name="T14" fmla="*/ 0 w 4"/>
                <a:gd name="T15" fmla="*/ 2147483646 h 48"/>
                <a:gd name="T16" fmla="*/ 0 w 4"/>
                <a:gd name="T17" fmla="*/ 2147483646 h 48"/>
                <a:gd name="T18" fmla="*/ 0 w 4"/>
                <a:gd name="T19" fmla="*/ 2147483646 h 48"/>
                <a:gd name="T20" fmla="*/ 0 w 4"/>
                <a:gd name="T21" fmla="*/ 2147483646 h 48"/>
                <a:gd name="T22" fmla="*/ 2147483646 w 4"/>
                <a:gd name="T23" fmla="*/ 2147483646 h 48"/>
                <a:gd name="T24" fmla="*/ 2147483646 w 4"/>
                <a:gd name="T25" fmla="*/ 2147483646 h 48"/>
                <a:gd name="T26" fmla="*/ 2147483646 w 4"/>
                <a:gd name="T27" fmla="*/ 2147483646 h 48"/>
                <a:gd name="T28" fmla="*/ 2147483646 w 4"/>
                <a:gd name="T29" fmla="*/ 2147483646 h 48"/>
                <a:gd name="T30" fmla="*/ 2147483646 w 4"/>
                <a:gd name="T31" fmla="*/ 0 h 48"/>
                <a:gd name="T32" fmla="*/ 2147483646 w 4"/>
                <a:gd name="T33" fmla="*/ 0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
                <a:gd name="T52" fmla="*/ 0 h 48"/>
                <a:gd name="T53" fmla="*/ 4 w 4"/>
                <a:gd name="T54" fmla="*/ 48 h 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 h="48">
                  <a:moveTo>
                    <a:pt x="4" y="0"/>
                  </a:moveTo>
                  <a:lnTo>
                    <a:pt x="4" y="0"/>
                  </a:lnTo>
                  <a:lnTo>
                    <a:pt x="4" y="24"/>
                  </a:lnTo>
                  <a:lnTo>
                    <a:pt x="4" y="34"/>
                  </a:lnTo>
                  <a:lnTo>
                    <a:pt x="4" y="46"/>
                  </a:lnTo>
                  <a:lnTo>
                    <a:pt x="0" y="48"/>
                  </a:lnTo>
                  <a:lnTo>
                    <a:pt x="0" y="46"/>
                  </a:lnTo>
                  <a:lnTo>
                    <a:pt x="0" y="26"/>
                  </a:lnTo>
                  <a:lnTo>
                    <a:pt x="0" y="16"/>
                  </a:lnTo>
                  <a:lnTo>
                    <a:pt x="2" y="6"/>
                  </a:lnTo>
                  <a:lnTo>
                    <a:pt x="2" y="2"/>
                  </a:lnTo>
                  <a:lnTo>
                    <a:pt x="4" y="2"/>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8" name="Freeform 181">
              <a:extLst>
                <a:ext uri="{FF2B5EF4-FFF2-40B4-BE49-F238E27FC236}">
                  <a16:creationId xmlns:a16="http://schemas.microsoft.com/office/drawing/2014/main" id="{EBC5BAEF-B1E5-4875-92F2-B119B4282DFA}"/>
                </a:ext>
              </a:extLst>
            </p:cNvPr>
            <p:cNvSpPr>
              <a:spLocks/>
            </p:cNvSpPr>
            <p:nvPr/>
          </p:nvSpPr>
          <p:spPr bwMode="auto">
            <a:xfrm>
              <a:off x="4937125" y="3424238"/>
              <a:ext cx="25400" cy="34925"/>
            </a:xfrm>
            <a:custGeom>
              <a:avLst/>
              <a:gdLst>
                <a:gd name="T0" fmla="*/ 2147483646 w 16"/>
                <a:gd name="T1" fmla="*/ 0 h 22"/>
                <a:gd name="T2" fmla="*/ 2147483646 w 16"/>
                <a:gd name="T3" fmla="*/ 0 h 22"/>
                <a:gd name="T4" fmla="*/ 2147483646 w 16"/>
                <a:gd name="T5" fmla="*/ 2147483646 h 22"/>
                <a:gd name="T6" fmla="*/ 2147483646 w 16"/>
                <a:gd name="T7" fmla="*/ 2147483646 h 22"/>
                <a:gd name="T8" fmla="*/ 2147483646 w 16"/>
                <a:gd name="T9" fmla="*/ 2147483646 h 22"/>
                <a:gd name="T10" fmla="*/ 2147483646 w 16"/>
                <a:gd name="T11" fmla="*/ 2147483646 h 22"/>
                <a:gd name="T12" fmla="*/ 2147483646 w 16"/>
                <a:gd name="T13" fmla="*/ 2147483646 h 22"/>
                <a:gd name="T14" fmla="*/ 0 w 16"/>
                <a:gd name="T15" fmla="*/ 2147483646 h 22"/>
                <a:gd name="T16" fmla="*/ 0 w 16"/>
                <a:gd name="T17" fmla="*/ 2147483646 h 22"/>
                <a:gd name="T18" fmla="*/ 0 w 16"/>
                <a:gd name="T19" fmla="*/ 2147483646 h 22"/>
                <a:gd name="T20" fmla="*/ 2147483646 w 16"/>
                <a:gd name="T21" fmla="*/ 2147483646 h 22"/>
                <a:gd name="T22" fmla="*/ 2147483646 w 16"/>
                <a:gd name="T23" fmla="*/ 0 h 22"/>
                <a:gd name="T24" fmla="*/ 2147483646 w 16"/>
                <a:gd name="T25" fmla="*/ 0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2"/>
                <a:gd name="T41" fmla="*/ 16 w 16"/>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2">
                  <a:moveTo>
                    <a:pt x="16" y="0"/>
                  </a:moveTo>
                  <a:lnTo>
                    <a:pt x="16" y="0"/>
                  </a:lnTo>
                  <a:lnTo>
                    <a:pt x="12" y="6"/>
                  </a:lnTo>
                  <a:lnTo>
                    <a:pt x="6" y="12"/>
                  </a:lnTo>
                  <a:lnTo>
                    <a:pt x="2" y="18"/>
                  </a:lnTo>
                  <a:lnTo>
                    <a:pt x="2" y="22"/>
                  </a:lnTo>
                  <a:lnTo>
                    <a:pt x="0" y="22"/>
                  </a:lnTo>
                  <a:lnTo>
                    <a:pt x="0" y="16"/>
                  </a:lnTo>
                  <a:lnTo>
                    <a:pt x="2" y="10"/>
                  </a:lnTo>
                  <a:lnTo>
                    <a:pt x="12" y="0"/>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59" name="Freeform 183">
              <a:extLst>
                <a:ext uri="{FF2B5EF4-FFF2-40B4-BE49-F238E27FC236}">
                  <a16:creationId xmlns:a16="http://schemas.microsoft.com/office/drawing/2014/main" id="{8E396F72-6FFD-44CC-94F4-AB79B164FEAD}"/>
                </a:ext>
              </a:extLst>
            </p:cNvPr>
            <p:cNvSpPr>
              <a:spLocks/>
            </p:cNvSpPr>
            <p:nvPr/>
          </p:nvSpPr>
          <p:spPr bwMode="auto">
            <a:xfrm>
              <a:off x="4981575" y="3440113"/>
              <a:ext cx="12700" cy="25400"/>
            </a:xfrm>
            <a:custGeom>
              <a:avLst/>
              <a:gdLst>
                <a:gd name="T0" fmla="*/ 2147483646 w 8"/>
                <a:gd name="T1" fmla="*/ 2147483646 h 16"/>
                <a:gd name="T2" fmla="*/ 2147483646 w 8"/>
                <a:gd name="T3" fmla="*/ 2147483646 h 16"/>
                <a:gd name="T4" fmla="*/ 2147483646 w 8"/>
                <a:gd name="T5" fmla="*/ 2147483646 h 16"/>
                <a:gd name="T6" fmla="*/ 2147483646 w 8"/>
                <a:gd name="T7" fmla="*/ 2147483646 h 16"/>
                <a:gd name="T8" fmla="*/ 2147483646 w 8"/>
                <a:gd name="T9" fmla="*/ 2147483646 h 16"/>
                <a:gd name="T10" fmla="*/ 2147483646 w 8"/>
                <a:gd name="T11" fmla="*/ 2147483646 h 16"/>
                <a:gd name="T12" fmla="*/ 2147483646 w 8"/>
                <a:gd name="T13" fmla="*/ 2147483646 h 16"/>
                <a:gd name="T14" fmla="*/ 2147483646 w 8"/>
                <a:gd name="T15" fmla="*/ 2147483646 h 16"/>
                <a:gd name="T16" fmla="*/ 2147483646 w 8"/>
                <a:gd name="T17" fmla="*/ 2147483646 h 16"/>
                <a:gd name="T18" fmla="*/ 2147483646 w 8"/>
                <a:gd name="T19" fmla="*/ 2147483646 h 16"/>
                <a:gd name="T20" fmla="*/ 2147483646 w 8"/>
                <a:gd name="T21" fmla="*/ 2147483646 h 16"/>
                <a:gd name="T22" fmla="*/ 0 w 8"/>
                <a:gd name="T23" fmla="*/ 0 h 16"/>
                <a:gd name="T24" fmla="*/ 0 w 8"/>
                <a:gd name="T25" fmla="*/ 0 h 16"/>
                <a:gd name="T26" fmla="*/ 2147483646 w 8"/>
                <a:gd name="T27" fmla="*/ 0 h 16"/>
                <a:gd name="T28" fmla="*/ 2147483646 w 8"/>
                <a:gd name="T29" fmla="*/ 2147483646 h 16"/>
                <a:gd name="T30" fmla="*/ 2147483646 w 8"/>
                <a:gd name="T31" fmla="*/ 2147483646 h 16"/>
                <a:gd name="T32" fmla="*/ 2147483646 w 8"/>
                <a:gd name="T33" fmla="*/ 2147483646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6"/>
                <a:gd name="T53" fmla="*/ 8 w 8"/>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6">
                  <a:moveTo>
                    <a:pt x="8" y="6"/>
                  </a:moveTo>
                  <a:lnTo>
                    <a:pt x="8" y="6"/>
                  </a:lnTo>
                  <a:lnTo>
                    <a:pt x="8" y="12"/>
                  </a:lnTo>
                  <a:lnTo>
                    <a:pt x="4" y="16"/>
                  </a:lnTo>
                  <a:lnTo>
                    <a:pt x="2" y="16"/>
                  </a:lnTo>
                  <a:lnTo>
                    <a:pt x="2" y="12"/>
                  </a:lnTo>
                  <a:lnTo>
                    <a:pt x="4" y="10"/>
                  </a:lnTo>
                  <a:lnTo>
                    <a:pt x="4" y="6"/>
                  </a:lnTo>
                  <a:lnTo>
                    <a:pt x="2" y="2"/>
                  </a:lnTo>
                  <a:lnTo>
                    <a:pt x="0" y="0"/>
                  </a:lnTo>
                  <a:lnTo>
                    <a:pt x="2" y="0"/>
                  </a:lnTo>
                  <a:lnTo>
                    <a:pt x="4" y="2"/>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0" name="Freeform 184">
              <a:extLst>
                <a:ext uri="{FF2B5EF4-FFF2-40B4-BE49-F238E27FC236}">
                  <a16:creationId xmlns:a16="http://schemas.microsoft.com/office/drawing/2014/main" id="{9DDB92CE-EBA8-4881-82E1-1A188FECA8BF}"/>
                </a:ext>
              </a:extLst>
            </p:cNvPr>
            <p:cNvSpPr>
              <a:spLocks/>
            </p:cNvSpPr>
            <p:nvPr/>
          </p:nvSpPr>
          <p:spPr bwMode="auto">
            <a:xfrm>
              <a:off x="4505325" y="3465513"/>
              <a:ext cx="41275" cy="142875"/>
            </a:xfrm>
            <a:custGeom>
              <a:avLst/>
              <a:gdLst>
                <a:gd name="T0" fmla="*/ 2147483646 w 26"/>
                <a:gd name="T1" fmla="*/ 2147483646 h 90"/>
                <a:gd name="T2" fmla="*/ 2147483646 w 26"/>
                <a:gd name="T3" fmla="*/ 2147483646 h 90"/>
                <a:gd name="T4" fmla="*/ 2147483646 w 26"/>
                <a:gd name="T5" fmla="*/ 2147483646 h 90"/>
                <a:gd name="T6" fmla="*/ 2147483646 w 26"/>
                <a:gd name="T7" fmla="*/ 2147483646 h 90"/>
                <a:gd name="T8" fmla="*/ 2147483646 w 26"/>
                <a:gd name="T9" fmla="*/ 2147483646 h 90"/>
                <a:gd name="T10" fmla="*/ 2147483646 w 26"/>
                <a:gd name="T11" fmla="*/ 2147483646 h 90"/>
                <a:gd name="T12" fmla="*/ 2147483646 w 26"/>
                <a:gd name="T13" fmla="*/ 2147483646 h 90"/>
                <a:gd name="T14" fmla="*/ 2147483646 w 26"/>
                <a:gd name="T15" fmla="*/ 2147483646 h 90"/>
                <a:gd name="T16" fmla="*/ 2147483646 w 26"/>
                <a:gd name="T17" fmla="*/ 2147483646 h 90"/>
                <a:gd name="T18" fmla="*/ 2147483646 w 26"/>
                <a:gd name="T19" fmla="*/ 2147483646 h 90"/>
                <a:gd name="T20" fmla="*/ 2147483646 w 26"/>
                <a:gd name="T21" fmla="*/ 2147483646 h 90"/>
                <a:gd name="T22" fmla="*/ 2147483646 w 26"/>
                <a:gd name="T23" fmla="*/ 2147483646 h 90"/>
                <a:gd name="T24" fmla="*/ 0 w 26"/>
                <a:gd name="T25" fmla="*/ 2147483646 h 90"/>
                <a:gd name="T26" fmla="*/ 0 w 26"/>
                <a:gd name="T27" fmla="*/ 2147483646 h 90"/>
                <a:gd name="T28" fmla="*/ 2147483646 w 26"/>
                <a:gd name="T29" fmla="*/ 2147483646 h 90"/>
                <a:gd name="T30" fmla="*/ 2147483646 w 26"/>
                <a:gd name="T31" fmla="*/ 2147483646 h 90"/>
                <a:gd name="T32" fmla="*/ 0 w 26"/>
                <a:gd name="T33" fmla="*/ 0 h 90"/>
                <a:gd name="T34" fmla="*/ 0 w 26"/>
                <a:gd name="T35" fmla="*/ 0 h 90"/>
                <a:gd name="T36" fmla="*/ 0 w 26"/>
                <a:gd name="T37" fmla="*/ 0 h 90"/>
                <a:gd name="T38" fmla="*/ 2147483646 w 26"/>
                <a:gd name="T39" fmla="*/ 0 h 90"/>
                <a:gd name="T40" fmla="*/ 2147483646 w 26"/>
                <a:gd name="T41" fmla="*/ 2147483646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
                <a:gd name="T64" fmla="*/ 0 h 90"/>
                <a:gd name="T65" fmla="*/ 26 w 26"/>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 h="90">
                  <a:moveTo>
                    <a:pt x="6" y="32"/>
                  </a:moveTo>
                  <a:lnTo>
                    <a:pt x="6" y="32"/>
                  </a:lnTo>
                  <a:lnTo>
                    <a:pt x="6" y="48"/>
                  </a:lnTo>
                  <a:lnTo>
                    <a:pt x="8" y="64"/>
                  </a:lnTo>
                  <a:lnTo>
                    <a:pt x="16" y="78"/>
                  </a:lnTo>
                  <a:lnTo>
                    <a:pt x="26" y="90"/>
                  </a:lnTo>
                  <a:lnTo>
                    <a:pt x="22" y="90"/>
                  </a:lnTo>
                  <a:lnTo>
                    <a:pt x="18" y="88"/>
                  </a:lnTo>
                  <a:lnTo>
                    <a:pt x="10" y="78"/>
                  </a:lnTo>
                  <a:lnTo>
                    <a:pt x="6" y="66"/>
                  </a:lnTo>
                  <a:lnTo>
                    <a:pt x="0" y="44"/>
                  </a:lnTo>
                  <a:lnTo>
                    <a:pt x="2" y="34"/>
                  </a:lnTo>
                  <a:lnTo>
                    <a:pt x="2" y="22"/>
                  </a:lnTo>
                  <a:lnTo>
                    <a:pt x="0" y="0"/>
                  </a:lnTo>
                  <a:lnTo>
                    <a:pt x="2" y="0"/>
                  </a:lnTo>
                  <a:lnTo>
                    <a:pt x="6"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1" name="Freeform 185">
              <a:extLst>
                <a:ext uri="{FF2B5EF4-FFF2-40B4-BE49-F238E27FC236}">
                  <a16:creationId xmlns:a16="http://schemas.microsoft.com/office/drawing/2014/main" id="{81532CF2-AEFE-4C4C-9A40-F7EBFD8E40BA}"/>
                </a:ext>
              </a:extLst>
            </p:cNvPr>
            <p:cNvSpPr>
              <a:spLocks/>
            </p:cNvSpPr>
            <p:nvPr/>
          </p:nvSpPr>
          <p:spPr bwMode="auto">
            <a:xfrm>
              <a:off x="4581525" y="3465513"/>
              <a:ext cx="25400" cy="57150"/>
            </a:xfrm>
            <a:custGeom>
              <a:avLst/>
              <a:gdLst>
                <a:gd name="T0" fmla="*/ 2147483646 w 16"/>
                <a:gd name="T1" fmla="*/ 0 h 36"/>
                <a:gd name="T2" fmla="*/ 2147483646 w 16"/>
                <a:gd name="T3" fmla="*/ 0 h 36"/>
                <a:gd name="T4" fmla="*/ 2147483646 w 16"/>
                <a:gd name="T5" fmla="*/ 2147483646 h 36"/>
                <a:gd name="T6" fmla="*/ 2147483646 w 16"/>
                <a:gd name="T7" fmla="*/ 2147483646 h 36"/>
                <a:gd name="T8" fmla="*/ 2147483646 w 16"/>
                <a:gd name="T9" fmla="*/ 2147483646 h 36"/>
                <a:gd name="T10" fmla="*/ 2147483646 w 16"/>
                <a:gd name="T11" fmla="*/ 2147483646 h 36"/>
                <a:gd name="T12" fmla="*/ 2147483646 w 16"/>
                <a:gd name="T13" fmla="*/ 2147483646 h 36"/>
                <a:gd name="T14" fmla="*/ 2147483646 w 16"/>
                <a:gd name="T15" fmla="*/ 2147483646 h 36"/>
                <a:gd name="T16" fmla="*/ 2147483646 w 16"/>
                <a:gd name="T17" fmla="*/ 2147483646 h 36"/>
                <a:gd name="T18" fmla="*/ 2147483646 w 16"/>
                <a:gd name="T19" fmla="*/ 2147483646 h 36"/>
                <a:gd name="T20" fmla="*/ 2147483646 w 16"/>
                <a:gd name="T21" fmla="*/ 2147483646 h 36"/>
                <a:gd name="T22" fmla="*/ 2147483646 w 16"/>
                <a:gd name="T23" fmla="*/ 2147483646 h 36"/>
                <a:gd name="T24" fmla="*/ 2147483646 w 16"/>
                <a:gd name="T25" fmla="*/ 2147483646 h 36"/>
                <a:gd name="T26" fmla="*/ 2147483646 w 16"/>
                <a:gd name="T27" fmla="*/ 2147483646 h 36"/>
                <a:gd name="T28" fmla="*/ 2147483646 w 16"/>
                <a:gd name="T29" fmla="*/ 2147483646 h 36"/>
                <a:gd name="T30" fmla="*/ 2147483646 w 16"/>
                <a:gd name="T31" fmla="*/ 2147483646 h 36"/>
                <a:gd name="T32" fmla="*/ 2147483646 w 16"/>
                <a:gd name="T33" fmla="*/ 2147483646 h 36"/>
                <a:gd name="T34" fmla="*/ 0 w 16"/>
                <a:gd name="T35" fmla="*/ 2147483646 h 36"/>
                <a:gd name="T36" fmla="*/ 0 w 16"/>
                <a:gd name="T37" fmla="*/ 2147483646 h 36"/>
                <a:gd name="T38" fmla="*/ 2147483646 w 16"/>
                <a:gd name="T39" fmla="*/ 0 h 36"/>
                <a:gd name="T40" fmla="*/ 2147483646 w 16"/>
                <a:gd name="T41" fmla="*/ 0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6"/>
                <a:gd name="T65" fmla="*/ 16 w 1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6">
                  <a:moveTo>
                    <a:pt x="2" y="0"/>
                  </a:moveTo>
                  <a:lnTo>
                    <a:pt x="2" y="0"/>
                  </a:lnTo>
                  <a:lnTo>
                    <a:pt x="8" y="8"/>
                  </a:lnTo>
                  <a:lnTo>
                    <a:pt x="12" y="16"/>
                  </a:lnTo>
                  <a:lnTo>
                    <a:pt x="16" y="26"/>
                  </a:lnTo>
                  <a:lnTo>
                    <a:pt x="16" y="36"/>
                  </a:lnTo>
                  <a:lnTo>
                    <a:pt x="14" y="36"/>
                  </a:lnTo>
                  <a:lnTo>
                    <a:pt x="12" y="34"/>
                  </a:lnTo>
                  <a:lnTo>
                    <a:pt x="12" y="32"/>
                  </a:lnTo>
                  <a:lnTo>
                    <a:pt x="12" y="28"/>
                  </a:lnTo>
                  <a:lnTo>
                    <a:pt x="12" y="26"/>
                  </a:lnTo>
                  <a:lnTo>
                    <a:pt x="10" y="20"/>
                  </a:lnTo>
                  <a:lnTo>
                    <a:pt x="6" y="14"/>
                  </a:lnTo>
                  <a:lnTo>
                    <a:pt x="0" y="2"/>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2" name="Freeform 187">
              <a:extLst>
                <a:ext uri="{FF2B5EF4-FFF2-40B4-BE49-F238E27FC236}">
                  <a16:creationId xmlns:a16="http://schemas.microsoft.com/office/drawing/2014/main" id="{2D1B3E61-24FD-444B-89CE-DF756077A18B}"/>
                </a:ext>
              </a:extLst>
            </p:cNvPr>
            <p:cNvSpPr>
              <a:spLocks/>
            </p:cNvSpPr>
            <p:nvPr/>
          </p:nvSpPr>
          <p:spPr bwMode="auto">
            <a:xfrm>
              <a:off x="4984750" y="3465513"/>
              <a:ext cx="28575" cy="41275"/>
            </a:xfrm>
            <a:custGeom>
              <a:avLst/>
              <a:gdLst>
                <a:gd name="T0" fmla="*/ 2147483646 w 18"/>
                <a:gd name="T1" fmla="*/ 0 h 26"/>
                <a:gd name="T2" fmla="*/ 2147483646 w 18"/>
                <a:gd name="T3" fmla="*/ 0 h 26"/>
                <a:gd name="T4" fmla="*/ 2147483646 w 18"/>
                <a:gd name="T5" fmla="*/ 2147483646 h 26"/>
                <a:gd name="T6" fmla="*/ 2147483646 w 18"/>
                <a:gd name="T7" fmla="*/ 2147483646 h 26"/>
                <a:gd name="T8" fmla="*/ 2147483646 w 18"/>
                <a:gd name="T9" fmla="*/ 2147483646 h 26"/>
                <a:gd name="T10" fmla="*/ 2147483646 w 18"/>
                <a:gd name="T11" fmla="*/ 2147483646 h 26"/>
                <a:gd name="T12" fmla="*/ 2147483646 w 18"/>
                <a:gd name="T13" fmla="*/ 2147483646 h 26"/>
                <a:gd name="T14" fmla="*/ 0 w 18"/>
                <a:gd name="T15" fmla="*/ 2147483646 h 26"/>
                <a:gd name="T16" fmla="*/ 0 w 18"/>
                <a:gd name="T17" fmla="*/ 2147483646 h 26"/>
                <a:gd name="T18" fmla="*/ 0 w 18"/>
                <a:gd name="T19" fmla="*/ 2147483646 h 26"/>
                <a:gd name="T20" fmla="*/ 2147483646 w 18"/>
                <a:gd name="T21" fmla="*/ 2147483646 h 26"/>
                <a:gd name="T22" fmla="*/ 2147483646 w 18"/>
                <a:gd name="T23" fmla="*/ 0 h 26"/>
                <a:gd name="T24" fmla="*/ 2147483646 w 18"/>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6"/>
                <a:gd name="T41" fmla="*/ 18 w 18"/>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6">
                  <a:moveTo>
                    <a:pt x="18" y="0"/>
                  </a:moveTo>
                  <a:lnTo>
                    <a:pt x="18" y="0"/>
                  </a:lnTo>
                  <a:lnTo>
                    <a:pt x="16" y="8"/>
                  </a:lnTo>
                  <a:lnTo>
                    <a:pt x="14" y="16"/>
                  </a:lnTo>
                  <a:lnTo>
                    <a:pt x="8" y="22"/>
                  </a:lnTo>
                  <a:lnTo>
                    <a:pt x="2" y="26"/>
                  </a:lnTo>
                  <a:lnTo>
                    <a:pt x="0" y="26"/>
                  </a:lnTo>
                  <a:lnTo>
                    <a:pt x="0" y="24"/>
                  </a:lnTo>
                  <a:lnTo>
                    <a:pt x="10" y="12"/>
                  </a:lnTo>
                  <a:lnTo>
                    <a:pt x="16"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3" name="Freeform 188">
              <a:extLst>
                <a:ext uri="{FF2B5EF4-FFF2-40B4-BE49-F238E27FC236}">
                  <a16:creationId xmlns:a16="http://schemas.microsoft.com/office/drawing/2014/main" id="{2B164070-9DDF-431F-9DC4-73CF0B811ED8}"/>
                </a:ext>
              </a:extLst>
            </p:cNvPr>
            <p:cNvSpPr>
              <a:spLocks/>
            </p:cNvSpPr>
            <p:nvPr/>
          </p:nvSpPr>
          <p:spPr bwMode="auto">
            <a:xfrm>
              <a:off x="4946650" y="3468688"/>
              <a:ext cx="6350" cy="111125"/>
            </a:xfrm>
            <a:custGeom>
              <a:avLst/>
              <a:gdLst>
                <a:gd name="T0" fmla="*/ 2147483646 w 4"/>
                <a:gd name="T1" fmla="*/ 0 h 70"/>
                <a:gd name="T2" fmla="*/ 2147483646 w 4"/>
                <a:gd name="T3" fmla="*/ 0 h 70"/>
                <a:gd name="T4" fmla="*/ 2147483646 w 4"/>
                <a:gd name="T5" fmla="*/ 2147483646 h 70"/>
                <a:gd name="T6" fmla="*/ 2147483646 w 4"/>
                <a:gd name="T7" fmla="*/ 2147483646 h 70"/>
                <a:gd name="T8" fmla="*/ 2147483646 w 4"/>
                <a:gd name="T9" fmla="*/ 2147483646 h 70"/>
                <a:gd name="T10" fmla="*/ 2147483646 w 4"/>
                <a:gd name="T11" fmla="*/ 2147483646 h 70"/>
                <a:gd name="T12" fmla="*/ 2147483646 w 4"/>
                <a:gd name="T13" fmla="*/ 2147483646 h 70"/>
                <a:gd name="T14" fmla="*/ 0 w 4"/>
                <a:gd name="T15" fmla="*/ 2147483646 h 70"/>
                <a:gd name="T16" fmla="*/ 0 w 4"/>
                <a:gd name="T17" fmla="*/ 2147483646 h 70"/>
                <a:gd name="T18" fmla="*/ 0 w 4"/>
                <a:gd name="T19" fmla="*/ 2147483646 h 70"/>
                <a:gd name="T20" fmla="*/ 0 w 4"/>
                <a:gd name="T21" fmla="*/ 2147483646 h 70"/>
                <a:gd name="T22" fmla="*/ 0 w 4"/>
                <a:gd name="T23" fmla="*/ 2147483646 h 70"/>
                <a:gd name="T24" fmla="*/ 0 w 4"/>
                <a:gd name="T25" fmla="*/ 0 h 70"/>
                <a:gd name="T26" fmla="*/ 2147483646 w 4"/>
                <a:gd name="T27" fmla="*/ 0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70"/>
                <a:gd name="T44" fmla="*/ 4 w 4"/>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70">
                  <a:moveTo>
                    <a:pt x="2" y="0"/>
                  </a:moveTo>
                  <a:lnTo>
                    <a:pt x="2" y="0"/>
                  </a:lnTo>
                  <a:lnTo>
                    <a:pt x="4" y="18"/>
                  </a:lnTo>
                  <a:lnTo>
                    <a:pt x="4" y="34"/>
                  </a:lnTo>
                  <a:lnTo>
                    <a:pt x="4" y="70"/>
                  </a:lnTo>
                  <a:lnTo>
                    <a:pt x="2" y="70"/>
                  </a:lnTo>
                  <a:lnTo>
                    <a:pt x="0" y="70"/>
                  </a:lnTo>
                  <a:lnTo>
                    <a:pt x="0" y="58"/>
                  </a:lnTo>
                  <a:lnTo>
                    <a:pt x="0" y="12"/>
                  </a:lnTo>
                  <a:lnTo>
                    <a:pt x="0" y="6"/>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4" name="Freeform 189">
              <a:extLst>
                <a:ext uri="{FF2B5EF4-FFF2-40B4-BE49-F238E27FC236}">
                  <a16:creationId xmlns:a16="http://schemas.microsoft.com/office/drawing/2014/main" id="{E1A2F9BD-78BE-4B2C-B9B5-269DC3AE2ACE}"/>
                </a:ext>
              </a:extLst>
            </p:cNvPr>
            <p:cNvSpPr>
              <a:spLocks/>
            </p:cNvSpPr>
            <p:nvPr/>
          </p:nvSpPr>
          <p:spPr bwMode="auto">
            <a:xfrm>
              <a:off x="4556125" y="3506788"/>
              <a:ext cx="25400" cy="88900"/>
            </a:xfrm>
            <a:custGeom>
              <a:avLst/>
              <a:gdLst>
                <a:gd name="T0" fmla="*/ 2147483646 w 16"/>
                <a:gd name="T1" fmla="*/ 2147483646 h 56"/>
                <a:gd name="T2" fmla="*/ 2147483646 w 16"/>
                <a:gd name="T3" fmla="*/ 2147483646 h 56"/>
                <a:gd name="T4" fmla="*/ 2147483646 w 16"/>
                <a:gd name="T5" fmla="*/ 2147483646 h 56"/>
                <a:gd name="T6" fmla="*/ 2147483646 w 16"/>
                <a:gd name="T7" fmla="*/ 2147483646 h 56"/>
                <a:gd name="T8" fmla="*/ 2147483646 w 16"/>
                <a:gd name="T9" fmla="*/ 2147483646 h 56"/>
                <a:gd name="T10" fmla="*/ 2147483646 w 16"/>
                <a:gd name="T11" fmla="*/ 2147483646 h 56"/>
                <a:gd name="T12" fmla="*/ 2147483646 w 16"/>
                <a:gd name="T13" fmla="*/ 2147483646 h 56"/>
                <a:gd name="T14" fmla="*/ 2147483646 w 16"/>
                <a:gd name="T15" fmla="*/ 2147483646 h 56"/>
                <a:gd name="T16" fmla="*/ 2147483646 w 16"/>
                <a:gd name="T17" fmla="*/ 2147483646 h 56"/>
                <a:gd name="T18" fmla="*/ 2147483646 w 16"/>
                <a:gd name="T19" fmla="*/ 2147483646 h 56"/>
                <a:gd name="T20" fmla="*/ 2147483646 w 16"/>
                <a:gd name="T21" fmla="*/ 2147483646 h 56"/>
                <a:gd name="T22" fmla="*/ 2147483646 w 16"/>
                <a:gd name="T23" fmla="*/ 2147483646 h 56"/>
                <a:gd name="T24" fmla="*/ 2147483646 w 16"/>
                <a:gd name="T25" fmla="*/ 2147483646 h 56"/>
                <a:gd name="T26" fmla="*/ 2147483646 w 16"/>
                <a:gd name="T27" fmla="*/ 2147483646 h 56"/>
                <a:gd name="T28" fmla="*/ 2147483646 w 16"/>
                <a:gd name="T29" fmla="*/ 2147483646 h 56"/>
                <a:gd name="T30" fmla="*/ 0 w 16"/>
                <a:gd name="T31" fmla="*/ 0 h 56"/>
                <a:gd name="T32" fmla="*/ 0 w 16"/>
                <a:gd name="T33" fmla="*/ 0 h 56"/>
                <a:gd name="T34" fmla="*/ 2147483646 w 16"/>
                <a:gd name="T35" fmla="*/ 2147483646 h 56"/>
                <a:gd name="T36" fmla="*/ 2147483646 w 16"/>
                <a:gd name="T37" fmla="*/ 2147483646 h 56"/>
                <a:gd name="T38" fmla="*/ 2147483646 w 16"/>
                <a:gd name="T39" fmla="*/ 2147483646 h 56"/>
                <a:gd name="T40" fmla="*/ 2147483646 w 16"/>
                <a:gd name="T41" fmla="*/ 2147483646 h 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56"/>
                <a:gd name="T65" fmla="*/ 16 w 16"/>
                <a:gd name="T66" fmla="*/ 56 h 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56">
                  <a:moveTo>
                    <a:pt x="6" y="14"/>
                  </a:moveTo>
                  <a:lnTo>
                    <a:pt x="6" y="14"/>
                  </a:lnTo>
                  <a:lnTo>
                    <a:pt x="10" y="24"/>
                  </a:lnTo>
                  <a:lnTo>
                    <a:pt x="12" y="34"/>
                  </a:lnTo>
                  <a:lnTo>
                    <a:pt x="16" y="44"/>
                  </a:lnTo>
                  <a:lnTo>
                    <a:pt x="16" y="56"/>
                  </a:lnTo>
                  <a:lnTo>
                    <a:pt x="14" y="56"/>
                  </a:lnTo>
                  <a:lnTo>
                    <a:pt x="12" y="54"/>
                  </a:lnTo>
                  <a:lnTo>
                    <a:pt x="12" y="52"/>
                  </a:lnTo>
                  <a:lnTo>
                    <a:pt x="12" y="46"/>
                  </a:lnTo>
                  <a:lnTo>
                    <a:pt x="4" y="24"/>
                  </a:lnTo>
                  <a:lnTo>
                    <a:pt x="2" y="12"/>
                  </a:lnTo>
                  <a:lnTo>
                    <a:pt x="0" y="0"/>
                  </a:lnTo>
                  <a:lnTo>
                    <a:pt x="4" y="2"/>
                  </a:lnTo>
                  <a:lnTo>
                    <a:pt x="6" y="6"/>
                  </a:lnTo>
                  <a:lnTo>
                    <a:pt x="6"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5" name="Freeform 190">
              <a:extLst>
                <a:ext uri="{FF2B5EF4-FFF2-40B4-BE49-F238E27FC236}">
                  <a16:creationId xmlns:a16="http://schemas.microsoft.com/office/drawing/2014/main" id="{8037873D-1E96-4880-81B1-F344BCC4C8E6}"/>
                </a:ext>
              </a:extLst>
            </p:cNvPr>
            <p:cNvSpPr>
              <a:spLocks/>
            </p:cNvSpPr>
            <p:nvPr/>
          </p:nvSpPr>
          <p:spPr bwMode="auto">
            <a:xfrm>
              <a:off x="4972050" y="3490913"/>
              <a:ext cx="9525" cy="158750"/>
            </a:xfrm>
            <a:custGeom>
              <a:avLst/>
              <a:gdLst>
                <a:gd name="T0" fmla="*/ 2147483646 w 6"/>
                <a:gd name="T1" fmla="*/ 2147483646 h 100"/>
                <a:gd name="T2" fmla="*/ 2147483646 w 6"/>
                <a:gd name="T3" fmla="*/ 2147483646 h 100"/>
                <a:gd name="T4" fmla="*/ 2147483646 w 6"/>
                <a:gd name="T5" fmla="*/ 2147483646 h 100"/>
                <a:gd name="T6" fmla="*/ 2147483646 w 6"/>
                <a:gd name="T7" fmla="*/ 2147483646 h 100"/>
                <a:gd name="T8" fmla="*/ 2147483646 w 6"/>
                <a:gd name="T9" fmla="*/ 2147483646 h 100"/>
                <a:gd name="T10" fmla="*/ 2147483646 w 6"/>
                <a:gd name="T11" fmla="*/ 2147483646 h 100"/>
                <a:gd name="T12" fmla="*/ 2147483646 w 6"/>
                <a:gd name="T13" fmla="*/ 2147483646 h 100"/>
                <a:gd name="T14" fmla="*/ 0 w 6"/>
                <a:gd name="T15" fmla="*/ 2147483646 h 100"/>
                <a:gd name="T16" fmla="*/ 2147483646 w 6"/>
                <a:gd name="T17" fmla="*/ 2147483646 h 100"/>
                <a:gd name="T18" fmla="*/ 2147483646 w 6"/>
                <a:gd name="T19" fmla="*/ 0 h 100"/>
                <a:gd name="T20" fmla="*/ 2147483646 w 6"/>
                <a:gd name="T21" fmla="*/ 0 h 100"/>
                <a:gd name="T22" fmla="*/ 2147483646 w 6"/>
                <a:gd name="T23" fmla="*/ 2147483646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00"/>
                <a:gd name="T38" fmla="*/ 6 w 6"/>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00">
                  <a:moveTo>
                    <a:pt x="6" y="40"/>
                  </a:moveTo>
                  <a:lnTo>
                    <a:pt x="4" y="62"/>
                  </a:lnTo>
                  <a:lnTo>
                    <a:pt x="6" y="98"/>
                  </a:lnTo>
                  <a:lnTo>
                    <a:pt x="4" y="100"/>
                  </a:lnTo>
                  <a:lnTo>
                    <a:pt x="2" y="96"/>
                  </a:lnTo>
                  <a:lnTo>
                    <a:pt x="0" y="58"/>
                  </a:lnTo>
                  <a:lnTo>
                    <a:pt x="2" y="12"/>
                  </a:lnTo>
                  <a:lnTo>
                    <a:pt x="4" y="0"/>
                  </a:lnTo>
                  <a:lnTo>
                    <a:pt x="6"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6" name="Freeform 192">
              <a:extLst>
                <a:ext uri="{FF2B5EF4-FFF2-40B4-BE49-F238E27FC236}">
                  <a16:creationId xmlns:a16="http://schemas.microsoft.com/office/drawing/2014/main" id="{D1A6FF03-F40F-4E64-8123-637D4703D90C}"/>
                </a:ext>
              </a:extLst>
            </p:cNvPr>
            <p:cNvSpPr>
              <a:spLocks/>
            </p:cNvSpPr>
            <p:nvPr/>
          </p:nvSpPr>
          <p:spPr bwMode="auto">
            <a:xfrm>
              <a:off x="4572000" y="3513138"/>
              <a:ext cx="31750" cy="47625"/>
            </a:xfrm>
            <a:custGeom>
              <a:avLst/>
              <a:gdLst>
                <a:gd name="T0" fmla="*/ 2147483646 w 20"/>
                <a:gd name="T1" fmla="*/ 2147483646 h 30"/>
                <a:gd name="T2" fmla="*/ 2147483646 w 20"/>
                <a:gd name="T3" fmla="*/ 2147483646 h 30"/>
                <a:gd name="T4" fmla="*/ 2147483646 w 20"/>
                <a:gd name="T5" fmla="*/ 2147483646 h 30"/>
                <a:gd name="T6" fmla="*/ 2147483646 w 20"/>
                <a:gd name="T7" fmla="*/ 2147483646 h 30"/>
                <a:gd name="T8" fmla="*/ 2147483646 w 20"/>
                <a:gd name="T9" fmla="*/ 2147483646 h 30"/>
                <a:gd name="T10" fmla="*/ 2147483646 w 20"/>
                <a:gd name="T11" fmla="*/ 2147483646 h 30"/>
                <a:gd name="T12" fmla="*/ 2147483646 w 20"/>
                <a:gd name="T13" fmla="*/ 2147483646 h 30"/>
                <a:gd name="T14" fmla="*/ 2147483646 w 20"/>
                <a:gd name="T15" fmla="*/ 2147483646 h 30"/>
                <a:gd name="T16" fmla="*/ 2147483646 w 20"/>
                <a:gd name="T17" fmla="*/ 2147483646 h 30"/>
                <a:gd name="T18" fmla="*/ 2147483646 w 20"/>
                <a:gd name="T19" fmla="*/ 2147483646 h 30"/>
                <a:gd name="T20" fmla="*/ 2147483646 w 20"/>
                <a:gd name="T21" fmla="*/ 2147483646 h 30"/>
                <a:gd name="T22" fmla="*/ 2147483646 w 20"/>
                <a:gd name="T23" fmla="*/ 2147483646 h 30"/>
                <a:gd name="T24" fmla="*/ 2147483646 w 20"/>
                <a:gd name="T25" fmla="*/ 2147483646 h 30"/>
                <a:gd name="T26" fmla="*/ 2147483646 w 20"/>
                <a:gd name="T27" fmla="*/ 2147483646 h 30"/>
                <a:gd name="T28" fmla="*/ 2147483646 w 20"/>
                <a:gd name="T29" fmla="*/ 2147483646 h 30"/>
                <a:gd name="T30" fmla="*/ 2147483646 w 20"/>
                <a:gd name="T31" fmla="*/ 2147483646 h 30"/>
                <a:gd name="T32" fmla="*/ 2147483646 w 20"/>
                <a:gd name="T33" fmla="*/ 2147483646 h 30"/>
                <a:gd name="T34" fmla="*/ 2147483646 w 20"/>
                <a:gd name="T35" fmla="*/ 2147483646 h 30"/>
                <a:gd name="T36" fmla="*/ 2147483646 w 20"/>
                <a:gd name="T37" fmla="*/ 2147483646 h 30"/>
                <a:gd name="T38" fmla="*/ 2147483646 w 20"/>
                <a:gd name="T39" fmla="*/ 2147483646 h 30"/>
                <a:gd name="T40" fmla="*/ 0 w 20"/>
                <a:gd name="T41" fmla="*/ 2147483646 h 30"/>
                <a:gd name="T42" fmla="*/ 0 w 20"/>
                <a:gd name="T43" fmla="*/ 0 h 30"/>
                <a:gd name="T44" fmla="*/ 0 w 20"/>
                <a:gd name="T45" fmla="*/ 0 h 30"/>
                <a:gd name="T46" fmla="*/ 2147483646 w 20"/>
                <a:gd name="T47" fmla="*/ 2147483646 h 30"/>
                <a:gd name="T48" fmla="*/ 2147483646 w 20"/>
                <a:gd name="T49" fmla="*/ 2147483646 h 30"/>
                <a:gd name="T50" fmla="*/ 2147483646 w 20"/>
                <a:gd name="T51" fmla="*/ 2147483646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
                <a:gd name="T79" fmla="*/ 0 h 30"/>
                <a:gd name="T80" fmla="*/ 20 w 20"/>
                <a:gd name="T81" fmla="*/ 30 h 3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 h="30">
                  <a:moveTo>
                    <a:pt x="8" y="8"/>
                  </a:moveTo>
                  <a:lnTo>
                    <a:pt x="8" y="8"/>
                  </a:lnTo>
                  <a:lnTo>
                    <a:pt x="12" y="16"/>
                  </a:lnTo>
                  <a:lnTo>
                    <a:pt x="12" y="24"/>
                  </a:lnTo>
                  <a:lnTo>
                    <a:pt x="14" y="26"/>
                  </a:lnTo>
                  <a:lnTo>
                    <a:pt x="16" y="24"/>
                  </a:lnTo>
                  <a:lnTo>
                    <a:pt x="18" y="22"/>
                  </a:lnTo>
                  <a:lnTo>
                    <a:pt x="20" y="22"/>
                  </a:lnTo>
                  <a:lnTo>
                    <a:pt x="18" y="28"/>
                  </a:lnTo>
                  <a:lnTo>
                    <a:pt x="14" y="30"/>
                  </a:lnTo>
                  <a:lnTo>
                    <a:pt x="12" y="30"/>
                  </a:lnTo>
                  <a:lnTo>
                    <a:pt x="10" y="28"/>
                  </a:lnTo>
                  <a:lnTo>
                    <a:pt x="8" y="22"/>
                  </a:lnTo>
                  <a:lnTo>
                    <a:pt x="8" y="16"/>
                  </a:lnTo>
                  <a:lnTo>
                    <a:pt x="6" y="10"/>
                  </a:lnTo>
                  <a:lnTo>
                    <a:pt x="2" y="6"/>
                  </a:lnTo>
                  <a:lnTo>
                    <a:pt x="0" y="2"/>
                  </a:lnTo>
                  <a:lnTo>
                    <a:pt x="0" y="0"/>
                  </a:lnTo>
                  <a:lnTo>
                    <a:pt x="4" y="4"/>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7" name="Freeform 193">
              <a:extLst>
                <a:ext uri="{FF2B5EF4-FFF2-40B4-BE49-F238E27FC236}">
                  <a16:creationId xmlns:a16="http://schemas.microsoft.com/office/drawing/2014/main" id="{421D5E64-D451-4982-8988-FD46ABA52880}"/>
                </a:ext>
              </a:extLst>
            </p:cNvPr>
            <p:cNvSpPr>
              <a:spLocks/>
            </p:cNvSpPr>
            <p:nvPr/>
          </p:nvSpPr>
          <p:spPr bwMode="auto">
            <a:xfrm>
              <a:off x="4921250" y="3497263"/>
              <a:ext cx="12700" cy="6350"/>
            </a:xfrm>
            <a:custGeom>
              <a:avLst/>
              <a:gdLst>
                <a:gd name="T0" fmla="*/ 2147483646 w 8"/>
                <a:gd name="T1" fmla="*/ 2147483646 h 4"/>
                <a:gd name="T2" fmla="*/ 2147483646 w 8"/>
                <a:gd name="T3" fmla="*/ 2147483646 h 4"/>
                <a:gd name="T4" fmla="*/ 2147483646 w 8"/>
                <a:gd name="T5" fmla="*/ 2147483646 h 4"/>
                <a:gd name="T6" fmla="*/ 2147483646 w 8"/>
                <a:gd name="T7" fmla="*/ 2147483646 h 4"/>
                <a:gd name="T8" fmla="*/ 0 w 8"/>
                <a:gd name="T9" fmla="*/ 2147483646 h 4"/>
                <a:gd name="T10" fmla="*/ 0 w 8"/>
                <a:gd name="T11" fmla="*/ 2147483646 h 4"/>
                <a:gd name="T12" fmla="*/ 0 w 8"/>
                <a:gd name="T13" fmla="*/ 2147483646 h 4"/>
                <a:gd name="T14" fmla="*/ 0 w 8"/>
                <a:gd name="T15" fmla="*/ 0 h 4"/>
                <a:gd name="T16" fmla="*/ 0 w 8"/>
                <a:gd name="T17" fmla="*/ 0 h 4"/>
                <a:gd name="T18" fmla="*/ 2147483646 w 8"/>
                <a:gd name="T19" fmla="*/ 0 h 4"/>
                <a:gd name="T20" fmla="*/ 2147483646 w 8"/>
                <a:gd name="T21" fmla="*/ 2147483646 h 4"/>
                <a:gd name="T22" fmla="*/ 2147483646 w 8"/>
                <a:gd name="T23" fmla="*/ 2147483646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4"/>
                <a:gd name="T38" fmla="*/ 8 w 8"/>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4">
                  <a:moveTo>
                    <a:pt x="8" y="2"/>
                  </a:moveTo>
                  <a:lnTo>
                    <a:pt x="8" y="2"/>
                  </a:lnTo>
                  <a:lnTo>
                    <a:pt x="8" y="4"/>
                  </a:lnTo>
                  <a:lnTo>
                    <a:pt x="6" y="4"/>
                  </a:lnTo>
                  <a:lnTo>
                    <a:pt x="0" y="4"/>
                  </a:lnTo>
                  <a:lnTo>
                    <a:pt x="0" y="2"/>
                  </a:lnTo>
                  <a:lnTo>
                    <a:pt x="0" y="0"/>
                  </a:lnTo>
                  <a:lnTo>
                    <a:pt x="4" y="0"/>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8" name="Freeform 194">
              <a:extLst>
                <a:ext uri="{FF2B5EF4-FFF2-40B4-BE49-F238E27FC236}">
                  <a16:creationId xmlns:a16="http://schemas.microsoft.com/office/drawing/2014/main" id="{89833E7D-5417-4E51-929C-1E216BD63F37}"/>
                </a:ext>
              </a:extLst>
            </p:cNvPr>
            <p:cNvSpPr>
              <a:spLocks/>
            </p:cNvSpPr>
            <p:nvPr/>
          </p:nvSpPr>
          <p:spPr bwMode="auto">
            <a:xfrm>
              <a:off x="4984750" y="3497263"/>
              <a:ext cx="28575" cy="28575"/>
            </a:xfrm>
            <a:custGeom>
              <a:avLst/>
              <a:gdLst>
                <a:gd name="T0" fmla="*/ 2147483646 w 18"/>
                <a:gd name="T1" fmla="*/ 0 h 18"/>
                <a:gd name="T2" fmla="*/ 2147483646 w 18"/>
                <a:gd name="T3" fmla="*/ 0 h 18"/>
                <a:gd name="T4" fmla="*/ 2147483646 w 18"/>
                <a:gd name="T5" fmla="*/ 2147483646 h 18"/>
                <a:gd name="T6" fmla="*/ 2147483646 w 18"/>
                <a:gd name="T7" fmla="*/ 2147483646 h 18"/>
                <a:gd name="T8" fmla="*/ 2147483646 w 18"/>
                <a:gd name="T9" fmla="*/ 2147483646 h 18"/>
                <a:gd name="T10" fmla="*/ 2147483646 w 18"/>
                <a:gd name="T11" fmla="*/ 2147483646 h 18"/>
                <a:gd name="T12" fmla="*/ 2147483646 w 18"/>
                <a:gd name="T13" fmla="*/ 2147483646 h 18"/>
                <a:gd name="T14" fmla="*/ 2147483646 w 18"/>
                <a:gd name="T15" fmla="*/ 2147483646 h 18"/>
                <a:gd name="T16" fmla="*/ 0 w 18"/>
                <a:gd name="T17" fmla="*/ 2147483646 h 18"/>
                <a:gd name="T18" fmla="*/ 0 w 18"/>
                <a:gd name="T19" fmla="*/ 2147483646 h 18"/>
                <a:gd name="T20" fmla="*/ 2147483646 w 18"/>
                <a:gd name="T21" fmla="*/ 2147483646 h 18"/>
                <a:gd name="T22" fmla="*/ 2147483646 w 18"/>
                <a:gd name="T23" fmla="*/ 0 h 18"/>
                <a:gd name="T24" fmla="*/ 2147483646 w 18"/>
                <a:gd name="T25" fmla="*/ 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8"/>
                <a:gd name="T41" fmla="*/ 18 w 18"/>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8">
                  <a:moveTo>
                    <a:pt x="18" y="0"/>
                  </a:moveTo>
                  <a:lnTo>
                    <a:pt x="18" y="0"/>
                  </a:lnTo>
                  <a:lnTo>
                    <a:pt x="18" y="4"/>
                  </a:lnTo>
                  <a:lnTo>
                    <a:pt x="14" y="8"/>
                  </a:lnTo>
                  <a:lnTo>
                    <a:pt x="6" y="16"/>
                  </a:lnTo>
                  <a:lnTo>
                    <a:pt x="2" y="18"/>
                  </a:lnTo>
                  <a:lnTo>
                    <a:pt x="2" y="16"/>
                  </a:lnTo>
                  <a:lnTo>
                    <a:pt x="0" y="16"/>
                  </a:lnTo>
                  <a:lnTo>
                    <a:pt x="10" y="8"/>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9" name="Freeform 198">
              <a:extLst>
                <a:ext uri="{FF2B5EF4-FFF2-40B4-BE49-F238E27FC236}">
                  <a16:creationId xmlns:a16="http://schemas.microsoft.com/office/drawing/2014/main" id="{DA233D79-1CEC-47F7-B584-523ABEF8CE1F}"/>
                </a:ext>
              </a:extLst>
            </p:cNvPr>
            <p:cNvSpPr>
              <a:spLocks/>
            </p:cNvSpPr>
            <p:nvPr/>
          </p:nvSpPr>
          <p:spPr bwMode="auto">
            <a:xfrm>
              <a:off x="4797425" y="3522663"/>
              <a:ext cx="12700" cy="111125"/>
            </a:xfrm>
            <a:custGeom>
              <a:avLst/>
              <a:gdLst>
                <a:gd name="T0" fmla="*/ 2147483646 w 8"/>
                <a:gd name="T1" fmla="*/ 0 h 70"/>
                <a:gd name="T2" fmla="*/ 2147483646 w 8"/>
                <a:gd name="T3" fmla="*/ 0 h 70"/>
                <a:gd name="T4" fmla="*/ 2147483646 w 8"/>
                <a:gd name="T5" fmla="*/ 2147483646 h 70"/>
                <a:gd name="T6" fmla="*/ 2147483646 w 8"/>
                <a:gd name="T7" fmla="*/ 2147483646 h 70"/>
                <a:gd name="T8" fmla="*/ 2147483646 w 8"/>
                <a:gd name="T9" fmla="*/ 2147483646 h 70"/>
                <a:gd name="T10" fmla="*/ 2147483646 w 8"/>
                <a:gd name="T11" fmla="*/ 2147483646 h 70"/>
                <a:gd name="T12" fmla="*/ 2147483646 w 8"/>
                <a:gd name="T13" fmla="*/ 2147483646 h 70"/>
                <a:gd name="T14" fmla="*/ 2147483646 w 8"/>
                <a:gd name="T15" fmla="*/ 2147483646 h 70"/>
                <a:gd name="T16" fmla="*/ 2147483646 w 8"/>
                <a:gd name="T17" fmla="*/ 2147483646 h 70"/>
                <a:gd name="T18" fmla="*/ 2147483646 w 8"/>
                <a:gd name="T19" fmla="*/ 2147483646 h 70"/>
                <a:gd name="T20" fmla="*/ 2147483646 w 8"/>
                <a:gd name="T21" fmla="*/ 2147483646 h 70"/>
                <a:gd name="T22" fmla="*/ 0 w 8"/>
                <a:gd name="T23" fmla="*/ 2147483646 h 70"/>
                <a:gd name="T24" fmla="*/ 0 w 8"/>
                <a:gd name="T25" fmla="*/ 2147483646 h 70"/>
                <a:gd name="T26" fmla="*/ 2147483646 w 8"/>
                <a:gd name="T27" fmla="*/ 2147483646 h 70"/>
                <a:gd name="T28" fmla="*/ 2147483646 w 8"/>
                <a:gd name="T29" fmla="*/ 2147483646 h 70"/>
                <a:gd name="T30" fmla="*/ 2147483646 w 8"/>
                <a:gd name="T31" fmla="*/ 0 h 70"/>
                <a:gd name="T32" fmla="*/ 2147483646 w 8"/>
                <a:gd name="T33" fmla="*/ 0 h 70"/>
                <a:gd name="T34" fmla="*/ 2147483646 w 8"/>
                <a:gd name="T35" fmla="*/ 0 h 70"/>
                <a:gd name="T36" fmla="*/ 2147483646 w 8"/>
                <a:gd name="T37" fmla="*/ 0 h 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
                <a:gd name="T58" fmla="*/ 0 h 70"/>
                <a:gd name="T59" fmla="*/ 8 w 8"/>
                <a:gd name="T60" fmla="*/ 70 h 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 h="70">
                  <a:moveTo>
                    <a:pt x="6" y="0"/>
                  </a:moveTo>
                  <a:lnTo>
                    <a:pt x="6" y="0"/>
                  </a:lnTo>
                  <a:lnTo>
                    <a:pt x="6" y="2"/>
                  </a:lnTo>
                  <a:lnTo>
                    <a:pt x="6" y="6"/>
                  </a:lnTo>
                  <a:lnTo>
                    <a:pt x="6" y="12"/>
                  </a:lnTo>
                  <a:lnTo>
                    <a:pt x="6" y="48"/>
                  </a:lnTo>
                  <a:lnTo>
                    <a:pt x="8" y="70"/>
                  </a:lnTo>
                  <a:lnTo>
                    <a:pt x="6" y="66"/>
                  </a:lnTo>
                  <a:lnTo>
                    <a:pt x="2" y="62"/>
                  </a:lnTo>
                  <a:lnTo>
                    <a:pt x="0" y="58"/>
                  </a:lnTo>
                  <a:lnTo>
                    <a:pt x="0" y="52"/>
                  </a:lnTo>
                  <a:lnTo>
                    <a:pt x="2" y="4"/>
                  </a:lnTo>
                  <a:lnTo>
                    <a:pt x="2" y="0"/>
                  </a:lnTo>
                  <a:lnTo>
                    <a:pt x="4"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0" name="Freeform 201">
              <a:extLst>
                <a:ext uri="{FF2B5EF4-FFF2-40B4-BE49-F238E27FC236}">
                  <a16:creationId xmlns:a16="http://schemas.microsoft.com/office/drawing/2014/main" id="{D2A03DF6-3B53-4170-B802-A1BEC22F1538}"/>
                </a:ext>
              </a:extLst>
            </p:cNvPr>
            <p:cNvSpPr>
              <a:spLocks/>
            </p:cNvSpPr>
            <p:nvPr/>
          </p:nvSpPr>
          <p:spPr bwMode="auto">
            <a:xfrm>
              <a:off x="4546600" y="3554413"/>
              <a:ext cx="28575" cy="50800"/>
            </a:xfrm>
            <a:custGeom>
              <a:avLst/>
              <a:gdLst>
                <a:gd name="T0" fmla="*/ 2147483646 w 18"/>
                <a:gd name="T1" fmla="*/ 0 h 32"/>
                <a:gd name="T2" fmla="*/ 2147483646 w 18"/>
                <a:gd name="T3" fmla="*/ 0 h 32"/>
                <a:gd name="T4" fmla="*/ 2147483646 w 18"/>
                <a:gd name="T5" fmla="*/ 2147483646 h 32"/>
                <a:gd name="T6" fmla="*/ 2147483646 w 18"/>
                <a:gd name="T7" fmla="*/ 2147483646 h 32"/>
                <a:gd name="T8" fmla="*/ 2147483646 w 18"/>
                <a:gd name="T9" fmla="*/ 2147483646 h 32"/>
                <a:gd name="T10" fmla="*/ 2147483646 w 18"/>
                <a:gd name="T11" fmla="*/ 2147483646 h 32"/>
                <a:gd name="T12" fmla="*/ 2147483646 w 18"/>
                <a:gd name="T13" fmla="*/ 2147483646 h 32"/>
                <a:gd name="T14" fmla="*/ 2147483646 w 18"/>
                <a:gd name="T15" fmla="*/ 2147483646 h 32"/>
                <a:gd name="T16" fmla="*/ 2147483646 w 18"/>
                <a:gd name="T17" fmla="*/ 2147483646 h 32"/>
                <a:gd name="T18" fmla="*/ 2147483646 w 18"/>
                <a:gd name="T19" fmla="*/ 2147483646 h 32"/>
                <a:gd name="T20" fmla="*/ 2147483646 w 18"/>
                <a:gd name="T21" fmla="*/ 2147483646 h 32"/>
                <a:gd name="T22" fmla="*/ 0 w 18"/>
                <a:gd name="T23" fmla="*/ 0 h 32"/>
                <a:gd name="T24" fmla="*/ 0 w 18"/>
                <a:gd name="T25" fmla="*/ 0 h 32"/>
                <a:gd name="T26" fmla="*/ 2147483646 w 18"/>
                <a:gd name="T27" fmla="*/ 0 h 32"/>
                <a:gd name="T28" fmla="*/ 2147483646 w 18"/>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
                <a:gd name="T46" fmla="*/ 0 h 32"/>
                <a:gd name="T47" fmla="*/ 18 w 18"/>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 h="32">
                  <a:moveTo>
                    <a:pt x="2" y="0"/>
                  </a:moveTo>
                  <a:lnTo>
                    <a:pt x="2" y="0"/>
                  </a:lnTo>
                  <a:lnTo>
                    <a:pt x="10" y="16"/>
                  </a:lnTo>
                  <a:lnTo>
                    <a:pt x="12" y="24"/>
                  </a:lnTo>
                  <a:lnTo>
                    <a:pt x="18" y="32"/>
                  </a:lnTo>
                  <a:lnTo>
                    <a:pt x="16" y="32"/>
                  </a:lnTo>
                  <a:lnTo>
                    <a:pt x="14" y="32"/>
                  </a:lnTo>
                  <a:lnTo>
                    <a:pt x="8" y="24"/>
                  </a:lnTo>
                  <a:lnTo>
                    <a:pt x="6" y="16"/>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1" name="Freeform 202">
              <a:extLst>
                <a:ext uri="{FF2B5EF4-FFF2-40B4-BE49-F238E27FC236}">
                  <a16:creationId xmlns:a16="http://schemas.microsoft.com/office/drawing/2014/main" id="{61675FB8-B251-4EBD-8D56-DD542DD8B70D}"/>
                </a:ext>
              </a:extLst>
            </p:cNvPr>
            <p:cNvSpPr>
              <a:spLocks/>
            </p:cNvSpPr>
            <p:nvPr/>
          </p:nvSpPr>
          <p:spPr bwMode="auto">
            <a:xfrm>
              <a:off x="4533900" y="3563938"/>
              <a:ext cx="28575" cy="44450"/>
            </a:xfrm>
            <a:custGeom>
              <a:avLst/>
              <a:gdLst>
                <a:gd name="T0" fmla="*/ 2147483646 w 18"/>
                <a:gd name="T1" fmla="*/ 2147483646 h 28"/>
                <a:gd name="T2" fmla="*/ 2147483646 w 18"/>
                <a:gd name="T3" fmla="*/ 2147483646 h 28"/>
                <a:gd name="T4" fmla="*/ 2147483646 w 18"/>
                <a:gd name="T5" fmla="*/ 2147483646 h 28"/>
                <a:gd name="T6" fmla="*/ 2147483646 w 18"/>
                <a:gd name="T7" fmla="*/ 2147483646 h 28"/>
                <a:gd name="T8" fmla="*/ 2147483646 w 18"/>
                <a:gd name="T9" fmla="*/ 2147483646 h 28"/>
                <a:gd name="T10" fmla="*/ 2147483646 w 18"/>
                <a:gd name="T11" fmla="*/ 2147483646 h 28"/>
                <a:gd name="T12" fmla="*/ 2147483646 w 18"/>
                <a:gd name="T13" fmla="*/ 2147483646 h 28"/>
                <a:gd name="T14" fmla="*/ 2147483646 w 18"/>
                <a:gd name="T15" fmla="*/ 2147483646 h 28"/>
                <a:gd name="T16" fmla="*/ 2147483646 w 18"/>
                <a:gd name="T17" fmla="*/ 2147483646 h 28"/>
                <a:gd name="T18" fmla="*/ 2147483646 w 18"/>
                <a:gd name="T19" fmla="*/ 2147483646 h 28"/>
                <a:gd name="T20" fmla="*/ 0 w 18"/>
                <a:gd name="T21" fmla="*/ 0 h 28"/>
                <a:gd name="T22" fmla="*/ 0 w 18"/>
                <a:gd name="T23" fmla="*/ 0 h 28"/>
                <a:gd name="T24" fmla="*/ 2147483646 w 18"/>
                <a:gd name="T25" fmla="*/ 2147483646 h 28"/>
                <a:gd name="T26" fmla="*/ 2147483646 w 18"/>
                <a:gd name="T27" fmla="*/ 2147483646 h 28"/>
                <a:gd name="T28" fmla="*/ 2147483646 w 18"/>
                <a:gd name="T29" fmla="*/ 2147483646 h 28"/>
                <a:gd name="T30" fmla="*/ 2147483646 w 18"/>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28"/>
                <a:gd name="T50" fmla="*/ 18 w 18"/>
                <a:gd name="T51" fmla="*/ 28 h 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28">
                  <a:moveTo>
                    <a:pt x="6" y="8"/>
                  </a:moveTo>
                  <a:lnTo>
                    <a:pt x="6" y="8"/>
                  </a:lnTo>
                  <a:lnTo>
                    <a:pt x="12" y="18"/>
                  </a:lnTo>
                  <a:lnTo>
                    <a:pt x="18" y="28"/>
                  </a:lnTo>
                  <a:lnTo>
                    <a:pt x="16" y="28"/>
                  </a:lnTo>
                  <a:lnTo>
                    <a:pt x="12" y="28"/>
                  </a:lnTo>
                  <a:lnTo>
                    <a:pt x="8" y="22"/>
                  </a:lnTo>
                  <a:lnTo>
                    <a:pt x="2" y="12"/>
                  </a:lnTo>
                  <a:lnTo>
                    <a:pt x="0" y="0"/>
                  </a:lnTo>
                  <a:lnTo>
                    <a:pt x="2" y="2"/>
                  </a:lnTo>
                  <a:lnTo>
                    <a:pt x="4" y="4"/>
                  </a:lnTo>
                  <a:lnTo>
                    <a:pt x="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2" name="Freeform 203">
              <a:extLst>
                <a:ext uri="{FF2B5EF4-FFF2-40B4-BE49-F238E27FC236}">
                  <a16:creationId xmlns:a16="http://schemas.microsoft.com/office/drawing/2014/main" id="{8A2F7462-33F0-4D68-8974-E8E9FE0A6F46}"/>
                </a:ext>
              </a:extLst>
            </p:cNvPr>
            <p:cNvSpPr>
              <a:spLocks/>
            </p:cNvSpPr>
            <p:nvPr/>
          </p:nvSpPr>
          <p:spPr bwMode="auto">
            <a:xfrm>
              <a:off x="4692650" y="3557588"/>
              <a:ext cx="47625" cy="19050"/>
            </a:xfrm>
            <a:custGeom>
              <a:avLst/>
              <a:gdLst>
                <a:gd name="T0" fmla="*/ 2147483646 w 30"/>
                <a:gd name="T1" fmla="*/ 2147483646 h 12"/>
                <a:gd name="T2" fmla="*/ 2147483646 w 30"/>
                <a:gd name="T3" fmla="*/ 2147483646 h 12"/>
                <a:gd name="T4" fmla="*/ 2147483646 w 30"/>
                <a:gd name="T5" fmla="*/ 2147483646 h 12"/>
                <a:gd name="T6" fmla="*/ 2147483646 w 30"/>
                <a:gd name="T7" fmla="*/ 2147483646 h 12"/>
                <a:gd name="T8" fmla="*/ 2147483646 w 30"/>
                <a:gd name="T9" fmla="*/ 2147483646 h 12"/>
                <a:gd name="T10" fmla="*/ 2147483646 w 30"/>
                <a:gd name="T11" fmla="*/ 2147483646 h 12"/>
                <a:gd name="T12" fmla="*/ 2147483646 w 30"/>
                <a:gd name="T13" fmla="*/ 2147483646 h 12"/>
                <a:gd name="T14" fmla="*/ 2147483646 w 30"/>
                <a:gd name="T15" fmla="*/ 2147483646 h 12"/>
                <a:gd name="T16" fmla="*/ 2147483646 w 30"/>
                <a:gd name="T17" fmla="*/ 2147483646 h 12"/>
                <a:gd name="T18" fmla="*/ 2147483646 w 30"/>
                <a:gd name="T19" fmla="*/ 2147483646 h 12"/>
                <a:gd name="T20" fmla="*/ 2147483646 w 30"/>
                <a:gd name="T21" fmla="*/ 2147483646 h 12"/>
                <a:gd name="T22" fmla="*/ 2147483646 w 30"/>
                <a:gd name="T23" fmla="*/ 2147483646 h 12"/>
                <a:gd name="T24" fmla="*/ 0 w 30"/>
                <a:gd name="T25" fmla="*/ 0 h 12"/>
                <a:gd name="T26" fmla="*/ 0 w 30"/>
                <a:gd name="T27" fmla="*/ 0 h 12"/>
                <a:gd name="T28" fmla="*/ 2147483646 w 30"/>
                <a:gd name="T29" fmla="*/ 0 h 12"/>
                <a:gd name="T30" fmla="*/ 2147483646 w 30"/>
                <a:gd name="T31" fmla="*/ 0 h 12"/>
                <a:gd name="T32" fmla="*/ 2147483646 w 30"/>
                <a:gd name="T33" fmla="*/ 2147483646 h 12"/>
                <a:gd name="T34" fmla="*/ 2147483646 w 30"/>
                <a:gd name="T35" fmla="*/ 2147483646 h 12"/>
                <a:gd name="T36" fmla="*/ 2147483646 w 30"/>
                <a:gd name="T37" fmla="*/ 2147483646 h 12"/>
                <a:gd name="T38" fmla="*/ 2147483646 w 30"/>
                <a:gd name="T39" fmla="*/ 2147483646 h 12"/>
                <a:gd name="T40" fmla="*/ 2147483646 w 30"/>
                <a:gd name="T41" fmla="*/ 2147483646 h 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12"/>
                <a:gd name="T65" fmla="*/ 30 w 30"/>
                <a:gd name="T66" fmla="*/ 12 h 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12">
                  <a:moveTo>
                    <a:pt x="28" y="6"/>
                  </a:moveTo>
                  <a:lnTo>
                    <a:pt x="28" y="6"/>
                  </a:lnTo>
                  <a:lnTo>
                    <a:pt x="30" y="8"/>
                  </a:lnTo>
                  <a:lnTo>
                    <a:pt x="28" y="8"/>
                  </a:lnTo>
                  <a:lnTo>
                    <a:pt x="24" y="12"/>
                  </a:lnTo>
                  <a:lnTo>
                    <a:pt x="22" y="12"/>
                  </a:lnTo>
                  <a:lnTo>
                    <a:pt x="20" y="12"/>
                  </a:lnTo>
                  <a:lnTo>
                    <a:pt x="12" y="8"/>
                  </a:lnTo>
                  <a:lnTo>
                    <a:pt x="10" y="6"/>
                  </a:lnTo>
                  <a:lnTo>
                    <a:pt x="4" y="6"/>
                  </a:lnTo>
                  <a:lnTo>
                    <a:pt x="0" y="0"/>
                  </a:lnTo>
                  <a:lnTo>
                    <a:pt x="4" y="0"/>
                  </a:lnTo>
                  <a:lnTo>
                    <a:pt x="8" y="0"/>
                  </a:lnTo>
                  <a:lnTo>
                    <a:pt x="14" y="4"/>
                  </a:lnTo>
                  <a:lnTo>
                    <a:pt x="22" y="8"/>
                  </a:lnTo>
                  <a:lnTo>
                    <a:pt x="24" y="8"/>
                  </a:lnTo>
                  <a:lnTo>
                    <a:pt x="2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3" name="Freeform 204">
              <a:extLst>
                <a:ext uri="{FF2B5EF4-FFF2-40B4-BE49-F238E27FC236}">
                  <a16:creationId xmlns:a16="http://schemas.microsoft.com/office/drawing/2014/main" id="{1D2D3CC4-F7D5-4F6B-B4C5-E5B275ADC58F}"/>
                </a:ext>
              </a:extLst>
            </p:cNvPr>
            <p:cNvSpPr>
              <a:spLocks/>
            </p:cNvSpPr>
            <p:nvPr/>
          </p:nvSpPr>
          <p:spPr bwMode="auto">
            <a:xfrm>
              <a:off x="4895850" y="3586163"/>
              <a:ext cx="34925" cy="187325"/>
            </a:xfrm>
            <a:custGeom>
              <a:avLst/>
              <a:gdLst>
                <a:gd name="T0" fmla="*/ 2147483646 w 22"/>
                <a:gd name="T1" fmla="*/ 2147483646 h 118"/>
                <a:gd name="T2" fmla="*/ 2147483646 w 22"/>
                <a:gd name="T3" fmla="*/ 2147483646 h 118"/>
                <a:gd name="T4" fmla="*/ 2147483646 w 22"/>
                <a:gd name="T5" fmla="*/ 2147483646 h 118"/>
                <a:gd name="T6" fmla="*/ 2147483646 w 22"/>
                <a:gd name="T7" fmla="*/ 2147483646 h 118"/>
                <a:gd name="T8" fmla="*/ 2147483646 w 22"/>
                <a:gd name="T9" fmla="*/ 2147483646 h 118"/>
                <a:gd name="T10" fmla="*/ 2147483646 w 22"/>
                <a:gd name="T11" fmla="*/ 2147483646 h 118"/>
                <a:gd name="T12" fmla="*/ 2147483646 w 22"/>
                <a:gd name="T13" fmla="*/ 2147483646 h 118"/>
                <a:gd name="T14" fmla="*/ 2147483646 w 22"/>
                <a:gd name="T15" fmla="*/ 2147483646 h 118"/>
                <a:gd name="T16" fmla="*/ 2147483646 w 22"/>
                <a:gd name="T17" fmla="*/ 2147483646 h 118"/>
                <a:gd name="T18" fmla="*/ 2147483646 w 22"/>
                <a:gd name="T19" fmla="*/ 2147483646 h 118"/>
                <a:gd name="T20" fmla="*/ 2147483646 w 22"/>
                <a:gd name="T21" fmla="*/ 2147483646 h 118"/>
                <a:gd name="T22" fmla="*/ 2147483646 w 22"/>
                <a:gd name="T23" fmla="*/ 2147483646 h 118"/>
                <a:gd name="T24" fmla="*/ 2147483646 w 22"/>
                <a:gd name="T25" fmla="*/ 2147483646 h 118"/>
                <a:gd name="T26" fmla="*/ 2147483646 w 22"/>
                <a:gd name="T27" fmla="*/ 2147483646 h 118"/>
                <a:gd name="T28" fmla="*/ 0 w 22"/>
                <a:gd name="T29" fmla="*/ 2147483646 h 118"/>
                <a:gd name="T30" fmla="*/ 0 w 22"/>
                <a:gd name="T31" fmla="*/ 2147483646 h 118"/>
                <a:gd name="T32" fmla="*/ 2147483646 w 22"/>
                <a:gd name="T33" fmla="*/ 0 h 118"/>
                <a:gd name="T34" fmla="*/ 2147483646 w 22"/>
                <a:gd name="T35" fmla="*/ 2147483646 h 118"/>
                <a:gd name="T36" fmla="*/ 2147483646 w 22"/>
                <a:gd name="T37" fmla="*/ 2147483646 h 118"/>
                <a:gd name="T38" fmla="*/ 2147483646 w 22"/>
                <a:gd name="T39" fmla="*/ 2147483646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118"/>
                <a:gd name="T62" fmla="*/ 22 w 22"/>
                <a:gd name="T63" fmla="*/ 118 h 1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118">
                  <a:moveTo>
                    <a:pt x="4" y="4"/>
                  </a:moveTo>
                  <a:lnTo>
                    <a:pt x="10" y="42"/>
                  </a:lnTo>
                  <a:lnTo>
                    <a:pt x="16" y="80"/>
                  </a:lnTo>
                  <a:lnTo>
                    <a:pt x="22" y="118"/>
                  </a:lnTo>
                  <a:lnTo>
                    <a:pt x="20" y="118"/>
                  </a:lnTo>
                  <a:lnTo>
                    <a:pt x="18" y="114"/>
                  </a:lnTo>
                  <a:lnTo>
                    <a:pt x="18" y="108"/>
                  </a:lnTo>
                  <a:lnTo>
                    <a:pt x="16" y="104"/>
                  </a:lnTo>
                  <a:lnTo>
                    <a:pt x="10" y="70"/>
                  </a:lnTo>
                  <a:lnTo>
                    <a:pt x="6" y="40"/>
                  </a:lnTo>
                  <a:lnTo>
                    <a:pt x="0" y="2"/>
                  </a:lnTo>
                  <a:lnTo>
                    <a:pt x="2" y="0"/>
                  </a:lnTo>
                  <a:lnTo>
                    <a:pt x="2" y="2"/>
                  </a:lnTo>
                  <a:lnTo>
                    <a:pt x="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4" name="Freeform 205">
              <a:extLst>
                <a:ext uri="{FF2B5EF4-FFF2-40B4-BE49-F238E27FC236}">
                  <a16:creationId xmlns:a16="http://schemas.microsoft.com/office/drawing/2014/main" id="{5FE4F1BF-103D-4BFB-8678-7F1C12CF1450}"/>
                </a:ext>
              </a:extLst>
            </p:cNvPr>
            <p:cNvSpPr>
              <a:spLocks/>
            </p:cNvSpPr>
            <p:nvPr/>
          </p:nvSpPr>
          <p:spPr bwMode="auto">
            <a:xfrm>
              <a:off x="4937125" y="3624263"/>
              <a:ext cx="15875" cy="558800"/>
            </a:xfrm>
            <a:custGeom>
              <a:avLst/>
              <a:gdLst>
                <a:gd name="T0" fmla="*/ 2147483646 w 10"/>
                <a:gd name="T1" fmla="*/ 2147483646 h 352"/>
                <a:gd name="T2" fmla="*/ 2147483646 w 10"/>
                <a:gd name="T3" fmla="*/ 2147483646 h 352"/>
                <a:gd name="T4" fmla="*/ 2147483646 w 10"/>
                <a:gd name="T5" fmla="*/ 2147483646 h 352"/>
                <a:gd name="T6" fmla="*/ 2147483646 w 10"/>
                <a:gd name="T7" fmla="*/ 2147483646 h 352"/>
                <a:gd name="T8" fmla="*/ 2147483646 w 10"/>
                <a:gd name="T9" fmla="*/ 2147483646 h 352"/>
                <a:gd name="T10" fmla="*/ 2147483646 w 10"/>
                <a:gd name="T11" fmla="*/ 2147483646 h 352"/>
                <a:gd name="T12" fmla="*/ 0 w 10"/>
                <a:gd name="T13" fmla="*/ 2147483646 h 352"/>
                <a:gd name="T14" fmla="*/ 0 w 10"/>
                <a:gd name="T15" fmla="*/ 2147483646 h 352"/>
                <a:gd name="T16" fmla="*/ 2147483646 w 10"/>
                <a:gd name="T17" fmla="*/ 2147483646 h 352"/>
                <a:gd name="T18" fmla="*/ 2147483646 w 10"/>
                <a:gd name="T19" fmla="*/ 2147483646 h 352"/>
                <a:gd name="T20" fmla="*/ 2147483646 w 10"/>
                <a:gd name="T21" fmla="*/ 0 h 352"/>
                <a:gd name="T22" fmla="*/ 2147483646 w 10"/>
                <a:gd name="T23" fmla="*/ 0 h 352"/>
                <a:gd name="T24" fmla="*/ 2147483646 w 10"/>
                <a:gd name="T25" fmla="*/ 2147483646 h 352"/>
                <a:gd name="T26" fmla="*/ 2147483646 w 10"/>
                <a:gd name="T27" fmla="*/ 2147483646 h 352"/>
                <a:gd name="T28" fmla="*/ 2147483646 w 10"/>
                <a:gd name="T29" fmla="*/ 2147483646 h 3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352"/>
                <a:gd name="T47" fmla="*/ 10 w 10"/>
                <a:gd name="T48" fmla="*/ 352 h 35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352">
                  <a:moveTo>
                    <a:pt x="10" y="8"/>
                  </a:moveTo>
                  <a:lnTo>
                    <a:pt x="4" y="340"/>
                  </a:lnTo>
                  <a:lnTo>
                    <a:pt x="2" y="344"/>
                  </a:lnTo>
                  <a:lnTo>
                    <a:pt x="2" y="346"/>
                  </a:lnTo>
                  <a:lnTo>
                    <a:pt x="2" y="348"/>
                  </a:lnTo>
                  <a:lnTo>
                    <a:pt x="0" y="352"/>
                  </a:lnTo>
                  <a:lnTo>
                    <a:pt x="2" y="174"/>
                  </a:lnTo>
                  <a:lnTo>
                    <a:pt x="6" y="2"/>
                  </a:lnTo>
                  <a:lnTo>
                    <a:pt x="6" y="0"/>
                  </a:lnTo>
                  <a:lnTo>
                    <a:pt x="8" y="4"/>
                  </a:lnTo>
                  <a:lnTo>
                    <a:pt x="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5" name="Freeform 206">
              <a:extLst>
                <a:ext uri="{FF2B5EF4-FFF2-40B4-BE49-F238E27FC236}">
                  <a16:creationId xmlns:a16="http://schemas.microsoft.com/office/drawing/2014/main" id="{938E16CB-896E-4859-BCEC-832AFB5D7F84}"/>
                </a:ext>
              </a:extLst>
            </p:cNvPr>
            <p:cNvSpPr>
              <a:spLocks/>
            </p:cNvSpPr>
            <p:nvPr/>
          </p:nvSpPr>
          <p:spPr bwMode="auto">
            <a:xfrm>
              <a:off x="4495800" y="3614738"/>
              <a:ext cx="9525" cy="114300"/>
            </a:xfrm>
            <a:custGeom>
              <a:avLst/>
              <a:gdLst>
                <a:gd name="T0" fmla="*/ 2147483646 w 6"/>
                <a:gd name="T1" fmla="*/ 2147483646 h 72"/>
                <a:gd name="T2" fmla="*/ 2147483646 w 6"/>
                <a:gd name="T3" fmla="*/ 2147483646 h 72"/>
                <a:gd name="T4" fmla="*/ 2147483646 w 6"/>
                <a:gd name="T5" fmla="*/ 2147483646 h 72"/>
                <a:gd name="T6" fmla="*/ 2147483646 w 6"/>
                <a:gd name="T7" fmla="*/ 2147483646 h 72"/>
                <a:gd name="T8" fmla="*/ 0 w 6"/>
                <a:gd name="T9" fmla="*/ 2147483646 h 72"/>
                <a:gd name="T10" fmla="*/ 0 w 6"/>
                <a:gd name="T11" fmla="*/ 2147483646 h 72"/>
                <a:gd name="T12" fmla="*/ 2147483646 w 6"/>
                <a:gd name="T13" fmla="*/ 2147483646 h 72"/>
                <a:gd name="T14" fmla="*/ 2147483646 w 6"/>
                <a:gd name="T15" fmla="*/ 2147483646 h 72"/>
                <a:gd name="T16" fmla="*/ 2147483646 w 6"/>
                <a:gd name="T17" fmla="*/ 2147483646 h 72"/>
                <a:gd name="T18" fmla="*/ 2147483646 w 6"/>
                <a:gd name="T19" fmla="*/ 0 h 72"/>
                <a:gd name="T20" fmla="*/ 2147483646 w 6"/>
                <a:gd name="T21" fmla="*/ 2147483646 h 72"/>
                <a:gd name="T22" fmla="*/ 2147483646 w 6"/>
                <a:gd name="T23" fmla="*/ 2147483646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72"/>
                <a:gd name="T38" fmla="*/ 6 w 6"/>
                <a:gd name="T39" fmla="*/ 72 h 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72">
                  <a:moveTo>
                    <a:pt x="4" y="64"/>
                  </a:moveTo>
                  <a:lnTo>
                    <a:pt x="6" y="72"/>
                  </a:lnTo>
                  <a:lnTo>
                    <a:pt x="2" y="72"/>
                  </a:lnTo>
                  <a:lnTo>
                    <a:pt x="0" y="70"/>
                  </a:lnTo>
                  <a:lnTo>
                    <a:pt x="0" y="62"/>
                  </a:lnTo>
                  <a:lnTo>
                    <a:pt x="2" y="18"/>
                  </a:lnTo>
                  <a:lnTo>
                    <a:pt x="2" y="8"/>
                  </a:lnTo>
                  <a:lnTo>
                    <a:pt x="4" y="0"/>
                  </a:lnTo>
                  <a:lnTo>
                    <a:pt x="6" y="18"/>
                  </a:lnTo>
                  <a:lnTo>
                    <a:pt x="4"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6" name="Freeform 209">
              <a:extLst>
                <a:ext uri="{FF2B5EF4-FFF2-40B4-BE49-F238E27FC236}">
                  <a16:creationId xmlns:a16="http://schemas.microsoft.com/office/drawing/2014/main" id="{65B4E09C-6505-4E50-A06D-0F59118D5506}"/>
                </a:ext>
              </a:extLst>
            </p:cNvPr>
            <p:cNvSpPr>
              <a:spLocks/>
            </p:cNvSpPr>
            <p:nvPr/>
          </p:nvSpPr>
          <p:spPr bwMode="auto">
            <a:xfrm>
              <a:off x="4759325" y="3643313"/>
              <a:ext cx="53975" cy="22225"/>
            </a:xfrm>
            <a:custGeom>
              <a:avLst/>
              <a:gdLst>
                <a:gd name="T0" fmla="*/ 2147483646 w 34"/>
                <a:gd name="T1" fmla="*/ 2147483646 h 14"/>
                <a:gd name="T2" fmla="*/ 2147483646 w 34"/>
                <a:gd name="T3" fmla="*/ 2147483646 h 14"/>
                <a:gd name="T4" fmla="*/ 2147483646 w 34"/>
                <a:gd name="T5" fmla="*/ 2147483646 h 14"/>
                <a:gd name="T6" fmla="*/ 2147483646 w 34"/>
                <a:gd name="T7" fmla="*/ 2147483646 h 14"/>
                <a:gd name="T8" fmla="*/ 2147483646 w 34"/>
                <a:gd name="T9" fmla="*/ 2147483646 h 14"/>
                <a:gd name="T10" fmla="*/ 2147483646 w 34"/>
                <a:gd name="T11" fmla="*/ 2147483646 h 14"/>
                <a:gd name="T12" fmla="*/ 2147483646 w 34"/>
                <a:gd name="T13" fmla="*/ 2147483646 h 14"/>
                <a:gd name="T14" fmla="*/ 2147483646 w 34"/>
                <a:gd name="T15" fmla="*/ 2147483646 h 14"/>
                <a:gd name="T16" fmla="*/ 2147483646 w 34"/>
                <a:gd name="T17" fmla="*/ 2147483646 h 14"/>
                <a:gd name="T18" fmla="*/ 2147483646 w 34"/>
                <a:gd name="T19" fmla="*/ 2147483646 h 14"/>
                <a:gd name="T20" fmla="*/ 2147483646 w 34"/>
                <a:gd name="T21" fmla="*/ 2147483646 h 14"/>
                <a:gd name="T22" fmla="*/ 2147483646 w 34"/>
                <a:gd name="T23" fmla="*/ 2147483646 h 14"/>
                <a:gd name="T24" fmla="*/ 2147483646 w 34"/>
                <a:gd name="T25" fmla="*/ 2147483646 h 14"/>
                <a:gd name="T26" fmla="*/ 2147483646 w 34"/>
                <a:gd name="T27" fmla="*/ 2147483646 h 14"/>
                <a:gd name="T28" fmla="*/ 0 w 34"/>
                <a:gd name="T29" fmla="*/ 2147483646 h 14"/>
                <a:gd name="T30" fmla="*/ 0 w 34"/>
                <a:gd name="T31" fmla="*/ 2147483646 h 14"/>
                <a:gd name="T32" fmla="*/ 0 w 34"/>
                <a:gd name="T33" fmla="*/ 2147483646 h 14"/>
                <a:gd name="T34" fmla="*/ 2147483646 w 34"/>
                <a:gd name="T35" fmla="*/ 2147483646 h 14"/>
                <a:gd name="T36" fmla="*/ 2147483646 w 34"/>
                <a:gd name="T37" fmla="*/ 2147483646 h 14"/>
                <a:gd name="T38" fmla="*/ 2147483646 w 34"/>
                <a:gd name="T39" fmla="*/ 2147483646 h 14"/>
                <a:gd name="T40" fmla="*/ 2147483646 w 34"/>
                <a:gd name="T41" fmla="*/ 2147483646 h 14"/>
                <a:gd name="T42" fmla="*/ 2147483646 w 34"/>
                <a:gd name="T43" fmla="*/ 2147483646 h 14"/>
                <a:gd name="T44" fmla="*/ 2147483646 w 34"/>
                <a:gd name="T45" fmla="*/ 2147483646 h 14"/>
                <a:gd name="T46" fmla="*/ 2147483646 w 34"/>
                <a:gd name="T47" fmla="*/ 0 h 14"/>
                <a:gd name="T48" fmla="*/ 2147483646 w 34"/>
                <a:gd name="T49" fmla="*/ 0 h 14"/>
                <a:gd name="T50" fmla="*/ 2147483646 w 34"/>
                <a:gd name="T51" fmla="*/ 0 h 14"/>
                <a:gd name="T52" fmla="*/ 2147483646 w 34"/>
                <a:gd name="T53" fmla="*/ 2147483646 h 14"/>
                <a:gd name="T54" fmla="*/ 2147483646 w 34"/>
                <a:gd name="T55" fmla="*/ 2147483646 h 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
                <a:gd name="T85" fmla="*/ 0 h 14"/>
                <a:gd name="T86" fmla="*/ 34 w 34"/>
                <a:gd name="T87" fmla="*/ 14 h 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 h="14">
                  <a:moveTo>
                    <a:pt x="34" y="2"/>
                  </a:moveTo>
                  <a:lnTo>
                    <a:pt x="34" y="2"/>
                  </a:lnTo>
                  <a:lnTo>
                    <a:pt x="32" y="8"/>
                  </a:lnTo>
                  <a:lnTo>
                    <a:pt x="30" y="10"/>
                  </a:lnTo>
                  <a:lnTo>
                    <a:pt x="26" y="12"/>
                  </a:lnTo>
                  <a:lnTo>
                    <a:pt x="20" y="12"/>
                  </a:lnTo>
                  <a:lnTo>
                    <a:pt x="14" y="10"/>
                  </a:lnTo>
                  <a:lnTo>
                    <a:pt x="10" y="10"/>
                  </a:lnTo>
                  <a:lnTo>
                    <a:pt x="4" y="14"/>
                  </a:lnTo>
                  <a:lnTo>
                    <a:pt x="2" y="14"/>
                  </a:lnTo>
                  <a:lnTo>
                    <a:pt x="0" y="14"/>
                  </a:lnTo>
                  <a:lnTo>
                    <a:pt x="0" y="12"/>
                  </a:lnTo>
                  <a:lnTo>
                    <a:pt x="4" y="8"/>
                  </a:lnTo>
                  <a:lnTo>
                    <a:pt x="8" y="6"/>
                  </a:lnTo>
                  <a:lnTo>
                    <a:pt x="18" y="8"/>
                  </a:lnTo>
                  <a:lnTo>
                    <a:pt x="22" y="8"/>
                  </a:lnTo>
                  <a:lnTo>
                    <a:pt x="26" y="8"/>
                  </a:lnTo>
                  <a:lnTo>
                    <a:pt x="30" y="6"/>
                  </a:lnTo>
                  <a:lnTo>
                    <a:pt x="32" y="0"/>
                  </a:lnTo>
                  <a:lnTo>
                    <a:pt x="34" y="0"/>
                  </a:lnTo>
                  <a:lnTo>
                    <a:pt x="3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7" name="Freeform 211">
              <a:extLst>
                <a:ext uri="{FF2B5EF4-FFF2-40B4-BE49-F238E27FC236}">
                  <a16:creationId xmlns:a16="http://schemas.microsoft.com/office/drawing/2014/main" id="{128E3591-B44E-4922-B218-B471259B0544}"/>
                </a:ext>
              </a:extLst>
            </p:cNvPr>
            <p:cNvSpPr>
              <a:spLocks/>
            </p:cNvSpPr>
            <p:nvPr/>
          </p:nvSpPr>
          <p:spPr bwMode="auto">
            <a:xfrm>
              <a:off x="4759325" y="3706813"/>
              <a:ext cx="9525" cy="142875"/>
            </a:xfrm>
            <a:custGeom>
              <a:avLst/>
              <a:gdLst>
                <a:gd name="T0" fmla="*/ 2147483646 w 6"/>
                <a:gd name="T1" fmla="*/ 2147483646 h 90"/>
                <a:gd name="T2" fmla="*/ 2147483646 w 6"/>
                <a:gd name="T3" fmla="*/ 2147483646 h 90"/>
                <a:gd name="T4" fmla="*/ 2147483646 w 6"/>
                <a:gd name="T5" fmla="*/ 2147483646 h 90"/>
                <a:gd name="T6" fmla="*/ 2147483646 w 6"/>
                <a:gd name="T7" fmla="*/ 2147483646 h 90"/>
                <a:gd name="T8" fmla="*/ 2147483646 w 6"/>
                <a:gd name="T9" fmla="*/ 2147483646 h 90"/>
                <a:gd name="T10" fmla="*/ 2147483646 w 6"/>
                <a:gd name="T11" fmla="*/ 2147483646 h 90"/>
                <a:gd name="T12" fmla="*/ 2147483646 w 6"/>
                <a:gd name="T13" fmla="*/ 2147483646 h 90"/>
                <a:gd name="T14" fmla="*/ 0 w 6"/>
                <a:gd name="T15" fmla="*/ 2147483646 h 90"/>
                <a:gd name="T16" fmla="*/ 0 w 6"/>
                <a:gd name="T17" fmla="*/ 2147483646 h 90"/>
                <a:gd name="T18" fmla="*/ 2147483646 w 6"/>
                <a:gd name="T19" fmla="*/ 2147483646 h 90"/>
                <a:gd name="T20" fmla="*/ 2147483646 w 6"/>
                <a:gd name="T21" fmla="*/ 0 h 90"/>
                <a:gd name="T22" fmla="*/ 2147483646 w 6"/>
                <a:gd name="T23" fmla="*/ 0 h 90"/>
                <a:gd name="T24" fmla="*/ 2147483646 w 6"/>
                <a:gd name="T25" fmla="*/ 2147483646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90"/>
                <a:gd name="T41" fmla="*/ 6 w 6"/>
                <a:gd name="T42" fmla="*/ 90 h 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90">
                  <a:moveTo>
                    <a:pt x="6" y="38"/>
                  </a:moveTo>
                  <a:lnTo>
                    <a:pt x="6" y="38"/>
                  </a:lnTo>
                  <a:lnTo>
                    <a:pt x="6" y="64"/>
                  </a:lnTo>
                  <a:lnTo>
                    <a:pt x="4" y="90"/>
                  </a:lnTo>
                  <a:lnTo>
                    <a:pt x="2" y="90"/>
                  </a:lnTo>
                  <a:lnTo>
                    <a:pt x="0" y="90"/>
                  </a:lnTo>
                  <a:lnTo>
                    <a:pt x="0" y="66"/>
                  </a:lnTo>
                  <a:lnTo>
                    <a:pt x="2" y="2"/>
                  </a:lnTo>
                  <a:lnTo>
                    <a:pt x="2" y="0"/>
                  </a:lnTo>
                  <a:lnTo>
                    <a:pt x="4" y="0"/>
                  </a:lnTo>
                  <a:lnTo>
                    <a:pt x="6"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8" name="Freeform 212">
              <a:extLst>
                <a:ext uri="{FF2B5EF4-FFF2-40B4-BE49-F238E27FC236}">
                  <a16:creationId xmlns:a16="http://schemas.microsoft.com/office/drawing/2014/main" id="{F7CDA722-68EE-46A6-BED8-16896CAE282F}"/>
                </a:ext>
              </a:extLst>
            </p:cNvPr>
            <p:cNvSpPr>
              <a:spLocks/>
            </p:cNvSpPr>
            <p:nvPr/>
          </p:nvSpPr>
          <p:spPr bwMode="auto">
            <a:xfrm>
              <a:off x="4968875" y="3652838"/>
              <a:ext cx="12700" cy="514350"/>
            </a:xfrm>
            <a:custGeom>
              <a:avLst/>
              <a:gdLst>
                <a:gd name="T0" fmla="*/ 2147483646 w 8"/>
                <a:gd name="T1" fmla="*/ 2147483646 h 324"/>
                <a:gd name="T2" fmla="*/ 2147483646 w 8"/>
                <a:gd name="T3" fmla="*/ 2147483646 h 324"/>
                <a:gd name="T4" fmla="*/ 2147483646 w 8"/>
                <a:gd name="T5" fmla="*/ 2147483646 h 324"/>
                <a:gd name="T6" fmla="*/ 0 w 8"/>
                <a:gd name="T7" fmla="*/ 2147483646 h 324"/>
                <a:gd name="T8" fmla="*/ 0 w 8"/>
                <a:gd name="T9" fmla="*/ 2147483646 h 324"/>
                <a:gd name="T10" fmla="*/ 2147483646 w 8"/>
                <a:gd name="T11" fmla="*/ 2147483646 h 324"/>
                <a:gd name="T12" fmla="*/ 2147483646 w 8"/>
                <a:gd name="T13" fmla="*/ 0 h 324"/>
                <a:gd name="T14" fmla="*/ 2147483646 w 8"/>
                <a:gd name="T15" fmla="*/ 2147483646 h 324"/>
                <a:gd name="T16" fmla="*/ 2147483646 w 8"/>
                <a:gd name="T17" fmla="*/ 2147483646 h 3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324"/>
                <a:gd name="T29" fmla="*/ 8 w 8"/>
                <a:gd name="T30" fmla="*/ 324 h 3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324">
                  <a:moveTo>
                    <a:pt x="6" y="324"/>
                  </a:moveTo>
                  <a:lnTo>
                    <a:pt x="6" y="324"/>
                  </a:lnTo>
                  <a:lnTo>
                    <a:pt x="2" y="324"/>
                  </a:lnTo>
                  <a:lnTo>
                    <a:pt x="0" y="324"/>
                  </a:lnTo>
                  <a:lnTo>
                    <a:pt x="4" y="70"/>
                  </a:lnTo>
                  <a:lnTo>
                    <a:pt x="4" y="0"/>
                  </a:lnTo>
                  <a:lnTo>
                    <a:pt x="8" y="22"/>
                  </a:lnTo>
                  <a:lnTo>
                    <a:pt x="6" y="3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79" name="Freeform 214">
              <a:extLst>
                <a:ext uri="{FF2B5EF4-FFF2-40B4-BE49-F238E27FC236}">
                  <a16:creationId xmlns:a16="http://schemas.microsoft.com/office/drawing/2014/main" id="{4ADAE088-D5EE-4B59-AF02-1B7F9FB096CB}"/>
                </a:ext>
              </a:extLst>
            </p:cNvPr>
            <p:cNvSpPr>
              <a:spLocks/>
            </p:cNvSpPr>
            <p:nvPr/>
          </p:nvSpPr>
          <p:spPr bwMode="auto">
            <a:xfrm>
              <a:off x="4495800" y="3763963"/>
              <a:ext cx="12700" cy="88900"/>
            </a:xfrm>
            <a:custGeom>
              <a:avLst/>
              <a:gdLst>
                <a:gd name="T0" fmla="*/ 2147483646 w 8"/>
                <a:gd name="T1" fmla="*/ 0 h 56"/>
                <a:gd name="T2" fmla="*/ 2147483646 w 8"/>
                <a:gd name="T3" fmla="*/ 0 h 56"/>
                <a:gd name="T4" fmla="*/ 2147483646 w 8"/>
                <a:gd name="T5" fmla="*/ 2147483646 h 56"/>
                <a:gd name="T6" fmla="*/ 2147483646 w 8"/>
                <a:gd name="T7" fmla="*/ 2147483646 h 56"/>
                <a:gd name="T8" fmla="*/ 2147483646 w 8"/>
                <a:gd name="T9" fmla="*/ 2147483646 h 56"/>
                <a:gd name="T10" fmla="*/ 2147483646 w 8"/>
                <a:gd name="T11" fmla="*/ 2147483646 h 56"/>
                <a:gd name="T12" fmla="*/ 2147483646 w 8"/>
                <a:gd name="T13" fmla="*/ 2147483646 h 56"/>
                <a:gd name="T14" fmla="*/ 0 w 8"/>
                <a:gd name="T15" fmla="*/ 2147483646 h 56"/>
                <a:gd name="T16" fmla="*/ 2147483646 w 8"/>
                <a:gd name="T17" fmla="*/ 2147483646 h 56"/>
                <a:gd name="T18" fmla="*/ 2147483646 w 8"/>
                <a:gd name="T19" fmla="*/ 2147483646 h 56"/>
                <a:gd name="T20" fmla="*/ 2147483646 w 8"/>
                <a:gd name="T21" fmla="*/ 0 h 56"/>
                <a:gd name="T22" fmla="*/ 2147483646 w 8"/>
                <a:gd name="T23" fmla="*/ 0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56"/>
                <a:gd name="T38" fmla="*/ 8 w 8"/>
                <a:gd name="T39" fmla="*/ 56 h 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56">
                  <a:moveTo>
                    <a:pt x="6" y="0"/>
                  </a:moveTo>
                  <a:lnTo>
                    <a:pt x="6" y="0"/>
                  </a:lnTo>
                  <a:lnTo>
                    <a:pt x="8" y="8"/>
                  </a:lnTo>
                  <a:lnTo>
                    <a:pt x="6" y="18"/>
                  </a:lnTo>
                  <a:lnTo>
                    <a:pt x="6" y="34"/>
                  </a:lnTo>
                  <a:lnTo>
                    <a:pt x="4" y="46"/>
                  </a:lnTo>
                  <a:lnTo>
                    <a:pt x="0" y="56"/>
                  </a:lnTo>
                  <a:lnTo>
                    <a:pt x="2" y="38"/>
                  </a:lnTo>
                  <a:lnTo>
                    <a:pt x="4" y="4"/>
                  </a:lnTo>
                  <a:lnTo>
                    <a:pt x="4"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0" name="Freeform 216">
              <a:extLst>
                <a:ext uri="{FF2B5EF4-FFF2-40B4-BE49-F238E27FC236}">
                  <a16:creationId xmlns:a16="http://schemas.microsoft.com/office/drawing/2014/main" id="{DBAC7358-BDDB-424A-8298-F35D8DCDF1DA}"/>
                </a:ext>
              </a:extLst>
            </p:cNvPr>
            <p:cNvSpPr>
              <a:spLocks/>
            </p:cNvSpPr>
            <p:nvPr/>
          </p:nvSpPr>
          <p:spPr bwMode="auto">
            <a:xfrm>
              <a:off x="4502150" y="3859213"/>
              <a:ext cx="238125" cy="57150"/>
            </a:xfrm>
            <a:custGeom>
              <a:avLst/>
              <a:gdLst>
                <a:gd name="T0" fmla="*/ 2147483646 w 150"/>
                <a:gd name="T1" fmla="*/ 2147483646 h 36"/>
                <a:gd name="T2" fmla="*/ 2147483646 w 150"/>
                <a:gd name="T3" fmla="*/ 2147483646 h 36"/>
                <a:gd name="T4" fmla="*/ 2147483646 w 150"/>
                <a:gd name="T5" fmla="*/ 2147483646 h 36"/>
                <a:gd name="T6" fmla="*/ 2147483646 w 150"/>
                <a:gd name="T7" fmla="*/ 2147483646 h 36"/>
                <a:gd name="T8" fmla="*/ 2147483646 w 150"/>
                <a:gd name="T9" fmla="*/ 2147483646 h 36"/>
                <a:gd name="T10" fmla="*/ 2147483646 w 150"/>
                <a:gd name="T11" fmla="*/ 2147483646 h 36"/>
                <a:gd name="T12" fmla="*/ 2147483646 w 150"/>
                <a:gd name="T13" fmla="*/ 2147483646 h 36"/>
                <a:gd name="T14" fmla="*/ 2147483646 w 150"/>
                <a:gd name="T15" fmla="*/ 2147483646 h 36"/>
                <a:gd name="T16" fmla="*/ 2147483646 w 150"/>
                <a:gd name="T17" fmla="*/ 2147483646 h 36"/>
                <a:gd name="T18" fmla="*/ 2147483646 w 150"/>
                <a:gd name="T19" fmla="*/ 2147483646 h 36"/>
                <a:gd name="T20" fmla="*/ 2147483646 w 150"/>
                <a:gd name="T21" fmla="*/ 2147483646 h 36"/>
                <a:gd name="T22" fmla="*/ 2147483646 w 150"/>
                <a:gd name="T23" fmla="*/ 2147483646 h 36"/>
                <a:gd name="T24" fmla="*/ 2147483646 w 150"/>
                <a:gd name="T25" fmla="*/ 2147483646 h 36"/>
                <a:gd name="T26" fmla="*/ 2147483646 w 150"/>
                <a:gd name="T27" fmla="*/ 2147483646 h 36"/>
                <a:gd name="T28" fmla="*/ 2147483646 w 150"/>
                <a:gd name="T29" fmla="*/ 2147483646 h 36"/>
                <a:gd name="T30" fmla="*/ 2147483646 w 150"/>
                <a:gd name="T31" fmla="*/ 2147483646 h 36"/>
                <a:gd name="T32" fmla="*/ 2147483646 w 150"/>
                <a:gd name="T33" fmla="*/ 2147483646 h 36"/>
                <a:gd name="T34" fmla="*/ 2147483646 w 150"/>
                <a:gd name="T35" fmla="*/ 2147483646 h 36"/>
                <a:gd name="T36" fmla="*/ 2147483646 w 150"/>
                <a:gd name="T37" fmla="*/ 2147483646 h 36"/>
                <a:gd name="T38" fmla="*/ 2147483646 w 150"/>
                <a:gd name="T39" fmla="*/ 2147483646 h 36"/>
                <a:gd name="T40" fmla="*/ 2147483646 w 150"/>
                <a:gd name="T41" fmla="*/ 2147483646 h 36"/>
                <a:gd name="T42" fmla="*/ 2147483646 w 150"/>
                <a:gd name="T43" fmla="*/ 2147483646 h 36"/>
                <a:gd name="T44" fmla="*/ 2147483646 w 150"/>
                <a:gd name="T45" fmla="*/ 2147483646 h 36"/>
                <a:gd name="T46" fmla="*/ 2147483646 w 150"/>
                <a:gd name="T47" fmla="*/ 2147483646 h 36"/>
                <a:gd name="T48" fmla="*/ 2147483646 w 150"/>
                <a:gd name="T49" fmla="*/ 2147483646 h 36"/>
                <a:gd name="T50" fmla="*/ 2147483646 w 150"/>
                <a:gd name="T51" fmla="*/ 2147483646 h 36"/>
                <a:gd name="T52" fmla="*/ 2147483646 w 150"/>
                <a:gd name="T53" fmla="*/ 2147483646 h 36"/>
                <a:gd name="T54" fmla="*/ 2147483646 w 150"/>
                <a:gd name="T55" fmla="*/ 2147483646 h 36"/>
                <a:gd name="T56" fmla="*/ 2147483646 w 150"/>
                <a:gd name="T57" fmla="*/ 2147483646 h 36"/>
                <a:gd name="T58" fmla="*/ 2147483646 w 150"/>
                <a:gd name="T59" fmla="*/ 2147483646 h 36"/>
                <a:gd name="T60" fmla="*/ 2147483646 w 150"/>
                <a:gd name="T61" fmla="*/ 2147483646 h 36"/>
                <a:gd name="T62" fmla="*/ 2147483646 w 150"/>
                <a:gd name="T63" fmla="*/ 2147483646 h 36"/>
                <a:gd name="T64" fmla="*/ 0 w 150"/>
                <a:gd name="T65" fmla="*/ 0 h 36"/>
                <a:gd name="T66" fmla="*/ 0 w 150"/>
                <a:gd name="T67" fmla="*/ 0 h 36"/>
                <a:gd name="T68" fmla="*/ 2147483646 w 150"/>
                <a:gd name="T69" fmla="*/ 2147483646 h 36"/>
                <a:gd name="T70" fmla="*/ 2147483646 w 150"/>
                <a:gd name="T71" fmla="*/ 2147483646 h 36"/>
                <a:gd name="T72" fmla="*/ 2147483646 w 150"/>
                <a:gd name="T73" fmla="*/ 2147483646 h 36"/>
                <a:gd name="T74" fmla="*/ 2147483646 w 150"/>
                <a:gd name="T75" fmla="*/ 2147483646 h 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0"/>
                <a:gd name="T115" fmla="*/ 0 h 36"/>
                <a:gd name="T116" fmla="*/ 150 w 150"/>
                <a:gd name="T117" fmla="*/ 36 h 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0" h="36">
                  <a:moveTo>
                    <a:pt x="62" y="24"/>
                  </a:moveTo>
                  <a:lnTo>
                    <a:pt x="62" y="24"/>
                  </a:lnTo>
                  <a:lnTo>
                    <a:pt x="82" y="30"/>
                  </a:lnTo>
                  <a:lnTo>
                    <a:pt x="102" y="34"/>
                  </a:lnTo>
                  <a:lnTo>
                    <a:pt x="112" y="34"/>
                  </a:lnTo>
                  <a:lnTo>
                    <a:pt x="122" y="32"/>
                  </a:lnTo>
                  <a:lnTo>
                    <a:pt x="132" y="28"/>
                  </a:lnTo>
                  <a:lnTo>
                    <a:pt x="140" y="22"/>
                  </a:lnTo>
                  <a:lnTo>
                    <a:pt x="146" y="22"/>
                  </a:lnTo>
                  <a:lnTo>
                    <a:pt x="148" y="22"/>
                  </a:lnTo>
                  <a:lnTo>
                    <a:pt x="150" y="22"/>
                  </a:lnTo>
                  <a:lnTo>
                    <a:pt x="148" y="26"/>
                  </a:lnTo>
                  <a:lnTo>
                    <a:pt x="146" y="26"/>
                  </a:lnTo>
                  <a:lnTo>
                    <a:pt x="140" y="26"/>
                  </a:lnTo>
                  <a:lnTo>
                    <a:pt x="130" y="32"/>
                  </a:lnTo>
                  <a:lnTo>
                    <a:pt x="120" y="36"/>
                  </a:lnTo>
                  <a:lnTo>
                    <a:pt x="108" y="36"/>
                  </a:lnTo>
                  <a:lnTo>
                    <a:pt x="98" y="36"/>
                  </a:lnTo>
                  <a:lnTo>
                    <a:pt x="74" y="32"/>
                  </a:lnTo>
                  <a:lnTo>
                    <a:pt x="54" y="26"/>
                  </a:lnTo>
                  <a:lnTo>
                    <a:pt x="44" y="22"/>
                  </a:lnTo>
                  <a:lnTo>
                    <a:pt x="34" y="18"/>
                  </a:lnTo>
                  <a:lnTo>
                    <a:pt x="24" y="14"/>
                  </a:lnTo>
                  <a:lnTo>
                    <a:pt x="14" y="10"/>
                  </a:lnTo>
                  <a:lnTo>
                    <a:pt x="8" y="8"/>
                  </a:lnTo>
                  <a:lnTo>
                    <a:pt x="4" y="8"/>
                  </a:lnTo>
                  <a:lnTo>
                    <a:pt x="2" y="6"/>
                  </a:lnTo>
                  <a:lnTo>
                    <a:pt x="0" y="0"/>
                  </a:lnTo>
                  <a:lnTo>
                    <a:pt x="16" y="4"/>
                  </a:lnTo>
                  <a:lnTo>
                    <a:pt x="32" y="10"/>
                  </a:lnTo>
                  <a:lnTo>
                    <a:pt x="62"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1" name="Freeform 217">
              <a:extLst>
                <a:ext uri="{FF2B5EF4-FFF2-40B4-BE49-F238E27FC236}">
                  <a16:creationId xmlns:a16="http://schemas.microsoft.com/office/drawing/2014/main" id="{1292D710-7E78-4398-8434-C28898441A14}"/>
                </a:ext>
              </a:extLst>
            </p:cNvPr>
            <p:cNvSpPr>
              <a:spLocks/>
            </p:cNvSpPr>
            <p:nvPr/>
          </p:nvSpPr>
          <p:spPr bwMode="auto">
            <a:xfrm>
              <a:off x="4772025" y="3868738"/>
              <a:ext cx="120650" cy="25400"/>
            </a:xfrm>
            <a:custGeom>
              <a:avLst/>
              <a:gdLst>
                <a:gd name="T0" fmla="*/ 2147483646 w 76"/>
                <a:gd name="T1" fmla="*/ 2147483646 h 16"/>
                <a:gd name="T2" fmla="*/ 2147483646 w 76"/>
                <a:gd name="T3" fmla="*/ 2147483646 h 16"/>
                <a:gd name="T4" fmla="*/ 2147483646 w 76"/>
                <a:gd name="T5" fmla="*/ 2147483646 h 16"/>
                <a:gd name="T6" fmla="*/ 2147483646 w 76"/>
                <a:gd name="T7" fmla="*/ 2147483646 h 16"/>
                <a:gd name="T8" fmla="*/ 2147483646 w 76"/>
                <a:gd name="T9" fmla="*/ 2147483646 h 16"/>
                <a:gd name="T10" fmla="*/ 2147483646 w 76"/>
                <a:gd name="T11" fmla="*/ 2147483646 h 16"/>
                <a:gd name="T12" fmla="*/ 2147483646 w 76"/>
                <a:gd name="T13" fmla="*/ 2147483646 h 16"/>
                <a:gd name="T14" fmla="*/ 2147483646 w 76"/>
                <a:gd name="T15" fmla="*/ 2147483646 h 16"/>
                <a:gd name="T16" fmla="*/ 2147483646 w 76"/>
                <a:gd name="T17" fmla="*/ 2147483646 h 16"/>
                <a:gd name="T18" fmla="*/ 2147483646 w 76"/>
                <a:gd name="T19" fmla="*/ 2147483646 h 16"/>
                <a:gd name="T20" fmla="*/ 2147483646 w 76"/>
                <a:gd name="T21" fmla="*/ 2147483646 h 16"/>
                <a:gd name="T22" fmla="*/ 0 w 76"/>
                <a:gd name="T23" fmla="*/ 2147483646 h 16"/>
                <a:gd name="T24" fmla="*/ 0 w 76"/>
                <a:gd name="T25" fmla="*/ 2147483646 h 16"/>
                <a:gd name="T26" fmla="*/ 0 w 76"/>
                <a:gd name="T27" fmla="*/ 2147483646 h 16"/>
                <a:gd name="T28" fmla="*/ 2147483646 w 76"/>
                <a:gd name="T29" fmla="*/ 2147483646 h 16"/>
                <a:gd name="T30" fmla="*/ 2147483646 w 76"/>
                <a:gd name="T31" fmla="*/ 2147483646 h 16"/>
                <a:gd name="T32" fmla="*/ 2147483646 w 76"/>
                <a:gd name="T33" fmla="*/ 2147483646 h 16"/>
                <a:gd name="T34" fmla="*/ 2147483646 w 76"/>
                <a:gd name="T35" fmla="*/ 2147483646 h 16"/>
                <a:gd name="T36" fmla="*/ 2147483646 w 76"/>
                <a:gd name="T37" fmla="*/ 2147483646 h 16"/>
                <a:gd name="T38" fmla="*/ 2147483646 w 76"/>
                <a:gd name="T39" fmla="*/ 0 h 16"/>
                <a:gd name="T40" fmla="*/ 2147483646 w 76"/>
                <a:gd name="T41" fmla="*/ 2147483646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16"/>
                <a:gd name="T65" fmla="*/ 76 w 76"/>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16">
                  <a:moveTo>
                    <a:pt x="76" y="2"/>
                  </a:moveTo>
                  <a:lnTo>
                    <a:pt x="76" y="2"/>
                  </a:lnTo>
                  <a:lnTo>
                    <a:pt x="76" y="4"/>
                  </a:lnTo>
                  <a:lnTo>
                    <a:pt x="74" y="6"/>
                  </a:lnTo>
                  <a:lnTo>
                    <a:pt x="64" y="6"/>
                  </a:lnTo>
                  <a:lnTo>
                    <a:pt x="56" y="8"/>
                  </a:lnTo>
                  <a:lnTo>
                    <a:pt x="38" y="14"/>
                  </a:lnTo>
                  <a:lnTo>
                    <a:pt x="28" y="16"/>
                  </a:lnTo>
                  <a:lnTo>
                    <a:pt x="20" y="16"/>
                  </a:lnTo>
                  <a:lnTo>
                    <a:pt x="10" y="16"/>
                  </a:lnTo>
                  <a:lnTo>
                    <a:pt x="0" y="12"/>
                  </a:lnTo>
                  <a:lnTo>
                    <a:pt x="0" y="10"/>
                  </a:lnTo>
                  <a:lnTo>
                    <a:pt x="16" y="12"/>
                  </a:lnTo>
                  <a:lnTo>
                    <a:pt x="24" y="12"/>
                  </a:lnTo>
                  <a:lnTo>
                    <a:pt x="32" y="12"/>
                  </a:lnTo>
                  <a:lnTo>
                    <a:pt x="52" y="6"/>
                  </a:lnTo>
                  <a:lnTo>
                    <a:pt x="72" y="0"/>
                  </a:lnTo>
                  <a:lnTo>
                    <a:pt x="7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2" name="Freeform 223">
              <a:extLst>
                <a:ext uri="{FF2B5EF4-FFF2-40B4-BE49-F238E27FC236}">
                  <a16:creationId xmlns:a16="http://schemas.microsoft.com/office/drawing/2014/main" id="{32049D57-AB5E-4CCA-98CF-F744F25B2588}"/>
                </a:ext>
              </a:extLst>
            </p:cNvPr>
            <p:cNvSpPr>
              <a:spLocks/>
            </p:cNvSpPr>
            <p:nvPr/>
          </p:nvSpPr>
          <p:spPr bwMode="auto">
            <a:xfrm>
              <a:off x="4543425" y="3916363"/>
              <a:ext cx="34925" cy="149225"/>
            </a:xfrm>
            <a:custGeom>
              <a:avLst/>
              <a:gdLst>
                <a:gd name="T0" fmla="*/ 2147483646 w 22"/>
                <a:gd name="T1" fmla="*/ 2147483646 h 94"/>
                <a:gd name="T2" fmla="*/ 2147483646 w 22"/>
                <a:gd name="T3" fmla="*/ 2147483646 h 94"/>
                <a:gd name="T4" fmla="*/ 2147483646 w 22"/>
                <a:gd name="T5" fmla="*/ 2147483646 h 94"/>
                <a:gd name="T6" fmla="*/ 2147483646 w 22"/>
                <a:gd name="T7" fmla="*/ 2147483646 h 94"/>
                <a:gd name="T8" fmla="*/ 2147483646 w 22"/>
                <a:gd name="T9" fmla="*/ 2147483646 h 94"/>
                <a:gd name="T10" fmla="*/ 2147483646 w 22"/>
                <a:gd name="T11" fmla="*/ 2147483646 h 94"/>
                <a:gd name="T12" fmla="*/ 2147483646 w 22"/>
                <a:gd name="T13" fmla="*/ 2147483646 h 94"/>
                <a:gd name="T14" fmla="*/ 2147483646 w 22"/>
                <a:gd name="T15" fmla="*/ 2147483646 h 94"/>
                <a:gd name="T16" fmla="*/ 2147483646 w 22"/>
                <a:gd name="T17" fmla="*/ 2147483646 h 94"/>
                <a:gd name="T18" fmla="*/ 2147483646 w 22"/>
                <a:gd name="T19" fmla="*/ 2147483646 h 94"/>
                <a:gd name="T20" fmla="*/ 2147483646 w 22"/>
                <a:gd name="T21" fmla="*/ 2147483646 h 94"/>
                <a:gd name="T22" fmla="*/ 2147483646 w 22"/>
                <a:gd name="T23" fmla="*/ 2147483646 h 94"/>
                <a:gd name="T24" fmla="*/ 2147483646 w 22"/>
                <a:gd name="T25" fmla="*/ 2147483646 h 94"/>
                <a:gd name="T26" fmla="*/ 0 w 22"/>
                <a:gd name="T27" fmla="*/ 2147483646 h 94"/>
                <a:gd name="T28" fmla="*/ 0 w 22"/>
                <a:gd name="T29" fmla="*/ 2147483646 h 94"/>
                <a:gd name="T30" fmla="*/ 2147483646 w 22"/>
                <a:gd name="T31" fmla="*/ 0 h 94"/>
                <a:gd name="T32" fmla="*/ 2147483646 w 22"/>
                <a:gd name="T33" fmla="*/ 0 h 94"/>
                <a:gd name="T34" fmla="*/ 2147483646 w 22"/>
                <a:gd name="T35" fmla="*/ 2147483646 h 94"/>
                <a:gd name="T36" fmla="*/ 2147483646 w 22"/>
                <a:gd name="T37" fmla="*/ 2147483646 h 94"/>
                <a:gd name="T38" fmla="*/ 2147483646 w 22"/>
                <a:gd name="T39" fmla="*/ 2147483646 h 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94"/>
                <a:gd name="T62" fmla="*/ 22 w 22"/>
                <a:gd name="T63" fmla="*/ 94 h 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94">
                  <a:moveTo>
                    <a:pt x="4" y="12"/>
                  </a:moveTo>
                  <a:lnTo>
                    <a:pt x="8" y="36"/>
                  </a:lnTo>
                  <a:lnTo>
                    <a:pt x="22" y="92"/>
                  </a:lnTo>
                  <a:lnTo>
                    <a:pt x="22" y="94"/>
                  </a:lnTo>
                  <a:lnTo>
                    <a:pt x="20" y="94"/>
                  </a:lnTo>
                  <a:lnTo>
                    <a:pt x="18" y="94"/>
                  </a:lnTo>
                  <a:lnTo>
                    <a:pt x="16" y="88"/>
                  </a:lnTo>
                  <a:lnTo>
                    <a:pt x="10" y="56"/>
                  </a:lnTo>
                  <a:lnTo>
                    <a:pt x="6" y="44"/>
                  </a:lnTo>
                  <a:lnTo>
                    <a:pt x="4" y="30"/>
                  </a:lnTo>
                  <a:lnTo>
                    <a:pt x="0" y="2"/>
                  </a:lnTo>
                  <a:lnTo>
                    <a:pt x="2" y="0"/>
                  </a:lnTo>
                  <a:lnTo>
                    <a:pt x="4" y="6"/>
                  </a:lnTo>
                  <a:lnTo>
                    <a:pt x="4"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3" name="Freeform 224">
              <a:extLst>
                <a:ext uri="{FF2B5EF4-FFF2-40B4-BE49-F238E27FC236}">
                  <a16:creationId xmlns:a16="http://schemas.microsoft.com/office/drawing/2014/main" id="{C1FC2D82-8E09-47A4-B99F-979901EFBB9D}"/>
                </a:ext>
              </a:extLst>
            </p:cNvPr>
            <p:cNvSpPr>
              <a:spLocks/>
            </p:cNvSpPr>
            <p:nvPr/>
          </p:nvSpPr>
          <p:spPr bwMode="auto">
            <a:xfrm>
              <a:off x="4860925" y="3890963"/>
              <a:ext cx="12700" cy="196850"/>
            </a:xfrm>
            <a:custGeom>
              <a:avLst/>
              <a:gdLst>
                <a:gd name="T0" fmla="*/ 2147483646 w 8"/>
                <a:gd name="T1" fmla="*/ 2147483646 h 124"/>
                <a:gd name="T2" fmla="*/ 2147483646 w 8"/>
                <a:gd name="T3" fmla="*/ 2147483646 h 124"/>
                <a:gd name="T4" fmla="*/ 2147483646 w 8"/>
                <a:gd name="T5" fmla="*/ 2147483646 h 124"/>
                <a:gd name="T6" fmla="*/ 2147483646 w 8"/>
                <a:gd name="T7" fmla="*/ 2147483646 h 124"/>
                <a:gd name="T8" fmla="*/ 2147483646 w 8"/>
                <a:gd name="T9" fmla="*/ 2147483646 h 124"/>
                <a:gd name="T10" fmla="*/ 2147483646 w 8"/>
                <a:gd name="T11" fmla="*/ 2147483646 h 124"/>
                <a:gd name="T12" fmla="*/ 2147483646 w 8"/>
                <a:gd name="T13" fmla="*/ 2147483646 h 124"/>
                <a:gd name="T14" fmla="*/ 2147483646 w 8"/>
                <a:gd name="T15" fmla="*/ 2147483646 h 124"/>
                <a:gd name="T16" fmla="*/ 0 w 8"/>
                <a:gd name="T17" fmla="*/ 2147483646 h 124"/>
                <a:gd name="T18" fmla="*/ 0 w 8"/>
                <a:gd name="T19" fmla="*/ 2147483646 h 124"/>
                <a:gd name="T20" fmla="*/ 0 w 8"/>
                <a:gd name="T21" fmla="*/ 2147483646 h 124"/>
                <a:gd name="T22" fmla="*/ 2147483646 w 8"/>
                <a:gd name="T23" fmla="*/ 2147483646 h 124"/>
                <a:gd name="T24" fmla="*/ 2147483646 w 8"/>
                <a:gd name="T25" fmla="*/ 2147483646 h 124"/>
                <a:gd name="T26" fmla="*/ 2147483646 w 8"/>
                <a:gd name="T27" fmla="*/ 2147483646 h 124"/>
                <a:gd name="T28" fmla="*/ 2147483646 w 8"/>
                <a:gd name="T29" fmla="*/ 2147483646 h 124"/>
                <a:gd name="T30" fmla="*/ 2147483646 w 8"/>
                <a:gd name="T31" fmla="*/ 2147483646 h 124"/>
                <a:gd name="T32" fmla="*/ 2147483646 w 8"/>
                <a:gd name="T33" fmla="*/ 2147483646 h 124"/>
                <a:gd name="T34" fmla="*/ 2147483646 w 8"/>
                <a:gd name="T35" fmla="*/ 0 h 124"/>
                <a:gd name="T36" fmla="*/ 2147483646 w 8"/>
                <a:gd name="T37" fmla="*/ 2147483646 h 124"/>
                <a:gd name="T38" fmla="*/ 2147483646 w 8"/>
                <a:gd name="T39" fmla="*/ 2147483646 h 1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
                <a:gd name="T61" fmla="*/ 0 h 124"/>
                <a:gd name="T62" fmla="*/ 8 w 8"/>
                <a:gd name="T63" fmla="*/ 124 h 1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 h="124">
                  <a:moveTo>
                    <a:pt x="6" y="56"/>
                  </a:moveTo>
                  <a:lnTo>
                    <a:pt x="6" y="56"/>
                  </a:lnTo>
                  <a:lnTo>
                    <a:pt x="6" y="72"/>
                  </a:lnTo>
                  <a:lnTo>
                    <a:pt x="6" y="90"/>
                  </a:lnTo>
                  <a:lnTo>
                    <a:pt x="4" y="122"/>
                  </a:lnTo>
                  <a:lnTo>
                    <a:pt x="2" y="124"/>
                  </a:lnTo>
                  <a:lnTo>
                    <a:pt x="0" y="124"/>
                  </a:lnTo>
                  <a:lnTo>
                    <a:pt x="0" y="110"/>
                  </a:lnTo>
                  <a:lnTo>
                    <a:pt x="2" y="96"/>
                  </a:lnTo>
                  <a:lnTo>
                    <a:pt x="2" y="60"/>
                  </a:lnTo>
                  <a:lnTo>
                    <a:pt x="2" y="44"/>
                  </a:lnTo>
                  <a:lnTo>
                    <a:pt x="6" y="8"/>
                  </a:lnTo>
                  <a:lnTo>
                    <a:pt x="6" y="4"/>
                  </a:lnTo>
                  <a:lnTo>
                    <a:pt x="8" y="0"/>
                  </a:lnTo>
                  <a:lnTo>
                    <a:pt x="8" y="22"/>
                  </a:lnTo>
                  <a:lnTo>
                    <a:pt x="6"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4" name="Freeform 225">
              <a:extLst>
                <a:ext uri="{FF2B5EF4-FFF2-40B4-BE49-F238E27FC236}">
                  <a16:creationId xmlns:a16="http://schemas.microsoft.com/office/drawing/2014/main" id="{ABF58225-F5B7-41C5-8CC6-9C875518B78F}"/>
                </a:ext>
              </a:extLst>
            </p:cNvPr>
            <p:cNvSpPr>
              <a:spLocks/>
            </p:cNvSpPr>
            <p:nvPr/>
          </p:nvSpPr>
          <p:spPr bwMode="auto">
            <a:xfrm>
              <a:off x="4718050" y="3932238"/>
              <a:ext cx="22225" cy="158750"/>
            </a:xfrm>
            <a:custGeom>
              <a:avLst/>
              <a:gdLst>
                <a:gd name="T0" fmla="*/ 2147483646 w 14"/>
                <a:gd name="T1" fmla="*/ 2147483646 h 100"/>
                <a:gd name="T2" fmla="*/ 2147483646 w 14"/>
                <a:gd name="T3" fmla="*/ 2147483646 h 100"/>
                <a:gd name="T4" fmla="*/ 2147483646 w 14"/>
                <a:gd name="T5" fmla="*/ 2147483646 h 100"/>
                <a:gd name="T6" fmla="*/ 2147483646 w 14"/>
                <a:gd name="T7" fmla="*/ 2147483646 h 100"/>
                <a:gd name="T8" fmla="*/ 2147483646 w 14"/>
                <a:gd name="T9" fmla="*/ 2147483646 h 100"/>
                <a:gd name="T10" fmla="*/ 2147483646 w 14"/>
                <a:gd name="T11" fmla="*/ 2147483646 h 100"/>
                <a:gd name="T12" fmla="*/ 2147483646 w 14"/>
                <a:gd name="T13" fmla="*/ 2147483646 h 100"/>
                <a:gd name="T14" fmla="*/ 2147483646 w 14"/>
                <a:gd name="T15" fmla="*/ 2147483646 h 100"/>
                <a:gd name="T16" fmla="*/ 2147483646 w 14"/>
                <a:gd name="T17" fmla="*/ 2147483646 h 100"/>
                <a:gd name="T18" fmla="*/ 2147483646 w 14"/>
                <a:gd name="T19" fmla="*/ 2147483646 h 100"/>
                <a:gd name="T20" fmla="*/ 2147483646 w 14"/>
                <a:gd name="T21" fmla="*/ 2147483646 h 100"/>
                <a:gd name="T22" fmla="*/ 2147483646 w 14"/>
                <a:gd name="T23" fmla="*/ 2147483646 h 100"/>
                <a:gd name="T24" fmla="*/ 2147483646 w 14"/>
                <a:gd name="T25" fmla="*/ 2147483646 h 100"/>
                <a:gd name="T26" fmla="*/ 2147483646 w 14"/>
                <a:gd name="T27" fmla="*/ 2147483646 h 100"/>
                <a:gd name="T28" fmla="*/ 2147483646 w 14"/>
                <a:gd name="T29" fmla="*/ 2147483646 h 100"/>
                <a:gd name="T30" fmla="*/ 2147483646 w 14"/>
                <a:gd name="T31" fmla="*/ 2147483646 h 100"/>
                <a:gd name="T32" fmla="*/ 0 w 14"/>
                <a:gd name="T33" fmla="*/ 2147483646 h 100"/>
                <a:gd name="T34" fmla="*/ 0 w 14"/>
                <a:gd name="T35" fmla="*/ 2147483646 h 100"/>
                <a:gd name="T36" fmla="*/ 0 w 14"/>
                <a:gd name="T37" fmla="*/ 0 h 100"/>
                <a:gd name="T38" fmla="*/ 0 w 14"/>
                <a:gd name="T39" fmla="*/ 0 h 100"/>
                <a:gd name="T40" fmla="*/ 0 w 14"/>
                <a:gd name="T41" fmla="*/ 2147483646 h 100"/>
                <a:gd name="T42" fmla="*/ 2147483646 w 14"/>
                <a:gd name="T43" fmla="*/ 2147483646 h 100"/>
                <a:gd name="T44" fmla="*/ 2147483646 w 14"/>
                <a:gd name="T45" fmla="*/ 2147483646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
                <a:gd name="T70" fmla="*/ 0 h 100"/>
                <a:gd name="T71" fmla="*/ 14 w 1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 h="100">
                  <a:moveTo>
                    <a:pt x="2" y="2"/>
                  </a:moveTo>
                  <a:lnTo>
                    <a:pt x="8" y="36"/>
                  </a:lnTo>
                  <a:lnTo>
                    <a:pt x="8" y="54"/>
                  </a:lnTo>
                  <a:lnTo>
                    <a:pt x="10" y="68"/>
                  </a:lnTo>
                  <a:lnTo>
                    <a:pt x="14" y="84"/>
                  </a:lnTo>
                  <a:lnTo>
                    <a:pt x="14" y="100"/>
                  </a:lnTo>
                  <a:lnTo>
                    <a:pt x="10" y="96"/>
                  </a:lnTo>
                  <a:lnTo>
                    <a:pt x="10" y="92"/>
                  </a:lnTo>
                  <a:lnTo>
                    <a:pt x="10" y="86"/>
                  </a:lnTo>
                  <a:lnTo>
                    <a:pt x="10" y="82"/>
                  </a:lnTo>
                  <a:lnTo>
                    <a:pt x="8" y="74"/>
                  </a:lnTo>
                  <a:lnTo>
                    <a:pt x="2" y="32"/>
                  </a:lnTo>
                  <a:lnTo>
                    <a:pt x="2" y="24"/>
                  </a:lnTo>
                  <a:lnTo>
                    <a:pt x="0" y="16"/>
                  </a:lnTo>
                  <a:lnTo>
                    <a:pt x="0" y="8"/>
                  </a:lnTo>
                  <a:lnTo>
                    <a:pt x="0" y="0"/>
                  </a:lnTo>
                  <a:lnTo>
                    <a:pt x="0" y="2"/>
                  </a:lnTo>
                  <a:lnTo>
                    <a:pt x="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5" name="Freeform 226">
              <a:extLst>
                <a:ext uri="{FF2B5EF4-FFF2-40B4-BE49-F238E27FC236}">
                  <a16:creationId xmlns:a16="http://schemas.microsoft.com/office/drawing/2014/main" id="{0D366CBB-A08B-470D-9B40-55DB5A5A3581}"/>
                </a:ext>
              </a:extLst>
            </p:cNvPr>
            <p:cNvSpPr>
              <a:spLocks/>
            </p:cNvSpPr>
            <p:nvPr/>
          </p:nvSpPr>
          <p:spPr bwMode="auto">
            <a:xfrm>
              <a:off x="4572000" y="4084638"/>
              <a:ext cx="19050" cy="101600"/>
            </a:xfrm>
            <a:custGeom>
              <a:avLst/>
              <a:gdLst>
                <a:gd name="T0" fmla="*/ 2147483646 w 12"/>
                <a:gd name="T1" fmla="*/ 0 h 64"/>
                <a:gd name="T2" fmla="*/ 2147483646 w 12"/>
                <a:gd name="T3" fmla="*/ 0 h 64"/>
                <a:gd name="T4" fmla="*/ 2147483646 w 12"/>
                <a:gd name="T5" fmla="*/ 2147483646 h 64"/>
                <a:gd name="T6" fmla="*/ 2147483646 w 12"/>
                <a:gd name="T7" fmla="*/ 2147483646 h 64"/>
                <a:gd name="T8" fmla="*/ 2147483646 w 12"/>
                <a:gd name="T9" fmla="*/ 2147483646 h 64"/>
                <a:gd name="T10" fmla="*/ 2147483646 w 12"/>
                <a:gd name="T11" fmla="*/ 2147483646 h 64"/>
                <a:gd name="T12" fmla="*/ 2147483646 w 12"/>
                <a:gd name="T13" fmla="*/ 2147483646 h 64"/>
                <a:gd name="T14" fmla="*/ 2147483646 w 12"/>
                <a:gd name="T15" fmla="*/ 2147483646 h 64"/>
                <a:gd name="T16" fmla="*/ 2147483646 w 12"/>
                <a:gd name="T17" fmla="*/ 2147483646 h 64"/>
                <a:gd name="T18" fmla="*/ 0 w 12"/>
                <a:gd name="T19" fmla="*/ 0 h 64"/>
                <a:gd name="T20" fmla="*/ 2147483646 w 12"/>
                <a:gd name="T21" fmla="*/ 0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64"/>
                <a:gd name="T35" fmla="*/ 12 w 12"/>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64">
                  <a:moveTo>
                    <a:pt x="2" y="0"/>
                  </a:moveTo>
                  <a:lnTo>
                    <a:pt x="2" y="0"/>
                  </a:lnTo>
                  <a:lnTo>
                    <a:pt x="6" y="16"/>
                  </a:lnTo>
                  <a:lnTo>
                    <a:pt x="8" y="32"/>
                  </a:lnTo>
                  <a:lnTo>
                    <a:pt x="12" y="62"/>
                  </a:lnTo>
                  <a:lnTo>
                    <a:pt x="10" y="64"/>
                  </a:lnTo>
                  <a:lnTo>
                    <a:pt x="8" y="62"/>
                  </a:lnTo>
                  <a:lnTo>
                    <a:pt x="4" y="30"/>
                  </a:lnTo>
                  <a:lnTo>
                    <a:pt x="0"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6" name="Freeform 227">
              <a:extLst>
                <a:ext uri="{FF2B5EF4-FFF2-40B4-BE49-F238E27FC236}">
                  <a16:creationId xmlns:a16="http://schemas.microsoft.com/office/drawing/2014/main" id="{9C617EB7-9436-4300-8FA8-F81359C0ADF4}"/>
                </a:ext>
              </a:extLst>
            </p:cNvPr>
            <p:cNvSpPr>
              <a:spLocks/>
            </p:cNvSpPr>
            <p:nvPr/>
          </p:nvSpPr>
          <p:spPr bwMode="auto">
            <a:xfrm>
              <a:off x="4860925" y="4103688"/>
              <a:ext cx="3175" cy="9525"/>
            </a:xfrm>
            <a:custGeom>
              <a:avLst/>
              <a:gdLst>
                <a:gd name="T0" fmla="*/ 2147483646 w 2"/>
                <a:gd name="T1" fmla="*/ 2147483646 h 6"/>
                <a:gd name="T2" fmla="*/ 2147483646 w 2"/>
                <a:gd name="T3" fmla="*/ 2147483646 h 6"/>
                <a:gd name="T4" fmla="*/ 2147483646 w 2"/>
                <a:gd name="T5" fmla="*/ 2147483646 h 6"/>
                <a:gd name="T6" fmla="*/ 0 w 2"/>
                <a:gd name="T7" fmla="*/ 2147483646 h 6"/>
                <a:gd name="T8" fmla="*/ 0 w 2"/>
                <a:gd name="T9" fmla="*/ 2147483646 h 6"/>
                <a:gd name="T10" fmla="*/ 0 w 2"/>
                <a:gd name="T11" fmla="*/ 2147483646 h 6"/>
                <a:gd name="T12" fmla="*/ 0 w 2"/>
                <a:gd name="T13" fmla="*/ 0 h 6"/>
                <a:gd name="T14" fmla="*/ 0 w 2"/>
                <a:gd name="T15" fmla="*/ 0 h 6"/>
                <a:gd name="T16" fmla="*/ 2147483646 w 2"/>
                <a:gd name="T17" fmla="*/ 0 h 6"/>
                <a:gd name="T18" fmla="*/ 2147483646 w 2"/>
                <a:gd name="T19" fmla="*/ 2147483646 h 6"/>
                <a:gd name="T20" fmla="*/ 2147483646 w 2"/>
                <a:gd name="T21" fmla="*/ 2147483646 h 6"/>
                <a:gd name="T22" fmla="*/ 2147483646 w 2"/>
                <a:gd name="T23" fmla="*/ 214748364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6"/>
                <a:gd name="T38" fmla="*/ 2 w 2"/>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6">
                  <a:moveTo>
                    <a:pt x="2" y="6"/>
                  </a:moveTo>
                  <a:lnTo>
                    <a:pt x="2" y="6"/>
                  </a:lnTo>
                  <a:lnTo>
                    <a:pt x="0" y="6"/>
                  </a:lnTo>
                  <a:lnTo>
                    <a:pt x="0" y="4"/>
                  </a:lnTo>
                  <a:lnTo>
                    <a:pt x="0" y="0"/>
                  </a:lnTo>
                  <a:lnTo>
                    <a:pt x="2" y="0"/>
                  </a:lnTo>
                  <a:lnTo>
                    <a:pt x="2" y="2"/>
                  </a:lnTo>
                  <a:lnTo>
                    <a:pt x="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7" name="Freeform 230">
              <a:extLst>
                <a:ext uri="{FF2B5EF4-FFF2-40B4-BE49-F238E27FC236}">
                  <a16:creationId xmlns:a16="http://schemas.microsoft.com/office/drawing/2014/main" id="{EF7B01F4-7340-4788-A564-5775CA233521}"/>
                </a:ext>
              </a:extLst>
            </p:cNvPr>
            <p:cNvSpPr>
              <a:spLocks/>
            </p:cNvSpPr>
            <p:nvPr/>
          </p:nvSpPr>
          <p:spPr bwMode="auto">
            <a:xfrm>
              <a:off x="4733925" y="4122738"/>
              <a:ext cx="12700" cy="44450"/>
            </a:xfrm>
            <a:custGeom>
              <a:avLst/>
              <a:gdLst>
                <a:gd name="T0" fmla="*/ 2147483646 w 8"/>
                <a:gd name="T1" fmla="*/ 2147483646 h 28"/>
                <a:gd name="T2" fmla="*/ 2147483646 w 8"/>
                <a:gd name="T3" fmla="*/ 2147483646 h 28"/>
                <a:gd name="T4" fmla="*/ 2147483646 w 8"/>
                <a:gd name="T5" fmla="*/ 2147483646 h 28"/>
                <a:gd name="T6" fmla="*/ 2147483646 w 8"/>
                <a:gd name="T7" fmla="*/ 2147483646 h 28"/>
                <a:gd name="T8" fmla="*/ 2147483646 w 8"/>
                <a:gd name="T9" fmla="*/ 2147483646 h 28"/>
                <a:gd name="T10" fmla="*/ 2147483646 w 8"/>
                <a:gd name="T11" fmla="*/ 2147483646 h 28"/>
                <a:gd name="T12" fmla="*/ 2147483646 w 8"/>
                <a:gd name="T13" fmla="*/ 2147483646 h 28"/>
                <a:gd name="T14" fmla="*/ 2147483646 w 8"/>
                <a:gd name="T15" fmla="*/ 2147483646 h 28"/>
                <a:gd name="T16" fmla="*/ 2147483646 w 8"/>
                <a:gd name="T17" fmla="*/ 2147483646 h 28"/>
                <a:gd name="T18" fmla="*/ 2147483646 w 8"/>
                <a:gd name="T19" fmla="*/ 2147483646 h 28"/>
                <a:gd name="T20" fmla="*/ 0 w 8"/>
                <a:gd name="T21" fmla="*/ 2147483646 h 28"/>
                <a:gd name="T22" fmla="*/ 0 w 8"/>
                <a:gd name="T23" fmla="*/ 0 h 28"/>
                <a:gd name="T24" fmla="*/ 0 w 8"/>
                <a:gd name="T25" fmla="*/ 0 h 28"/>
                <a:gd name="T26" fmla="*/ 2147483646 w 8"/>
                <a:gd name="T27" fmla="*/ 2147483646 h 28"/>
                <a:gd name="T28" fmla="*/ 2147483646 w 8"/>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
                <a:gd name="T46" fmla="*/ 0 h 28"/>
                <a:gd name="T47" fmla="*/ 8 w 8"/>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 h="28">
                  <a:moveTo>
                    <a:pt x="4" y="2"/>
                  </a:moveTo>
                  <a:lnTo>
                    <a:pt x="4" y="2"/>
                  </a:lnTo>
                  <a:lnTo>
                    <a:pt x="6" y="14"/>
                  </a:lnTo>
                  <a:lnTo>
                    <a:pt x="8" y="26"/>
                  </a:lnTo>
                  <a:lnTo>
                    <a:pt x="4" y="28"/>
                  </a:lnTo>
                  <a:lnTo>
                    <a:pt x="2" y="18"/>
                  </a:lnTo>
                  <a:lnTo>
                    <a:pt x="2" y="8"/>
                  </a:lnTo>
                  <a:lnTo>
                    <a:pt x="0" y="4"/>
                  </a:lnTo>
                  <a:lnTo>
                    <a:pt x="0" y="0"/>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8" name="Freeform 232">
              <a:extLst>
                <a:ext uri="{FF2B5EF4-FFF2-40B4-BE49-F238E27FC236}">
                  <a16:creationId xmlns:a16="http://schemas.microsoft.com/office/drawing/2014/main" id="{A240834C-7331-4276-B6B5-4B848F4A19E5}"/>
                </a:ext>
              </a:extLst>
            </p:cNvPr>
            <p:cNvSpPr>
              <a:spLocks/>
            </p:cNvSpPr>
            <p:nvPr/>
          </p:nvSpPr>
          <p:spPr bwMode="auto">
            <a:xfrm>
              <a:off x="4765675" y="4132263"/>
              <a:ext cx="98425" cy="22225"/>
            </a:xfrm>
            <a:custGeom>
              <a:avLst/>
              <a:gdLst>
                <a:gd name="T0" fmla="*/ 2147483646 w 62"/>
                <a:gd name="T1" fmla="*/ 2147483646 h 14"/>
                <a:gd name="T2" fmla="*/ 2147483646 w 62"/>
                <a:gd name="T3" fmla="*/ 2147483646 h 14"/>
                <a:gd name="T4" fmla="*/ 2147483646 w 62"/>
                <a:gd name="T5" fmla="*/ 2147483646 h 14"/>
                <a:gd name="T6" fmla="*/ 2147483646 w 62"/>
                <a:gd name="T7" fmla="*/ 2147483646 h 14"/>
                <a:gd name="T8" fmla="*/ 2147483646 w 62"/>
                <a:gd name="T9" fmla="*/ 2147483646 h 14"/>
                <a:gd name="T10" fmla="*/ 2147483646 w 62"/>
                <a:gd name="T11" fmla="*/ 2147483646 h 14"/>
                <a:gd name="T12" fmla="*/ 2147483646 w 62"/>
                <a:gd name="T13" fmla="*/ 0 h 14"/>
                <a:gd name="T14" fmla="*/ 2147483646 w 62"/>
                <a:gd name="T15" fmla="*/ 0 h 14"/>
                <a:gd name="T16" fmla="*/ 2147483646 w 62"/>
                <a:gd name="T17" fmla="*/ 0 h 14"/>
                <a:gd name="T18" fmla="*/ 2147483646 w 62"/>
                <a:gd name="T19" fmla="*/ 0 h 14"/>
                <a:gd name="T20" fmla="*/ 2147483646 w 62"/>
                <a:gd name="T21" fmla="*/ 0 h 14"/>
                <a:gd name="T22" fmla="*/ 2147483646 w 62"/>
                <a:gd name="T23" fmla="*/ 0 h 14"/>
                <a:gd name="T24" fmla="*/ 2147483646 w 62"/>
                <a:gd name="T25" fmla="*/ 2147483646 h 14"/>
                <a:gd name="T26" fmla="*/ 2147483646 w 62"/>
                <a:gd name="T27" fmla="*/ 2147483646 h 14"/>
                <a:gd name="T28" fmla="*/ 2147483646 w 62"/>
                <a:gd name="T29" fmla="*/ 2147483646 h 14"/>
                <a:gd name="T30" fmla="*/ 2147483646 w 62"/>
                <a:gd name="T31" fmla="*/ 2147483646 h 14"/>
                <a:gd name="T32" fmla="*/ 2147483646 w 62"/>
                <a:gd name="T33" fmla="*/ 2147483646 h 14"/>
                <a:gd name="T34" fmla="*/ 2147483646 w 62"/>
                <a:gd name="T35" fmla="*/ 2147483646 h 14"/>
                <a:gd name="T36" fmla="*/ 2147483646 w 62"/>
                <a:gd name="T37" fmla="*/ 2147483646 h 14"/>
                <a:gd name="T38" fmla="*/ 2147483646 w 62"/>
                <a:gd name="T39" fmla="*/ 2147483646 h 14"/>
                <a:gd name="T40" fmla="*/ 2147483646 w 62"/>
                <a:gd name="T41" fmla="*/ 2147483646 h 14"/>
                <a:gd name="T42" fmla="*/ 2147483646 w 62"/>
                <a:gd name="T43" fmla="*/ 2147483646 h 14"/>
                <a:gd name="T44" fmla="*/ 2147483646 w 62"/>
                <a:gd name="T45" fmla="*/ 2147483646 h 14"/>
                <a:gd name="T46" fmla="*/ 2147483646 w 62"/>
                <a:gd name="T47" fmla="*/ 2147483646 h 14"/>
                <a:gd name="T48" fmla="*/ 0 w 62"/>
                <a:gd name="T49" fmla="*/ 2147483646 h 14"/>
                <a:gd name="T50" fmla="*/ 0 w 62"/>
                <a:gd name="T51" fmla="*/ 0 h 14"/>
                <a:gd name="T52" fmla="*/ 0 w 62"/>
                <a:gd name="T53" fmla="*/ 0 h 14"/>
                <a:gd name="T54" fmla="*/ 2147483646 w 62"/>
                <a:gd name="T55" fmla="*/ 0 h 14"/>
                <a:gd name="T56" fmla="*/ 2147483646 w 62"/>
                <a:gd name="T57" fmla="*/ 2147483646 h 14"/>
                <a:gd name="T58" fmla="*/ 2147483646 w 62"/>
                <a:gd name="T59" fmla="*/ 2147483646 h 14"/>
                <a:gd name="T60" fmla="*/ 2147483646 w 62"/>
                <a:gd name="T61" fmla="*/ 2147483646 h 14"/>
                <a:gd name="T62" fmla="*/ 2147483646 w 62"/>
                <a:gd name="T63" fmla="*/ 2147483646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14"/>
                <a:gd name="T98" fmla="*/ 62 w 62"/>
                <a:gd name="T99" fmla="*/ 14 h 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14">
                  <a:moveTo>
                    <a:pt x="8" y="8"/>
                  </a:moveTo>
                  <a:lnTo>
                    <a:pt x="8" y="8"/>
                  </a:lnTo>
                  <a:lnTo>
                    <a:pt x="14" y="10"/>
                  </a:lnTo>
                  <a:lnTo>
                    <a:pt x="22" y="10"/>
                  </a:lnTo>
                  <a:lnTo>
                    <a:pt x="34" y="6"/>
                  </a:lnTo>
                  <a:lnTo>
                    <a:pt x="46" y="2"/>
                  </a:lnTo>
                  <a:lnTo>
                    <a:pt x="52" y="0"/>
                  </a:lnTo>
                  <a:lnTo>
                    <a:pt x="60" y="0"/>
                  </a:lnTo>
                  <a:lnTo>
                    <a:pt x="62" y="0"/>
                  </a:lnTo>
                  <a:lnTo>
                    <a:pt x="62" y="2"/>
                  </a:lnTo>
                  <a:lnTo>
                    <a:pt x="60" y="4"/>
                  </a:lnTo>
                  <a:lnTo>
                    <a:pt x="56" y="6"/>
                  </a:lnTo>
                  <a:lnTo>
                    <a:pt x="50" y="6"/>
                  </a:lnTo>
                  <a:lnTo>
                    <a:pt x="42" y="8"/>
                  </a:lnTo>
                  <a:lnTo>
                    <a:pt x="28" y="12"/>
                  </a:lnTo>
                  <a:lnTo>
                    <a:pt x="22" y="14"/>
                  </a:lnTo>
                  <a:lnTo>
                    <a:pt x="14" y="14"/>
                  </a:lnTo>
                  <a:lnTo>
                    <a:pt x="8" y="12"/>
                  </a:lnTo>
                  <a:lnTo>
                    <a:pt x="2" y="6"/>
                  </a:lnTo>
                  <a:lnTo>
                    <a:pt x="0" y="4"/>
                  </a:lnTo>
                  <a:lnTo>
                    <a:pt x="0" y="0"/>
                  </a:lnTo>
                  <a:lnTo>
                    <a:pt x="2" y="0"/>
                  </a:lnTo>
                  <a:lnTo>
                    <a:pt x="4" y="2"/>
                  </a:lnTo>
                  <a:lnTo>
                    <a:pt x="6" y="6"/>
                  </a:lnTo>
                  <a:lnTo>
                    <a:pt x="8"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9" name="Freeform 234">
              <a:extLst>
                <a:ext uri="{FF2B5EF4-FFF2-40B4-BE49-F238E27FC236}">
                  <a16:creationId xmlns:a16="http://schemas.microsoft.com/office/drawing/2014/main" id="{C5D608B7-476A-44FD-89FE-43250D891710}"/>
                </a:ext>
              </a:extLst>
            </p:cNvPr>
            <p:cNvSpPr>
              <a:spLocks/>
            </p:cNvSpPr>
            <p:nvPr/>
          </p:nvSpPr>
          <p:spPr bwMode="auto">
            <a:xfrm>
              <a:off x="4841875" y="4157663"/>
              <a:ext cx="69850" cy="76200"/>
            </a:xfrm>
            <a:custGeom>
              <a:avLst/>
              <a:gdLst>
                <a:gd name="T0" fmla="*/ 2147483646 w 44"/>
                <a:gd name="T1" fmla="*/ 2147483646 h 48"/>
                <a:gd name="T2" fmla="*/ 2147483646 w 44"/>
                <a:gd name="T3" fmla="*/ 2147483646 h 48"/>
                <a:gd name="T4" fmla="*/ 2147483646 w 44"/>
                <a:gd name="T5" fmla="*/ 2147483646 h 48"/>
                <a:gd name="T6" fmla="*/ 2147483646 w 44"/>
                <a:gd name="T7" fmla="*/ 2147483646 h 48"/>
                <a:gd name="T8" fmla="*/ 2147483646 w 44"/>
                <a:gd name="T9" fmla="*/ 2147483646 h 48"/>
                <a:gd name="T10" fmla="*/ 2147483646 w 44"/>
                <a:gd name="T11" fmla="*/ 2147483646 h 48"/>
                <a:gd name="T12" fmla="*/ 2147483646 w 44"/>
                <a:gd name="T13" fmla="*/ 2147483646 h 48"/>
                <a:gd name="T14" fmla="*/ 2147483646 w 44"/>
                <a:gd name="T15" fmla="*/ 2147483646 h 48"/>
                <a:gd name="T16" fmla="*/ 2147483646 w 44"/>
                <a:gd name="T17" fmla="*/ 2147483646 h 48"/>
                <a:gd name="T18" fmla="*/ 2147483646 w 44"/>
                <a:gd name="T19" fmla="*/ 2147483646 h 48"/>
                <a:gd name="T20" fmla="*/ 2147483646 w 44"/>
                <a:gd name="T21" fmla="*/ 2147483646 h 48"/>
                <a:gd name="T22" fmla="*/ 2147483646 w 44"/>
                <a:gd name="T23" fmla="*/ 2147483646 h 48"/>
                <a:gd name="T24" fmla="*/ 2147483646 w 44"/>
                <a:gd name="T25" fmla="*/ 2147483646 h 48"/>
                <a:gd name="T26" fmla="*/ 2147483646 w 44"/>
                <a:gd name="T27" fmla="*/ 2147483646 h 48"/>
                <a:gd name="T28" fmla="*/ 2147483646 w 44"/>
                <a:gd name="T29" fmla="*/ 2147483646 h 48"/>
                <a:gd name="T30" fmla="*/ 0 w 44"/>
                <a:gd name="T31" fmla="*/ 2147483646 h 48"/>
                <a:gd name="T32" fmla="*/ 0 w 44"/>
                <a:gd name="T33" fmla="*/ 0 h 48"/>
                <a:gd name="T34" fmla="*/ 0 w 44"/>
                <a:gd name="T35" fmla="*/ 0 h 48"/>
                <a:gd name="T36" fmla="*/ 2147483646 w 44"/>
                <a:gd name="T37" fmla="*/ 2147483646 h 48"/>
                <a:gd name="T38" fmla="*/ 2147483646 w 44"/>
                <a:gd name="T39" fmla="*/ 2147483646 h 48"/>
                <a:gd name="T40" fmla="*/ 2147483646 w 44"/>
                <a:gd name="T41" fmla="*/ 2147483646 h 48"/>
                <a:gd name="T42" fmla="*/ 2147483646 w 44"/>
                <a:gd name="T43" fmla="*/ 2147483646 h 48"/>
                <a:gd name="T44" fmla="*/ 2147483646 w 44"/>
                <a:gd name="T45" fmla="*/ 2147483646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48"/>
                <a:gd name="T71" fmla="*/ 44 w 44"/>
                <a:gd name="T72" fmla="*/ 48 h 4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48">
                  <a:moveTo>
                    <a:pt x="4" y="10"/>
                  </a:moveTo>
                  <a:lnTo>
                    <a:pt x="4" y="10"/>
                  </a:lnTo>
                  <a:lnTo>
                    <a:pt x="8" y="16"/>
                  </a:lnTo>
                  <a:lnTo>
                    <a:pt x="12" y="20"/>
                  </a:lnTo>
                  <a:lnTo>
                    <a:pt x="24" y="28"/>
                  </a:lnTo>
                  <a:lnTo>
                    <a:pt x="34" y="34"/>
                  </a:lnTo>
                  <a:lnTo>
                    <a:pt x="40" y="38"/>
                  </a:lnTo>
                  <a:lnTo>
                    <a:pt x="44" y="44"/>
                  </a:lnTo>
                  <a:lnTo>
                    <a:pt x="42" y="48"/>
                  </a:lnTo>
                  <a:lnTo>
                    <a:pt x="36" y="42"/>
                  </a:lnTo>
                  <a:lnTo>
                    <a:pt x="30" y="36"/>
                  </a:lnTo>
                  <a:lnTo>
                    <a:pt x="14" y="28"/>
                  </a:lnTo>
                  <a:lnTo>
                    <a:pt x="8" y="22"/>
                  </a:lnTo>
                  <a:lnTo>
                    <a:pt x="2" y="16"/>
                  </a:lnTo>
                  <a:lnTo>
                    <a:pt x="0" y="10"/>
                  </a:lnTo>
                  <a:lnTo>
                    <a:pt x="0" y="0"/>
                  </a:lnTo>
                  <a:lnTo>
                    <a:pt x="2" y="2"/>
                  </a:lnTo>
                  <a:lnTo>
                    <a:pt x="2" y="4"/>
                  </a:lnTo>
                  <a:lnTo>
                    <a:pt x="2" y="8"/>
                  </a:lnTo>
                  <a:lnTo>
                    <a:pt x="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0" name="Freeform 236">
              <a:extLst>
                <a:ext uri="{FF2B5EF4-FFF2-40B4-BE49-F238E27FC236}">
                  <a16:creationId xmlns:a16="http://schemas.microsoft.com/office/drawing/2014/main" id="{7A631ECB-1612-43C2-BA20-FFFBEA63864C}"/>
                </a:ext>
              </a:extLst>
            </p:cNvPr>
            <p:cNvSpPr>
              <a:spLocks/>
            </p:cNvSpPr>
            <p:nvPr/>
          </p:nvSpPr>
          <p:spPr bwMode="auto">
            <a:xfrm>
              <a:off x="4765675" y="4160838"/>
              <a:ext cx="66675" cy="41275"/>
            </a:xfrm>
            <a:custGeom>
              <a:avLst/>
              <a:gdLst>
                <a:gd name="T0" fmla="*/ 2147483646 w 42"/>
                <a:gd name="T1" fmla="*/ 2147483646 h 26"/>
                <a:gd name="T2" fmla="*/ 2147483646 w 42"/>
                <a:gd name="T3" fmla="*/ 2147483646 h 26"/>
                <a:gd name="T4" fmla="*/ 2147483646 w 42"/>
                <a:gd name="T5" fmla="*/ 2147483646 h 26"/>
                <a:gd name="T6" fmla="*/ 2147483646 w 42"/>
                <a:gd name="T7" fmla="*/ 2147483646 h 26"/>
                <a:gd name="T8" fmla="*/ 2147483646 w 42"/>
                <a:gd name="T9" fmla="*/ 2147483646 h 26"/>
                <a:gd name="T10" fmla="*/ 2147483646 w 42"/>
                <a:gd name="T11" fmla="*/ 2147483646 h 26"/>
                <a:gd name="T12" fmla="*/ 2147483646 w 42"/>
                <a:gd name="T13" fmla="*/ 2147483646 h 26"/>
                <a:gd name="T14" fmla="*/ 2147483646 w 42"/>
                <a:gd name="T15" fmla="*/ 2147483646 h 26"/>
                <a:gd name="T16" fmla="*/ 2147483646 w 42"/>
                <a:gd name="T17" fmla="*/ 2147483646 h 26"/>
                <a:gd name="T18" fmla="*/ 2147483646 w 42"/>
                <a:gd name="T19" fmla="*/ 2147483646 h 26"/>
                <a:gd name="T20" fmla="*/ 2147483646 w 42"/>
                <a:gd name="T21" fmla="*/ 2147483646 h 26"/>
                <a:gd name="T22" fmla="*/ 2147483646 w 42"/>
                <a:gd name="T23" fmla="*/ 2147483646 h 26"/>
                <a:gd name="T24" fmla="*/ 2147483646 w 42"/>
                <a:gd name="T25" fmla="*/ 2147483646 h 26"/>
                <a:gd name="T26" fmla="*/ 2147483646 w 42"/>
                <a:gd name="T27" fmla="*/ 2147483646 h 26"/>
                <a:gd name="T28" fmla="*/ 2147483646 w 42"/>
                <a:gd name="T29" fmla="*/ 2147483646 h 26"/>
                <a:gd name="T30" fmla="*/ 0 w 42"/>
                <a:gd name="T31" fmla="*/ 0 h 26"/>
                <a:gd name="T32" fmla="*/ 0 w 42"/>
                <a:gd name="T33" fmla="*/ 0 h 26"/>
                <a:gd name="T34" fmla="*/ 2147483646 w 42"/>
                <a:gd name="T35" fmla="*/ 2147483646 h 26"/>
                <a:gd name="T36" fmla="*/ 2147483646 w 42"/>
                <a:gd name="T37" fmla="*/ 2147483646 h 26"/>
                <a:gd name="T38" fmla="*/ 2147483646 w 42"/>
                <a:gd name="T39" fmla="*/ 2147483646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26"/>
                <a:gd name="T62" fmla="*/ 42 w 42"/>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26">
                  <a:moveTo>
                    <a:pt x="12" y="16"/>
                  </a:moveTo>
                  <a:lnTo>
                    <a:pt x="12" y="16"/>
                  </a:lnTo>
                  <a:lnTo>
                    <a:pt x="20" y="20"/>
                  </a:lnTo>
                  <a:lnTo>
                    <a:pt x="26" y="22"/>
                  </a:lnTo>
                  <a:lnTo>
                    <a:pt x="42" y="22"/>
                  </a:lnTo>
                  <a:lnTo>
                    <a:pt x="42" y="24"/>
                  </a:lnTo>
                  <a:lnTo>
                    <a:pt x="38" y="26"/>
                  </a:lnTo>
                  <a:lnTo>
                    <a:pt x="30" y="26"/>
                  </a:lnTo>
                  <a:lnTo>
                    <a:pt x="22" y="24"/>
                  </a:lnTo>
                  <a:lnTo>
                    <a:pt x="14" y="20"/>
                  </a:lnTo>
                  <a:lnTo>
                    <a:pt x="8" y="16"/>
                  </a:lnTo>
                  <a:lnTo>
                    <a:pt x="4" y="8"/>
                  </a:lnTo>
                  <a:lnTo>
                    <a:pt x="0" y="0"/>
                  </a:lnTo>
                  <a:lnTo>
                    <a:pt x="8" y="8"/>
                  </a:lnTo>
                  <a:lnTo>
                    <a:pt x="12"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1" name="Freeform 237">
              <a:extLst>
                <a:ext uri="{FF2B5EF4-FFF2-40B4-BE49-F238E27FC236}">
                  <a16:creationId xmlns:a16="http://schemas.microsoft.com/office/drawing/2014/main" id="{B666145E-E2AC-43D8-8D21-E33E15DAE641}"/>
                </a:ext>
              </a:extLst>
            </p:cNvPr>
            <p:cNvSpPr>
              <a:spLocks/>
            </p:cNvSpPr>
            <p:nvPr/>
          </p:nvSpPr>
          <p:spPr bwMode="auto">
            <a:xfrm>
              <a:off x="4597400" y="4186238"/>
              <a:ext cx="142875" cy="31750"/>
            </a:xfrm>
            <a:custGeom>
              <a:avLst/>
              <a:gdLst>
                <a:gd name="T0" fmla="*/ 2147483646 w 90"/>
                <a:gd name="T1" fmla="*/ 2147483646 h 20"/>
                <a:gd name="T2" fmla="*/ 2147483646 w 90"/>
                <a:gd name="T3" fmla="*/ 2147483646 h 20"/>
                <a:gd name="T4" fmla="*/ 2147483646 w 90"/>
                <a:gd name="T5" fmla="*/ 2147483646 h 20"/>
                <a:gd name="T6" fmla="*/ 2147483646 w 90"/>
                <a:gd name="T7" fmla="*/ 2147483646 h 20"/>
                <a:gd name="T8" fmla="*/ 2147483646 w 90"/>
                <a:gd name="T9" fmla="*/ 2147483646 h 20"/>
                <a:gd name="T10" fmla="*/ 2147483646 w 90"/>
                <a:gd name="T11" fmla="*/ 2147483646 h 20"/>
                <a:gd name="T12" fmla="*/ 2147483646 w 90"/>
                <a:gd name="T13" fmla="*/ 2147483646 h 20"/>
                <a:gd name="T14" fmla="*/ 2147483646 w 90"/>
                <a:gd name="T15" fmla="*/ 2147483646 h 20"/>
                <a:gd name="T16" fmla="*/ 2147483646 w 90"/>
                <a:gd name="T17" fmla="*/ 2147483646 h 20"/>
                <a:gd name="T18" fmla="*/ 2147483646 w 90"/>
                <a:gd name="T19" fmla="*/ 2147483646 h 20"/>
                <a:gd name="T20" fmla="*/ 2147483646 w 90"/>
                <a:gd name="T21" fmla="*/ 2147483646 h 20"/>
                <a:gd name="T22" fmla="*/ 2147483646 w 90"/>
                <a:gd name="T23" fmla="*/ 2147483646 h 20"/>
                <a:gd name="T24" fmla="*/ 2147483646 w 90"/>
                <a:gd name="T25" fmla="*/ 2147483646 h 20"/>
                <a:gd name="T26" fmla="*/ 2147483646 w 90"/>
                <a:gd name="T27" fmla="*/ 2147483646 h 20"/>
                <a:gd name="T28" fmla="*/ 0 w 90"/>
                <a:gd name="T29" fmla="*/ 2147483646 h 20"/>
                <a:gd name="T30" fmla="*/ 0 w 90"/>
                <a:gd name="T31" fmla="*/ 2147483646 h 20"/>
                <a:gd name="T32" fmla="*/ 2147483646 w 90"/>
                <a:gd name="T33" fmla="*/ 2147483646 h 20"/>
                <a:gd name="T34" fmla="*/ 2147483646 w 90"/>
                <a:gd name="T35" fmla="*/ 2147483646 h 20"/>
                <a:gd name="T36" fmla="*/ 2147483646 w 90"/>
                <a:gd name="T37" fmla="*/ 2147483646 h 20"/>
                <a:gd name="T38" fmla="*/ 2147483646 w 90"/>
                <a:gd name="T39" fmla="*/ 2147483646 h 20"/>
                <a:gd name="T40" fmla="*/ 2147483646 w 90"/>
                <a:gd name="T41" fmla="*/ 2147483646 h 20"/>
                <a:gd name="T42" fmla="*/ 2147483646 w 90"/>
                <a:gd name="T43" fmla="*/ 2147483646 h 20"/>
                <a:gd name="T44" fmla="*/ 2147483646 w 90"/>
                <a:gd name="T45" fmla="*/ 2147483646 h 20"/>
                <a:gd name="T46" fmla="*/ 2147483646 w 90"/>
                <a:gd name="T47" fmla="*/ 2147483646 h 20"/>
                <a:gd name="T48" fmla="*/ 2147483646 w 90"/>
                <a:gd name="T49" fmla="*/ 2147483646 h 20"/>
                <a:gd name="T50" fmla="*/ 2147483646 w 90"/>
                <a:gd name="T51" fmla="*/ 2147483646 h 20"/>
                <a:gd name="T52" fmla="*/ 2147483646 w 90"/>
                <a:gd name="T53" fmla="*/ 2147483646 h 20"/>
                <a:gd name="T54" fmla="*/ 2147483646 w 90"/>
                <a:gd name="T55" fmla="*/ 2147483646 h 20"/>
                <a:gd name="T56" fmla="*/ 2147483646 w 90"/>
                <a:gd name="T57" fmla="*/ 0 h 20"/>
                <a:gd name="T58" fmla="*/ 2147483646 w 90"/>
                <a:gd name="T59" fmla="*/ 0 h 20"/>
                <a:gd name="T60" fmla="*/ 2147483646 w 90"/>
                <a:gd name="T61" fmla="*/ 2147483646 h 20"/>
                <a:gd name="T62" fmla="*/ 2147483646 w 90"/>
                <a:gd name="T63" fmla="*/ 2147483646 h 20"/>
                <a:gd name="T64" fmla="*/ 2147483646 w 90"/>
                <a:gd name="T65" fmla="*/ 2147483646 h 20"/>
                <a:gd name="T66" fmla="*/ 2147483646 w 90"/>
                <a:gd name="T67" fmla="*/ 2147483646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0"/>
                <a:gd name="T103" fmla="*/ 0 h 20"/>
                <a:gd name="T104" fmla="*/ 90 w 90"/>
                <a:gd name="T105" fmla="*/ 20 h 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0" h="20">
                  <a:moveTo>
                    <a:pt x="88" y="6"/>
                  </a:moveTo>
                  <a:lnTo>
                    <a:pt x="88" y="6"/>
                  </a:lnTo>
                  <a:lnTo>
                    <a:pt x="82" y="10"/>
                  </a:lnTo>
                  <a:lnTo>
                    <a:pt x="74" y="12"/>
                  </a:lnTo>
                  <a:lnTo>
                    <a:pt x="66" y="14"/>
                  </a:lnTo>
                  <a:lnTo>
                    <a:pt x="58" y="18"/>
                  </a:lnTo>
                  <a:lnTo>
                    <a:pt x="50" y="20"/>
                  </a:lnTo>
                  <a:lnTo>
                    <a:pt x="44" y="20"/>
                  </a:lnTo>
                  <a:lnTo>
                    <a:pt x="30" y="16"/>
                  </a:lnTo>
                  <a:lnTo>
                    <a:pt x="16" y="10"/>
                  </a:lnTo>
                  <a:lnTo>
                    <a:pt x="10" y="8"/>
                  </a:lnTo>
                  <a:lnTo>
                    <a:pt x="2" y="8"/>
                  </a:lnTo>
                  <a:lnTo>
                    <a:pt x="0" y="6"/>
                  </a:lnTo>
                  <a:lnTo>
                    <a:pt x="6" y="4"/>
                  </a:lnTo>
                  <a:lnTo>
                    <a:pt x="12" y="6"/>
                  </a:lnTo>
                  <a:lnTo>
                    <a:pt x="26" y="10"/>
                  </a:lnTo>
                  <a:lnTo>
                    <a:pt x="38" y="14"/>
                  </a:lnTo>
                  <a:lnTo>
                    <a:pt x="46" y="16"/>
                  </a:lnTo>
                  <a:lnTo>
                    <a:pt x="52" y="16"/>
                  </a:lnTo>
                  <a:lnTo>
                    <a:pt x="58" y="14"/>
                  </a:lnTo>
                  <a:lnTo>
                    <a:pt x="66" y="10"/>
                  </a:lnTo>
                  <a:lnTo>
                    <a:pt x="78" y="6"/>
                  </a:lnTo>
                  <a:lnTo>
                    <a:pt x="84" y="4"/>
                  </a:lnTo>
                  <a:lnTo>
                    <a:pt x="90" y="0"/>
                  </a:lnTo>
                  <a:lnTo>
                    <a:pt x="90" y="2"/>
                  </a:lnTo>
                  <a:lnTo>
                    <a:pt x="8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2" name="Freeform 238">
              <a:extLst>
                <a:ext uri="{FF2B5EF4-FFF2-40B4-BE49-F238E27FC236}">
                  <a16:creationId xmlns:a16="http://schemas.microsoft.com/office/drawing/2014/main" id="{7F2BB333-DA5B-49D3-BD92-6381028C12C5}"/>
                </a:ext>
              </a:extLst>
            </p:cNvPr>
            <p:cNvSpPr>
              <a:spLocks/>
            </p:cNvSpPr>
            <p:nvPr/>
          </p:nvSpPr>
          <p:spPr bwMode="auto">
            <a:xfrm>
              <a:off x="4946650" y="4179888"/>
              <a:ext cx="34925" cy="31750"/>
            </a:xfrm>
            <a:custGeom>
              <a:avLst/>
              <a:gdLst>
                <a:gd name="T0" fmla="*/ 2147483646 w 22"/>
                <a:gd name="T1" fmla="*/ 0 h 20"/>
                <a:gd name="T2" fmla="*/ 2147483646 w 22"/>
                <a:gd name="T3" fmla="*/ 0 h 20"/>
                <a:gd name="T4" fmla="*/ 2147483646 w 22"/>
                <a:gd name="T5" fmla="*/ 0 h 20"/>
                <a:gd name="T6" fmla="*/ 2147483646 w 22"/>
                <a:gd name="T7" fmla="*/ 2147483646 h 20"/>
                <a:gd name="T8" fmla="*/ 2147483646 w 22"/>
                <a:gd name="T9" fmla="*/ 2147483646 h 20"/>
                <a:gd name="T10" fmla="*/ 2147483646 w 22"/>
                <a:gd name="T11" fmla="*/ 2147483646 h 20"/>
                <a:gd name="T12" fmla="*/ 2147483646 w 22"/>
                <a:gd name="T13" fmla="*/ 2147483646 h 20"/>
                <a:gd name="T14" fmla="*/ 2147483646 w 22"/>
                <a:gd name="T15" fmla="*/ 2147483646 h 20"/>
                <a:gd name="T16" fmla="*/ 2147483646 w 22"/>
                <a:gd name="T17" fmla="*/ 2147483646 h 20"/>
                <a:gd name="T18" fmla="*/ 2147483646 w 22"/>
                <a:gd name="T19" fmla="*/ 2147483646 h 20"/>
                <a:gd name="T20" fmla="*/ 2147483646 w 22"/>
                <a:gd name="T21" fmla="*/ 2147483646 h 20"/>
                <a:gd name="T22" fmla="*/ 2147483646 w 22"/>
                <a:gd name="T23" fmla="*/ 2147483646 h 20"/>
                <a:gd name="T24" fmla="*/ 2147483646 w 22"/>
                <a:gd name="T25" fmla="*/ 2147483646 h 20"/>
                <a:gd name="T26" fmla="*/ 2147483646 w 22"/>
                <a:gd name="T27" fmla="*/ 2147483646 h 20"/>
                <a:gd name="T28" fmla="*/ 2147483646 w 22"/>
                <a:gd name="T29" fmla="*/ 2147483646 h 20"/>
                <a:gd name="T30" fmla="*/ 2147483646 w 22"/>
                <a:gd name="T31" fmla="*/ 2147483646 h 20"/>
                <a:gd name="T32" fmla="*/ 2147483646 w 22"/>
                <a:gd name="T33" fmla="*/ 2147483646 h 20"/>
                <a:gd name="T34" fmla="*/ 2147483646 w 22"/>
                <a:gd name="T35" fmla="*/ 2147483646 h 20"/>
                <a:gd name="T36" fmla="*/ 2147483646 w 22"/>
                <a:gd name="T37" fmla="*/ 2147483646 h 20"/>
                <a:gd name="T38" fmla="*/ 2147483646 w 22"/>
                <a:gd name="T39" fmla="*/ 2147483646 h 20"/>
                <a:gd name="T40" fmla="*/ 0 w 22"/>
                <a:gd name="T41" fmla="*/ 2147483646 h 20"/>
                <a:gd name="T42" fmla="*/ 0 w 22"/>
                <a:gd name="T43" fmla="*/ 2147483646 h 20"/>
                <a:gd name="T44" fmla="*/ 2147483646 w 22"/>
                <a:gd name="T45" fmla="*/ 0 h 20"/>
                <a:gd name="T46" fmla="*/ 2147483646 w 22"/>
                <a:gd name="T47" fmla="*/ 0 h 20"/>
                <a:gd name="T48" fmla="*/ 2147483646 w 22"/>
                <a:gd name="T49" fmla="*/ 2147483646 h 20"/>
                <a:gd name="T50" fmla="*/ 2147483646 w 22"/>
                <a:gd name="T51" fmla="*/ 0 h 20"/>
                <a:gd name="T52" fmla="*/ 2147483646 w 22"/>
                <a:gd name="T53" fmla="*/ 0 h 20"/>
                <a:gd name="T54" fmla="*/ 2147483646 w 22"/>
                <a:gd name="T55" fmla="*/ 0 h 20"/>
                <a:gd name="T56" fmla="*/ 2147483646 w 22"/>
                <a:gd name="T57" fmla="*/ 0 h 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
                <a:gd name="T88" fmla="*/ 0 h 20"/>
                <a:gd name="T89" fmla="*/ 22 w 22"/>
                <a:gd name="T90" fmla="*/ 20 h 2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 h="20">
                  <a:moveTo>
                    <a:pt x="20" y="0"/>
                  </a:moveTo>
                  <a:lnTo>
                    <a:pt x="20" y="0"/>
                  </a:lnTo>
                  <a:lnTo>
                    <a:pt x="20" y="2"/>
                  </a:lnTo>
                  <a:lnTo>
                    <a:pt x="20" y="4"/>
                  </a:lnTo>
                  <a:lnTo>
                    <a:pt x="22" y="12"/>
                  </a:lnTo>
                  <a:lnTo>
                    <a:pt x="22" y="16"/>
                  </a:lnTo>
                  <a:lnTo>
                    <a:pt x="20" y="20"/>
                  </a:lnTo>
                  <a:lnTo>
                    <a:pt x="18" y="18"/>
                  </a:lnTo>
                  <a:lnTo>
                    <a:pt x="18" y="16"/>
                  </a:lnTo>
                  <a:lnTo>
                    <a:pt x="18" y="10"/>
                  </a:lnTo>
                  <a:lnTo>
                    <a:pt x="16" y="6"/>
                  </a:lnTo>
                  <a:lnTo>
                    <a:pt x="10" y="4"/>
                  </a:lnTo>
                  <a:lnTo>
                    <a:pt x="6" y="4"/>
                  </a:lnTo>
                  <a:lnTo>
                    <a:pt x="2" y="4"/>
                  </a:lnTo>
                  <a:lnTo>
                    <a:pt x="0" y="2"/>
                  </a:lnTo>
                  <a:lnTo>
                    <a:pt x="4" y="0"/>
                  </a:lnTo>
                  <a:lnTo>
                    <a:pt x="8" y="0"/>
                  </a:lnTo>
                  <a:lnTo>
                    <a:pt x="14" y="2"/>
                  </a:lnTo>
                  <a:lnTo>
                    <a:pt x="18"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3" name="Freeform 239">
              <a:extLst>
                <a:ext uri="{FF2B5EF4-FFF2-40B4-BE49-F238E27FC236}">
                  <a16:creationId xmlns:a16="http://schemas.microsoft.com/office/drawing/2014/main" id="{28B29121-7BC9-4BF0-923E-61362458B26E}"/>
                </a:ext>
              </a:extLst>
            </p:cNvPr>
            <p:cNvSpPr>
              <a:spLocks/>
            </p:cNvSpPr>
            <p:nvPr/>
          </p:nvSpPr>
          <p:spPr bwMode="auto">
            <a:xfrm>
              <a:off x="4759325" y="4202113"/>
              <a:ext cx="139700" cy="57150"/>
            </a:xfrm>
            <a:custGeom>
              <a:avLst/>
              <a:gdLst>
                <a:gd name="T0" fmla="*/ 2147483646 w 88"/>
                <a:gd name="T1" fmla="*/ 2147483646 h 36"/>
                <a:gd name="T2" fmla="*/ 2147483646 w 88"/>
                <a:gd name="T3" fmla="*/ 2147483646 h 36"/>
                <a:gd name="T4" fmla="*/ 2147483646 w 88"/>
                <a:gd name="T5" fmla="*/ 2147483646 h 36"/>
                <a:gd name="T6" fmla="*/ 2147483646 w 88"/>
                <a:gd name="T7" fmla="*/ 2147483646 h 36"/>
                <a:gd name="T8" fmla="*/ 2147483646 w 88"/>
                <a:gd name="T9" fmla="*/ 2147483646 h 36"/>
                <a:gd name="T10" fmla="*/ 2147483646 w 88"/>
                <a:gd name="T11" fmla="*/ 2147483646 h 36"/>
                <a:gd name="T12" fmla="*/ 2147483646 w 88"/>
                <a:gd name="T13" fmla="*/ 2147483646 h 36"/>
                <a:gd name="T14" fmla="*/ 2147483646 w 88"/>
                <a:gd name="T15" fmla="*/ 2147483646 h 36"/>
                <a:gd name="T16" fmla="*/ 2147483646 w 88"/>
                <a:gd name="T17" fmla="*/ 2147483646 h 36"/>
                <a:gd name="T18" fmla="*/ 2147483646 w 88"/>
                <a:gd name="T19" fmla="*/ 2147483646 h 36"/>
                <a:gd name="T20" fmla="*/ 2147483646 w 88"/>
                <a:gd name="T21" fmla="*/ 2147483646 h 36"/>
                <a:gd name="T22" fmla="*/ 2147483646 w 88"/>
                <a:gd name="T23" fmla="*/ 2147483646 h 36"/>
                <a:gd name="T24" fmla="*/ 2147483646 w 88"/>
                <a:gd name="T25" fmla="*/ 2147483646 h 36"/>
                <a:gd name="T26" fmla="*/ 2147483646 w 88"/>
                <a:gd name="T27" fmla="*/ 2147483646 h 36"/>
                <a:gd name="T28" fmla="*/ 2147483646 w 88"/>
                <a:gd name="T29" fmla="*/ 2147483646 h 36"/>
                <a:gd name="T30" fmla="*/ 2147483646 w 88"/>
                <a:gd name="T31" fmla="*/ 2147483646 h 36"/>
                <a:gd name="T32" fmla="*/ 2147483646 w 88"/>
                <a:gd name="T33" fmla="*/ 2147483646 h 36"/>
                <a:gd name="T34" fmla="*/ 2147483646 w 88"/>
                <a:gd name="T35" fmla="*/ 2147483646 h 36"/>
                <a:gd name="T36" fmla="*/ 2147483646 w 88"/>
                <a:gd name="T37" fmla="*/ 2147483646 h 36"/>
                <a:gd name="T38" fmla="*/ 2147483646 w 88"/>
                <a:gd name="T39" fmla="*/ 2147483646 h 36"/>
                <a:gd name="T40" fmla="*/ 2147483646 w 88"/>
                <a:gd name="T41" fmla="*/ 2147483646 h 36"/>
                <a:gd name="T42" fmla="*/ 2147483646 w 88"/>
                <a:gd name="T43" fmla="*/ 2147483646 h 36"/>
                <a:gd name="T44" fmla="*/ 2147483646 w 88"/>
                <a:gd name="T45" fmla="*/ 2147483646 h 36"/>
                <a:gd name="T46" fmla="*/ 2147483646 w 88"/>
                <a:gd name="T47" fmla="*/ 2147483646 h 36"/>
                <a:gd name="T48" fmla="*/ 2147483646 w 88"/>
                <a:gd name="T49" fmla="*/ 2147483646 h 36"/>
                <a:gd name="T50" fmla="*/ 0 w 88"/>
                <a:gd name="T51" fmla="*/ 0 h 36"/>
                <a:gd name="T52" fmla="*/ 0 w 88"/>
                <a:gd name="T53" fmla="*/ 0 h 36"/>
                <a:gd name="T54" fmla="*/ 2147483646 w 88"/>
                <a:gd name="T55" fmla="*/ 0 h 36"/>
                <a:gd name="T56" fmla="*/ 2147483646 w 88"/>
                <a:gd name="T57" fmla="*/ 0 h 36"/>
                <a:gd name="T58" fmla="*/ 2147483646 w 88"/>
                <a:gd name="T59" fmla="*/ 2147483646 h 36"/>
                <a:gd name="T60" fmla="*/ 2147483646 w 88"/>
                <a:gd name="T61" fmla="*/ 2147483646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8"/>
                <a:gd name="T94" fmla="*/ 0 h 36"/>
                <a:gd name="T95" fmla="*/ 88 w 88"/>
                <a:gd name="T96" fmla="*/ 36 h 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8" h="36">
                  <a:moveTo>
                    <a:pt x="8" y="2"/>
                  </a:moveTo>
                  <a:lnTo>
                    <a:pt x="6" y="4"/>
                  </a:lnTo>
                  <a:lnTo>
                    <a:pt x="12" y="8"/>
                  </a:lnTo>
                  <a:lnTo>
                    <a:pt x="16" y="14"/>
                  </a:lnTo>
                  <a:lnTo>
                    <a:pt x="18" y="22"/>
                  </a:lnTo>
                  <a:lnTo>
                    <a:pt x="22" y="26"/>
                  </a:lnTo>
                  <a:lnTo>
                    <a:pt x="38" y="30"/>
                  </a:lnTo>
                  <a:lnTo>
                    <a:pt x="54" y="32"/>
                  </a:lnTo>
                  <a:lnTo>
                    <a:pt x="70" y="30"/>
                  </a:lnTo>
                  <a:lnTo>
                    <a:pt x="84" y="28"/>
                  </a:lnTo>
                  <a:lnTo>
                    <a:pt x="86" y="30"/>
                  </a:lnTo>
                  <a:lnTo>
                    <a:pt x="88" y="30"/>
                  </a:lnTo>
                  <a:lnTo>
                    <a:pt x="86" y="32"/>
                  </a:lnTo>
                  <a:lnTo>
                    <a:pt x="74" y="36"/>
                  </a:lnTo>
                  <a:lnTo>
                    <a:pt x="42" y="36"/>
                  </a:lnTo>
                  <a:lnTo>
                    <a:pt x="26" y="32"/>
                  </a:lnTo>
                  <a:lnTo>
                    <a:pt x="20" y="28"/>
                  </a:lnTo>
                  <a:lnTo>
                    <a:pt x="14" y="24"/>
                  </a:lnTo>
                  <a:lnTo>
                    <a:pt x="12" y="18"/>
                  </a:lnTo>
                  <a:lnTo>
                    <a:pt x="8" y="12"/>
                  </a:lnTo>
                  <a:lnTo>
                    <a:pt x="0" y="0"/>
                  </a:lnTo>
                  <a:lnTo>
                    <a:pt x="2" y="0"/>
                  </a:lnTo>
                  <a:lnTo>
                    <a:pt x="4" y="0"/>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4" name="Freeform 240">
              <a:extLst>
                <a:ext uri="{FF2B5EF4-FFF2-40B4-BE49-F238E27FC236}">
                  <a16:creationId xmlns:a16="http://schemas.microsoft.com/office/drawing/2014/main" id="{4F938D24-339F-4C3B-B598-B90A7EFD39A4}"/>
                </a:ext>
              </a:extLst>
            </p:cNvPr>
            <p:cNvSpPr>
              <a:spLocks/>
            </p:cNvSpPr>
            <p:nvPr/>
          </p:nvSpPr>
          <p:spPr bwMode="auto">
            <a:xfrm>
              <a:off x="4597400" y="4214813"/>
              <a:ext cx="31750" cy="79375"/>
            </a:xfrm>
            <a:custGeom>
              <a:avLst/>
              <a:gdLst>
                <a:gd name="T0" fmla="*/ 2147483646 w 20"/>
                <a:gd name="T1" fmla="*/ 2147483646 h 50"/>
                <a:gd name="T2" fmla="*/ 2147483646 w 20"/>
                <a:gd name="T3" fmla="*/ 2147483646 h 50"/>
                <a:gd name="T4" fmla="*/ 2147483646 w 20"/>
                <a:gd name="T5" fmla="*/ 2147483646 h 50"/>
                <a:gd name="T6" fmla="*/ 2147483646 w 20"/>
                <a:gd name="T7" fmla="*/ 2147483646 h 50"/>
                <a:gd name="T8" fmla="*/ 2147483646 w 20"/>
                <a:gd name="T9" fmla="*/ 2147483646 h 50"/>
                <a:gd name="T10" fmla="*/ 2147483646 w 20"/>
                <a:gd name="T11" fmla="*/ 2147483646 h 50"/>
                <a:gd name="T12" fmla="*/ 2147483646 w 20"/>
                <a:gd name="T13" fmla="*/ 2147483646 h 50"/>
                <a:gd name="T14" fmla="*/ 0 w 20"/>
                <a:gd name="T15" fmla="*/ 2147483646 h 50"/>
                <a:gd name="T16" fmla="*/ 0 w 20"/>
                <a:gd name="T17" fmla="*/ 2147483646 h 50"/>
                <a:gd name="T18" fmla="*/ 0 w 20"/>
                <a:gd name="T19" fmla="*/ 2147483646 h 50"/>
                <a:gd name="T20" fmla="*/ 0 w 20"/>
                <a:gd name="T21" fmla="*/ 2147483646 h 50"/>
                <a:gd name="T22" fmla="*/ 2147483646 w 20"/>
                <a:gd name="T23" fmla="*/ 2147483646 h 50"/>
                <a:gd name="T24" fmla="*/ 2147483646 w 20"/>
                <a:gd name="T25" fmla="*/ 0 h 50"/>
                <a:gd name="T26" fmla="*/ 2147483646 w 20"/>
                <a:gd name="T27" fmla="*/ 2147483646 h 50"/>
                <a:gd name="T28" fmla="*/ 2147483646 w 20"/>
                <a:gd name="T29" fmla="*/ 2147483646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50"/>
                <a:gd name="T47" fmla="*/ 20 w 20"/>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50">
                  <a:moveTo>
                    <a:pt x="4" y="32"/>
                  </a:moveTo>
                  <a:lnTo>
                    <a:pt x="4" y="32"/>
                  </a:lnTo>
                  <a:lnTo>
                    <a:pt x="4" y="40"/>
                  </a:lnTo>
                  <a:lnTo>
                    <a:pt x="6" y="50"/>
                  </a:lnTo>
                  <a:lnTo>
                    <a:pt x="4" y="50"/>
                  </a:lnTo>
                  <a:lnTo>
                    <a:pt x="2" y="48"/>
                  </a:lnTo>
                  <a:lnTo>
                    <a:pt x="0" y="44"/>
                  </a:lnTo>
                  <a:lnTo>
                    <a:pt x="0" y="38"/>
                  </a:lnTo>
                  <a:lnTo>
                    <a:pt x="0" y="32"/>
                  </a:lnTo>
                  <a:lnTo>
                    <a:pt x="6" y="20"/>
                  </a:lnTo>
                  <a:lnTo>
                    <a:pt x="18" y="0"/>
                  </a:lnTo>
                  <a:lnTo>
                    <a:pt x="20" y="2"/>
                  </a:lnTo>
                  <a:lnTo>
                    <a:pt x="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5" name="Freeform 241">
              <a:extLst>
                <a:ext uri="{FF2B5EF4-FFF2-40B4-BE49-F238E27FC236}">
                  <a16:creationId xmlns:a16="http://schemas.microsoft.com/office/drawing/2014/main" id="{90E1B1CA-1F85-4845-A44A-BFF2DF9F42FB}"/>
                </a:ext>
              </a:extLst>
            </p:cNvPr>
            <p:cNvSpPr>
              <a:spLocks/>
            </p:cNvSpPr>
            <p:nvPr/>
          </p:nvSpPr>
          <p:spPr bwMode="auto">
            <a:xfrm>
              <a:off x="4705350" y="4217988"/>
              <a:ext cx="6350" cy="53975"/>
            </a:xfrm>
            <a:custGeom>
              <a:avLst/>
              <a:gdLst>
                <a:gd name="T0" fmla="*/ 2147483646 w 4"/>
                <a:gd name="T1" fmla="*/ 2147483646 h 34"/>
                <a:gd name="T2" fmla="*/ 2147483646 w 4"/>
                <a:gd name="T3" fmla="*/ 2147483646 h 34"/>
                <a:gd name="T4" fmla="*/ 2147483646 w 4"/>
                <a:gd name="T5" fmla="*/ 2147483646 h 34"/>
                <a:gd name="T6" fmla="*/ 2147483646 w 4"/>
                <a:gd name="T7" fmla="*/ 2147483646 h 34"/>
                <a:gd name="T8" fmla="*/ 2147483646 w 4"/>
                <a:gd name="T9" fmla="*/ 2147483646 h 34"/>
                <a:gd name="T10" fmla="*/ 2147483646 w 4"/>
                <a:gd name="T11" fmla="*/ 2147483646 h 34"/>
                <a:gd name="T12" fmla="*/ 0 w 4"/>
                <a:gd name="T13" fmla="*/ 2147483646 h 34"/>
                <a:gd name="T14" fmla="*/ 0 w 4"/>
                <a:gd name="T15" fmla="*/ 2147483646 h 34"/>
                <a:gd name="T16" fmla="*/ 0 w 4"/>
                <a:gd name="T17" fmla="*/ 2147483646 h 34"/>
                <a:gd name="T18" fmla="*/ 0 w 4"/>
                <a:gd name="T19" fmla="*/ 2147483646 h 34"/>
                <a:gd name="T20" fmla="*/ 2147483646 w 4"/>
                <a:gd name="T21" fmla="*/ 0 h 34"/>
                <a:gd name="T22" fmla="*/ 2147483646 w 4"/>
                <a:gd name="T23" fmla="*/ 2147483646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4"/>
                <a:gd name="T38" fmla="*/ 4 w 4"/>
                <a:gd name="T39" fmla="*/ 34 h 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4">
                  <a:moveTo>
                    <a:pt x="4" y="2"/>
                  </a:moveTo>
                  <a:lnTo>
                    <a:pt x="4" y="2"/>
                  </a:lnTo>
                  <a:lnTo>
                    <a:pt x="4" y="18"/>
                  </a:lnTo>
                  <a:lnTo>
                    <a:pt x="4" y="32"/>
                  </a:lnTo>
                  <a:lnTo>
                    <a:pt x="2" y="34"/>
                  </a:lnTo>
                  <a:lnTo>
                    <a:pt x="0" y="34"/>
                  </a:lnTo>
                  <a:lnTo>
                    <a:pt x="0" y="16"/>
                  </a:lnTo>
                  <a:lnTo>
                    <a:pt x="0" y="8"/>
                  </a:lnTo>
                  <a:lnTo>
                    <a:pt x="2" y="0"/>
                  </a:lnTo>
                  <a:lnTo>
                    <a:pt x="4"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6" name="Freeform 242">
              <a:extLst>
                <a:ext uri="{FF2B5EF4-FFF2-40B4-BE49-F238E27FC236}">
                  <a16:creationId xmlns:a16="http://schemas.microsoft.com/office/drawing/2014/main" id="{BC83717A-3EB2-49D4-A80C-73C6ACAF5840}"/>
                </a:ext>
              </a:extLst>
            </p:cNvPr>
            <p:cNvSpPr>
              <a:spLocks/>
            </p:cNvSpPr>
            <p:nvPr/>
          </p:nvSpPr>
          <p:spPr bwMode="auto">
            <a:xfrm>
              <a:off x="4937125" y="4205288"/>
              <a:ext cx="38100" cy="19050"/>
            </a:xfrm>
            <a:custGeom>
              <a:avLst/>
              <a:gdLst>
                <a:gd name="T0" fmla="*/ 2147483646 w 24"/>
                <a:gd name="T1" fmla="*/ 2147483646 h 12"/>
                <a:gd name="T2" fmla="*/ 2147483646 w 24"/>
                <a:gd name="T3" fmla="*/ 2147483646 h 12"/>
                <a:gd name="T4" fmla="*/ 2147483646 w 24"/>
                <a:gd name="T5" fmla="*/ 2147483646 h 12"/>
                <a:gd name="T6" fmla="*/ 2147483646 w 24"/>
                <a:gd name="T7" fmla="*/ 2147483646 h 12"/>
                <a:gd name="T8" fmla="*/ 2147483646 w 24"/>
                <a:gd name="T9" fmla="*/ 2147483646 h 12"/>
                <a:gd name="T10" fmla="*/ 2147483646 w 24"/>
                <a:gd name="T11" fmla="*/ 2147483646 h 12"/>
                <a:gd name="T12" fmla="*/ 2147483646 w 24"/>
                <a:gd name="T13" fmla="*/ 2147483646 h 12"/>
                <a:gd name="T14" fmla="*/ 2147483646 w 24"/>
                <a:gd name="T15" fmla="*/ 2147483646 h 12"/>
                <a:gd name="T16" fmla="*/ 2147483646 w 24"/>
                <a:gd name="T17" fmla="*/ 2147483646 h 12"/>
                <a:gd name="T18" fmla="*/ 0 w 24"/>
                <a:gd name="T19" fmla="*/ 2147483646 h 12"/>
                <a:gd name="T20" fmla="*/ 0 w 24"/>
                <a:gd name="T21" fmla="*/ 2147483646 h 12"/>
                <a:gd name="T22" fmla="*/ 0 w 24"/>
                <a:gd name="T23" fmla="*/ 2147483646 h 12"/>
                <a:gd name="T24" fmla="*/ 0 w 24"/>
                <a:gd name="T25" fmla="*/ 2147483646 h 12"/>
                <a:gd name="T26" fmla="*/ 2147483646 w 24"/>
                <a:gd name="T27" fmla="*/ 0 h 12"/>
                <a:gd name="T28" fmla="*/ 2147483646 w 24"/>
                <a:gd name="T29" fmla="*/ 0 h 12"/>
                <a:gd name="T30" fmla="*/ 2147483646 w 24"/>
                <a:gd name="T31" fmla="*/ 2147483646 h 12"/>
                <a:gd name="T32" fmla="*/ 2147483646 w 24"/>
                <a:gd name="T33" fmla="*/ 2147483646 h 12"/>
                <a:gd name="T34" fmla="*/ 2147483646 w 24"/>
                <a:gd name="T35" fmla="*/ 2147483646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2"/>
                <a:gd name="T56" fmla="*/ 24 w 24"/>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2">
                  <a:moveTo>
                    <a:pt x="10" y="6"/>
                  </a:moveTo>
                  <a:lnTo>
                    <a:pt x="10" y="6"/>
                  </a:lnTo>
                  <a:lnTo>
                    <a:pt x="16" y="6"/>
                  </a:lnTo>
                  <a:lnTo>
                    <a:pt x="20" y="6"/>
                  </a:lnTo>
                  <a:lnTo>
                    <a:pt x="24" y="8"/>
                  </a:lnTo>
                  <a:lnTo>
                    <a:pt x="22" y="10"/>
                  </a:lnTo>
                  <a:lnTo>
                    <a:pt x="10" y="12"/>
                  </a:lnTo>
                  <a:lnTo>
                    <a:pt x="4" y="10"/>
                  </a:lnTo>
                  <a:lnTo>
                    <a:pt x="0" y="6"/>
                  </a:lnTo>
                  <a:lnTo>
                    <a:pt x="0" y="4"/>
                  </a:lnTo>
                  <a:lnTo>
                    <a:pt x="0" y="2"/>
                  </a:lnTo>
                  <a:lnTo>
                    <a:pt x="2" y="0"/>
                  </a:lnTo>
                  <a:lnTo>
                    <a:pt x="4" y="4"/>
                  </a:lnTo>
                  <a:lnTo>
                    <a:pt x="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7" name="Freeform 243">
              <a:extLst>
                <a:ext uri="{FF2B5EF4-FFF2-40B4-BE49-F238E27FC236}">
                  <a16:creationId xmlns:a16="http://schemas.microsoft.com/office/drawing/2014/main" id="{5C09FAFD-788B-4E11-8338-9D62A46CF2D2}"/>
                </a:ext>
              </a:extLst>
            </p:cNvPr>
            <p:cNvSpPr>
              <a:spLocks/>
            </p:cNvSpPr>
            <p:nvPr/>
          </p:nvSpPr>
          <p:spPr bwMode="auto">
            <a:xfrm>
              <a:off x="4622800" y="4243388"/>
              <a:ext cx="63500" cy="12700"/>
            </a:xfrm>
            <a:custGeom>
              <a:avLst/>
              <a:gdLst>
                <a:gd name="T0" fmla="*/ 2147483646 w 40"/>
                <a:gd name="T1" fmla="*/ 2147483646 h 8"/>
                <a:gd name="T2" fmla="*/ 2147483646 w 40"/>
                <a:gd name="T3" fmla="*/ 2147483646 h 8"/>
                <a:gd name="T4" fmla="*/ 2147483646 w 40"/>
                <a:gd name="T5" fmla="*/ 2147483646 h 8"/>
                <a:gd name="T6" fmla="*/ 2147483646 w 40"/>
                <a:gd name="T7" fmla="*/ 2147483646 h 8"/>
                <a:gd name="T8" fmla="*/ 2147483646 w 40"/>
                <a:gd name="T9" fmla="*/ 2147483646 h 8"/>
                <a:gd name="T10" fmla="*/ 2147483646 w 40"/>
                <a:gd name="T11" fmla="*/ 2147483646 h 8"/>
                <a:gd name="T12" fmla="*/ 2147483646 w 40"/>
                <a:gd name="T13" fmla="*/ 2147483646 h 8"/>
                <a:gd name="T14" fmla="*/ 2147483646 w 40"/>
                <a:gd name="T15" fmla="*/ 2147483646 h 8"/>
                <a:gd name="T16" fmla="*/ 0 w 40"/>
                <a:gd name="T17" fmla="*/ 2147483646 h 8"/>
                <a:gd name="T18" fmla="*/ 0 w 40"/>
                <a:gd name="T19" fmla="*/ 2147483646 h 8"/>
                <a:gd name="T20" fmla="*/ 0 w 40"/>
                <a:gd name="T21" fmla="*/ 2147483646 h 8"/>
                <a:gd name="T22" fmla="*/ 2147483646 w 40"/>
                <a:gd name="T23" fmla="*/ 0 h 8"/>
                <a:gd name="T24" fmla="*/ 2147483646 w 40"/>
                <a:gd name="T25" fmla="*/ 0 h 8"/>
                <a:gd name="T26" fmla="*/ 2147483646 w 40"/>
                <a:gd name="T27" fmla="*/ 2147483646 h 8"/>
                <a:gd name="T28" fmla="*/ 2147483646 w 40"/>
                <a:gd name="T29" fmla="*/ 2147483646 h 8"/>
                <a:gd name="T30" fmla="*/ 2147483646 w 40"/>
                <a:gd name="T31" fmla="*/ 2147483646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8"/>
                <a:gd name="T50" fmla="*/ 40 w 40"/>
                <a:gd name="T51" fmla="*/ 8 h 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8">
                  <a:moveTo>
                    <a:pt x="40" y="6"/>
                  </a:moveTo>
                  <a:lnTo>
                    <a:pt x="40" y="6"/>
                  </a:lnTo>
                  <a:lnTo>
                    <a:pt x="38" y="8"/>
                  </a:lnTo>
                  <a:lnTo>
                    <a:pt x="34" y="6"/>
                  </a:lnTo>
                  <a:lnTo>
                    <a:pt x="26" y="4"/>
                  </a:lnTo>
                  <a:lnTo>
                    <a:pt x="18" y="6"/>
                  </a:lnTo>
                  <a:lnTo>
                    <a:pt x="8" y="6"/>
                  </a:lnTo>
                  <a:lnTo>
                    <a:pt x="0" y="8"/>
                  </a:lnTo>
                  <a:lnTo>
                    <a:pt x="0" y="6"/>
                  </a:lnTo>
                  <a:lnTo>
                    <a:pt x="20" y="0"/>
                  </a:lnTo>
                  <a:lnTo>
                    <a:pt x="30" y="0"/>
                  </a:lnTo>
                  <a:lnTo>
                    <a:pt x="34" y="2"/>
                  </a:lnTo>
                  <a:lnTo>
                    <a:pt x="4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8" name="Freeform 246">
              <a:extLst>
                <a:ext uri="{FF2B5EF4-FFF2-40B4-BE49-F238E27FC236}">
                  <a16:creationId xmlns:a16="http://schemas.microsoft.com/office/drawing/2014/main" id="{58A2D650-E987-4B69-8E5D-3EE0B2F5B340}"/>
                </a:ext>
              </a:extLst>
            </p:cNvPr>
            <p:cNvSpPr>
              <a:spLocks/>
            </p:cNvSpPr>
            <p:nvPr/>
          </p:nvSpPr>
          <p:spPr bwMode="auto">
            <a:xfrm>
              <a:off x="4692650" y="4259263"/>
              <a:ext cx="9525" cy="12700"/>
            </a:xfrm>
            <a:custGeom>
              <a:avLst/>
              <a:gdLst>
                <a:gd name="T0" fmla="*/ 2147483646 w 6"/>
                <a:gd name="T1" fmla="*/ 2147483646 h 8"/>
                <a:gd name="T2" fmla="*/ 2147483646 w 6"/>
                <a:gd name="T3" fmla="*/ 2147483646 h 8"/>
                <a:gd name="T4" fmla="*/ 2147483646 w 6"/>
                <a:gd name="T5" fmla="*/ 2147483646 h 8"/>
                <a:gd name="T6" fmla="*/ 2147483646 w 6"/>
                <a:gd name="T7" fmla="*/ 2147483646 h 8"/>
                <a:gd name="T8" fmla="*/ 2147483646 w 6"/>
                <a:gd name="T9" fmla="*/ 2147483646 h 8"/>
                <a:gd name="T10" fmla="*/ 2147483646 w 6"/>
                <a:gd name="T11" fmla="*/ 2147483646 h 8"/>
                <a:gd name="T12" fmla="*/ 0 w 6"/>
                <a:gd name="T13" fmla="*/ 0 h 8"/>
                <a:gd name="T14" fmla="*/ 0 w 6"/>
                <a:gd name="T15" fmla="*/ 0 h 8"/>
                <a:gd name="T16" fmla="*/ 2147483646 w 6"/>
                <a:gd name="T17" fmla="*/ 0 h 8"/>
                <a:gd name="T18" fmla="*/ 2147483646 w 6"/>
                <a:gd name="T19" fmla="*/ 2147483646 h 8"/>
                <a:gd name="T20" fmla="*/ 2147483646 w 6"/>
                <a:gd name="T21" fmla="*/ 2147483646 h 8"/>
                <a:gd name="T22" fmla="*/ 2147483646 w 6"/>
                <a:gd name="T23" fmla="*/ 2147483646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8"/>
                <a:gd name="T38" fmla="*/ 6 w 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8">
                  <a:moveTo>
                    <a:pt x="6" y="4"/>
                  </a:moveTo>
                  <a:lnTo>
                    <a:pt x="6" y="4"/>
                  </a:lnTo>
                  <a:lnTo>
                    <a:pt x="6" y="8"/>
                  </a:lnTo>
                  <a:lnTo>
                    <a:pt x="4" y="8"/>
                  </a:lnTo>
                  <a:lnTo>
                    <a:pt x="2" y="4"/>
                  </a:lnTo>
                  <a:lnTo>
                    <a:pt x="0" y="0"/>
                  </a:lnTo>
                  <a:lnTo>
                    <a:pt x="2" y="0"/>
                  </a:lnTo>
                  <a:lnTo>
                    <a:pt x="4" y="2"/>
                  </a:lnTo>
                  <a:lnTo>
                    <a:pt x="6"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9" name="Freeform 249">
              <a:extLst>
                <a:ext uri="{FF2B5EF4-FFF2-40B4-BE49-F238E27FC236}">
                  <a16:creationId xmlns:a16="http://schemas.microsoft.com/office/drawing/2014/main" id="{30B64168-0B49-4D80-BFD2-B250E77BEC07}"/>
                </a:ext>
              </a:extLst>
            </p:cNvPr>
            <p:cNvSpPr>
              <a:spLocks/>
            </p:cNvSpPr>
            <p:nvPr/>
          </p:nvSpPr>
          <p:spPr bwMode="auto">
            <a:xfrm>
              <a:off x="4610100" y="4294188"/>
              <a:ext cx="104775" cy="41275"/>
            </a:xfrm>
            <a:custGeom>
              <a:avLst/>
              <a:gdLst>
                <a:gd name="T0" fmla="*/ 2147483646 w 66"/>
                <a:gd name="T1" fmla="*/ 2147483646 h 26"/>
                <a:gd name="T2" fmla="*/ 2147483646 w 66"/>
                <a:gd name="T3" fmla="*/ 2147483646 h 26"/>
                <a:gd name="T4" fmla="*/ 2147483646 w 66"/>
                <a:gd name="T5" fmla="*/ 2147483646 h 26"/>
                <a:gd name="T6" fmla="*/ 2147483646 w 66"/>
                <a:gd name="T7" fmla="*/ 2147483646 h 26"/>
                <a:gd name="T8" fmla="*/ 2147483646 w 66"/>
                <a:gd name="T9" fmla="*/ 2147483646 h 26"/>
                <a:gd name="T10" fmla="*/ 2147483646 w 66"/>
                <a:gd name="T11" fmla="*/ 2147483646 h 26"/>
                <a:gd name="T12" fmla="*/ 2147483646 w 66"/>
                <a:gd name="T13" fmla="*/ 2147483646 h 26"/>
                <a:gd name="T14" fmla="*/ 2147483646 w 66"/>
                <a:gd name="T15" fmla="*/ 2147483646 h 26"/>
                <a:gd name="T16" fmla="*/ 2147483646 w 66"/>
                <a:gd name="T17" fmla="*/ 2147483646 h 26"/>
                <a:gd name="T18" fmla="*/ 2147483646 w 66"/>
                <a:gd name="T19" fmla="*/ 2147483646 h 26"/>
                <a:gd name="T20" fmla="*/ 2147483646 w 66"/>
                <a:gd name="T21" fmla="*/ 2147483646 h 26"/>
                <a:gd name="T22" fmla="*/ 2147483646 w 66"/>
                <a:gd name="T23" fmla="*/ 2147483646 h 26"/>
                <a:gd name="T24" fmla="*/ 2147483646 w 66"/>
                <a:gd name="T25" fmla="*/ 2147483646 h 26"/>
                <a:gd name="T26" fmla="*/ 2147483646 w 66"/>
                <a:gd name="T27" fmla="*/ 2147483646 h 26"/>
                <a:gd name="T28" fmla="*/ 0 w 66"/>
                <a:gd name="T29" fmla="*/ 2147483646 h 26"/>
                <a:gd name="T30" fmla="*/ 0 w 66"/>
                <a:gd name="T31" fmla="*/ 2147483646 h 26"/>
                <a:gd name="T32" fmla="*/ 0 w 66"/>
                <a:gd name="T33" fmla="*/ 2147483646 h 26"/>
                <a:gd name="T34" fmla="*/ 2147483646 w 66"/>
                <a:gd name="T35" fmla="*/ 2147483646 h 26"/>
                <a:gd name="T36" fmla="*/ 2147483646 w 66"/>
                <a:gd name="T37" fmla="*/ 2147483646 h 26"/>
                <a:gd name="T38" fmla="*/ 2147483646 w 66"/>
                <a:gd name="T39" fmla="*/ 2147483646 h 26"/>
                <a:gd name="T40" fmla="*/ 2147483646 w 66"/>
                <a:gd name="T41" fmla="*/ 2147483646 h 26"/>
                <a:gd name="T42" fmla="*/ 2147483646 w 66"/>
                <a:gd name="T43" fmla="*/ 2147483646 h 26"/>
                <a:gd name="T44" fmla="*/ 2147483646 w 66"/>
                <a:gd name="T45" fmla="*/ 2147483646 h 26"/>
                <a:gd name="T46" fmla="*/ 2147483646 w 66"/>
                <a:gd name="T47" fmla="*/ 2147483646 h 26"/>
                <a:gd name="T48" fmla="*/ 2147483646 w 66"/>
                <a:gd name="T49" fmla="*/ 2147483646 h 26"/>
                <a:gd name="T50" fmla="*/ 2147483646 w 66"/>
                <a:gd name="T51" fmla="*/ 2147483646 h 26"/>
                <a:gd name="T52" fmla="*/ 2147483646 w 66"/>
                <a:gd name="T53" fmla="*/ 2147483646 h 26"/>
                <a:gd name="T54" fmla="*/ 2147483646 w 66"/>
                <a:gd name="T55" fmla="*/ 2147483646 h 26"/>
                <a:gd name="T56" fmla="*/ 2147483646 w 66"/>
                <a:gd name="T57" fmla="*/ 2147483646 h 26"/>
                <a:gd name="T58" fmla="*/ 2147483646 w 66"/>
                <a:gd name="T59" fmla="*/ 2147483646 h 26"/>
                <a:gd name="T60" fmla="*/ 2147483646 w 66"/>
                <a:gd name="T61" fmla="*/ 2147483646 h 26"/>
                <a:gd name="T62" fmla="*/ 2147483646 w 66"/>
                <a:gd name="T63" fmla="*/ 0 h 26"/>
                <a:gd name="T64" fmla="*/ 2147483646 w 66"/>
                <a:gd name="T65" fmla="*/ 2147483646 h 26"/>
                <a:gd name="T66" fmla="*/ 2147483646 w 66"/>
                <a:gd name="T67" fmla="*/ 2147483646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
                <a:gd name="T103" fmla="*/ 0 h 26"/>
                <a:gd name="T104" fmla="*/ 66 w 66"/>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 h="26">
                  <a:moveTo>
                    <a:pt x="66" y="2"/>
                  </a:moveTo>
                  <a:lnTo>
                    <a:pt x="66" y="2"/>
                  </a:lnTo>
                  <a:lnTo>
                    <a:pt x="66" y="8"/>
                  </a:lnTo>
                  <a:lnTo>
                    <a:pt x="62" y="14"/>
                  </a:lnTo>
                  <a:lnTo>
                    <a:pt x="58" y="18"/>
                  </a:lnTo>
                  <a:lnTo>
                    <a:pt x="52" y="22"/>
                  </a:lnTo>
                  <a:lnTo>
                    <a:pt x="42" y="26"/>
                  </a:lnTo>
                  <a:lnTo>
                    <a:pt x="30" y="26"/>
                  </a:lnTo>
                  <a:lnTo>
                    <a:pt x="18" y="26"/>
                  </a:lnTo>
                  <a:lnTo>
                    <a:pt x="10" y="20"/>
                  </a:lnTo>
                  <a:lnTo>
                    <a:pt x="4" y="16"/>
                  </a:lnTo>
                  <a:lnTo>
                    <a:pt x="0" y="12"/>
                  </a:lnTo>
                  <a:lnTo>
                    <a:pt x="0" y="8"/>
                  </a:lnTo>
                  <a:lnTo>
                    <a:pt x="2" y="8"/>
                  </a:lnTo>
                  <a:lnTo>
                    <a:pt x="4" y="10"/>
                  </a:lnTo>
                  <a:lnTo>
                    <a:pt x="6" y="14"/>
                  </a:lnTo>
                  <a:lnTo>
                    <a:pt x="14" y="18"/>
                  </a:lnTo>
                  <a:lnTo>
                    <a:pt x="22" y="20"/>
                  </a:lnTo>
                  <a:lnTo>
                    <a:pt x="30" y="22"/>
                  </a:lnTo>
                  <a:lnTo>
                    <a:pt x="40" y="22"/>
                  </a:lnTo>
                  <a:lnTo>
                    <a:pt x="54" y="14"/>
                  </a:lnTo>
                  <a:lnTo>
                    <a:pt x="60" y="8"/>
                  </a:lnTo>
                  <a:lnTo>
                    <a:pt x="62" y="6"/>
                  </a:lnTo>
                  <a:lnTo>
                    <a:pt x="62" y="2"/>
                  </a:lnTo>
                  <a:lnTo>
                    <a:pt x="64" y="0"/>
                  </a:lnTo>
                  <a:lnTo>
                    <a:pt x="6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15046" name="TextBox 256">
            <a:extLst>
              <a:ext uri="{FF2B5EF4-FFF2-40B4-BE49-F238E27FC236}">
                <a16:creationId xmlns:a16="http://schemas.microsoft.com/office/drawing/2014/main" id="{D3A4EB86-FBB1-4758-AB96-09F2CAD50DB7}"/>
              </a:ext>
            </a:extLst>
          </p:cNvPr>
          <p:cNvSpPr txBox="1">
            <a:spLocks noChangeArrowheads="1"/>
          </p:cNvSpPr>
          <p:nvPr/>
        </p:nvSpPr>
        <p:spPr bwMode="auto">
          <a:xfrm>
            <a:off x="4079875" y="2071688"/>
            <a:ext cx="3455988"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Lipid profili</a:t>
            </a:r>
          </a:p>
        </p:txBody>
      </p:sp>
      <p:sp>
        <p:nvSpPr>
          <p:cNvPr id="215047" name="TextBox 257">
            <a:extLst>
              <a:ext uri="{FF2B5EF4-FFF2-40B4-BE49-F238E27FC236}">
                <a16:creationId xmlns:a16="http://schemas.microsoft.com/office/drawing/2014/main" id="{A53248BC-FD2A-4285-A551-8D6D5BF37E18}"/>
              </a:ext>
            </a:extLst>
          </p:cNvPr>
          <p:cNvSpPr txBox="1">
            <a:spLocks noChangeArrowheads="1"/>
          </p:cNvSpPr>
          <p:nvPr/>
        </p:nvSpPr>
        <p:spPr bwMode="auto">
          <a:xfrm>
            <a:off x="652462" y="3500438"/>
            <a:ext cx="3455988" cy="136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Hedeflenen % LDL düşüşü</a:t>
            </a:r>
          </a:p>
          <a:p>
            <a:pPr algn="ctr" eaLnBrk="1" hangingPunct="1"/>
            <a:endParaRPr lang="tr-TR" altLang="en-US" b="1" dirty="0">
              <a:solidFill>
                <a:srgbClr val="FFFFFF"/>
              </a:solidFill>
              <a:latin typeface="Arial" panose="020B0604020202020204" pitchFamily="34" charset="0"/>
            </a:endParaRPr>
          </a:p>
        </p:txBody>
      </p:sp>
      <p:sp>
        <p:nvSpPr>
          <p:cNvPr id="215048" name="TextBox 258">
            <a:extLst>
              <a:ext uri="{FF2B5EF4-FFF2-40B4-BE49-F238E27FC236}">
                <a16:creationId xmlns:a16="http://schemas.microsoft.com/office/drawing/2014/main" id="{646B9681-3803-41F2-9A54-EA863607510D}"/>
              </a:ext>
            </a:extLst>
          </p:cNvPr>
          <p:cNvSpPr txBox="1">
            <a:spLocks noChangeArrowheads="1"/>
          </p:cNvSpPr>
          <p:nvPr/>
        </p:nvSpPr>
        <p:spPr bwMode="auto">
          <a:xfrm>
            <a:off x="2368550" y="5675985"/>
            <a:ext cx="2584450"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SAMS varlığı</a:t>
            </a:r>
          </a:p>
          <a:p>
            <a:pPr algn="ctr" eaLnBrk="1" hangingPunct="1"/>
            <a:endParaRPr lang="tr-TR" altLang="en-US" sz="2800" b="1" dirty="0">
              <a:solidFill>
                <a:srgbClr val="FFFFFF"/>
              </a:solidFill>
              <a:latin typeface="Arial" panose="020B0604020202020204" pitchFamily="34" charset="0"/>
            </a:endParaRPr>
          </a:p>
        </p:txBody>
      </p:sp>
      <p:sp>
        <p:nvSpPr>
          <p:cNvPr id="215049" name="TextBox 259">
            <a:extLst>
              <a:ext uri="{FF2B5EF4-FFF2-40B4-BE49-F238E27FC236}">
                <a16:creationId xmlns:a16="http://schemas.microsoft.com/office/drawing/2014/main" id="{7CA8152E-3091-42BD-98D4-985056573CF4}"/>
              </a:ext>
            </a:extLst>
          </p:cNvPr>
          <p:cNvSpPr txBox="1">
            <a:spLocks noChangeArrowheads="1"/>
          </p:cNvSpPr>
          <p:nvPr/>
        </p:nvSpPr>
        <p:spPr bwMode="auto">
          <a:xfrm>
            <a:off x="7797803" y="5247482"/>
            <a:ext cx="3100387" cy="136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LDL </a:t>
            </a:r>
            <a:r>
              <a:rPr kumimoji="0" lang="tr-TR" sz="2800" b="0" i="0" u="none" strike="noStrike" kern="1200" cap="none" spc="0" normalizeH="0" baseline="0" noProof="0" dirty="0" err="1">
                <a:ln>
                  <a:noFill/>
                </a:ln>
                <a:solidFill>
                  <a:prstClr val="black"/>
                </a:solidFill>
                <a:effectLst/>
                <a:uLnTx/>
                <a:uFillTx/>
                <a:latin typeface="Calibri" panose="020F0502020204030204"/>
                <a:ea typeface="+mn-ea"/>
                <a:cs typeface="+mn-cs"/>
              </a:rPr>
              <a:t>reseptor</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 aktivitesi</a:t>
            </a:r>
          </a:p>
          <a:p>
            <a:pPr eaLnBrk="1" hangingPunct="1"/>
            <a:r>
              <a:rPr lang="en-US" altLang="en-US" b="1" dirty="0">
                <a:solidFill>
                  <a:srgbClr val="FFFFFF"/>
                </a:solidFill>
                <a:latin typeface="Arial" panose="020B0604020202020204" pitchFamily="34" charset="0"/>
              </a:rPr>
              <a:t>technologies</a:t>
            </a:r>
            <a:endParaRPr lang="tr-TR" altLang="en-US" b="1" dirty="0">
              <a:solidFill>
                <a:srgbClr val="FFFFFF"/>
              </a:solidFill>
              <a:latin typeface="Arial" panose="020B0604020202020204" pitchFamily="34" charset="0"/>
            </a:endParaRPr>
          </a:p>
        </p:txBody>
      </p:sp>
      <p:sp>
        <p:nvSpPr>
          <p:cNvPr id="215050" name="TextBox 260">
            <a:extLst>
              <a:ext uri="{FF2B5EF4-FFF2-40B4-BE49-F238E27FC236}">
                <a16:creationId xmlns:a16="http://schemas.microsoft.com/office/drawing/2014/main" id="{EF6A0AC4-96A4-4648-BF3B-732ABC40CAF1}"/>
              </a:ext>
            </a:extLst>
          </p:cNvPr>
          <p:cNvSpPr txBox="1">
            <a:spLocks noChangeArrowheads="1"/>
          </p:cNvSpPr>
          <p:nvPr/>
        </p:nvSpPr>
        <p:spPr bwMode="auto">
          <a:xfrm>
            <a:off x="7881938" y="3143250"/>
            <a:ext cx="2786062" cy="97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Uyum sorunu</a:t>
            </a:r>
          </a:p>
          <a:p>
            <a:pPr eaLnBrk="1" hangingPunct="1"/>
            <a:endParaRPr lang="tr-TR" altLang="en-US" b="1" dirty="0">
              <a:solidFill>
                <a:srgbClr val="FFFFFF"/>
              </a:solidFill>
              <a:latin typeface="Arial" panose="020B0604020202020204" pitchFamily="34" charset="0"/>
            </a:endParaRPr>
          </a:p>
        </p:txBody>
      </p:sp>
      <p:cxnSp>
        <p:nvCxnSpPr>
          <p:cNvPr id="263" name="Straight Connector 262">
            <a:extLst>
              <a:ext uri="{FF2B5EF4-FFF2-40B4-BE49-F238E27FC236}">
                <a16:creationId xmlns:a16="http://schemas.microsoft.com/office/drawing/2014/main" id="{1AE4DCB2-E9D0-4F0B-9B89-54921AA464B1}"/>
              </a:ext>
            </a:extLst>
          </p:cNvPr>
          <p:cNvCxnSpPr/>
          <p:nvPr/>
        </p:nvCxnSpPr>
        <p:spPr>
          <a:xfrm>
            <a:off x="3876566" y="3885765"/>
            <a:ext cx="785812" cy="71438"/>
          </a:xfrm>
          <a:prstGeom prst="line">
            <a:avLst/>
          </a:prstGeom>
          <a:ln w="1143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EEB8732F-FD13-41D5-BF7D-B2942EBF3EB7}"/>
              </a:ext>
            </a:extLst>
          </p:cNvPr>
          <p:cNvCxnSpPr/>
          <p:nvPr/>
        </p:nvCxnSpPr>
        <p:spPr>
          <a:xfrm flipV="1">
            <a:off x="4167188" y="5357814"/>
            <a:ext cx="785812" cy="428625"/>
          </a:xfrm>
          <a:prstGeom prst="line">
            <a:avLst/>
          </a:prstGeom>
          <a:ln w="1143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4A45592D-316B-4033-944A-5AC7D8CC563D}"/>
              </a:ext>
            </a:extLst>
          </p:cNvPr>
          <p:cNvCxnSpPr>
            <a:cxnSpLocks/>
          </p:cNvCxnSpPr>
          <p:nvPr/>
        </p:nvCxnSpPr>
        <p:spPr>
          <a:xfrm flipH="1" flipV="1">
            <a:off x="7011522" y="5286376"/>
            <a:ext cx="714375" cy="357188"/>
          </a:xfrm>
          <a:prstGeom prst="line">
            <a:avLst/>
          </a:prstGeom>
          <a:ln w="1143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E0249E4-7B02-4CEF-9FF0-D265D8BDF28E}"/>
              </a:ext>
            </a:extLst>
          </p:cNvPr>
          <p:cNvCxnSpPr>
            <a:cxnSpLocks/>
          </p:cNvCxnSpPr>
          <p:nvPr/>
        </p:nvCxnSpPr>
        <p:spPr>
          <a:xfrm flipH="1">
            <a:off x="7239000" y="3571875"/>
            <a:ext cx="571500" cy="285750"/>
          </a:xfrm>
          <a:prstGeom prst="line">
            <a:avLst/>
          </a:prstGeom>
          <a:ln w="1143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BA941138-574B-4124-BE7F-01851E9F436B}"/>
              </a:ext>
            </a:extLst>
          </p:cNvPr>
          <p:cNvCxnSpPr>
            <a:stCxn id="215046" idx="2"/>
          </p:cNvCxnSpPr>
          <p:nvPr/>
        </p:nvCxnSpPr>
        <p:spPr>
          <a:xfrm>
            <a:off x="5807869" y="2551819"/>
            <a:ext cx="2382" cy="591431"/>
          </a:xfrm>
          <a:prstGeom prst="line">
            <a:avLst/>
          </a:prstGeom>
          <a:ln w="1143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Metin kutusu 2">
            <a:extLst>
              <a:ext uri="{FF2B5EF4-FFF2-40B4-BE49-F238E27FC236}">
                <a16:creationId xmlns:a16="http://schemas.microsoft.com/office/drawing/2014/main" id="{AC32200B-CB3B-7E58-B2A6-A7B893736DD8}"/>
              </a:ext>
            </a:extLst>
          </p:cNvPr>
          <p:cNvSpPr txBox="1"/>
          <p:nvPr/>
        </p:nvSpPr>
        <p:spPr>
          <a:xfrm>
            <a:off x="5117875" y="5832543"/>
            <a:ext cx="6096000" cy="523220"/>
          </a:xfrm>
          <a:prstGeom prst="rect">
            <a:avLst/>
          </a:prstGeom>
          <a:noFill/>
        </p:spPr>
        <p:txBody>
          <a:bodyPr wrap="square">
            <a:spAutoFit/>
          </a:bodyPr>
          <a:lstStyle/>
          <a:p>
            <a:r>
              <a:rPr lang="tr-TR" sz="2800" dirty="0"/>
              <a:t>Yan etki profili</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1C2FB77B-D934-1734-FE8D-0DFACCB9A486}"/>
              </a:ext>
            </a:extLst>
          </p:cNvPr>
          <p:cNvSpPr>
            <a:spLocks noGrp="1"/>
          </p:cNvSpPr>
          <p:nvPr>
            <p:ph idx="1"/>
          </p:nvPr>
        </p:nvSpPr>
        <p:spPr/>
        <p:txBody>
          <a:bodyPr/>
          <a:lstStyle/>
          <a:p>
            <a:r>
              <a:rPr lang="tr-TR" sz="4000" dirty="0"/>
              <a:t>Lipid düşürücü tedavide yeni bir çağ başlıyor</a:t>
            </a:r>
          </a:p>
          <a:p>
            <a:r>
              <a:rPr lang="tr-TR" sz="4000" dirty="0"/>
              <a:t>Yeni nesil güçlü tedaviler hedefe ulaşmayı kolaylaştıracak, </a:t>
            </a:r>
            <a:r>
              <a:rPr lang="tr-TR" sz="4000" dirty="0" err="1"/>
              <a:t>inclisiran</a:t>
            </a:r>
            <a:r>
              <a:rPr lang="tr-TR" sz="4000" dirty="0"/>
              <a:t> iyi bir örnek</a:t>
            </a:r>
          </a:p>
          <a:p>
            <a:r>
              <a:rPr lang="tr-TR" sz="4000" dirty="0"/>
              <a:t>Kişiye özgü tedavi planlamak mümkün olacak</a:t>
            </a:r>
          </a:p>
          <a:p>
            <a:r>
              <a:rPr lang="tr-TR" sz="4000" dirty="0"/>
              <a:t>Kılavuz önerilerini gerçek yaşama uygulamakla KV olayları azaltabiliriz</a:t>
            </a:r>
          </a:p>
          <a:p>
            <a:endParaRPr lang="tr-TR" dirty="0"/>
          </a:p>
        </p:txBody>
      </p:sp>
      <p:sp>
        <p:nvSpPr>
          <p:cNvPr id="3" name="Başlık 2">
            <a:extLst>
              <a:ext uri="{FF2B5EF4-FFF2-40B4-BE49-F238E27FC236}">
                <a16:creationId xmlns:a16="http://schemas.microsoft.com/office/drawing/2014/main" id="{3E7614CF-1A4E-1E4E-384E-71EC8EC72F74}"/>
              </a:ext>
            </a:extLst>
          </p:cNvPr>
          <p:cNvSpPr>
            <a:spLocks noGrp="1"/>
          </p:cNvSpPr>
          <p:nvPr>
            <p:ph type="title"/>
          </p:nvPr>
        </p:nvSpPr>
        <p:spPr/>
        <p:txBody>
          <a:bodyPr>
            <a:noAutofit/>
          </a:bodyPr>
          <a:lstStyle/>
          <a:p>
            <a:r>
              <a:rPr lang="tr-TR" b="1" dirty="0"/>
              <a:t>Sonuç:</a:t>
            </a:r>
          </a:p>
        </p:txBody>
      </p:sp>
    </p:spTree>
    <p:extLst>
      <p:ext uri="{BB962C8B-B14F-4D97-AF65-F5344CB8AC3E}">
        <p14:creationId xmlns:p14="http://schemas.microsoft.com/office/powerpoint/2010/main" val="268750051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1810B364-2BDE-38D3-BFAE-2AB728A6BA00}"/>
              </a:ext>
            </a:extLst>
          </p:cNvPr>
          <p:cNvSpPr>
            <a:spLocks noGrp="1"/>
          </p:cNvSpPr>
          <p:nvPr>
            <p:ph idx="1"/>
          </p:nvPr>
        </p:nvSpPr>
        <p:spPr>
          <a:xfrm>
            <a:off x="609600" y="612775"/>
            <a:ext cx="10972800" cy="5994854"/>
          </a:xfrm>
        </p:spPr>
        <p:txBody>
          <a:bodyPr>
            <a:normAutofit lnSpcReduction="10000"/>
          </a:bodyPr>
          <a:lstStyle/>
          <a:p>
            <a:r>
              <a:rPr lang="tr-TR" sz="1600" b="1" dirty="0" err="1"/>
              <a:t>Qeyd</a:t>
            </a:r>
            <a:r>
              <a:rPr lang="tr-TR" sz="1600" b="1" dirty="0"/>
              <a:t>: </a:t>
            </a:r>
            <a:r>
              <a:rPr lang="tr-TR" sz="1600" dirty="0" err="1"/>
              <a:t>İstifadə</a:t>
            </a:r>
            <a:r>
              <a:rPr lang="tr-TR" sz="1600" dirty="0"/>
              <a:t> </a:t>
            </a:r>
            <a:r>
              <a:rPr lang="tr-TR" sz="1600" dirty="0" err="1"/>
              <a:t>etməzdən</a:t>
            </a:r>
            <a:r>
              <a:rPr lang="tr-TR" sz="1600" dirty="0"/>
              <a:t> </a:t>
            </a:r>
            <a:r>
              <a:rPr lang="tr-TR" sz="1600" dirty="0" err="1"/>
              <a:t>öncə</a:t>
            </a:r>
            <a:r>
              <a:rPr lang="tr-TR" sz="1600" dirty="0"/>
              <a:t>, </a:t>
            </a:r>
            <a:r>
              <a:rPr lang="tr-TR" sz="1600" dirty="0" err="1"/>
              <a:t>dərman</a:t>
            </a:r>
            <a:r>
              <a:rPr lang="tr-TR" sz="1600" dirty="0"/>
              <a:t> </a:t>
            </a:r>
            <a:r>
              <a:rPr lang="tr-TR" sz="1600" dirty="0" err="1"/>
              <a:t>vasitəsinin</a:t>
            </a:r>
            <a:r>
              <a:rPr lang="tr-TR" sz="1600" dirty="0"/>
              <a:t> </a:t>
            </a:r>
            <a:r>
              <a:rPr lang="tr-TR" sz="1600" dirty="0" err="1"/>
              <a:t>istifadəsi</a:t>
            </a:r>
            <a:r>
              <a:rPr lang="tr-TR" sz="1600" dirty="0"/>
              <a:t> </a:t>
            </a:r>
            <a:r>
              <a:rPr lang="tr-TR" sz="1600" dirty="0" err="1"/>
              <a:t>üzrə</a:t>
            </a:r>
            <a:r>
              <a:rPr lang="tr-TR" sz="1600" dirty="0"/>
              <a:t> tam </a:t>
            </a:r>
            <a:r>
              <a:rPr lang="tr-TR" sz="1600" dirty="0" err="1"/>
              <a:t>təlimatla</a:t>
            </a:r>
            <a:r>
              <a:rPr lang="tr-TR" sz="1600" dirty="0"/>
              <a:t>* tanış </a:t>
            </a:r>
            <a:r>
              <a:rPr lang="tr-TR" sz="1600" dirty="0" err="1"/>
              <a:t>olmağınız</a:t>
            </a:r>
            <a:r>
              <a:rPr lang="tr-TR" sz="1600" dirty="0"/>
              <a:t> </a:t>
            </a:r>
            <a:r>
              <a:rPr lang="tr-TR" sz="1600" dirty="0" err="1"/>
              <a:t>məsləhət</a:t>
            </a:r>
            <a:r>
              <a:rPr lang="tr-TR" sz="1600" dirty="0"/>
              <a:t> görülür. </a:t>
            </a:r>
          </a:p>
          <a:p>
            <a:r>
              <a:rPr lang="tr-TR" sz="1600" b="1" dirty="0" err="1"/>
              <a:t>Buraxılış</a:t>
            </a:r>
            <a:r>
              <a:rPr lang="tr-TR" sz="1600" b="1" dirty="0"/>
              <a:t> forması: </a:t>
            </a:r>
          </a:p>
          <a:p>
            <a:r>
              <a:rPr lang="tr-TR" sz="1600" dirty="0"/>
              <a:t>1 </a:t>
            </a:r>
            <a:r>
              <a:rPr lang="tr-TR" sz="1600" dirty="0" err="1"/>
              <a:t>əvvəlcədən</a:t>
            </a:r>
            <a:r>
              <a:rPr lang="tr-TR" sz="1600" dirty="0"/>
              <a:t> doldurulmuş </a:t>
            </a:r>
            <a:r>
              <a:rPr lang="tr-TR" sz="1600" dirty="0" err="1"/>
              <a:t>şprisdə</a:t>
            </a:r>
            <a:r>
              <a:rPr lang="tr-TR" sz="1600" dirty="0"/>
              <a:t> 300 </a:t>
            </a:r>
            <a:r>
              <a:rPr lang="tr-TR" sz="1600" dirty="0" err="1"/>
              <a:t>mq</a:t>
            </a:r>
            <a:r>
              <a:rPr lang="tr-TR" sz="1600" dirty="0"/>
              <a:t> </a:t>
            </a:r>
            <a:r>
              <a:rPr lang="tr-TR" sz="1600" dirty="0" err="1"/>
              <a:t>inklisiran</a:t>
            </a:r>
            <a:r>
              <a:rPr lang="tr-TR" sz="1600" dirty="0"/>
              <a:t> </a:t>
            </a:r>
            <a:r>
              <a:rPr lang="tr-TR" sz="1600" dirty="0" err="1"/>
              <a:t>natrium</a:t>
            </a:r>
            <a:r>
              <a:rPr lang="tr-TR" sz="1600" dirty="0"/>
              <a:t> (284 </a:t>
            </a:r>
            <a:r>
              <a:rPr lang="tr-TR" sz="1600" dirty="0" err="1"/>
              <a:t>mq</a:t>
            </a:r>
            <a:r>
              <a:rPr lang="tr-TR" sz="1600" dirty="0"/>
              <a:t> </a:t>
            </a:r>
            <a:r>
              <a:rPr lang="tr-TR" sz="1600" dirty="0" err="1"/>
              <a:t>inklisirana</a:t>
            </a:r>
            <a:r>
              <a:rPr lang="tr-TR" sz="1600" dirty="0"/>
              <a:t> </a:t>
            </a:r>
            <a:r>
              <a:rPr lang="tr-TR" sz="1600" dirty="0" err="1"/>
              <a:t>ekvivalent</a:t>
            </a:r>
            <a:r>
              <a:rPr lang="tr-TR" sz="1600" dirty="0"/>
              <a:t>) vardır.</a:t>
            </a:r>
          </a:p>
          <a:p>
            <a:r>
              <a:rPr lang="tr-TR" sz="1600" dirty="0"/>
              <a:t>1 ml </a:t>
            </a:r>
            <a:r>
              <a:rPr lang="tr-TR" sz="1600" dirty="0" err="1"/>
              <a:t>məhlulun</a:t>
            </a:r>
            <a:r>
              <a:rPr lang="tr-TR" sz="1600" dirty="0"/>
              <a:t> </a:t>
            </a:r>
            <a:r>
              <a:rPr lang="tr-TR" sz="1600" dirty="0" err="1"/>
              <a:t>tərkibində</a:t>
            </a:r>
            <a:r>
              <a:rPr lang="tr-TR" sz="1600" dirty="0"/>
              <a:t> 189 </a:t>
            </a:r>
            <a:r>
              <a:rPr lang="tr-TR" sz="1600" dirty="0" err="1"/>
              <a:t>mq</a:t>
            </a:r>
            <a:r>
              <a:rPr lang="tr-TR" sz="1600" dirty="0"/>
              <a:t> </a:t>
            </a:r>
            <a:r>
              <a:rPr lang="tr-TR" sz="1600" dirty="0" err="1"/>
              <a:t>inklisiran</a:t>
            </a:r>
            <a:r>
              <a:rPr lang="tr-TR" sz="1600" dirty="0"/>
              <a:t> vardır. 1,5 ml </a:t>
            </a:r>
            <a:r>
              <a:rPr lang="tr-TR" sz="1600" dirty="0" err="1"/>
              <a:t>dərman</a:t>
            </a:r>
            <a:r>
              <a:rPr lang="tr-TR" sz="1600" dirty="0"/>
              <a:t> </a:t>
            </a:r>
            <a:r>
              <a:rPr lang="tr-TR" sz="1600" dirty="0" err="1"/>
              <a:t>maddəsi</a:t>
            </a:r>
            <a:r>
              <a:rPr lang="tr-TR" sz="1600" dirty="0"/>
              <a:t>, </a:t>
            </a:r>
            <a:r>
              <a:rPr lang="tr-TR" sz="1600" dirty="0" err="1"/>
              <a:t>şəffaf</a:t>
            </a:r>
            <a:r>
              <a:rPr lang="tr-TR" sz="1600" dirty="0"/>
              <a:t> </a:t>
            </a:r>
            <a:r>
              <a:rPr lang="tr-TR" sz="1600" dirty="0" err="1"/>
              <a:t>şüşə</a:t>
            </a:r>
            <a:r>
              <a:rPr lang="tr-TR" sz="1600" dirty="0"/>
              <a:t> </a:t>
            </a:r>
            <a:r>
              <a:rPr lang="tr-TR" sz="1600" dirty="0" err="1"/>
              <a:t>silindrə</a:t>
            </a:r>
            <a:r>
              <a:rPr lang="tr-TR" sz="1600" dirty="0"/>
              <a:t> </a:t>
            </a:r>
            <a:r>
              <a:rPr lang="tr-TR" sz="1600" dirty="0" err="1"/>
              <a:t>əvvəlcədən</a:t>
            </a:r>
            <a:r>
              <a:rPr lang="tr-TR" sz="1600" dirty="0"/>
              <a:t> doldurulur. </a:t>
            </a:r>
            <a:r>
              <a:rPr lang="tr-TR" sz="1600" dirty="0" err="1"/>
              <a:t>Əvvəlcədən</a:t>
            </a:r>
            <a:r>
              <a:rPr lang="tr-TR" sz="1600" dirty="0"/>
              <a:t> doldurulmuş 1 </a:t>
            </a:r>
            <a:r>
              <a:rPr lang="tr-TR" sz="1600" dirty="0" err="1"/>
              <a:t>şpris</a:t>
            </a:r>
            <a:r>
              <a:rPr lang="tr-TR" sz="1600" dirty="0"/>
              <a:t>, kontur yuvalı </a:t>
            </a:r>
            <a:r>
              <a:rPr lang="tr-TR" sz="1600" dirty="0" err="1"/>
              <a:t>qablaşdırmada</a:t>
            </a:r>
            <a:r>
              <a:rPr lang="tr-TR" sz="1600" dirty="0"/>
              <a:t>. 1 kontur yuvalı </a:t>
            </a:r>
            <a:r>
              <a:rPr lang="tr-TR" sz="1600" dirty="0" err="1"/>
              <a:t>qablaşdırma</a:t>
            </a:r>
            <a:r>
              <a:rPr lang="tr-TR" sz="1600" dirty="0"/>
              <a:t>, içlik </a:t>
            </a:r>
            <a:r>
              <a:rPr lang="tr-TR" sz="1600" dirty="0" err="1"/>
              <a:t>vərəqə</a:t>
            </a:r>
            <a:r>
              <a:rPr lang="tr-TR" sz="1600" dirty="0"/>
              <a:t> </a:t>
            </a:r>
            <a:r>
              <a:rPr lang="tr-TR" sz="1600" dirty="0" err="1"/>
              <a:t>ilə</a:t>
            </a:r>
            <a:r>
              <a:rPr lang="tr-TR" sz="1600" dirty="0"/>
              <a:t> </a:t>
            </a:r>
            <a:r>
              <a:rPr lang="tr-TR" sz="1600" dirty="0" err="1"/>
              <a:t>birlikdə</a:t>
            </a:r>
            <a:r>
              <a:rPr lang="tr-TR" sz="1600" dirty="0"/>
              <a:t> karton </a:t>
            </a:r>
            <a:r>
              <a:rPr lang="tr-TR" sz="1600" dirty="0" err="1"/>
              <a:t>qutuya</a:t>
            </a:r>
            <a:r>
              <a:rPr lang="tr-TR" sz="1600" dirty="0"/>
              <a:t> </a:t>
            </a:r>
            <a:r>
              <a:rPr lang="tr-TR" sz="1600" dirty="0" err="1"/>
              <a:t>qablaşdırılır</a:t>
            </a:r>
            <a:r>
              <a:rPr lang="tr-TR" sz="1600" dirty="0"/>
              <a:t>.</a:t>
            </a:r>
          </a:p>
          <a:p>
            <a:r>
              <a:rPr lang="tr-TR" sz="1600" b="1" dirty="0" err="1"/>
              <a:t>İstifadəsinə</a:t>
            </a:r>
            <a:r>
              <a:rPr lang="tr-TR" sz="1600" b="1" dirty="0"/>
              <a:t> </a:t>
            </a:r>
            <a:r>
              <a:rPr lang="tr-TR" sz="1600" b="1" dirty="0" err="1"/>
              <a:t>göstərişlər</a:t>
            </a:r>
            <a:r>
              <a:rPr lang="tr-TR" sz="1600" dirty="0"/>
              <a:t>: Birincili </a:t>
            </a:r>
            <a:r>
              <a:rPr lang="tr-TR" sz="1600" dirty="0" err="1"/>
              <a:t>hiperxolesterinemiya</a:t>
            </a:r>
            <a:r>
              <a:rPr lang="tr-TR" sz="1600" dirty="0"/>
              <a:t> (irsi </a:t>
            </a:r>
            <a:r>
              <a:rPr lang="tr-TR" sz="1600" dirty="0" err="1"/>
              <a:t>heteroziqot</a:t>
            </a:r>
            <a:r>
              <a:rPr lang="tr-TR" sz="1600" dirty="0"/>
              <a:t> </a:t>
            </a:r>
            <a:r>
              <a:rPr lang="tr-TR" sz="1600" dirty="0" err="1"/>
              <a:t>və</a:t>
            </a:r>
            <a:r>
              <a:rPr lang="tr-TR" sz="1600" dirty="0"/>
              <a:t> ya </a:t>
            </a:r>
            <a:r>
              <a:rPr lang="tr-TR" sz="1600" dirty="0" err="1"/>
              <a:t>qeyri</a:t>
            </a:r>
            <a:r>
              <a:rPr lang="tr-TR" sz="1600" dirty="0"/>
              <a:t> – irsi) </a:t>
            </a:r>
            <a:r>
              <a:rPr lang="tr-TR" sz="1600" dirty="0" err="1"/>
              <a:t>və</a:t>
            </a:r>
            <a:r>
              <a:rPr lang="tr-TR" sz="1600" dirty="0"/>
              <a:t> ya </a:t>
            </a:r>
            <a:r>
              <a:rPr lang="tr-TR" sz="1600" dirty="0" err="1"/>
              <a:t>qarışıq</a:t>
            </a:r>
            <a:r>
              <a:rPr lang="tr-TR" sz="1600" dirty="0"/>
              <a:t> </a:t>
            </a:r>
            <a:r>
              <a:rPr lang="tr-TR" sz="1600" dirty="0" err="1"/>
              <a:t>dislipidemiya</a:t>
            </a:r>
            <a:r>
              <a:rPr lang="tr-TR" sz="1600" dirty="0"/>
              <a:t>: </a:t>
            </a:r>
            <a:r>
              <a:rPr lang="tr-TR" sz="1600" dirty="0" err="1"/>
              <a:t>statinlərlə</a:t>
            </a:r>
            <a:r>
              <a:rPr lang="tr-TR" sz="1600" dirty="0"/>
              <a:t> </a:t>
            </a:r>
            <a:r>
              <a:rPr lang="tr-TR" sz="1600" dirty="0" err="1"/>
              <a:t>və</a:t>
            </a:r>
            <a:r>
              <a:rPr lang="tr-TR" sz="1600" dirty="0"/>
              <a:t> ya </a:t>
            </a:r>
            <a:r>
              <a:rPr lang="tr-TR" sz="1600" dirty="0" err="1"/>
              <a:t>statinlə</a:t>
            </a:r>
            <a:r>
              <a:rPr lang="tr-TR" sz="1600" dirty="0"/>
              <a:t> </a:t>
            </a:r>
            <a:r>
              <a:rPr lang="tr-TR" sz="1600" dirty="0" err="1"/>
              <a:t>yanaşı</a:t>
            </a:r>
            <a:r>
              <a:rPr lang="tr-TR" sz="1600" dirty="0"/>
              <a:t> onun maksimal </a:t>
            </a:r>
            <a:r>
              <a:rPr lang="tr-TR" sz="1600" dirty="0" err="1"/>
              <a:t>dozasında</a:t>
            </a:r>
            <a:r>
              <a:rPr lang="tr-TR" sz="1600" dirty="0"/>
              <a:t> ASLP-</a:t>
            </a:r>
            <a:r>
              <a:rPr lang="tr-TR" sz="1600" dirty="0" err="1"/>
              <a:t>xolesterin</a:t>
            </a:r>
            <a:r>
              <a:rPr lang="tr-TR" sz="1600" dirty="0"/>
              <a:t> (LDL </a:t>
            </a:r>
            <a:r>
              <a:rPr lang="tr-TR" sz="1600" dirty="0" err="1"/>
              <a:t>xolesterin</a:t>
            </a:r>
            <a:r>
              <a:rPr lang="tr-TR" sz="1600" dirty="0"/>
              <a:t>) </a:t>
            </a:r>
            <a:r>
              <a:rPr lang="tr-TR" sz="1600" dirty="0" err="1"/>
              <a:t>hədəflərinə</a:t>
            </a:r>
            <a:r>
              <a:rPr lang="tr-TR" sz="1600" dirty="0"/>
              <a:t> çata </a:t>
            </a:r>
            <a:r>
              <a:rPr lang="tr-TR" sz="1600" dirty="0" err="1"/>
              <a:t>bilməyən</a:t>
            </a:r>
            <a:r>
              <a:rPr lang="tr-TR" sz="1600" dirty="0"/>
              <a:t> </a:t>
            </a:r>
            <a:r>
              <a:rPr lang="tr-TR" sz="1600" dirty="0" err="1"/>
              <a:t>xəstələrdə</a:t>
            </a:r>
            <a:r>
              <a:rPr lang="tr-TR" sz="1600" dirty="0"/>
              <a:t> lipid </a:t>
            </a:r>
            <a:r>
              <a:rPr lang="tr-TR" sz="1600" dirty="0" err="1"/>
              <a:t>səviyyəsini</a:t>
            </a:r>
            <a:r>
              <a:rPr lang="tr-TR" sz="1600" dirty="0"/>
              <a:t> </a:t>
            </a:r>
            <a:r>
              <a:rPr lang="tr-TR" sz="1600" dirty="0" err="1"/>
              <a:t>azaldan</a:t>
            </a:r>
            <a:r>
              <a:rPr lang="tr-TR" sz="1600" dirty="0"/>
              <a:t> </a:t>
            </a:r>
            <a:r>
              <a:rPr lang="tr-TR" sz="1600" dirty="0" err="1"/>
              <a:t>digər</a:t>
            </a:r>
            <a:r>
              <a:rPr lang="tr-TR" sz="1600" dirty="0"/>
              <a:t> </a:t>
            </a:r>
            <a:r>
              <a:rPr lang="tr-TR" sz="1600" dirty="0" err="1"/>
              <a:t>müalicələrlə</a:t>
            </a:r>
            <a:r>
              <a:rPr lang="tr-TR" sz="1600" dirty="0"/>
              <a:t> </a:t>
            </a:r>
            <a:r>
              <a:rPr lang="tr-TR" sz="1600" dirty="0" err="1"/>
              <a:t>birlikdə</a:t>
            </a:r>
            <a:r>
              <a:rPr lang="tr-TR" sz="1600" dirty="0"/>
              <a:t>; </a:t>
            </a:r>
            <a:r>
              <a:rPr lang="tr-TR" sz="1600" dirty="0" err="1"/>
              <a:t>və</a:t>
            </a:r>
            <a:r>
              <a:rPr lang="tr-TR" sz="1600" dirty="0"/>
              <a:t> ya </a:t>
            </a:r>
            <a:r>
              <a:rPr lang="tr-TR" sz="1600" dirty="0" err="1"/>
              <a:t>statinlərə</a:t>
            </a:r>
            <a:r>
              <a:rPr lang="tr-TR" sz="1600" dirty="0"/>
              <a:t> </a:t>
            </a:r>
            <a:r>
              <a:rPr lang="tr-TR" sz="1600" dirty="0" err="1"/>
              <a:t>qarşı</a:t>
            </a:r>
            <a:r>
              <a:rPr lang="tr-TR" sz="1600" dirty="0"/>
              <a:t> </a:t>
            </a:r>
            <a:r>
              <a:rPr lang="tr-TR" sz="1600" dirty="0" err="1"/>
              <a:t>dözümsüz</a:t>
            </a:r>
            <a:r>
              <a:rPr lang="tr-TR" sz="1600" dirty="0"/>
              <a:t> olan </a:t>
            </a:r>
            <a:r>
              <a:rPr lang="tr-TR" sz="1600" dirty="0" err="1"/>
              <a:t>və</a:t>
            </a:r>
            <a:r>
              <a:rPr lang="tr-TR" sz="1600" dirty="0"/>
              <a:t> ya </a:t>
            </a:r>
            <a:r>
              <a:rPr lang="tr-TR" sz="1600" dirty="0" err="1"/>
              <a:t>statin</a:t>
            </a:r>
            <a:r>
              <a:rPr lang="tr-TR" sz="1600" dirty="0"/>
              <a:t> </a:t>
            </a:r>
            <a:r>
              <a:rPr lang="tr-TR" sz="1600" dirty="0" err="1"/>
              <a:t>istifadəsi</a:t>
            </a:r>
            <a:r>
              <a:rPr lang="tr-TR" sz="1600" dirty="0"/>
              <a:t> </a:t>
            </a:r>
            <a:r>
              <a:rPr lang="tr-TR" sz="1600" dirty="0" err="1"/>
              <a:t>əks</a:t>
            </a:r>
            <a:r>
              <a:rPr lang="tr-TR" sz="1600" dirty="0"/>
              <a:t> </a:t>
            </a:r>
            <a:r>
              <a:rPr lang="tr-TR" sz="1600" dirty="0" err="1"/>
              <a:t>göstəriş</a:t>
            </a:r>
            <a:r>
              <a:rPr lang="tr-TR" sz="1600" dirty="0"/>
              <a:t> olan </a:t>
            </a:r>
            <a:r>
              <a:rPr lang="tr-TR" sz="1600" dirty="0" err="1"/>
              <a:t>xəstələrdə</a:t>
            </a:r>
            <a:r>
              <a:rPr lang="tr-TR" sz="1600" dirty="0"/>
              <a:t> </a:t>
            </a:r>
            <a:r>
              <a:rPr lang="tr-TR" sz="1600" dirty="0" err="1"/>
              <a:t>monoterapiya</a:t>
            </a:r>
            <a:r>
              <a:rPr lang="tr-TR" sz="1600" dirty="0"/>
              <a:t> </a:t>
            </a:r>
            <a:r>
              <a:rPr lang="tr-TR" sz="1600" dirty="0" err="1"/>
              <a:t>şəklində</a:t>
            </a:r>
            <a:r>
              <a:rPr lang="tr-TR" sz="1600" dirty="0"/>
              <a:t> </a:t>
            </a:r>
            <a:r>
              <a:rPr lang="tr-TR" sz="1600" dirty="0" err="1"/>
              <a:t>və</a:t>
            </a:r>
            <a:r>
              <a:rPr lang="tr-TR" sz="1600" dirty="0"/>
              <a:t> ya lipid </a:t>
            </a:r>
            <a:r>
              <a:rPr lang="tr-TR" sz="1600" dirty="0" err="1"/>
              <a:t>səviyyəsini</a:t>
            </a:r>
            <a:r>
              <a:rPr lang="tr-TR" sz="1600" dirty="0"/>
              <a:t> </a:t>
            </a:r>
            <a:r>
              <a:rPr lang="tr-TR" sz="1600" dirty="0" err="1"/>
              <a:t>azaldan</a:t>
            </a:r>
            <a:r>
              <a:rPr lang="tr-TR" sz="1600" dirty="0"/>
              <a:t> </a:t>
            </a:r>
            <a:r>
              <a:rPr lang="tr-TR" sz="1600" dirty="0" err="1"/>
              <a:t>digər</a:t>
            </a:r>
            <a:r>
              <a:rPr lang="tr-TR" sz="1600" dirty="0"/>
              <a:t> </a:t>
            </a:r>
            <a:r>
              <a:rPr lang="tr-TR" sz="1600" dirty="0" err="1"/>
              <a:t>dərman</a:t>
            </a:r>
            <a:r>
              <a:rPr lang="tr-TR" sz="1600" dirty="0"/>
              <a:t> </a:t>
            </a:r>
            <a:r>
              <a:rPr lang="tr-TR" sz="1600" dirty="0" err="1"/>
              <a:t>vasitələri</a:t>
            </a:r>
            <a:r>
              <a:rPr lang="tr-TR" sz="1600" dirty="0"/>
              <a:t> </a:t>
            </a:r>
            <a:r>
              <a:rPr lang="tr-TR" sz="1600" dirty="0" err="1"/>
              <a:t>ilə</a:t>
            </a:r>
            <a:r>
              <a:rPr lang="tr-TR" sz="1600" dirty="0"/>
              <a:t> </a:t>
            </a:r>
            <a:r>
              <a:rPr lang="tr-TR" sz="1600" dirty="0" err="1"/>
              <a:t>birlikdə</a:t>
            </a:r>
            <a:r>
              <a:rPr lang="tr-TR" sz="1600" dirty="0"/>
              <a:t>. </a:t>
            </a:r>
          </a:p>
          <a:p>
            <a:r>
              <a:rPr lang="tr-TR" sz="1600" b="1" dirty="0" err="1"/>
              <a:t>Əks-göstərişlər</a:t>
            </a:r>
            <a:r>
              <a:rPr lang="tr-TR" sz="1600" b="1" dirty="0"/>
              <a:t>: </a:t>
            </a:r>
            <a:r>
              <a:rPr lang="tr-TR" sz="1600" dirty="0" err="1"/>
              <a:t>Təsiredici</a:t>
            </a:r>
            <a:r>
              <a:rPr lang="tr-TR" sz="1600" dirty="0"/>
              <a:t> </a:t>
            </a:r>
            <a:r>
              <a:rPr lang="tr-TR" sz="1600" dirty="0" err="1"/>
              <a:t>maddəyə</a:t>
            </a:r>
            <a:r>
              <a:rPr lang="tr-TR" sz="1600" dirty="0"/>
              <a:t> </a:t>
            </a:r>
            <a:r>
              <a:rPr lang="tr-TR" sz="1600" dirty="0" err="1"/>
              <a:t>və</a:t>
            </a:r>
            <a:r>
              <a:rPr lang="tr-TR" sz="1600" dirty="0"/>
              <a:t> ya </a:t>
            </a:r>
            <a:r>
              <a:rPr lang="tr-TR" sz="1600" dirty="0" err="1"/>
              <a:t>köməkçi</a:t>
            </a:r>
            <a:r>
              <a:rPr lang="tr-TR" sz="1600" dirty="0"/>
              <a:t> </a:t>
            </a:r>
            <a:r>
              <a:rPr lang="tr-TR" sz="1600" dirty="0" err="1"/>
              <a:t>maddələrdən</a:t>
            </a:r>
            <a:r>
              <a:rPr lang="tr-TR" sz="1600" dirty="0"/>
              <a:t> </a:t>
            </a:r>
            <a:r>
              <a:rPr lang="tr-TR" sz="1600" dirty="0" err="1"/>
              <a:t>hər</a:t>
            </a:r>
            <a:r>
              <a:rPr lang="tr-TR" sz="1600" dirty="0"/>
              <a:t> hansı </a:t>
            </a:r>
            <a:r>
              <a:rPr lang="tr-TR" sz="1600" dirty="0" err="1"/>
              <a:t>birinə</a:t>
            </a:r>
            <a:r>
              <a:rPr lang="tr-TR" sz="1600" dirty="0"/>
              <a:t> </a:t>
            </a:r>
            <a:r>
              <a:rPr lang="tr-TR" sz="1600" dirty="0" err="1"/>
              <a:t>qarşı</a:t>
            </a:r>
            <a:r>
              <a:rPr lang="tr-TR" sz="1600" dirty="0"/>
              <a:t> </a:t>
            </a:r>
            <a:r>
              <a:rPr lang="tr-TR" sz="1600" dirty="0" err="1"/>
              <a:t>yüksək</a:t>
            </a:r>
            <a:r>
              <a:rPr lang="tr-TR" sz="1600" dirty="0"/>
              <a:t> </a:t>
            </a:r>
            <a:r>
              <a:rPr lang="tr-TR" sz="1600" dirty="0" err="1"/>
              <a:t>həssaslıq</a:t>
            </a:r>
            <a:r>
              <a:rPr lang="tr-TR" sz="1600" dirty="0"/>
              <a:t>.</a:t>
            </a:r>
          </a:p>
          <a:p>
            <a:r>
              <a:rPr lang="tr-TR" sz="1600" b="1" dirty="0" err="1"/>
              <a:t>Xüsusi</a:t>
            </a:r>
            <a:r>
              <a:rPr lang="tr-TR" sz="1600" b="1" dirty="0"/>
              <a:t> </a:t>
            </a:r>
            <a:r>
              <a:rPr lang="tr-TR" sz="1600" b="1" dirty="0" err="1"/>
              <a:t>göstərişlər</a:t>
            </a:r>
            <a:r>
              <a:rPr lang="tr-TR" sz="1600" b="1" dirty="0"/>
              <a:t> </a:t>
            </a:r>
            <a:r>
              <a:rPr lang="tr-TR" sz="1600" b="1" dirty="0" err="1"/>
              <a:t>və</a:t>
            </a:r>
            <a:r>
              <a:rPr lang="tr-TR" sz="1600" b="1" dirty="0"/>
              <a:t> </a:t>
            </a:r>
            <a:r>
              <a:rPr lang="tr-TR" sz="1600" b="1" dirty="0" err="1"/>
              <a:t>ehtiyat</a:t>
            </a:r>
            <a:r>
              <a:rPr lang="tr-TR" sz="1600" b="1" dirty="0"/>
              <a:t> </a:t>
            </a:r>
            <a:r>
              <a:rPr lang="tr-TR" sz="1600" b="1" dirty="0" err="1"/>
              <a:t>tədbirləri</a:t>
            </a:r>
            <a:r>
              <a:rPr lang="tr-TR" sz="1600" b="1" dirty="0"/>
              <a:t>: </a:t>
            </a:r>
            <a:br>
              <a:rPr lang="tr-TR" sz="1600" b="1" dirty="0"/>
            </a:br>
            <a:r>
              <a:rPr lang="tr-TR" sz="1600" dirty="0" err="1"/>
              <a:t>Hemodializin</a:t>
            </a:r>
            <a:r>
              <a:rPr lang="tr-TR" sz="1600" dirty="0"/>
              <a:t> </a:t>
            </a:r>
            <a:r>
              <a:rPr lang="tr-TR" sz="1600" dirty="0" err="1"/>
              <a:t>inklisiran</a:t>
            </a:r>
            <a:r>
              <a:rPr lang="tr-TR" sz="1600" dirty="0"/>
              <a:t> </a:t>
            </a:r>
            <a:r>
              <a:rPr lang="tr-TR" sz="1600" dirty="0" err="1"/>
              <a:t>farmakokinetikasına</a:t>
            </a:r>
            <a:r>
              <a:rPr lang="tr-TR" sz="1600" dirty="0"/>
              <a:t> </a:t>
            </a:r>
            <a:r>
              <a:rPr lang="tr-TR" sz="1600" dirty="0" err="1"/>
              <a:t>təsiri</a:t>
            </a:r>
            <a:r>
              <a:rPr lang="tr-TR" sz="1600" dirty="0"/>
              <a:t> </a:t>
            </a:r>
            <a:r>
              <a:rPr lang="tr-TR" sz="1600" dirty="0" err="1"/>
              <a:t>öyrənilməyib</a:t>
            </a:r>
            <a:r>
              <a:rPr lang="tr-TR" sz="1600" dirty="0"/>
              <a:t>. </a:t>
            </a:r>
            <a:r>
              <a:rPr lang="tr-TR" sz="1600" dirty="0" err="1"/>
              <a:t>İnklisiranın</a:t>
            </a:r>
            <a:r>
              <a:rPr lang="tr-TR" sz="1600" dirty="0"/>
              <a:t> </a:t>
            </a:r>
            <a:r>
              <a:rPr lang="tr-TR" sz="1600" dirty="0" err="1"/>
              <a:t>böyrəklər</a:t>
            </a:r>
            <a:r>
              <a:rPr lang="tr-TR" sz="1600" dirty="0"/>
              <a:t> </a:t>
            </a:r>
            <a:r>
              <a:rPr lang="tr-TR" sz="1600" dirty="0" err="1"/>
              <a:t>vasitəsilə</a:t>
            </a:r>
            <a:r>
              <a:rPr lang="tr-TR" sz="1600" dirty="0"/>
              <a:t> </a:t>
            </a:r>
            <a:r>
              <a:rPr lang="tr-TR" sz="1600" dirty="0" err="1"/>
              <a:t>xaric</a:t>
            </a:r>
            <a:r>
              <a:rPr lang="tr-TR" sz="1600" dirty="0"/>
              <a:t> olunduğunu </a:t>
            </a:r>
            <a:r>
              <a:rPr lang="tr-TR" sz="1600" dirty="0" err="1"/>
              <a:t>nəzərə</a:t>
            </a:r>
            <a:r>
              <a:rPr lang="tr-TR" sz="1600" dirty="0"/>
              <a:t> </a:t>
            </a:r>
            <a:r>
              <a:rPr lang="tr-TR" sz="1600" dirty="0" err="1"/>
              <a:t>alaraq</a:t>
            </a:r>
            <a:r>
              <a:rPr lang="tr-TR" sz="1600" dirty="0"/>
              <a:t> </a:t>
            </a:r>
            <a:r>
              <a:rPr lang="tr-TR" sz="1600" dirty="0" err="1"/>
              <a:t>inklisiran</a:t>
            </a:r>
            <a:r>
              <a:rPr lang="tr-TR" sz="1600" dirty="0"/>
              <a:t> </a:t>
            </a:r>
            <a:r>
              <a:rPr lang="tr-TR" sz="1600" dirty="0" err="1"/>
              <a:t>inyeksiyasından</a:t>
            </a:r>
            <a:r>
              <a:rPr lang="tr-TR" sz="1600" dirty="0"/>
              <a:t> sonra </a:t>
            </a:r>
            <a:r>
              <a:rPr lang="tr-TR" sz="1600" dirty="0" err="1"/>
              <a:t>ən</a:t>
            </a:r>
            <a:r>
              <a:rPr lang="tr-TR" sz="1600" dirty="0"/>
              <a:t> azı 72 saat </a:t>
            </a:r>
            <a:r>
              <a:rPr lang="tr-TR" sz="1600" dirty="0" err="1"/>
              <a:t>ərzində</a:t>
            </a:r>
            <a:r>
              <a:rPr lang="tr-TR" sz="1600" dirty="0"/>
              <a:t> </a:t>
            </a:r>
            <a:r>
              <a:rPr lang="tr-TR" sz="1600" dirty="0" err="1"/>
              <a:t>hemodializ</a:t>
            </a:r>
            <a:r>
              <a:rPr lang="tr-TR" sz="1600" dirty="0"/>
              <a:t> aparılmamalıdır. </a:t>
            </a:r>
            <a:r>
              <a:rPr lang="tr-TR" sz="1600" dirty="0" err="1"/>
              <a:t>Natrium</a:t>
            </a:r>
            <a:r>
              <a:rPr lang="tr-TR" sz="1600" dirty="0"/>
              <a:t> </a:t>
            </a:r>
            <a:r>
              <a:rPr lang="tr-TR" sz="1600" dirty="0" err="1"/>
              <a:t>tərkibi</a:t>
            </a:r>
            <a:r>
              <a:rPr lang="tr-TR" sz="1600" dirty="0"/>
              <a:t>. </a:t>
            </a:r>
            <a:r>
              <a:rPr lang="tr-TR" sz="1600" dirty="0" err="1"/>
              <a:t>Dərman</a:t>
            </a:r>
            <a:r>
              <a:rPr lang="tr-TR" sz="1600" dirty="0"/>
              <a:t> </a:t>
            </a:r>
            <a:r>
              <a:rPr lang="tr-TR" sz="1600" dirty="0" err="1"/>
              <a:t>vasitəsinin</a:t>
            </a:r>
            <a:r>
              <a:rPr lang="tr-TR" sz="1600" dirty="0"/>
              <a:t> </a:t>
            </a:r>
            <a:r>
              <a:rPr lang="tr-TR" sz="1600" dirty="0" err="1"/>
              <a:t>hər</a:t>
            </a:r>
            <a:r>
              <a:rPr lang="tr-TR" sz="1600" dirty="0"/>
              <a:t> </a:t>
            </a:r>
            <a:r>
              <a:rPr lang="tr-TR" sz="1600" dirty="0" err="1"/>
              <a:t>dozasına</a:t>
            </a:r>
            <a:r>
              <a:rPr lang="tr-TR" sz="1600" dirty="0"/>
              <a:t> 1 </a:t>
            </a:r>
            <a:r>
              <a:rPr lang="tr-TR" sz="1600" dirty="0" err="1"/>
              <a:t>mmoldan</a:t>
            </a:r>
            <a:r>
              <a:rPr lang="tr-TR" sz="1600" dirty="0"/>
              <a:t> az (23 </a:t>
            </a:r>
            <a:r>
              <a:rPr lang="tr-TR" sz="1600" dirty="0" err="1"/>
              <a:t>mq</a:t>
            </a:r>
            <a:r>
              <a:rPr lang="tr-TR" sz="1600" dirty="0"/>
              <a:t>) </a:t>
            </a:r>
            <a:r>
              <a:rPr lang="tr-TR" sz="1600" dirty="0" err="1"/>
              <a:t>natrium</a:t>
            </a:r>
            <a:r>
              <a:rPr lang="tr-TR" sz="1600" dirty="0"/>
              <a:t> </a:t>
            </a:r>
            <a:r>
              <a:rPr lang="tr-TR" sz="1600" dirty="0" err="1"/>
              <a:t>daxildir</a:t>
            </a:r>
            <a:r>
              <a:rPr lang="tr-TR" sz="1600" dirty="0"/>
              <a:t>, bu </a:t>
            </a:r>
            <a:r>
              <a:rPr lang="tr-TR" sz="1600" dirty="0" err="1"/>
              <a:t>isə</a:t>
            </a:r>
            <a:r>
              <a:rPr lang="tr-TR" sz="1600" dirty="0"/>
              <a:t> </a:t>
            </a:r>
            <a:r>
              <a:rPr lang="tr-TR" sz="1600" dirty="0" err="1"/>
              <a:t>dərman</a:t>
            </a:r>
            <a:r>
              <a:rPr lang="tr-TR" sz="1600" dirty="0"/>
              <a:t> </a:t>
            </a:r>
            <a:r>
              <a:rPr lang="tr-TR" sz="1600" dirty="0" err="1"/>
              <a:t>vasitəsinin</a:t>
            </a:r>
            <a:r>
              <a:rPr lang="tr-TR" sz="1600" dirty="0"/>
              <a:t>, </a:t>
            </a:r>
            <a:r>
              <a:rPr lang="tr-TR" sz="1600" dirty="0" err="1"/>
              <a:t>əsasən</a:t>
            </a:r>
            <a:r>
              <a:rPr lang="tr-TR" sz="1600" dirty="0"/>
              <a:t> “</a:t>
            </a:r>
            <a:r>
              <a:rPr lang="tr-TR" sz="1600" dirty="0" err="1"/>
              <a:t>natriumsuz</a:t>
            </a:r>
            <a:r>
              <a:rPr lang="tr-TR" sz="1600" dirty="0"/>
              <a:t>” olması </a:t>
            </a:r>
            <a:r>
              <a:rPr lang="tr-TR" sz="1600" dirty="0" err="1"/>
              <a:t>deməkdir</a:t>
            </a:r>
            <a:r>
              <a:rPr lang="tr-TR" sz="1600" dirty="0"/>
              <a:t>. </a:t>
            </a:r>
          </a:p>
          <a:p>
            <a:r>
              <a:rPr lang="tr-TR" sz="1600" b="1" dirty="0" err="1"/>
              <a:t>Qarşılıqlı</a:t>
            </a:r>
            <a:r>
              <a:rPr lang="tr-TR" sz="1600" b="1" dirty="0"/>
              <a:t> </a:t>
            </a:r>
            <a:r>
              <a:rPr lang="tr-TR" sz="1600" b="1" dirty="0" err="1"/>
              <a:t>təsirləri</a:t>
            </a:r>
            <a:r>
              <a:rPr lang="tr-TR" sz="1600" dirty="0"/>
              <a:t>: </a:t>
            </a:r>
            <a:r>
              <a:rPr lang="tr-TR" sz="1600" dirty="0" err="1"/>
              <a:t>İnklisiran</a:t>
            </a:r>
            <a:r>
              <a:rPr lang="tr-TR" sz="1600" dirty="0"/>
              <a:t> </a:t>
            </a:r>
            <a:r>
              <a:rPr lang="tr-TR" sz="1600" dirty="0" err="1"/>
              <a:t>əsas</a:t>
            </a:r>
            <a:r>
              <a:rPr lang="tr-TR" sz="1600" dirty="0"/>
              <a:t> </a:t>
            </a:r>
            <a:r>
              <a:rPr lang="tr-TR" sz="1600" dirty="0" err="1"/>
              <a:t>dərman</a:t>
            </a:r>
            <a:r>
              <a:rPr lang="tr-TR" sz="1600" dirty="0"/>
              <a:t> </a:t>
            </a:r>
            <a:r>
              <a:rPr lang="tr-TR" sz="1600" dirty="0" err="1"/>
              <a:t>nəqledicilərinin</a:t>
            </a:r>
            <a:r>
              <a:rPr lang="tr-TR" sz="1600" dirty="0"/>
              <a:t> </a:t>
            </a:r>
            <a:r>
              <a:rPr lang="tr-TR" sz="1600" dirty="0" err="1"/>
              <a:t>və</a:t>
            </a:r>
            <a:r>
              <a:rPr lang="tr-TR" sz="1600" dirty="0"/>
              <a:t> ya CYP450 </a:t>
            </a:r>
            <a:r>
              <a:rPr lang="tr-TR" sz="1600" dirty="0" err="1"/>
              <a:t>fermentlərinin</a:t>
            </a:r>
            <a:r>
              <a:rPr lang="tr-TR" sz="1600" dirty="0"/>
              <a:t> substratı, </a:t>
            </a:r>
            <a:r>
              <a:rPr lang="tr-TR" sz="1600" dirty="0" err="1"/>
              <a:t>inhibitoru</a:t>
            </a:r>
            <a:r>
              <a:rPr lang="tr-TR" sz="1600" dirty="0"/>
              <a:t> </a:t>
            </a:r>
            <a:r>
              <a:rPr lang="tr-TR" sz="1600" dirty="0" err="1"/>
              <a:t>və</a:t>
            </a:r>
            <a:r>
              <a:rPr lang="tr-TR" sz="1600" dirty="0"/>
              <a:t> ya </a:t>
            </a:r>
            <a:r>
              <a:rPr lang="tr-TR" sz="1600" dirty="0" err="1"/>
              <a:t>induktoru</a:t>
            </a:r>
            <a:r>
              <a:rPr lang="tr-TR" sz="1600" dirty="0"/>
              <a:t> </a:t>
            </a:r>
            <a:r>
              <a:rPr lang="tr-TR" sz="1600" dirty="0" err="1"/>
              <a:t>deyil</a:t>
            </a:r>
            <a:r>
              <a:rPr lang="tr-TR" sz="1600" dirty="0"/>
              <a:t>. </a:t>
            </a:r>
            <a:r>
              <a:rPr lang="tr-TR" sz="1600" dirty="0" err="1"/>
              <a:t>Digər</a:t>
            </a:r>
            <a:r>
              <a:rPr lang="tr-TR" sz="1600" dirty="0"/>
              <a:t> </a:t>
            </a:r>
            <a:r>
              <a:rPr lang="tr-TR" sz="1600" dirty="0" err="1"/>
              <a:t>dərman</a:t>
            </a:r>
            <a:r>
              <a:rPr lang="tr-TR" sz="1600" dirty="0"/>
              <a:t> </a:t>
            </a:r>
            <a:r>
              <a:rPr lang="tr-TR" sz="1600" dirty="0" err="1"/>
              <a:t>vasitələri</a:t>
            </a:r>
            <a:r>
              <a:rPr lang="tr-TR" sz="1600" dirty="0"/>
              <a:t> </a:t>
            </a:r>
            <a:r>
              <a:rPr lang="tr-TR" sz="1600" dirty="0" err="1"/>
              <a:t>ilə</a:t>
            </a:r>
            <a:r>
              <a:rPr lang="tr-TR" sz="1600" dirty="0"/>
              <a:t> klinik </a:t>
            </a:r>
            <a:r>
              <a:rPr lang="tr-TR" sz="1600" dirty="0" err="1"/>
              <a:t>əhəmiyyətli</a:t>
            </a:r>
            <a:r>
              <a:rPr lang="tr-TR" sz="1600" dirty="0"/>
              <a:t> </a:t>
            </a:r>
            <a:r>
              <a:rPr lang="tr-TR" sz="1600" dirty="0" err="1"/>
              <a:t>qarşılıqlı</a:t>
            </a:r>
            <a:r>
              <a:rPr lang="tr-TR" sz="1600" dirty="0"/>
              <a:t> </a:t>
            </a:r>
            <a:r>
              <a:rPr lang="tr-TR" sz="1600" dirty="0" err="1"/>
              <a:t>təsiri</a:t>
            </a:r>
            <a:r>
              <a:rPr lang="tr-TR" sz="1600" dirty="0"/>
              <a:t> </a:t>
            </a:r>
            <a:r>
              <a:rPr lang="tr-TR" sz="1600" dirty="0" err="1"/>
              <a:t>ehtimal</a:t>
            </a:r>
            <a:r>
              <a:rPr lang="tr-TR" sz="1600" dirty="0"/>
              <a:t> </a:t>
            </a:r>
            <a:r>
              <a:rPr lang="tr-TR" sz="1600" dirty="0" err="1"/>
              <a:t>edilmir</a:t>
            </a:r>
            <a:r>
              <a:rPr lang="tr-TR" sz="1600" dirty="0"/>
              <a:t>. </a:t>
            </a:r>
            <a:r>
              <a:rPr lang="tr-TR" sz="1600" dirty="0" err="1"/>
              <a:t>Dərman-dərman</a:t>
            </a:r>
            <a:r>
              <a:rPr lang="tr-TR" sz="1600" dirty="0"/>
              <a:t> </a:t>
            </a:r>
            <a:r>
              <a:rPr lang="tr-TR" sz="1600" dirty="0" err="1"/>
              <a:t>qarşılıqlı</a:t>
            </a:r>
            <a:r>
              <a:rPr lang="tr-TR" sz="1600" dirty="0"/>
              <a:t> </a:t>
            </a:r>
            <a:r>
              <a:rPr lang="tr-TR" sz="1600" dirty="0" err="1"/>
              <a:t>təsirlərinin</a:t>
            </a:r>
            <a:r>
              <a:rPr lang="tr-TR" sz="1600" dirty="0"/>
              <a:t> </a:t>
            </a:r>
            <a:r>
              <a:rPr lang="tr-TR" sz="1600" dirty="0" err="1"/>
              <a:t>qiymətləndirilməsi</a:t>
            </a:r>
            <a:r>
              <a:rPr lang="tr-TR" sz="1600" dirty="0"/>
              <a:t> zamanı </a:t>
            </a:r>
            <a:r>
              <a:rPr lang="tr-TR" sz="1600" dirty="0" err="1"/>
              <a:t>atorvastatin</a:t>
            </a:r>
            <a:r>
              <a:rPr lang="tr-TR" sz="1600" dirty="0"/>
              <a:t>, </a:t>
            </a:r>
            <a:r>
              <a:rPr lang="tr-TR" sz="1600" dirty="0" err="1"/>
              <a:t>rozuvastatin</a:t>
            </a:r>
            <a:r>
              <a:rPr lang="tr-TR" sz="1600" dirty="0"/>
              <a:t> </a:t>
            </a:r>
            <a:r>
              <a:rPr lang="tr-TR" sz="1600" dirty="0" err="1"/>
              <a:t>və</a:t>
            </a:r>
            <a:r>
              <a:rPr lang="tr-TR" sz="1600" dirty="0"/>
              <a:t> ya </a:t>
            </a:r>
            <a:r>
              <a:rPr lang="tr-TR" sz="1600" dirty="0" err="1"/>
              <a:t>digər</a:t>
            </a:r>
            <a:r>
              <a:rPr lang="tr-TR" sz="1600" dirty="0"/>
              <a:t> </a:t>
            </a:r>
            <a:r>
              <a:rPr lang="tr-TR" sz="1600" dirty="0" err="1"/>
              <a:t>statinlərlə</a:t>
            </a:r>
            <a:r>
              <a:rPr lang="tr-TR" sz="1600" dirty="0"/>
              <a:t> klinik </a:t>
            </a:r>
            <a:r>
              <a:rPr lang="tr-TR" sz="1600" dirty="0" err="1"/>
              <a:t>əhəmiyyətli</a:t>
            </a:r>
            <a:r>
              <a:rPr lang="tr-TR" sz="1600" dirty="0"/>
              <a:t> </a:t>
            </a:r>
            <a:r>
              <a:rPr lang="tr-TR" sz="1600" dirty="0" err="1"/>
              <a:t>qarşılıqlı</a:t>
            </a:r>
            <a:r>
              <a:rPr lang="tr-TR" sz="1600" dirty="0"/>
              <a:t> </a:t>
            </a:r>
            <a:r>
              <a:rPr lang="tr-TR" sz="1600" dirty="0" err="1"/>
              <a:t>təsirlər</a:t>
            </a:r>
            <a:r>
              <a:rPr lang="tr-TR" sz="1600" dirty="0"/>
              <a:t> </a:t>
            </a:r>
            <a:r>
              <a:rPr lang="tr-TR" sz="1600" dirty="0" err="1"/>
              <a:t>müşahidə</a:t>
            </a:r>
            <a:r>
              <a:rPr lang="tr-TR" sz="1600" dirty="0"/>
              <a:t> </a:t>
            </a:r>
            <a:r>
              <a:rPr lang="tr-TR" sz="1600" dirty="0" err="1"/>
              <a:t>edilməmişdir</a:t>
            </a:r>
            <a:r>
              <a:rPr lang="tr-TR" sz="1600" dirty="0"/>
              <a:t>. </a:t>
            </a:r>
          </a:p>
          <a:p>
            <a:r>
              <a:rPr lang="tr-TR" sz="1600" b="1" dirty="0" err="1"/>
              <a:t>Hamiləlik</a:t>
            </a:r>
            <a:r>
              <a:rPr lang="tr-TR" sz="1600" b="1" dirty="0"/>
              <a:t> </a:t>
            </a:r>
            <a:r>
              <a:rPr lang="tr-TR" sz="1600" b="1" dirty="0" err="1"/>
              <a:t>və</a:t>
            </a:r>
            <a:r>
              <a:rPr lang="tr-TR" sz="1600" b="1" dirty="0"/>
              <a:t> </a:t>
            </a:r>
            <a:r>
              <a:rPr lang="tr-TR" sz="1600" b="1" dirty="0" err="1"/>
              <a:t>laktasiya</a:t>
            </a:r>
            <a:r>
              <a:rPr lang="tr-TR" sz="1600" b="1" dirty="0"/>
              <a:t> </a:t>
            </a:r>
            <a:r>
              <a:rPr lang="tr-TR" sz="1600" b="1" dirty="0" err="1"/>
              <a:t>dövründə</a:t>
            </a:r>
            <a:r>
              <a:rPr lang="tr-TR" sz="1600" b="1" dirty="0"/>
              <a:t> </a:t>
            </a:r>
            <a:r>
              <a:rPr lang="tr-TR" sz="1600" b="1" dirty="0" err="1"/>
              <a:t>istifadəsi</a:t>
            </a:r>
            <a:r>
              <a:rPr lang="tr-TR" sz="1600" b="1" dirty="0"/>
              <a:t>: </a:t>
            </a:r>
            <a:r>
              <a:rPr lang="tr-TR" sz="1600" dirty="0"/>
              <a:t>İnsanlara dair </a:t>
            </a:r>
            <a:r>
              <a:rPr lang="tr-TR" sz="1600" dirty="0" err="1"/>
              <a:t>məlumat</a:t>
            </a:r>
            <a:r>
              <a:rPr lang="tr-TR" sz="1600" dirty="0"/>
              <a:t> </a:t>
            </a:r>
            <a:r>
              <a:rPr lang="tr-TR" sz="1600" dirty="0" err="1"/>
              <a:t>mövcud</a:t>
            </a:r>
            <a:r>
              <a:rPr lang="tr-TR" sz="1600" dirty="0"/>
              <a:t> </a:t>
            </a:r>
            <a:r>
              <a:rPr lang="tr-TR" sz="1600" dirty="0" err="1"/>
              <a:t>deyil</a:t>
            </a:r>
            <a:r>
              <a:rPr lang="tr-TR" sz="1600" dirty="0"/>
              <a:t>. </a:t>
            </a:r>
            <a:r>
              <a:rPr lang="tr-TR" sz="1600" dirty="0" err="1"/>
              <a:t>Heyvanlar</a:t>
            </a:r>
            <a:r>
              <a:rPr lang="tr-TR" sz="1600" dirty="0"/>
              <a:t> </a:t>
            </a:r>
            <a:r>
              <a:rPr lang="tr-TR" sz="1600" dirty="0" err="1"/>
              <a:t>üzərində</a:t>
            </a:r>
            <a:r>
              <a:rPr lang="tr-TR" sz="1600" dirty="0"/>
              <a:t> aparılmış </a:t>
            </a:r>
            <a:r>
              <a:rPr lang="tr-TR" sz="1600" dirty="0" err="1"/>
              <a:t>reproduktiv</a:t>
            </a:r>
            <a:r>
              <a:rPr lang="tr-TR" sz="1600" dirty="0"/>
              <a:t> </a:t>
            </a:r>
            <a:r>
              <a:rPr lang="tr-TR" sz="1600" dirty="0" err="1"/>
              <a:t>tədqiqatlarda</a:t>
            </a:r>
            <a:r>
              <a:rPr lang="tr-TR" sz="1600" dirty="0"/>
              <a:t> döl </a:t>
            </a:r>
            <a:r>
              <a:rPr lang="tr-TR" sz="1600" dirty="0" err="1"/>
              <a:t>anomaliyalarını</a:t>
            </a:r>
            <a:r>
              <a:rPr lang="tr-TR" sz="1600" dirty="0"/>
              <a:t> </a:t>
            </a:r>
            <a:r>
              <a:rPr lang="tr-TR" sz="1600" dirty="0" err="1"/>
              <a:t>artıracaq</a:t>
            </a:r>
            <a:r>
              <a:rPr lang="tr-TR" sz="1600" dirty="0"/>
              <a:t> risk </a:t>
            </a:r>
            <a:r>
              <a:rPr lang="tr-TR" sz="1600" dirty="0" err="1"/>
              <a:t>qeyd</a:t>
            </a:r>
            <a:r>
              <a:rPr lang="tr-TR" sz="1600" dirty="0"/>
              <a:t> </a:t>
            </a:r>
            <a:r>
              <a:rPr lang="tr-TR" sz="1600" dirty="0" err="1"/>
              <a:t>edilməmişdir</a:t>
            </a:r>
            <a:r>
              <a:rPr lang="tr-TR" sz="1600" dirty="0"/>
              <a:t>. İnsanlarda ana </a:t>
            </a:r>
            <a:r>
              <a:rPr lang="tr-TR" sz="1600" dirty="0" err="1"/>
              <a:t>südünə</a:t>
            </a:r>
            <a:r>
              <a:rPr lang="tr-TR" sz="1600" dirty="0"/>
              <a:t> </a:t>
            </a:r>
            <a:r>
              <a:rPr lang="tr-TR" sz="1600" dirty="0" err="1"/>
              <a:t>keçməsi</a:t>
            </a:r>
            <a:r>
              <a:rPr lang="tr-TR" sz="1600" dirty="0"/>
              <a:t> </a:t>
            </a:r>
            <a:r>
              <a:rPr lang="tr-TR" sz="1600" dirty="0" err="1"/>
              <a:t>məlum</a:t>
            </a:r>
            <a:r>
              <a:rPr lang="tr-TR" sz="1600" dirty="0"/>
              <a:t> </a:t>
            </a:r>
            <a:r>
              <a:rPr lang="tr-TR" sz="1600" dirty="0" err="1"/>
              <a:t>deyil</a:t>
            </a:r>
            <a:r>
              <a:rPr lang="tr-TR" sz="1600" dirty="0"/>
              <a:t>. </a:t>
            </a:r>
            <a:r>
              <a:rPr lang="tr-TR" sz="1600" dirty="0" err="1"/>
              <a:t>Dərialtı</a:t>
            </a:r>
            <a:r>
              <a:rPr lang="tr-TR" sz="1600" dirty="0"/>
              <a:t> </a:t>
            </a:r>
            <a:r>
              <a:rPr lang="tr-TR" sz="1600" dirty="0" err="1"/>
              <a:t>yeridilmədən</a:t>
            </a:r>
            <a:r>
              <a:rPr lang="tr-TR" sz="1600" dirty="0"/>
              <a:t> sonra </a:t>
            </a:r>
            <a:r>
              <a:rPr lang="tr-TR" sz="1600" dirty="0" err="1"/>
              <a:t>siçovulların</a:t>
            </a:r>
            <a:r>
              <a:rPr lang="tr-TR" sz="1600" dirty="0"/>
              <a:t> </a:t>
            </a:r>
            <a:r>
              <a:rPr lang="tr-TR" sz="1600" dirty="0" err="1"/>
              <a:t>südündə</a:t>
            </a:r>
            <a:r>
              <a:rPr lang="tr-TR" sz="1600" dirty="0"/>
              <a:t> </a:t>
            </a:r>
            <a:r>
              <a:rPr lang="tr-TR" sz="1600" dirty="0" err="1"/>
              <a:t>aşkar</a:t>
            </a:r>
            <a:r>
              <a:rPr lang="tr-TR" sz="1600" dirty="0"/>
              <a:t> olunur. </a:t>
            </a:r>
            <a:r>
              <a:rPr lang="tr-TR" sz="1600" dirty="0" err="1"/>
              <a:t>Südlə</a:t>
            </a:r>
            <a:r>
              <a:rPr lang="tr-TR" sz="1600" dirty="0"/>
              <a:t> </a:t>
            </a:r>
            <a:r>
              <a:rPr lang="tr-TR" sz="1600" dirty="0" err="1"/>
              <a:t>qidalanan</a:t>
            </a:r>
            <a:r>
              <a:rPr lang="tr-TR" sz="1600" dirty="0"/>
              <a:t> </a:t>
            </a:r>
            <a:r>
              <a:rPr lang="tr-TR" sz="1600" dirty="0" err="1"/>
              <a:t>körpələrdə</a:t>
            </a:r>
            <a:r>
              <a:rPr lang="tr-TR" sz="1600" dirty="0"/>
              <a:t> sistem </a:t>
            </a:r>
            <a:r>
              <a:rPr lang="tr-TR" sz="1600" dirty="0" err="1"/>
              <a:t>absorbsiyaya</a:t>
            </a:r>
            <a:r>
              <a:rPr lang="tr-TR" sz="1600" dirty="0"/>
              <a:t> dair </a:t>
            </a:r>
            <a:r>
              <a:rPr lang="tr-TR" sz="1600" dirty="0" err="1"/>
              <a:t>dəlil</a:t>
            </a:r>
            <a:r>
              <a:rPr lang="tr-TR" sz="1600" dirty="0"/>
              <a:t> </a:t>
            </a:r>
            <a:r>
              <a:rPr lang="tr-TR" sz="1600" dirty="0" err="1"/>
              <a:t>müşahidə</a:t>
            </a:r>
            <a:r>
              <a:rPr lang="tr-TR" sz="1600" dirty="0"/>
              <a:t> </a:t>
            </a:r>
            <a:r>
              <a:rPr lang="tr-TR" sz="1600" dirty="0" err="1"/>
              <a:t>edilməmişdir</a:t>
            </a:r>
            <a:r>
              <a:rPr lang="tr-TR" sz="1600" dirty="0"/>
              <a:t>. Ana </a:t>
            </a:r>
            <a:r>
              <a:rPr lang="tr-TR" sz="1600" dirty="0" err="1"/>
              <a:t>südü</a:t>
            </a:r>
            <a:r>
              <a:rPr lang="tr-TR" sz="1600" dirty="0"/>
              <a:t> </a:t>
            </a:r>
            <a:r>
              <a:rPr lang="tr-TR" sz="1600" dirty="0" err="1"/>
              <a:t>ilə</a:t>
            </a:r>
            <a:r>
              <a:rPr lang="tr-TR" sz="1600" dirty="0"/>
              <a:t> </a:t>
            </a:r>
            <a:r>
              <a:rPr lang="tr-TR" sz="1600" dirty="0" err="1"/>
              <a:t>qidalandırmanın</a:t>
            </a:r>
            <a:r>
              <a:rPr lang="tr-TR" sz="1600" dirty="0"/>
              <a:t> faydası </a:t>
            </a:r>
            <a:r>
              <a:rPr lang="tr-TR" sz="1600" dirty="0" err="1"/>
              <a:t>və</a:t>
            </a:r>
            <a:r>
              <a:rPr lang="tr-TR" sz="1600" dirty="0"/>
              <a:t> ananın </a:t>
            </a:r>
            <a:r>
              <a:rPr lang="tr-TR" sz="1600" dirty="0" err="1"/>
              <a:t>dərman</a:t>
            </a:r>
            <a:r>
              <a:rPr lang="tr-TR" sz="1600" dirty="0"/>
              <a:t> </a:t>
            </a:r>
            <a:r>
              <a:rPr lang="tr-TR" sz="1600" dirty="0" err="1"/>
              <a:t>vasitəsinə</a:t>
            </a:r>
            <a:r>
              <a:rPr lang="tr-TR" sz="1600" dirty="0"/>
              <a:t> </a:t>
            </a:r>
            <a:r>
              <a:rPr lang="tr-TR" sz="1600" dirty="0" err="1"/>
              <a:t>kliniki</a:t>
            </a:r>
            <a:r>
              <a:rPr lang="tr-TR" sz="1600" dirty="0"/>
              <a:t> </a:t>
            </a:r>
            <a:r>
              <a:rPr lang="tr-TR" sz="1600" dirty="0" err="1"/>
              <a:t>ehtiyacı</a:t>
            </a:r>
            <a:r>
              <a:rPr lang="tr-TR" sz="1600" dirty="0"/>
              <a:t> </a:t>
            </a:r>
            <a:r>
              <a:rPr lang="tr-TR" sz="1600" dirty="0" err="1"/>
              <a:t>və</a:t>
            </a:r>
            <a:r>
              <a:rPr lang="tr-TR" sz="1600" dirty="0"/>
              <a:t> </a:t>
            </a:r>
            <a:r>
              <a:rPr lang="tr-TR" sz="1600" dirty="0" err="1"/>
              <a:t>həmçinin</a:t>
            </a:r>
            <a:r>
              <a:rPr lang="tr-TR" sz="1600" dirty="0"/>
              <a:t> ana </a:t>
            </a:r>
            <a:r>
              <a:rPr lang="tr-TR" sz="1600" dirty="0" err="1"/>
              <a:t>südü</a:t>
            </a:r>
            <a:r>
              <a:rPr lang="tr-TR" sz="1600" dirty="0"/>
              <a:t> </a:t>
            </a:r>
            <a:r>
              <a:rPr lang="tr-TR" sz="1600" dirty="0" err="1"/>
              <a:t>ilə</a:t>
            </a:r>
            <a:r>
              <a:rPr lang="tr-TR" sz="1600" dirty="0"/>
              <a:t> </a:t>
            </a:r>
            <a:r>
              <a:rPr lang="tr-TR" sz="1600" dirty="0" err="1"/>
              <a:t>qidalandırma</a:t>
            </a:r>
            <a:r>
              <a:rPr lang="tr-TR" sz="1600" dirty="0"/>
              <a:t> zamanı </a:t>
            </a:r>
            <a:r>
              <a:rPr lang="tr-TR" sz="1600" dirty="0" err="1"/>
              <a:t>körpədə</a:t>
            </a:r>
            <a:r>
              <a:rPr lang="tr-TR" sz="1600" dirty="0"/>
              <a:t> yarana </a:t>
            </a:r>
            <a:r>
              <a:rPr lang="tr-TR" sz="1600" dirty="0" err="1"/>
              <a:t>biləcək</a:t>
            </a:r>
            <a:r>
              <a:rPr lang="tr-TR" sz="1600" dirty="0"/>
              <a:t> </a:t>
            </a:r>
            <a:r>
              <a:rPr lang="tr-TR" sz="1600" dirty="0" err="1"/>
              <a:t>əlavə</a:t>
            </a:r>
            <a:r>
              <a:rPr lang="tr-TR" sz="1600" dirty="0"/>
              <a:t> </a:t>
            </a:r>
            <a:r>
              <a:rPr lang="tr-TR" sz="1600" dirty="0" err="1"/>
              <a:t>təsirlər</a:t>
            </a:r>
            <a:r>
              <a:rPr lang="tr-TR" sz="1600" dirty="0"/>
              <a:t> </a:t>
            </a:r>
            <a:r>
              <a:rPr lang="tr-TR" sz="1600" dirty="0" err="1"/>
              <a:t>dəyərləndirilməlidir</a:t>
            </a:r>
            <a:r>
              <a:rPr lang="tr-TR" sz="1600" dirty="0"/>
              <a:t>. </a:t>
            </a:r>
            <a:r>
              <a:rPr lang="tr-TR" sz="1600" dirty="0" err="1"/>
              <a:t>İnklisiranın</a:t>
            </a:r>
            <a:r>
              <a:rPr lang="tr-TR" sz="1600" dirty="0"/>
              <a:t> insan </a:t>
            </a:r>
            <a:r>
              <a:rPr lang="tr-TR" sz="1600" dirty="0" err="1"/>
              <a:t>fertilliyinə</a:t>
            </a:r>
            <a:r>
              <a:rPr lang="tr-TR" sz="1600" dirty="0"/>
              <a:t> </a:t>
            </a:r>
            <a:r>
              <a:rPr lang="tr-TR" sz="1600" dirty="0" err="1"/>
              <a:t>təsiri</a:t>
            </a:r>
            <a:r>
              <a:rPr lang="tr-TR" sz="1600" dirty="0"/>
              <a:t> </a:t>
            </a:r>
            <a:r>
              <a:rPr lang="tr-TR" sz="1600" dirty="0" err="1"/>
              <a:t>barədə</a:t>
            </a:r>
            <a:r>
              <a:rPr lang="tr-TR" sz="1600" dirty="0"/>
              <a:t> </a:t>
            </a:r>
            <a:r>
              <a:rPr lang="tr-TR" sz="1600" dirty="0" err="1"/>
              <a:t>heç</a:t>
            </a:r>
            <a:r>
              <a:rPr lang="tr-TR" sz="1600" dirty="0"/>
              <a:t> bir </a:t>
            </a:r>
            <a:r>
              <a:rPr lang="tr-TR" sz="1600" dirty="0" err="1"/>
              <a:t>məlumat</a:t>
            </a:r>
            <a:r>
              <a:rPr lang="tr-TR" sz="1600" dirty="0"/>
              <a:t> </a:t>
            </a:r>
            <a:r>
              <a:rPr lang="tr-TR" sz="1600" dirty="0" err="1"/>
              <a:t>yoxdur</a:t>
            </a:r>
            <a:r>
              <a:rPr lang="tr-TR" sz="1600" dirty="0"/>
              <a:t>. </a:t>
            </a:r>
            <a:r>
              <a:rPr lang="tr-TR" sz="1600" dirty="0" err="1"/>
              <a:t>Heyvanlar</a:t>
            </a:r>
            <a:r>
              <a:rPr lang="tr-TR" sz="1600" dirty="0"/>
              <a:t> </a:t>
            </a:r>
            <a:r>
              <a:rPr lang="tr-TR" sz="1600" dirty="0" err="1"/>
              <a:t>üzərində</a:t>
            </a:r>
            <a:r>
              <a:rPr lang="tr-TR" sz="1600" dirty="0"/>
              <a:t> aparılan </a:t>
            </a:r>
            <a:r>
              <a:rPr lang="tr-TR" sz="1600" dirty="0" err="1"/>
              <a:t>tədqiqatlar</a:t>
            </a:r>
            <a:r>
              <a:rPr lang="tr-TR" sz="1600" dirty="0"/>
              <a:t> preparatın </a:t>
            </a:r>
            <a:r>
              <a:rPr lang="tr-TR" sz="1600" dirty="0" err="1"/>
              <a:t>fertilliyə</a:t>
            </a:r>
            <a:r>
              <a:rPr lang="tr-TR" sz="1600" dirty="0"/>
              <a:t> </a:t>
            </a:r>
            <a:r>
              <a:rPr lang="tr-TR" sz="1600" dirty="0" err="1"/>
              <a:t>təsirini</a:t>
            </a:r>
            <a:r>
              <a:rPr lang="tr-TR" sz="1600" dirty="0"/>
              <a:t> </a:t>
            </a:r>
            <a:r>
              <a:rPr lang="tr-TR" sz="1600" dirty="0" err="1"/>
              <a:t>əks</a:t>
            </a:r>
            <a:r>
              <a:rPr lang="tr-TR" sz="1600" dirty="0"/>
              <a:t> </a:t>
            </a:r>
            <a:r>
              <a:rPr lang="tr-TR" sz="1600" dirty="0" err="1"/>
              <a:t>etdirmir</a:t>
            </a:r>
            <a:r>
              <a:rPr lang="tr-TR" sz="1600" dirty="0"/>
              <a:t>.</a:t>
            </a:r>
          </a:p>
        </p:txBody>
      </p:sp>
      <p:sp>
        <p:nvSpPr>
          <p:cNvPr id="3" name="Başlık 2">
            <a:extLst>
              <a:ext uri="{FF2B5EF4-FFF2-40B4-BE49-F238E27FC236}">
                <a16:creationId xmlns:a16="http://schemas.microsoft.com/office/drawing/2014/main" id="{97A97CA3-EC2B-CDB6-7579-0F5D2CE15ACE}"/>
              </a:ext>
            </a:extLst>
          </p:cNvPr>
          <p:cNvSpPr>
            <a:spLocks noGrp="1"/>
          </p:cNvSpPr>
          <p:nvPr>
            <p:ph type="title"/>
          </p:nvPr>
        </p:nvSpPr>
        <p:spPr>
          <a:xfrm>
            <a:off x="609600" y="0"/>
            <a:ext cx="11244942" cy="612775"/>
          </a:xfrm>
        </p:spPr>
        <p:txBody>
          <a:bodyPr>
            <a:noAutofit/>
          </a:bodyPr>
          <a:lstStyle/>
          <a:p>
            <a:r>
              <a:rPr lang="tr-TR" sz="2400" dirty="0"/>
              <a:t>SİBRAVA DƏRMAN VASİTƏSİNİN İSTİFADƏSİ ÜZRƏ QISA TƏLİMAT</a:t>
            </a:r>
          </a:p>
        </p:txBody>
      </p:sp>
    </p:spTree>
    <p:extLst>
      <p:ext uri="{BB962C8B-B14F-4D97-AF65-F5344CB8AC3E}">
        <p14:creationId xmlns:p14="http://schemas.microsoft.com/office/powerpoint/2010/main" val="6138380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64389765-CFE3-9F28-2CAB-280C68C95FE2}"/>
              </a:ext>
            </a:extLst>
          </p:cNvPr>
          <p:cNvSpPr>
            <a:spLocks noGrp="1"/>
          </p:cNvSpPr>
          <p:nvPr>
            <p:ph idx="1"/>
          </p:nvPr>
        </p:nvSpPr>
        <p:spPr>
          <a:xfrm>
            <a:off x="609600" y="250372"/>
            <a:ext cx="10972800" cy="6422572"/>
          </a:xfrm>
        </p:spPr>
        <p:txBody>
          <a:bodyPr>
            <a:noAutofit/>
          </a:bodyPr>
          <a:lstStyle/>
          <a:p>
            <a:r>
              <a:rPr lang="tr-TR" sz="1500" b="1" dirty="0" err="1"/>
              <a:t>İstifadə</a:t>
            </a:r>
            <a:r>
              <a:rPr lang="tr-TR" sz="1500" b="1" dirty="0"/>
              <a:t> </a:t>
            </a:r>
            <a:r>
              <a:rPr lang="tr-TR" sz="1500" b="1" dirty="0" err="1"/>
              <a:t>qaydası</a:t>
            </a:r>
            <a:r>
              <a:rPr lang="tr-TR" sz="1500" b="1" dirty="0"/>
              <a:t> </a:t>
            </a:r>
            <a:r>
              <a:rPr lang="tr-TR" sz="1500" b="1" dirty="0" err="1"/>
              <a:t>və</a:t>
            </a:r>
            <a:r>
              <a:rPr lang="tr-TR" sz="1500" b="1" dirty="0"/>
              <a:t> </a:t>
            </a:r>
            <a:r>
              <a:rPr lang="tr-TR" sz="1500" b="1" dirty="0" err="1"/>
              <a:t>dozası</a:t>
            </a:r>
            <a:r>
              <a:rPr lang="tr-TR" sz="1500" b="1" dirty="0"/>
              <a:t>: </a:t>
            </a:r>
            <a:br>
              <a:rPr lang="tr-TR" sz="1500" b="1" dirty="0"/>
            </a:br>
            <a:r>
              <a:rPr lang="tr-TR" sz="1500" dirty="0" err="1"/>
              <a:t>Tövsiyə</a:t>
            </a:r>
            <a:r>
              <a:rPr lang="tr-TR" sz="1500" dirty="0"/>
              <a:t> olunan doza, </a:t>
            </a:r>
            <a:r>
              <a:rPr lang="tr-TR" sz="1500" dirty="0" err="1"/>
              <a:t>dərialtı</a:t>
            </a:r>
            <a:r>
              <a:rPr lang="tr-TR" sz="1500" dirty="0"/>
              <a:t> </a:t>
            </a:r>
            <a:r>
              <a:rPr lang="tr-TR" sz="1500" dirty="0" err="1"/>
              <a:t>inyeksiya</a:t>
            </a:r>
            <a:r>
              <a:rPr lang="tr-TR" sz="1500" dirty="0"/>
              <a:t> </a:t>
            </a:r>
            <a:r>
              <a:rPr lang="tr-TR" sz="1500" dirty="0" err="1"/>
              <a:t>ilə</a:t>
            </a:r>
            <a:r>
              <a:rPr lang="tr-TR" sz="1500" dirty="0"/>
              <a:t> </a:t>
            </a:r>
            <a:r>
              <a:rPr lang="tr-TR" sz="1500" dirty="0" err="1"/>
              <a:t>yeridilən</a:t>
            </a:r>
            <a:r>
              <a:rPr lang="tr-TR" sz="1500" dirty="0"/>
              <a:t> </a:t>
            </a:r>
            <a:r>
              <a:rPr lang="tr-TR" sz="1500" dirty="0" err="1"/>
              <a:t>birdəfəlik</a:t>
            </a:r>
            <a:r>
              <a:rPr lang="tr-TR" sz="1500" dirty="0"/>
              <a:t> 284 </a:t>
            </a:r>
            <a:r>
              <a:rPr lang="tr-TR" sz="1500" dirty="0" err="1"/>
              <a:t>mq</a:t>
            </a:r>
            <a:r>
              <a:rPr lang="tr-TR" sz="1500" dirty="0"/>
              <a:t> dozadır: ilkin </a:t>
            </a:r>
            <a:r>
              <a:rPr lang="tr-TR" sz="1500" dirty="0" err="1"/>
              <a:t>dozadan</a:t>
            </a:r>
            <a:r>
              <a:rPr lang="tr-TR" sz="1500" dirty="0"/>
              <a:t> 3 ay sonra </a:t>
            </a:r>
            <a:r>
              <a:rPr lang="tr-TR" sz="1500" dirty="0" err="1"/>
              <a:t>təkrar</a:t>
            </a:r>
            <a:r>
              <a:rPr lang="tr-TR" sz="1500" dirty="0"/>
              <a:t> doza </a:t>
            </a:r>
            <a:r>
              <a:rPr lang="tr-TR" sz="1500" dirty="0" err="1"/>
              <a:t>yeridilir</a:t>
            </a:r>
            <a:r>
              <a:rPr lang="tr-TR" sz="1500" dirty="0"/>
              <a:t>, sonra </a:t>
            </a:r>
            <a:r>
              <a:rPr lang="tr-TR" sz="1500" dirty="0" err="1"/>
              <a:t>isə</a:t>
            </a:r>
            <a:r>
              <a:rPr lang="tr-TR" sz="1500" dirty="0"/>
              <a:t> </a:t>
            </a:r>
            <a:r>
              <a:rPr lang="tr-TR" sz="1500" dirty="0" err="1"/>
              <a:t>hər</a:t>
            </a:r>
            <a:r>
              <a:rPr lang="tr-TR" sz="1500" dirty="0"/>
              <a:t> 6 ayda bir </a:t>
            </a:r>
            <a:r>
              <a:rPr lang="tr-TR" sz="1500" dirty="0" err="1"/>
              <a:t>dəfə</a:t>
            </a:r>
            <a:r>
              <a:rPr lang="tr-TR" sz="1500" dirty="0"/>
              <a:t> </a:t>
            </a:r>
            <a:r>
              <a:rPr lang="tr-TR" sz="1500" dirty="0" err="1"/>
              <a:t>müalicə</a:t>
            </a:r>
            <a:r>
              <a:rPr lang="tr-TR" sz="1500" dirty="0"/>
              <a:t> </a:t>
            </a:r>
            <a:r>
              <a:rPr lang="tr-TR" sz="1500" dirty="0" err="1"/>
              <a:t>təkrarlanır</a:t>
            </a:r>
            <a:r>
              <a:rPr lang="tr-TR" sz="1500" dirty="0"/>
              <a:t>. </a:t>
            </a:r>
            <a:r>
              <a:rPr lang="tr-TR" sz="1500" dirty="0" err="1"/>
              <a:t>Buraxılmış</a:t>
            </a:r>
            <a:r>
              <a:rPr lang="tr-TR" sz="1500" dirty="0"/>
              <a:t> dozalar: </a:t>
            </a:r>
            <a:r>
              <a:rPr lang="tr-TR" sz="1500" dirty="0" err="1"/>
              <a:t>Əgər</a:t>
            </a:r>
            <a:r>
              <a:rPr lang="tr-TR" sz="1500" dirty="0"/>
              <a:t> </a:t>
            </a:r>
            <a:r>
              <a:rPr lang="tr-TR" sz="1500" dirty="0" err="1"/>
              <a:t>planlaşdırılmış</a:t>
            </a:r>
            <a:r>
              <a:rPr lang="tr-TR" sz="1500" dirty="0"/>
              <a:t> doza 3 aydan az </a:t>
            </a:r>
            <a:r>
              <a:rPr lang="tr-TR" sz="1500" dirty="0" err="1"/>
              <a:t>müddətə</a:t>
            </a:r>
            <a:r>
              <a:rPr lang="tr-TR" sz="1500" dirty="0"/>
              <a:t> </a:t>
            </a:r>
            <a:r>
              <a:rPr lang="tr-TR" sz="1500" dirty="0" err="1"/>
              <a:t>buraxılıbsa</a:t>
            </a:r>
            <a:r>
              <a:rPr lang="tr-TR" sz="1500" dirty="0"/>
              <a:t>, preparat </a:t>
            </a:r>
            <a:r>
              <a:rPr lang="tr-TR" sz="1500" dirty="0" err="1"/>
              <a:t>yeridilməli</a:t>
            </a:r>
            <a:r>
              <a:rPr lang="tr-TR" sz="1500" dirty="0"/>
              <a:t> </a:t>
            </a:r>
            <a:r>
              <a:rPr lang="tr-TR" sz="1500" dirty="0" err="1"/>
              <a:t>və</a:t>
            </a:r>
            <a:r>
              <a:rPr lang="tr-TR" sz="1500" dirty="0"/>
              <a:t> </a:t>
            </a:r>
            <a:r>
              <a:rPr lang="tr-TR" sz="1500" dirty="0" err="1"/>
              <a:t>dozalanma</a:t>
            </a:r>
            <a:r>
              <a:rPr lang="tr-TR" sz="1500" dirty="0"/>
              <a:t> </a:t>
            </a:r>
            <a:r>
              <a:rPr lang="tr-TR" sz="1500" dirty="0" err="1"/>
              <a:t>xəstənin</a:t>
            </a:r>
            <a:r>
              <a:rPr lang="tr-TR" sz="1500" dirty="0"/>
              <a:t> ilkin </a:t>
            </a:r>
            <a:r>
              <a:rPr lang="tr-TR" sz="1500" dirty="0" err="1"/>
              <a:t>qrafikinə</a:t>
            </a:r>
            <a:r>
              <a:rPr lang="tr-TR" sz="1500" dirty="0"/>
              <a:t> </a:t>
            </a:r>
            <a:r>
              <a:rPr lang="tr-TR" sz="1500" dirty="0" err="1"/>
              <a:t>uyğun</a:t>
            </a:r>
            <a:r>
              <a:rPr lang="tr-TR" sz="1500" dirty="0"/>
              <a:t> aparılmalıdır. </a:t>
            </a:r>
            <a:r>
              <a:rPr lang="tr-TR" sz="1500" dirty="0" err="1"/>
              <a:t>Əgər</a:t>
            </a:r>
            <a:r>
              <a:rPr lang="tr-TR" sz="1500" dirty="0"/>
              <a:t> </a:t>
            </a:r>
            <a:r>
              <a:rPr lang="tr-TR" sz="1500" dirty="0" err="1"/>
              <a:t>planlaşdırılmış</a:t>
            </a:r>
            <a:r>
              <a:rPr lang="tr-TR" sz="1500" dirty="0"/>
              <a:t> doza 3 aydan </a:t>
            </a:r>
            <a:r>
              <a:rPr lang="tr-TR" sz="1500" dirty="0" err="1"/>
              <a:t>çox</a:t>
            </a:r>
            <a:r>
              <a:rPr lang="tr-TR" sz="1500" dirty="0"/>
              <a:t> </a:t>
            </a:r>
            <a:r>
              <a:rPr lang="tr-TR" sz="1500" dirty="0" err="1"/>
              <a:t>müddətə</a:t>
            </a:r>
            <a:r>
              <a:rPr lang="tr-TR" sz="1500" dirty="0"/>
              <a:t> </a:t>
            </a:r>
            <a:r>
              <a:rPr lang="tr-TR" sz="1500" dirty="0" err="1"/>
              <a:t>buraxılarsa</a:t>
            </a:r>
            <a:r>
              <a:rPr lang="tr-TR" sz="1500" dirty="0"/>
              <a:t>, </a:t>
            </a:r>
            <a:r>
              <a:rPr lang="tr-TR" sz="1500" dirty="0" err="1"/>
              <a:t>inklisiran</a:t>
            </a:r>
            <a:r>
              <a:rPr lang="tr-TR" sz="1500" dirty="0"/>
              <a:t>, ilkin doza </a:t>
            </a:r>
            <a:r>
              <a:rPr lang="tr-TR" sz="1500" dirty="0" err="1"/>
              <a:t>şəklində</a:t>
            </a:r>
            <a:r>
              <a:rPr lang="tr-TR" sz="1500" dirty="0"/>
              <a:t> </a:t>
            </a:r>
            <a:r>
              <a:rPr lang="tr-TR" sz="1500" dirty="0" err="1"/>
              <a:t>yeridilməli</a:t>
            </a:r>
            <a:r>
              <a:rPr lang="tr-TR" sz="1500" dirty="0"/>
              <a:t>, 3 aydan sonra </a:t>
            </a:r>
            <a:r>
              <a:rPr lang="tr-TR" sz="1500" dirty="0" err="1"/>
              <a:t>təkrar</a:t>
            </a:r>
            <a:r>
              <a:rPr lang="tr-TR" sz="1500" dirty="0"/>
              <a:t> doza </a:t>
            </a:r>
            <a:r>
              <a:rPr lang="tr-TR" sz="1500" dirty="0" err="1"/>
              <a:t>və</a:t>
            </a:r>
            <a:r>
              <a:rPr lang="tr-TR" sz="1500" dirty="0"/>
              <a:t> sonra </a:t>
            </a:r>
            <a:r>
              <a:rPr lang="tr-TR" sz="1500" dirty="0" err="1"/>
              <a:t>hər</a:t>
            </a:r>
            <a:r>
              <a:rPr lang="tr-TR" sz="1500" dirty="0"/>
              <a:t> 6 ayda bir </a:t>
            </a:r>
            <a:r>
              <a:rPr lang="tr-TR" sz="1500" dirty="0" err="1"/>
              <a:t>dəfə</a:t>
            </a:r>
            <a:r>
              <a:rPr lang="tr-TR" sz="1500" dirty="0"/>
              <a:t> </a:t>
            </a:r>
            <a:r>
              <a:rPr lang="tr-TR" sz="1500" dirty="0" err="1"/>
              <a:t>müalicə</a:t>
            </a:r>
            <a:r>
              <a:rPr lang="tr-TR" sz="1500" dirty="0"/>
              <a:t> aparılmalıdır. Monoklonal </a:t>
            </a:r>
            <a:r>
              <a:rPr lang="tr-TR" sz="1500" dirty="0" err="1"/>
              <a:t>anticisimlərlə</a:t>
            </a:r>
            <a:r>
              <a:rPr lang="tr-TR" sz="1500" dirty="0"/>
              <a:t> (PCSK9 </a:t>
            </a:r>
            <a:r>
              <a:rPr lang="tr-TR" sz="1500" dirty="0" err="1"/>
              <a:t>inhibitorları</a:t>
            </a:r>
            <a:r>
              <a:rPr lang="tr-TR" sz="1500" dirty="0"/>
              <a:t>) </a:t>
            </a:r>
            <a:r>
              <a:rPr lang="tr-TR" sz="1500" dirty="0" err="1"/>
              <a:t>müalicədən</a:t>
            </a:r>
            <a:r>
              <a:rPr lang="tr-TR" sz="1500" dirty="0"/>
              <a:t> </a:t>
            </a:r>
            <a:r>
              <a:rPr lang="tr-TR" sz="1500" dirty="0" err="1"/>
              <a:t>Sibrava</a:t>
            </a:r>
            <a:r>
              <a:rPr lang="tr-TR" sz="1500" dirty="0"/>
              <a:t> </a:t>
            </a:r>
            <a:r>
              <a:rPr lang="tr-TR" sz="1500" dirty="0" err="1"/>
              <a:t>ilə</a:t>
            </a:r>
            <a:r>
              <a:rPr lang="tr-TR" sz="1500" dirty="0"/>
              <a:t> </a:t>
            </a:r>
            <a:r>
              <a:rPr lang="tr-TR" sz="1500" dirty="0" err="1"/>
              <a:t>müalicəyə</a:t>
            </a:r>
            <a:r>
              <a:rPr lang="tr-TR" sz="1500" dirty="0"/>
              <a:t> </a:t>
            </a:r>
            <a:r>
              <a:rPr lang="tr-TR" sz="1500" dirty="0" err="1"/>
              <a:t>keçid</a:t>
            </a:r>
            <a:r>
              <a:rPr lang="tr-TR" sz="1500" dirty="0"/>
              <a:t>: </a:t>
            </a:r>
            <a:r>
              <a:rPr lang="tr-TR" sz="1500" dirty="0" err="1"/>
              <a:t>Sibrava</a:t>
            </a:r>
            <a:r>
              <a:rPr lang="tr-TR" sz="1500" dirty="0"/>
              <a:t>, PCSK9 </a:t>
            </a:r>
            <a:r>
              <a:rPr lang="tr-TR" sz="1500" dirty="0" err="1"/>
              <a:t>inhibitorları</a:t>
            </a:r>
            <a:r>
              <a:rPr lang="tr-TR" sz="1500" dirty="0"/>
              <a:t> olan monoklonal </a:t>
            </a:r>
            <a:r>
              <a:rPr lang="tr-TR" sz="1500" dirty="0" err="1"/>
              <a:t>anticisimlərin</a:t>
            </a:r>
            <a:r>
              <a:rPr lang="tr-TR" sz="1500" dirty="0"/>
              <a:t> </a:t>
            </a:r>
            <a:r>
              <a:rPr lang="tr-TR" sz="1500" dirty="0" err="1"/>
              <a:t>axırıncı</a:t>
            </a:r>
            <a:r>
              <a:rPr lang="tr-TR" sz="1500" dirty="0"/>
              <a:t> </a:t>
            </a:r>
            <a:r>
              <a:rPr lang="tr-TR" sz="1500" dirty="0" err="1"/>
              <a:t>dozasından</a:t>
            </a:r>
            <a:r>
              <a:rPr lang="tr-TR" sz="1500" dirty="0"/>
              <a:t> </a:t>
            </a:r>
            <a:r>
              <a:rPr lang="tr-TR" sz="1500" dirty="0" err="1"/>
              <a:t>dərhal</a:t>
            </a:r>
            <a:r>
              <a:rPr lang="tr-TR" sz="1500" dirty="0"/>
              <a:t> sonra </a:t>
            </a:r>
            <a:r>
              <a:rPr lang="tr-TR" sz="1500" dirty="0" err="1"/>
              <a:t>yeridilə</a:t>
            </a:r>
            <a:r>
              <a:rPr lang="tr-TR" sz="1500" dirty="0"/>
              <a:t> </a:t>
            </a:r>
            <a:r>
              <a:rPr lang="tr-TR" sz="1500" dirty="0" err="1"/>
              <a:t>bilər</a:t>
            </a:r>
            <a:r>
              <a:rPr lang="tr-TR" sz="1500" dirty="0"/>
              <a:t>. ASLP-</a:t>
            </a:r>
            <a:r>
              <a:rPr lang="tr-TR" sz="1500" dirty="0" err="1"/>
              <a:t>xolesterinin</a:t>
            </a:r>
            <a:r>
              <a:rPr lang="tr-TR" sz="1500" dirty="0"/>
              <a:t> (LDL-</a:t>
            </a:r>
            <a:r>
              <a:rPr lang="tr-TR" sz="1500" dirty="0" err="1"/>
              <a:t>xolesterin</a:t>
            </a:r>
            <a:r>
              <a:rPr lang="tr-TR" sz="1500" dirty="0"/>
              <a:t>) aşağı </a:t>
            </a:r>
            <a:r>
              <a:rPr lang="tr-TR" sz="1500" dirty="0" err="1"/>
              <a:t>səviyyəsini</a:t>
            </a:r>
            <a:r>
              <a:rPr lang="tr-TR" sz="1500" dirty="0"/>
              <a:t> </a:t>
            </a:r>
            <a:r>
              <a:rPr lang="tr-TR" sz="1500" dirty="0" err="1"/>
              <a:t>saxlamaq</a:t>
            </a:r>
            <a:r>
              <a:rPr lang="tr-TR" sz="1500" dirty="0"/>
              <a:t> üçün PCSK9 </a:t>
            </a:r>
            <a:r>
              <a:rPr lang="tr-TR" sz="1500" dirty="0" err="1"/>
              <a:t>inhibitorları</a:t>
            </a:r>
            <a:r>
              <a:rPr lang="tr-TR" sz="1500" dirty="0"/>
              <a:t> olan monoklonal </a:t>
            </a:r>
            <a:r>
              <a:rPr lang="tr-TR" sz="1500" dirty="0" err="1"/>
              <a:t>anticisimlərin</a:t>
            </a:r>
            <a:r>
              <a:rPr lang="tr-TR" sz="1500" dirty="0"/>
              <a:t> </a:t>
            </a:r>
            <a:r>
              <a:rPr lang="tr-TR" sz="1500" dirty="0" err="1"/>
              <a:t>axırıncı</a:t>
            </a:r>
            <a:r>
              <a:rPr lang="tr-TR" sz="1500" dirty="0"/>
              <a:t> </a:t>
            </a:r>
            <a:r>
              <a:rPr lang="tr-TR" sz="1500" dirty="0" err="1"/>
              <a:t>dozasından</a:t>
            </a:r>
            <a:r>
              <a:rPr lang="tr-TR" sz="1500" dirty="0"/>
              <a:t> </a:t>
            </a:r>
            <a:r>
              <a:rPr lang="tr-TR" sz="1500" dirty="0" err="1"/>
              <a:t>sonrakı</a:t>
            </a:r>
            <a:r>
              <a:rPr lang="tr-TR" sz="1500" dirty="0"/>
              <a:t> iki </a:t>
            </a:r>
            <a:r>
              <a:rPr lang="tr-TR" sz="1500" dirty="0" err="1"/>
              <a:t>həftə</a:t>
            </a:r>
            <a:r>
              <a:rPr lang="tr-TR" sz="1500" dirty="0"/>
              <a:t> </a:t>
            </a:r>
            <a:r>
              <a:rPr lang="tr-TR" sz="1500" dirty="0" err="1"/>
              <a:t>ərzində</a:t>
            </a:r>
            <a:r>
              <a:rPr lang="tr-TR" sz="1500" dirty="0"/>
              <a:t> </a:t>
            </a:r>
            <a:r>
              <a:rPr lang="tr-TR" sz="1500" dirty="0" err="1"/>
              <a:t>Sibravanın</a:t>
            </a:r>
            <a:r>
              <a:rPr lang="tr-TR" sz="1500" dirty="0"/>
              <a:t> </a:t>
            </a:r>
            <a:r>
              <a:rPr lang="tr-TR" sz="1500" dirty="0" err="1"/>
              <a:t>yeridilməsi</a:t>
            </a:r>
            <a:r>
              <a:rPr lang="tr-TR" sz="1500" dirty="0"/>
              <a:t> </a:t>
            </a:r>
            <a:r>
              <a:rPr lang="tr-TR" sz="1500" dirty="0" err="1"/>
              <a:t>tövsiyə</a:t>
            </a:r>
            <a:r>
              <a:rPr lang="tr-TR" sz="1500" dirty="0"/>
              <a:t> olunur. </a:t>
            </a:r>
            <a:r>
              <a:rPr lang="tr-TR" sz="1500" b="1" dirty="0" err="1"/>
              <a:t>Xüsusi</a:t>
            </a:r>
            <a:r>
              <a:rPr lang="tr-TR" sz="1500" b="1" dirty="0"/>
              <a:t> </a:t>
            </a:r>
            <a:r>
              <a:rPr lang="tr-TR" sz="1500" b="1" dirty="0" err="1"/>
              <a:t>əhali</a:t>
            </a:r>
            <a:r>
              <a:rPr lang="tr-TR" sz="1500" b="1" dirty="0"/>
              <a:t> </a:t>
            </a:r>
            <a:r>
              <a:rPr lang="tr-TR" sz="1500" b="1" dirty="0" err="1"/>
              <a:t>qrupları</a:t>
            </a:r>
            <a:r>
              <a:rPr lang="tr-TR" sz="1500" b="1" dirty="0"/>
              <a:t>: </a:t>
            </a:r>
            <a:r>
              <a:rPr lang="tr-TR" sz="1500" dirty="0"/>
              <a:t>65 yaş </a:t>
            </a:r>
            <a:r>
              <a:rPr lang="tr-TR" sz="1500" dirty="0" err="1"/>
              <a:t>və</a:t>
            </a:r>
            <a:r>
              <a:rPr lang="tr-TR" sz="1500" dirty="0"/>
              <a:t> </a:t>
            </a:r>
            <a:r>
              <a:rPr lang="tr-TR" sz="1500" dirty="0" err="1"/>
              <a:t>yuxarı</a:t>
            </a:r>
            <a:r>
              <a:rPr lang="tr-TR" sz="1500" dirty="0"/>
              <a:t> yaşlı </a:t>
            </a:r>
            <a:r>
              <a:rPr lang="tr-TR" sz="1500" dirty="0" err="1"/>
              <a:t>xəstələrdə</a:t>
            </a:r>
            <a:r>
              <a:rPr lang="tr-TR" sz="1500" dirty="0"/>
              <a:t> </a:t>
            </a:r>
            <a:r>
              <a:rPr lang="tr-TR" sz="1500" dirty="0" err="1"/>
              <a:t>dozanın</a:t>
            </a:r>
            <a:r>
              <a:rPr lang="tr-TR" sz="1500" dirty="0"/>
              <a:t> </a:t>
            </a:r>
            <a:r>
              <a:rPr lang="tr-TR" sz="1500" dirty="0" err="1"/>
              <a:t>tənzimlənməsinə</a:t>
            </a:r>
            <a:r>
              <a:rPr lang="tr-TR" sz="1500" dirty="0"/>
              <a:t> </a:t>
            </a:r>
            <a:r>
              <a:rPr lang="tr-TR" sz="1500" dirty="0" err="1"/>
              <a:t>ehtiyac</a:t>
            </a:r>
            <a:r>
              <a:rPr lang="tr-TR" sz="1500" dirty="0"/>
              <a:t> </a:t>
            </a:r>
            <a:r>
              <a:rPr lang="tr-TR" sz="1500" dirty="0" err="1"/>
              <a:t>yoxdur</a:t>
            </a:r>
            <a:r>
              <a:rPr lang="tr-TR" sz="1500" dirty="0"/>
              <a:t>. </a:t>
            </a:r>
            <a:r>
              <a:rPr lang="tr-TR" sz="1500" dirty="0" err="1"/>
              <a:t>Yüngül</a:t>
            </a:r>
            <a:r>
              <a:rPr lang="tr-TR" sz="1500" dirty="0"/>
              <a:t> </a:t>
            </a:r>
            <a:r>
              <a:rPr lang="tr-TR" sz="1500" dirty="0" err="1"/>
              <a:t>və</a:t>
            </a:r>
            <a:r>
              <a:rPr lang="tr-TR" sz="1500" dirty="0"/>
              <a:t> orta </a:t>
            </a:r>
            <a:r>
              <a:rPr lang="tr-TR" sz="1500" dirty="0" err="1"/>
              <a:t>dərəcədə</a:t>
            </a:r>
            <a:r>
              <a:rPr lang="tr-TR" sz="1500" dirty="0"/>
              <a:t> </a:t>
            </a:r>
            <a:r>
              <a:rPr lang="tr-TR" sz="1500" dirty="0" err="1"/>
              <a:t>qaraciyər</a:t>
            </a:r>
            <a:r>
              <a:rPr lang="tr-TR" sz="1500" dirty="0"/>
              <a:t> </a:t>
            </a:r>
            <a:r>
              <a:rPr lang="tr-TR" sz="1500" dirty="0" err="1"/>
              <a:t>funksiyasının</a:t>
            </a:r>
            <a:r>
              <a:rPr lang="tr-TR" sz="1500" dirty="0"/>
              <a:t> </a:t>
            </a:r>
            <a:r>
              <a:rPr lang="tr-TR" sz="1500" dirty="0" err="1"/>
              <a:t>pozulması</a:t>
            </a:r>
            <a:r>
              <a:rPr lang="tr-TR" sz="1500" dirty="0"/>
              <a:t> olan </a:t>
            </a:r>
            <a:r>
              <a:rPr lang="tr-TR" sz="1500" dirty="0" err="1"/>
              <a:t>xəstələrdə</a:t>
            </a:r>
            <a:r>
              <a:rPr lang="tr-TR" sz="1500" dirty="0"/>
              <a:t> </a:t>
            </a:r>
            <a:r>
              <a:rPr lang="tr-TR" sz="1500" dirty="0" err="1"/>
              <a:t>dozanın</a:t>
            </a:r>
            <a:r>
              <a:rPr lang="tr-TR" sz="1500" dirty="0"/>
              <a:t> </a:t>
            </a:r>
            <a:r>
              <a:rPr lang="tr-TR" sz="1500" dirty="0" err="1"/>
              <a:t>tənzimlənməsinə</a:t>
            </a:r>
            <a:r>
              <a:rPr lang="tr-TR" sz="1500" dirty="0"/>
              <a:t> </a:t>
            </a:r>
            <a:r>
              <a:rPr lang="tr-TR" sz="1500" dirty="0" err="1"/>
              <a:t>ehtiyac</a:t>
            </a:r>
            <a:r>
              <a:rPr lang="tr-TR" sz="1500" dirty="0"/>
              <a:t> </a:t>
            </a:r>
            <a:r>
              <a:rPr lang="tr-TR" sz="1500" dirty="0" err="1"/>
              <a:t>yoxdur</a:t>
            </a:r>
            <a:r>
              <a:rPr lang="tr-TR" sz="1500" dirty="0"/>
              <a:t>. Ağır </a:t>
            </a:r>
            <a:r>
              <a:rPr lang="tr-TR" sz="1500" dirty="0" err="1"/>
              <a:t>qaraciyər</a:t>
            </a:r>
            <a:r>
              <a:rPr lang="tr-TR" sz="1500" dirty="0"/>
              <a:t> </a:t>
            </a:r>
            <a:r>
              <a:rPr lang="tr-TR" sz="1500" dirty="0" err="1"/>
              <a:t>çatışmazlığı</a:t>
            </a:r>
            <a:r>
              <a:rPr lang="tr-TR" sz="1500" dirty="0"/>
              <a:t> olan </a:t>
            </a:r>
            <a:r>
              <a:rPr lang="tr-TR" sz="1500" dirty="0" err="1"/>
              <a:t>xəstələrə</a:t>
            </a:r>
            <a:r>
              <a:rPr lang="tr-TR" sz="1500" dirty="0"/>
              <a:t> dair </a:t>
            </a:r>
            <a:r>
              <a:rPr lang="tr-TR" sz="1500" dirty="0" err="1"/>
              <a:t>tədqiqatlar</a:t>
            </a:r>
            <a:r>
              <a:rPr lang="tr-TR" sz="1500" dirty="0"/>
              <a:t> </a:t>
            </a:r>
            <a:r>
              <a:rPr lang="tr-TR" sz="1500" dirty="0" err="1"/>
              <a:t>aparılmamışdır.Yüngül</a:t>
            </a:r>
            <a:r>
              <a:rPr lang="tr-TR" sz="1500" dirty="0"/>
              <a:t>, orta </a:t>
            </a:r>
            <a:r>
              <a:rPr lang="tr-TR" sz="1500" dirty="0" err="1"/>
              <a:t>və</a:t>
            </a:r>
            <a:r>
              <a:rPr lang="tr-TR" sz="1500" dirty="0"/>
              <a:t> ağır </a:t>
            </a:r>
            <a:r>
              <a:rPr lang="tr-TR" sz="1500" dirty="0" err="1"/>
              <a:t>dərəcədə</a:t>
            </a:r>
            <a:r>
              <a:rPr lang="tr-TR" sz="1500" dirty="0"/>
              <a:t> </a:t>
            </a:r>
            <a:r>
              <a:rPr lang="tr-TR" sz="1500" dirty="0" err="1"/>
              <a:t>böyrək</a:t>
            </a:r>
            <a:r>
              <a:rPr lang="tr-TR" sz="1500" dirty="0"/>
              <a:t> </a:t>
            </a:r>
            <a:r>
              <a:rPr lang="tr-TR" sz="1500" dirty="0" err="1"/>
              <a:t>funksiyasının</a:t>
            </a:r>
            <a:r>
              <a:rPr lang="tr-TR" sz="1500" dirty="0"/>
              <a:t> </a:t>
            </a:r>
            <a:r>
              <a:rPr lang="tr-TR" sz="1500" dirty="0" err="1"/>
              <a:t>pozulması</a:t>
            </a:r>
            <a:r>
              <a:rPr lang="tr-TR" sz="1500" dirty="0"/>
              <a:t> olan </a:t>
            </a:r>
            <a:r>
              <a:rPr lang="tr-TR" sz="1500" dirty="0" err="1"/>
              <a:t>və</a:t>
            </a:r>
            <a:r>
              <a:rPr lang="tr-TR" sz="1500" dirty="0"/>
              <a:t> ya son </a:t>
            </a:r>
            <a:r>
              <a:rPr lang="tr-TR" sz="1500" dirty="0" err="1"/>
              <a:t>mərhələ</a:t>
            </a:r>
            <a:r>
              <a:rPr lang="tr-TR" sz="1500" dirty="0"/>
              <a:t> </a:t>
            </a:r>
            <a:r>
              <a:rPr lang="tr-TR" sz="1500" dirty="0" err="1"/>
              <a:t>böyrək</a:t>
            </a:r>
            <a:r>
              <a:rPr lang="tr-TR" sz="1500" dirty="0"/>
              <a:t> </a:t>
            </a:r>
            <a:r>
              <a:rPr lang="tr-TR" sz="1500" dirty="0" err="1"/>
              <a:t>xəstəliyi</a:t>
            </a:r>
            <a:r>
              <a:rPr lang="tr-TR" sz="1500" dirty="0"/>
              <a:t> olan </a:t>
            </a:r>
            <a:r>
              <a:rPr lang="tr-TR" sz="1500" dirty="0" err="1"/>
              <a:t>xəstələrdə</a:t>
            </a:r>
            <a:r>
              <a:rPr lang="tr-TR" sz="1500" dirty="0"/>
              <a:t> doza </a:t>
            </a:r>
            <a:r>
              <a:rPr lang="tr-TR" sz="1500" dirty="0" err="1"/>
              <a:t>tənzimlənməsinə</a:t>
            </a:r>
            <a:r>
              <a:rPr lang="tr-TR" sz="1500" dirty="0"/>
              <a:t> </a:t>
            </a:r>
            <a:r>
              <a:rPr lang="tr-TR" sz="1500" dirty="0" err="1"/>
              <a:t>ehtiyac</a:t>
            </a:r>
            <a:r>
              <a:rPr lang="tr-TR" sz="1500" dirty="0"/>
              <a:t> </a:t>
            </a:r>
            <a:r>
              <a:rPr lang="tr-TR" sz="1500" dirty="0" err="1"/>
              <a:t>yoxdur</a:t>
            </a:r>
            <a:r>
              <a:rPr lang="tr-TR" sz="1500" dirty="0"/>
              <a:t>. </a:t>
            </a:r>
            <a:r>
              <a:rPr lang="tr-TR" sz="1500" dirty="0" err="1"/>
              <a:t>İnklisiran</a:t>
            </a:r>
            <a:r>
              <a:rPr lang="tr-TR" sz="1500" dirty="0"/>
              <a:t> </a:t>
            </a:r>
            <a:r>
              <a:rPr lang="tr-TR" sz="1500" dirty="0" err="1"/>
              <a:t>yeridilməsindən</a:t>
            </a:r>
            <a:r>
              <a:rPr lang="tr-TR" sz="1500" dirty="0"/>
              <a:t> sonra </a:t>
            </a:r>
            <a:r>
              <a:rPr lang="tr-TR" sz="1500" dirty="0" err="1"/>
              <a:t>ən</a:t>
            </a:r>
            <a:r>
              <a:rPr lang="tr-TR" sz="1500" dirty="0"/>
              <a:t> azı 72 saat </a:t>
            </a:r>
            <a:r>
              <a:rPr lang="tr-TR" sz="1500" dirty="0" err="1"/>
              <a:t>müddətində</a:t>
            </a:r>
            <a:r>
              <a:rPr lang="tr-TR" sz="1500" dirty="0"/>
              <a:t> </a:t>
            </a:r>
            <a:r>
              <a:rPr lang="tr-TR" sz="1500" dirty="0" err="1"/>
              <a:t>hemodializ</a:t>
            </a:r>
            <a:r>
              <a:rPr lang="tr-TR" sz="1500" dirty="0"/>
              <a:t> aparılmamalıdır. </a:t>
            </a:r>
            <a:r>
              <a:rPr lang="tr-TR" sz="1500" dirty="0" err="1"/>
              <a:t>Sibravanın</a:t>
            </a:r>
            <a:r>
              <a:rPr lang="tr-TR" sz="1500" dirty="0"/>
              <a:t> 18 </a:t>
            </a:r>
            <a:r>
              <a:rPr lang="tr-TR" sz="1500" dirty="0" err="1"/>
              <a:t>yaşdan</a:t>
            </a:r>
            <a:r>
              <a:rPr lang="tr-TR" sz="1500" dirty="0"/>
              <a:t> </a:t>
            </a:r>
            <a:r>
              <a:rPr lang="tr-TR" sz="1500" dirty="0" err="1"/>
              <a:t>kiçik</a:t>
            </a:r>
            <a:r>
              <a:rPr lang="tr-TR" sz="1500" dirty="0"/>
              <a:t> </a:t>
            </a:r>
            <a:r>
              <a:rPr lang="tr-TR" sz="1500" dirty="0" err="1"/>
              <a:t>uşaqlarda</a:t>
            </a:r>
            <a:r>
              <a:rPr lang="tr-TR" sz="1500" dirty="0"/>
              <a:t> </a:t>
            </a:r>
            <a:r>
              <a:rPr lang="tr-TR" sz="1500" dirty="0" err="1"/>
              <a:t>təhlükəsizliyi</a:t>
            </a:r>
            <a:r>
              <a:rPr lang="tr-TR" sz="1500" dirty="0"/>
              <a:t> </a:t>
            </a:r>
            <a:r>
              <a:rPr lang="tr-TR" sz="1500" dirty="0" err="1"/>
              <a:t>və</a:t>
            </a:r>
            <a:r>
              <a:rPr lang="tr-TR" sz="1500" dirty="0"/>
              <a:t> </a:t>
            </a:r>
            <a:r>
              <a:rPr lang="tr-TR" sz="1500" dirty="0" err="1"/>
              <a:t>effektivliyi</a:t>
            </a:r>
            <a:r>
              <a:rPr lang="tr-TR" sz="1500" dirty="0"/>
              <a:t> </a:t>
            </a:r>
            <a:r>
              <a:rPr lang="tr-TR" sz="1500" dirty="0" err="1"/>
              <a:t>hələ</a:t>
            </a:r>
            <a:r>
              <a:rPr lang="tr-TR" sz="1500" dirty="0"/>
              <a:t> </a:t>
            </a:r>
            <a:r>
              <a:rPr lang="tr-TR" sz="1500" dirty="0" err="1"/>
              <a:t>müəyyənləşdirilməyib</a:t>
            </a:r>
            <a:r>
              <a:rPr lang="tr-TR" sz="1500" dirty="0"/>
              <a:t>. </a:t>
            </a:r>
            <a:r>
              <a:rPr lang="tr-TR" sz="1500" dirty="0" err="1"/>
              <a:t>İstifadə</a:t>
            </a:r>
            <a:r>
              <a:rPr lang="tr-TR" sz="1500" dirty="0"/>
              <a:t> </a:t>
            </a:r>
            <a:r>
              <a:rPr lang="tr-TR" sz="1500" dirty="0" err="1"/>
              <a:t>qaydası</a:t>
            </a:r>
            <a:r>
              <a:rPr lang="tr-TR" sz="1500" dirty="0"/>
              <a:t>: </a:t>
            </a:r>
            <a:r>
              <a:rPr lang="tr-TR" sz="1500" dirty="0" err="1"/>
              <a:t>Sibravanın</a:t>
            </a:r>
            <a:r>
              <a:rPr lang="tr-TR" sz="1500" dirty="0"/>
              <a:t> </a:t>
            </a:r>
            <a:r>
              <a:rPr lang="tr-TR" sz="1500" dirty="0" err="1"/>
              <a:t>tibb</a:t>
            </a:r>
            <a:r>
              <a:rPr lang="tr-TR" sz="1500" dirty="0"/>
              <a:t> işçisi </a:t>
            </a:r>
            <a:r>
              <a:rPr lang="tr-TR" sz="1500" dirty="0" err="1"/>
              <a:t>tərəfindən</a:t>
            </a:r>
            <a:r>
              <a:rPr lang="tr-TR" sz="1500" dirty="0"/>
              <a:t> </a:t>
            </a:r>
            <a:r>
              <a:rPr lang="tr-TR" sz="1500" dirty="0" err="1"/>
              <a:t>yeridilməsi</a:t>
            </a:r>
            <a:r>
              <a:rPr lang="tr-TR" sz="1500" dirty="0"/>
              <a:t> </a:t>
            </a:r>
            <a:r>
              <a:rPr lang="tr-TR" sz="1500" dirty="0" err="1"/>
              <a:t>nəzərdə</a:t>
            </a:r>
            <a:r>
              <a:rPr lang="tr-TR" sz="1500" dirty="0"/>
              <a:t> </a:t>
            </a:r>
            <a:r>
              <a:rPr lang="tr-TR" sz="1500" dirty="0" err="1"/>
              <a:t>tutulmuşdur</a:t>
            </a:r>
            <a:r>
              <a:rPr lang="tr-TR" sz="1500" dirty="0"/>
              <a:t>. Preparat </a:t>
            </a:r>
            <a:r>
              <a:rPr lang="tr-TR" sz="1500" dirty="0" err="1"/>
              <a:t>qarın</a:t>
            </a:r>
            <a:r>
              <a:rPr lang="tr-TR" sz="1500" dirty="0"/>
              <a:t> boşluğuna </a:t>
            </a:r>
            <a:r>
              <a:rPr lang="tr-TR" sz="1500" dirty="0" err="1"/>
              <a:t>dərialtı</a:t>
            </a:r>
            <a:r>
              <a:rPr lang="tr-TR" sz="1500" dirty="0"/>
              <a:t> </a:t>
            </a:r>
            <a:r>
              <a:rPr lang="tr-TR" sz="1500" dirty="0" err="1"/>
              <a:t>yeridilmə</a:t>
            </a:r>
            <a:r>
              <a:rPr lang="tr-TR" sz="1500" dirty="0"/>
              <a:t> üçündür. </a:t>
            </a:r>
            <a:r>
              <a:rPr lang="tr-TR" sz="1500" dirty="0" err="1"/>
              <a:t>İstifadədən</a:t>
            </a:r>
            <a:r>
              <a:rPr lang="tr-TR" sz="1500" dirty="0"/>
              <a:t> </a:t>
            </a:r>
            <a:r>
              <a:rPr lang="tr-TR" sz="1500" dirty="0" err="1"/>
              <a:t>öncə</a:t>
            </a:r>
            <a:r>
              <a:rPr lang="tr-TR" sz="1500" dirty="0"/>
              <a:t> </a:t>
            </a:r>
            <a:r>
              <a:rPr lang="tr-TR" sz="1500" dirty="0" err="1"/>
              <a:t>şprisin</a:t>
            </a:r>
            <a:r>
              <a:rPr lang="tr-TR" sz="1500" dirty="0"/>
              <a:t> </a:t>
            </a:r>
            <a:r>
              <a:rPr lang="tr-TR" sz="1500" dirty="0" err="1"/>
              <a:t>möhtəviyyatı</a:t>
            </a:r>
            <a:r>
              <a:rPr lang="tr-TR" sz="1500" dirty="0"/>
              <a:t> </a:t>
            </a:r>
            <a:r>
              <a:rPr lang="tr-TR" sz="1500" dirty="0" err="1"/>
              <a:t>vizual</a:t>
            </a:r>
            <a:r>
              <a:rPr lang="tr-TR" sz="1500" dirty="0"/>
              <a:t> </a:t>
            </a:r>
            <a:r>
              <a:rPr lang="tr-TR" sz="1500" dirty="0" err="1"/>
              <a:t>olaraq</a:t>
            </a:r>
            <a:r>
              <a:rPr lang="tr-TR" sz="1500" dirty="0"/>
              <a:t> </a:t>
            </a:r>
            <a:r>
              <a:rPr lang="tr-TR" sz="1500" dirty="0" err="1"/>
              <a:t>yoxlanmaldır</a:t>
            </a:r>
            <a:r>
              <a:rPr lang="tr-TR" sz="1500" dirty="0"/>
              <a:t>. </a:t>
            </a:r>
            <a:r>
              <a:rPr lang="tr-TR" sz="1500" dirty="0" err="1"/>
              <a:t>Əvvəlcədən</a:t>
            </a:r>
            <a:r>
              <a:rPr lang="tr-TR" sz="1500" dirty="0"/>
              <a:t> doldurulmuş </a:t>
            </a:r>
            <a:r>
              <a:rPr lang="tr-TR" sz="1500" dirty="0" err="1"/>
              <a:t>hər</a:t>
            </a:r>
            <a:r>
              <a:rPr lang="tr-TR" sz="1500" dirty="0"/>
              <a:t> bir </a:t>
            </a:r>
            <a:r>
              <a:rPr lang="tr-TR" sz="1500" dirty="0" err="1"/>
              <a:t>şpris</a:t>
            </a:r>
            <a:r>
              <a:rPr lang="tr-TR" sz="1500" dirty="0"/>
              <a:t> </a:t>
            </a:r>
            <a:r>
              <a:rPr lang="tr-TR" sz="1500" dirty="0" err="1"/>
              <a:t>birdəfəlik</a:t>
            </a:r>
            <a:r>
              <a:rPr lang="tr-TR" sz="1500" dirty="0"/>
              <a:t> </a:t>
            </a:r>
            <a:r>
              <a:rPr lang="tr-TR" sz="1500" dirty="0" err="1"/>
              <a:t>istifadə</a:t>
            </a:r>
            <a:r>
              <a:rPr lang="tr-TR" sz="1500" dirty="0"/>
              <a:t> üçündür. </a:t>
            </a:r>
          </a:p>
          <a:p>
            <a:r>
              <a:rPr lang="tr-TR" sz="1500" b="1" dirty="0" err="1"/>
              <a:t>Əlavə</a:t>
            </a:r>
            <a:r>
              <a:rPr lang="tr-TR" sz="1500" b="1" dirty="0"/>
              <a:t> </a:t>
            </a:r>
            <a:r>
              <a:rPr lang="tr-TR" sz="1500" b="1" dirty="0" err="1"/>
              <a:t>təsirləri</a:t>
            </a:r>
            <a:r>
              <a:rPr lang="tr-TR" sz="1500" b="1" dirty="0"/>
              <a:t>: </a:t>
            </a:r>
            <a:br>
              <a:rPr lang="tr-TR" sz="1500" b="1" dirty="0"/>
            </a:br>
            <a:r>
              <a:rPr lang="tr-TR" sz="1500" dirty="0"/>
              <a:t>Tez-tez (≥1 - &lt; 10%): </a:t>
            </a:r>
            <a:r>
              <a:rPr lang="tr-TR" sz="1500" dirty="0" err="1"/>
              <a:t>inyeksiya</a:t>
            </a:r>
            <a:r>
              <a:rPr lang="tr-TR" sz="1500" dirty="0"/>
              <a:t> </a:t>
            </a:r>
            <a:r>
              <a:rPr lang="tr-TR" sz="1500" dirty="0" err="1"/>
              <a:t>nahiyəsində</a:t>
            </a:r>
            <a:r>
              <a:rPr lang="tr-TR" sz="1500" dirty="0"/>
              <a:t> </a:t>
            </a:r>
            <a:r>
              <a:rPr lang="tr-TR" sz="1500" dirty="0" err="1"/>
              <a:t>əlavə</a:t>
            </a:r>
            <a:r>
              <a:rPr lang="tr-TR" sz="1500" dirty="0"/>
              <a:t> </a:t>
            </a:r>
            <a:r>
              <a:rPr lang="tr-TR" sz="1500" dirty="0" err="1"/>
              <a:t>təsir</a:t>
            </a:r>
            <a:r>
              <a:rPr lang="tr-TR" sz="1500" dirty="0"/>
              <a:t> </a:t>
            </a:r>
            <a:r>
              <a:rPr lang="tr-TR" sz="1500" dirty="0" err="1"/>
              <a:t>reaksiyası</a:t>
            </a:r>
            <a:r>
              <a:rPr lang="tr-TR" sz="1500" dirty="0"/>
              <a:t> (</a:t>
            </a:r>
            <a:r>
              <a:rPr lang="tr-TR" sz="1500" dirty="0" err="1"/>
              <a:t>inyeksiya</a:t>
            </a:r>
            <a:r>
              <a:rPr lang="tr-TR" sz="1500" dirty="0"/>
              <a:t> </a:t>
            </a:r>
            <a:r>
              <a:rPr lang="tr-TR" sz="1500" dirty="0" err="1"/>
              <a:t>nahiyəsində</a:t>
            </a:r>
            <a:r>
              <a:rPr lang="tr-TR" sz="1500" dirty="0"/>
              <a:t> </a:t>
            </a:r>
            <a:r>
              <a:rPr lang="tr-TR" sz="1500" dirty="0" err="1"/>
              <a:t>reaksiya</a:t>
            </a:r>
            <a:r>
              <a:rPr lang="tr-TR" sz="1500" dirty="0"/>
              <a:t>, </a:t>
            </a:r>
            <a:r>
              <a:rPr lang="tr-TR" sz="1500" dirty="0" err="1"/>
              <a:t>inyeksiya</a:t>
            </a:r>
            <a:r>
              <a:rPr lang="tr-TR" sz="1500" dirty="0"/>
              <a:t> </a:t>
            </a:r>
            <a:r>
              <a:rPr lang="tr-TR" sz="1500" dirty="0" err="1"/>
              <a:t>yerində</a:t>
            </a:r>
            <a:r>
              <a:rPr lang="tr-TR" sz="1500" dirty="0"/>
              <a:t> ağrı, </a:t>
            </a:r>
            <a:r>
              <a:rPr lang="tr-TR" sz="1500" dirty="0" err="1"/>
              <a:t>inyeksiya</a:t>
            </a:r>
            <a:r>
              <a:rPr lang="tr-TR" sz="1500" dirty="0"/>
              <a:t> </a:t>
            </a:r>
            <a:r>
              <a:rPr lang="tr-TR" sz="1500" dirty="0" err="1"/>
              <a:t>yerində</a:t>
            </a:r>
            <a:r>
              <a:rPr lang="tr-TR" sz="1500" dirty="0"/>
              <a:t> eritema </a:t>
            </a:r>
            <a:r>
              <a:rPr lang="tr-TR" sz="1500" dirty="0" err="1"/>
              <a:t>və</a:t>
            </a:r>
            <a:r>
              <a:rPr lang="tr-TR" sz="1500" dirty="0"/>
              <a:t> </a:t>
            </a:r>
            <a:r>
              <a:rPr lang="tr-TR" sz="1500" dirty="0" err="1"/>
              <a:t>inyeksiya</a:t>
            </a:r>
            <a:r>
              <a:rPr lang="tr-TR" sz="1500" dirty="0"/>
              <a:t> </a:t>
            </a:r>
            <a:r>
              <a:rPr lang="tr-TR" sz="1500" dirty="0" err="1"/>
              <a:t>yerində</a:t>
            </a:r>
            <a:r>
              <a:rPr lang="tr-TR" sz="1500" dirty="0"/>
              <a:t> </a:t>
            </a:r>
            <a:r>
              <a:rPr lang="tr-TR" sz="1500" dirty="0" err="1"/>
              <a:t>səpgi</a:t>
            </a:r>
            <a:r>
              <a:rPr lang="tr-TR" sz="1500" dirty="0"/>
              <a:t>).</a:t>
            </a:r>
          </a:p>
          <a:p>
            <a:r>
              <a:rPr lang="tr-TR" sz="1500" b="1" dirty="0" err="1"/>
              <a:t>Aptekdən</a:t>
            </a:r>
            <a:r>
              <a:rPr lang="tr-TR" sz="1500" b="1" dirty="0"/>
              <a:t> </a:t>
            </a:r>
            <a:r>
              <a:rPr lang="tr-TR" sz="1500" b="1" dirty="0" err="1"/>
              <a:t>buraxılma</a:t>
            </a:r>
            <a:r>
              <a:rPr lang="tr-TR" sz="1500" b="1" dirty="0"/>
              <a:t> </a:t>
            </a:r>
            <a:r>
              <a:rPr lang="tr-TR" sz="1500" b="1" dirty="0" err="1"/>
              <a:t>şərti</a:t>
            </a:r>
            <a:r>
              <a:rPr lang="tr-TR" sz="1500" b="1" dirty="0"/>
              <a:t>: </a:t>
            </a:r>
            <a:r>
              <a:rPr lang="tr-TR" sz="1500" dirty="0" err="1"/>
              <a:t>Resept</a:t>
            </a:r>
            <a:r>
              <a:rPr lang="tr-TR" sz="1500" dirty="0"/>
              <a:t> </a:t>
            </a:r>
            <a:r>
              <a:rPr lang="tr-TR" sz="1500" dirty="0" err="1"/>
              <a:t>əsasında</a:t>
            </a:r>
            <a:r>
              <a:rPr lang="tr-TR" sz="1500" dirty="0"/>
              <a:t>. </a:t>
            </a:r>
          </a:p>
          <a:p>
            <a:r>
              <a:rPr lang="tr-TR" sz="1500" b="1" dirty="0" err="1"/>
              <a:t>İstehsalçı</a:t>
            </a:r>
            <a:r>
              <a:rPr lang="tr-TR" sz="1500" b="1" dirty="0"/>
              <a:t>: </a:t>
            </a:r>
            <a:br>
              <a:rPr lang="tr-TR" sz="1500" b="1" dirty="0"/>
            </a:br>
            <a:r>
              <a:rPr lang="tr-TR" sz="1500" dirty="0"/>
              <a:t>“</a:t>
            </a:r>
            <a:r>
              <a:rPr lang="tr-TR" sz="1500" dirty="0" err="1"/>
              <a:t>Corden</a:t>
            </a:r>
            <a:r>
              <a:rPr lang="tr-TR" sz="1500" dirty="0"/>
              <a:t> </a:t>
            </a:r>
            <a:r>
              <a:rPr lang="tr-TR" sz="1500" dirty="0" err="1"/>
              <a:t>Pharma</a:t>
            </a:r>
            <a:r>
              <a:rPr lang="tr-TR" sz="1500" dirty="0"/>
              <a:t> </a:t>
            </a:r>
            <a:r>
              <a:rPr lang="tr-TR" sz="1500" dirty="0" err="1"/>
              <a:t>S.p.A</a:t>
            </a:r>
            <a:r>
              <a:rPr lang="tr-TR" sz="1500" dirty="0"/>
              <a:t>”, </a:t>
            </a:r>
            <a:r>
              <a:rPr lang="tr-TR" sz="1500" dirty="0" err="1"/>
              <a:t>İtaliya</a:t>
            </a:r>
            <a:r>
              <a:rPr lang="tr-TR" sz="1500" dirty="0"/>
              <a:t> </a:t>
            </a:r>
            <a:r>
              <a:rPr lang="tr-TR" sz="1500" dirty="0" err="1"/>
              <a:t>və</a:t>
            </a:r>
            <a:r>
              <a:rPr lang="tr-TR" sz="1500" dirty="0"/>
              <a:t> “</a:t>
            </a:r>
            <a:r>
              <a:rPr lang="tr-TR" sz="1500" dirty="0" err="1"/>
              <a:t>Sandoz</a:t>
            </a:r>
            <a:r>
              <a:rPr lang="tr-TR" sz="1500" dirty="0"/>
              <a:t> GmbH”, </a:t>
            </a:r>
            <a:r>
              <a:rPr lang="tr-TR" sz="1500" dirty="0" err="1"/>
              <a:t>Avstriya</a:t>
            </a:r>
            <a:r>
              <a:rPr lang="tr-TR" sz="1500" dirty="0"/>
              <a:t> </a:t>
            </a:r>
          </a:p>
          <a:p>
            <a:r>
              <a:rPr lang="tr-TR" sz="1500" b="1" dirty="0" err="1"/>
              <a:t>Qeydiyyat</a:t>
            </a:r>
            <a:r>
              <a:rPr lang="tr-TR" sz="1500" b="1" dirty="0"/>
              <a:t> </a:t>
            </a:r>
            <a:r>
              <a:rPr lang="tr-TR" sz="1500" b="1" dirty="0" err="1"/>
              <a:t>vəsiqəsinin</a:t>
            </a:r>
            <a:r>
              <a:rPr lang="tr-TR" sz="1500" b="1" dirty="0"/>
              <a:t> sahibi: </a:t>
            </a:r>
            <a:br>
              <a:rPr lang="tr-TR" sz="1500" b="1" dirty="0"/>
            </a:br>
            <a:r>
              <a:rPr lang="tr-TR" sz="1500" dirty="0"/>
              <a:t>“Novartis </a:t>
            </a:r>
            <a:r>
              <a:rPr lang="tr-TR" sz="1500" dirty="0" err="1"/>
              <a:t>Overseas</a:t>
            </a:r>
            <a:r>
              <a:rPr lang="tr-TR" sz="1500" dirty="0"/>
              <a:t> </a:t>
            </a:r>
            <a:r>
              <a:rPr lang="tr-TR" sz="1500" dirty="0" err="1"/>
              <a:t>İnvestments</a:t>
            </a:r>
            <a:r>
              <a:rPr lang="tr-TR" sz="1500" dirty="0"/>
              <a:t> AG”. </a:t>
            </a:r>
            <a:r>
              <a:rPr lang="tr-TR" sz="1500" dirty="0" err="1"/>
              <a:t>Lixştrasse</a:t>
            </a:r>
            <a:r>
              <a:rPr lang="tr-TR" sz="1500" dirty="0"/>
              <a:t> 35, CH-4056 </a:t>
            </a:r>
            <a:r>
              <a:rPr lang="tr-TR" sz="1500" dirty="0" err="1"/>
              <a:t>Bazel</a:t>
            </a:r>
            <a:r>
              <a:rPr lang="tr-TR" sz="1500" dirty="0"/>
              <a:t>, </a:t>
            </a:r>
            <a:r>
              <a:rPr lang="tr-TR" sz="1500" dirty="0" err="1"/>
              <a:t>İsveçrə</a:t>
            </a:r>
            <a:r>
              <a:rPr lang="tr-TR" sz="1500" dirty="0"/>
              <a:t>.</a:t>
            </a:r>
          </a:p>
          <a:p>
            <a:r>
              <a:rPr lang="tr-TR" sz="1500" b="1" dirty="0"/>
              <a:t> </a:t>
            </a:r>
            <a:r>
              <a:rPr lang="tr-TR" sz="1500" b="1" dirty="0" err="1"/>
              <a:t>Azərbaycan</a:t>
            </a:r>
            <a:r>
              <a:rPr lang="tr-TR" sz="1500" b="1" dirty="0"/>
              <a:t> </a:t>
            </a:r>
            <a:r>
              <a:rPr lang="tr-TR" sz="1500" b="1" dirty="0" err="1"/>
              <a:t>Respublikası</a:t>
            </a:r>
            <a:r>
              <a:rPr lang="tr-TR" sz="1500" b="1" dirty="0"/>
              <a:t> </a:t>
            </a:r>
            <a:r>
              <a:rPr lang="tr-TR" sz="1500" b="1" dirty="0" err="1"/>
              <a:t>ərazisində</a:t>
            </a:r>
            <a:r>
              <a:rPr lang="tr-TR" sz="1500" b="1" dirty="0"/>
              <a:t> </a:t>
            </a:r>
            <a:r>
              <a:rPr lang="tr-TR" sz="1500" b="1" dirty="0" err="1"/>
              <a:t>dərman</a:t>
            </a:r>
            <a:r>
              <a:rPr lang="tr-TR" sz="1500" b="1" dirty="0"/>
              <a:t> </a:t>
            </a:r>
            <a:r>
              <a:rPr lang="tr-TR" sz="1500" b="1" dirty="0" err="1"/>
              <a:t>vasitəsi</a:t>
            </a:r>
            <a:r>
              <a:rPr lang="tr-TR" sz="1500" b="1" dirty="0"/>
              <a:t> </a:t>
            </a:r>
            <a:r>
              <a:rPr lang="tr-TR" sz="1500" b="1" dirty="0" err="1"/>
              <a:t>ilə</a:t>
            </a:r>
            <a:r>
              <a:rPr lang="tr-TR" sz="1500" b="1" dirty="0"/>
              <a:t> </a:t>
            </a:r>
            <a:r>
              <a:rPr lang="tr-TR" sz="1500" b="1" dirty="0" err="1"/>
              <a:t>əlaqədar</a:t>
            </a:r>
            <a:r>
              <a:rPr lang="tr-TR" sz="1500" b="1" dirty="0"/>
              <a:t> </a:t>
            </a:r>
            <a:r>
              <a:rPr lang="tr-TR" sz="1500" b="1" dirty="0" err="1"/>
              <a:t>hər</a:t>
            </a:r>
            <a:r>
              <a:rPr lang="tr-TR" sz="1500" b="1" dirty="0"/>
              <a:t> hansı bir </a:t>
            </a:r>
            <a:r>
              <a:rPr lang="tr-TR" sz="1500" b="1" dirty="0" err="1"/>
              <a:t>məlumat</a:t>
            </a:r>
            <a:r>
              <a:rPr lang="tr-TR" sz="1500" b="1" dirty="0"/>
              <a:t> </a:t>
            </a:r>
            <a:r>
              <a:rPr lang="tr-TR" sz="1500" b="1" dirty="0" err="1"/>
              <a:t>almaq</a:t>
            </a:r>
            <a:r>
              <a:rPr lang="tr-TR" sz="1500" b="1" dirty="0"/>
              <a:t> üçün yerli </a:t>
            </a:r>
            <a:r>
              <a:rPr lang="tr-TR" sz="1500" b="1" dirty="0" err="1"/>
              <a:t>filialla</a:t>
            </a:r>
            <a:r>
              <a:rPr lang="tr-TR" sz="1500" b="1" dirty="0"/>
              <a:t> </a:t>
            </a:r>
            <a:r>
              <a:rPr lang="tr-TR" sz="1500" b="1" dirty="0" err="1"/>
              <a:t>və</a:t>
            </a:r>
            <a:r>
              <a:rPr lang="tr-TR" sz="1500" b="1" dirty="0"/>
              <a:t> ya </a:t>
            </a:r>
            <a:r>
              <a:rPr lang="tr-TR" sz="1500" b="1" dirty="0" err="1"/>
              <a:t>əlavə</a:t>
            </a:r>
            <a:r>
              <a:rPr lang="tr-TR" sz="1500" b="1" dirty="0"/>
              <a:t> </a:t>
            </a:r>
            <a:r>
              <a:rPr lang="tr-TR" sz="1500" b="1" dirty="0" err="1"/>
              <a:t>təsirlərə</a:t>
            </a:r>
            <a:r>
              <a:rPr lang="tr-TR" sz="1500" b="1" dirty="0"/>
              <a:t> </a:t>
            </a:r>
            <a:r>
              <a:rPr lang="tr-TR" sz="1500" b="1" dirty="0" err="1"/>
              <a:t>şübhə</a:t>
            </a:r>
            <a:r>
              <a:rPr lang="tr-TR" sz="1500" b="1" dirty="0"/>
              <a:t> olduğu </a:t>
            </a:r>
            <a:r>
              <a:rPr lang="tr-TR" sz="1500" dirty="0"/>
              <a:t>zaman drugsafety.cis@novartis.com</a:t>
            </a:r>
            <a:r>
              <a:rPr lang="tr-TR" sz="1500" b="1" dirty="0"/>
              <a:t> elektron </a:t>
            </a:r>
            <a:r>
              <a:rPr lang="tr-TR" sz="1500" b="1" dirty="0" err="1"/>
              <a:t>ünvanına</a:t>
            </a:r>
            <a:r>
              <a:rPr lang="tr-TR" sz="1500" b="1" dirty="0"/>
              <a:t> </a:t>
            </a:r>
            <a:r>
              <a:rPr lang="tr-TR" sz="1500" b="1" dirty="0" err="1"/>
              <a:t>müraciət</a:t>
            </a:r>
            <a:r>
              <a:rPr lang="tr-TR" sz="1500" b="1" dirty="0"/>
              <a:t> </a:t>
            </a:r>
            <a:r>
              <a:rPr lang="tr-TR" sz="1500" b="1" dirty="0" err="1"/>
              <a:t>edərək</a:t>
            </a:r>
            <a:r>
              <a:rPr lang="tr-TR" sz="1500" b="1" dirty="0"/>
              <a:t> </a:t>
            </a:r>
            <a:r>
              <a:rPr lang="tr-TR" sz="1500" b="1" dirty="0" err="1"/>
              <a:t>əlaqə</a:t>
            </a:r>
            <a:r>
              <a:rPr lang="tr-TR" sz="1500" b="1" dirty="0"/>
              <a:t> </a:t>
            </a:r>
            <a:r>
              <a:rPr lang="tr-TR" sz="1500" b="1" dirty="0" err="1"/>
              <a:t>saxlamağınız</a:t>
            </a:r>
            <a:r>
              <a:rPr lang="tr-TR" sz="1500" b="1" dirty="0"/>
              <a:t> </a:t>
            </a:r>
            <a:r>
              <a:rPr lang="tr-TR" sz="1500" b="1" dirty="0" err="1"/>
              <a:t>xahiş</a:t>
            </a:r>
            <a:r>
              <a:rPr lang="tr-TR" sz="1500" b="1" dirty="0"/>
              <a:t> olunur</a:t>
            </a:r>
          </a:p>
          <a:p>
            <a:r>
              <a:rPr lang="tr-TR" sz="1500" dirty="0"/>
              <a:t>*</a:t>
            </a:r>
            <a:r>
              <a:rPr lang="tr-TR" sz="1500" dirty="0" err="1"/>
              <a:t>Dərman</a:t>
            </a:r>
            <a:r>
              <a:rPr lang="tr-TR" sz="1500" dirty="0"/>
              <a:t> </a:t>
            </a:r>
            <a:r>
              <a:rPr lang="tr-TR" sz="1500" dirty="0" err="1"/>
              <a:t>vasitəsinin</a:t>
            </a:r>
            <a:r>
              <a:rPr lang="tr-TR" sz="1500" dirty="0"/>
              <a:t> </a:t>
            </a:r>
            <a:r>
              <a:rPr lang="tr-TR" sz="1500" dirty="0" err="1"/>
              <a:t>istifadəsi</a:t>
            </a:r>
            <a:r>
              <a:rPr lang="tr-TR" sz="1500" dirty="0"/>
              <a:t> </a:t>
            </a:r>
            <a:r>
              <a:rPr lang="tr-TR" sz="1500" dirty="0" err="1"/>
              <a:t>üzrə</a:t>
            </a:r>
            <a:r>
              <a:rPr lang="tr-TR" sz="1500" dirty="0"/>
              <a:t> </a:t>
            </a:r>
            <a:r>
              <a:rPr lang="tr-TR" sz="1500" dirty="0" err="1"/>
              <a:t>təlimat</a:t>
            </a:r>
            <a:r>
              <a:rPr lang="tr-TR" sz="1500" dirty="0"/>
              <a:t> 30 </a:t>
            </a:r>
            <a:r>
              <a:rPr lang="tr-TR" sz="1500" dirty="0" err="1"/>
              <a:t>Noyabr</a:t>
            </a:r>
            <a:r>
              <a:rPr lang="tr-TR" sz="1500" dirty="0"/>
              <a:t> 2021-ci il </a:t>
            </a:r>
            <a:r>
              <a:rPr lang="tr-TR" sz="1500" dirty="0" err="1"/>
              <a:t>tarixində</a:t>
            </a:r>
            <a:r>
              <a:rPr lang="tr-TR" sz="1500" dirty="0"/>
              <a:t> </a:t>
            </a:r>
            <a:r>
              <a:rPr lang="tr-TR" sz="1500" dirty="0" err="1"/>
              <a:t>təsdiq</a:t>
            </a:r>
            <a:r>
              <a:rPr lang="tr-TR" sz="1500" dirty="0"/>
              <a:t> </a:t>
            </a:r>
            <a:r>
              <a:rPr lang="tr-TR" sz="1500" dirty="0" err="1"/>
              <a:t>edilmişdir</a:t>
            </a:r>
            <a:r>
              <a:rPr lang="tr-TR" sz="1500" dirty="0"/>
              <a:t>.</a:t>
            </a:r>
          </a:p>
        </p:txBody>
      </p:sp>
    </p:spTree>
    <p:extLst>
      <p:ext uri="{BB962C8B-B14F-4D97-AF65-F5344CB8AC3E}">
        <p14:creationId xmlns:p14="http://schemas.microsoft.com/office/powerpoint/2010/main" val="32976186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18A2ED69-8860-72A5-92EB-7E74E8A9392C}"/>
              </a:ext>
            </a:extLst>
          </p:cNvPr>
          <p:cNvSpPr>
            <a:spLocks noGrp="1"/>
          </p:cNvSpPr>
          <p:nvPr>
            <p:ph idx="1"/>
          </p:nvPr>
        </p:nvSpPr>
        <p:spPr/>
        <p:txBody>
          <a:bodyPr/>
          <a:lstStyle/>
          <a:p>
            <a:endParaRPr lang="tr-TR"/>
          </a:p>
        </p:txBody>
      </p:sp>
      <p:sp>
        <p:nvSpPr>
          <p:cNvPr id="3" name="Başlık 2">
            <a:extLst>
              <a:ext uri="{FF2B5EF4-FFF2-40B4-BE49-F238E27FC236}">
                <a16:creationId xmlns:a16="http://schemas.microsoft.com/office/drawing/2014/main" id="{FD2FA187-A2DD-8ABB-E8F0-96B36CE9A4AD}"/>
              </a:ext>
            </a:extLst>
          </p:cNvPr>
          <p:cNvSpPr>
            <a:spLocks noGrp="1"/>
          </p:cNvSpPr>
          <p:nvPr>
            <p:ph type="title"/>
          </p:nvPr>
        </p:nvSpPr>
        <p:spPr/>
        <p:txBody>
          <a:bodyPr>
            <a:normAutofit fontScale="90000"/>
          </a:bodyPr>
          <a:lstStyle/>
          <a:p>
            <a:endParaRPr lang="tr-TR"/>
          </a:p>
        </p:txBody>
      </p:sp>
    </p:spTree>
    <p:extLst>
      <p:ext uri="{BB962C8B-B14F-4D97-AF65-F5344CB8AC3E}">
        <p14:creationId xmlns:p14="http://schemas.microsoft.com/office/powerpoint/2010/main" val="188575933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tr-TR" sz="3200"/>
              <a:t>ORION-9, ORION-10 ve ORION-11: </a:t>
            </a:r>
            <a:r>
              <a:rPr lang="tr-TR"/>
              <a:t>Birleştirilmiş analiz</a:t>
            </a:r>
            <a:r>
              <a:rPr lang="tr-TR" sz="3200"/>
              <a:t> </a:t>
            </a:r>
            <a:br>
              <a:rPr lang="tr-TR" sz="3200"/>
            </a:br>
            <a:r>
              <a:rPr lang="tr-TR" sz="2400">
                <a:solidFill>
                  <a:srgbClr val="0070C0"/>
                </a:solidFill>
                <a:latin typeface="+mn-lt"/>
              </a:rPr>
              <a:t>Amaç ve sonlanım noktaları</a:t>
            </a:r>
          </a:p>
        </p:txBody>
      </p:sp>
      <p:sp>
        <p:nvSpPr>
          <p:cNvPr id="5" name="Slide Number Placeholder 4"/>
          <p:cNvSpPr>
            <a:spLocks noGrp="1"/>
          </p:cNvSpPr>
          <p:nvPr>
            <p:ph type="sldNum" sz="quarter" idx="11"/>
          </p:nvPr>
        </p:nvSpPr>
        <p:spPr>
          <a:xfrm>
            <a:off x="612563" y="6331010"/>
            <a:ext cx="304800" cy="304800"/>
          </a:xfrm>
          <a:prstGeom prst="rect">
            <a:avLst/>
          </a:prstGeom>
        </p:spPr>
        <p:txBody>
          <a:bodyPr vert="horz" lIns="0" tIns="0" rIns="0" bIns="0" rtlCol="0" anchor="b" anchorCtr="0"/>
          <a:lstStyle>
            <a:defPPr>
              <a:defRPr lang="en-US"/>
            </a:defPPr>
            <a:lvl1pPr marL="0" algn="l" defTabSz="914400" rtl="0" eaLnBrk="1" latinLnBrk="0" hangingPunct="1">
              <a:defRPr lang="en-US" sz="1200" b="0" i="0" kern="1200" spc="0" baseline="0" smtClean="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21F9DA-0F5A-42C4-A110-C23E9E29FA1C}" type="slidenum">
              <a:rPr lang="tr-TR" smtClean="0"/>
              <a:pPr/>
              <a:t>66</a:t>
            </a:fld>
            <a:endParaRPr lang="uk-UA"/>
          </a:p>
        </p:txBody>
      </p:sp>
      <p:sp>
        <p:nvSpPr>
          <p:cNvPr id="246" name="Footer Placeholder 3"/>
          <p:cNvSpPr txBox="1">
            <a:spLocks/>
          </p:cNvSpPr>
          <p:nvPr/>
        </p:nvSpPr>
        <p:spPr>
          <a:xfrm>
            <a:off x="917363" y="6437376"/>
            <a:ext cx="6385805" cy="198434"/>
          </a:xfrm>
          <a:prstGeom prst="rect">
            <a:avLst/>
          </a:prstGeom>
          <a:noFill/>
        </p:spPr>
        <p:txBody>
          <a:bodyPr wrap="square" lIns="0" tIns="0" rIns="0" bIns="0" rtlCol="0" anchor="b" anchorCtr="0">
            <a:noAutofit/>
          </a:bodyPr>
          <a:lstStyle>
            <a:defPPr>
              <a:defRPr lang="en-US"/>
            </a:defPPr>
            <a:lvl1pPr marL="0" algn="l" defTabSz="914400" rtl="0" eaLnBrk="1" latinLnBrk="0" hangingPunct="1">
              <a:defRPr lang="en-US" sz="12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1000"/>
              <a:t>Wright, R.S. et al. </a:t>
            </a:r>
            <a:r>
              <a:rPr lang="tr-TR" sz="1000" i="1"/>
              <a:t>J Am Coll Cardiol</a:t>
            </a:r>
            <a:r>
              <a:rPr lang="tr-TR" sz="1000"/>
              <a:t>. 2021;77(9):1182-93</a:t>
            </a:r>
          </a:p>
        </p:txBody>
      </p:sp>
      <p:cxnSp>
        <p:nvCxnSpPr>
          <p:cNvPr id="59" name="Straight Connector 58"/>
          <p:cNvCxnSpPr/>
          <p:nvPr/>
        </p:nvCxnSpPr>
        <p:spPr>
          <a:xfrm flipV="1">
            <a:off x="6077962" y="2466848"/>
            <a:ext cx="2287" cy="396000"/>
          </a:xfrm>
          <a:prstGeom prst="line">
            <a:avLst/>
          </a:prstGeom>
          <a:ln w="28575">
            <a:solidFill>
              <a:schemeClr val="accent5"/>
            </a:solidFill>
            <a:prstDash val="sysDash"/>
          </a:ln>
        </p:spPr>
        <p:style>
          <a:lnRef idx="1">
            <a:schemeClr val="accent6"/>
          </a:lnRef>
          <a:fillRef idx="0">
            <a:schemeClr val="accent6"/>
          </a:fillRef>
          <a:effectRef idx="0">
            <a:schemeClr val="accent6"/>
          </a:effectRef>
          <a:fontRef idx="minor">
            <a:schemeClr val="tx1"/>
          </a:fontRef>
        </p:style>
      </p:cxnSp>
      <p:sp>
        <p:nvSpPr>
          <p:cNvPr id="60" name="Rounded Rectangle 59"/>
          <p:cNvSpPr/>
          <p:nvPr/>
        </p:nvSpPr>
        <p:spPr>
          <a:xfrm>
            <a:off x="2331939" y="1589418"/>
            <a:ext cx="7528122" cy="1024128"/>
          </a:xfrm>
          <a:prstGeom prst="roundRect">
            <a:avLst>
              <a:gd name="adj" fmla="val 4767"/>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61" name="Rectangle 60"/>
          <p:cNvSpPr/>
          <p:nvPr/>
        </p:nvSpPr>
        <p:spPr>
          <a:xfrm>
            <a:off x="3270589" y="1872812"/>
            <a:ext cx="6352858" cy="584775"/>
          </a:xfrm>
          <a:prstGeom prst="rect">
            <a:avLst/>
          </a:prstGeom>
        </p:spPr>
        <p:txBody>
          <a:bodyPr wrap="square">
            <a:spAutoFit/>
          </a:bodyPr>
          <a:lstStyle/>
          <a:p>
            <a:pPr algn="ctr">
              <a:spcAft>
                <a:spcPts val="105"/>
              </a:spcAft>
              <a:buClr>
                <a:schemeClr val="tx1"/>
              </a:buClr>
            </a:pPr>
            <a:r>
              <a:rPr lang="tr-TR" sz="1600"/>
              <a:t>İnclisiranın etkisinin araştırıldığı 3 Faz III çalışmadan hasta düzeyinde bir birleştirilmiş analiz yapmak: ORION-9, 10 ve 11</a:t>
            </a:r>
          </a:p>
        </p:txBody>
      </p:sp>
      <p:grpSp>
        <p:nvGrpSpPr>
          <p:cNvPr id="62" name="Group 61"/>
          <p:cNvGrpSpPr/>
          <p:nvPr/>
        </p:nvGrpSpPr>
        <p:grpSpPr>
          <a:xfrm>
            <a:off x="2478730" y="1739900"/>
            <a:ext cx="807719" cy="756942"/>
            <a:chOff x="10722035" y="7480088"/>
            <a:chExt cx="4967288" cy="4965192"/>
          </a:xfrm>
        </p:grpSpPr>
        <p:sp>
          <p:nvSpPr>
            <p:cNvPr id="63" name="Freeform 5"/>
            <p:cNvSpPr>
              <a:spLocks/>
            </p:cNvSpPr>
            <p:nvPr/>
          </p:nvSpPr>
          <p:spPr bwMode="auto">
            <a:xfrm>
              <a:off x="10722035" y="7480088"/>
              <a:ext cx="4967288" cy="4965192"/>
            </a:xfrm>
            <a:custGeom>
              <a:avLst/>
              <a:gdLst>
                <a:gd name="T0" fmla="*/ 3126 w 3129"/>
                <a:gd name="T1" fmla="*/ 1471 h 3134"/>
                <a:gd name="T2" fmla="*/ 3102 w 3129"/>
                <a:gd name="T3" fmla="*/ 1250 h 3134"/>
                <a:gd name="T4" fmla="*/ 3046 w 3129"/>
                <a:gd name="T5" fmla="*/ 1041 h 3134"/>
                <a:gd name="T6" fmla="*/ 2966 w 3129"/>
                <a:gd name="T7" fmla="*/ 842 h 3134"/>
                <a:gd name="T8" fmla="*/ 2860 w 3129"/>
                <a:gd name="T9" fmla="*/ 659 h 3134"/>
                <a:gd name="T10" fmla="*/ 2731 w 3129"/>
                <a:gd name="T11" fmla="*/ 494 h 3134"/>
                <a:gd name="T12" fmla="*/ 2617 w 3129"/>
                <a:gd name="T13" fmla="*/ 384 h 3134"/>
                <a:gd name="T14" fmla="*/ 2428 w 3129"/>
                <a:gd name="T15" fmla="*/ 243 h 3134"/>
                <a:gd name="T16" fmla="*/ 2219 w 3129"/>
                <a:gd name="T17" fmla="*/ 134 h 3134"/>
                <a:gd name="T18" fmla="*/ 1991 w 3129"/>
                <a:gd name="T19" fmla="*/ 54 h 3134"/>
                <a:gd name="T20" fmla="*/ 1751 w 3129"/>
                <a:gd name="T21" fmla="*/ 10 h 3134"/>
                <a:gd name="T22" fmla="*/ 1584 w 3129"/>
                <a:gd name="T23" fmla="*/ 0 h 3134"/>
                <a:gd name="T24" fmla="*/ 1344 w 3129"/>
                <a:gd name="T25" fmla="*/ 20 h 3134"/>
                <a:gd name="T26" fmla="*/ 1114 w 3129"/>
                <a:gd name="T27" fmla="*/ 73 h 3134"/>
                <a:gd name="T28" fmla="*/ 898 w 3129"/>
                <a:gd name="T29" fmla="*/ 158 h 3134"/>
                <a:gd name="T30" fmla="*/ 699 w 3129"/>
                <a:gd name="T31" fmla="*/ 273 h 3134"/>
                <a:gd name="T32" fmla="*/ 519 w 3129"/>
                <a:gd name="T33" fmla="*/ 414 h 3134"/>
                <a:gd name="T34" fmla="*/ 362 w 3129"/>
                <a:gd name="T35" fmla="*/ 579 h 3134"/>
                <a:gd name="T36" fmla="*/ 228 w 3129"/>
                <a:gd name="T37" fmla="*/ 766 h 3134"/>
                <a:gd name="T38" fmla="*/ 124 w 3129"/>
                <a:gd name="T39" fmla="*/ 970 h 3134"/>
                <a:gd name="T40" fmla="*/ 49 w 3129"/>
                <a:gd name="T41" fmla="*/ 1192 h 3134"/>
                <a:gd name="T42" fmla="*/ 8 w 3129"/>
                <a:gd name="T43" fmla="*/ 1428 h 3134"/>
                <a:gd name="T44" fmla="*/ 0 w 3129"/>
                <a:gd name="T45" fmla="*/ 1591 h 3134"/>
                <a:gd name="T46" fmla="*/ 15 w 3129"/>
                <a:gd name="T47" fmla="*/ 1812 h 3134"/>
                <a:gd name="T48" fmla="*/ 61 w 3129"/>
                <a:gd name="T49" fmla="*/ 2026 h 3134"/>
                <a:gd name="T50" fmla="*/ 134 w 3129"/>
                <a:gd name="T51" fmla="*/ 2228 h 3134"/>
                <a:gd name="T52" fmla="*/ 231 w 3129"/>
                <a:gd name="T53" fmla="*/ 2417 h 3134"/>
                <a:gd name="T54" fmla="*/ 352 w 3129"/>
                <a:gd name="T55" fmla="*/ 2590 h 3134"/>
                <a:gd name="T56" fmla="*/ 454 w 3129"/>
                <a:gd name="T57" fmla="*/ 2697 h 3134"/>
                <a:gd name="T58" fmla="*/ 636 w 3129"/>
                <a:gd name="T59" fmla="*/ 2848 h 3134"/>
                <a:gd name="T60" fmla="*/ 839 w 3129"/>
                <a:gd name="T61" fmla="*/ 2969 h 3134"/>
                <a:gd name="T62" fmla="*/ 1060 w 3129"/>
                <a:gd name="T63" fmla="*/ 3059 h 3134"/>
                <a:gd name="T64" fmla="*/ 1295 w 3129"/>
                <a:gd name="T65" fmla="*/ 3115 h 3134"/>
                <a:gd name="T66" fmla="*/ 1545 w 3129"/>
                <a:gd name="T67" fmla="*/ 3134 h 3134"/>
                <a:gd name="T68" fmla="*/ 1705 w 3129"/>
                <a:gd name="T69" fmla="*/ 3127 h 3134"/>
                <a:gd name="T70" fmla="*/ 1940 w 3129"/>
                <a:gd name="T71" fmla="*/ 3083 h 3134"/>
                <a:gd name="T72" fmla="*/ 2161 w 3129"/>
                <a:gd name="T73" fmla="*/ 3010 h 3134"/>
                <a:gd name="T74" fmla="*/ 2365 w 3129"/>
                <a:gd name="T75" fmla="*/ 2903 h 3134"/>
                <a:gd name="T76" fmla="*/ 2552 w 3129"/>
                <a:gd name="T77" fmla="*/ 2772 h 3134"/>
                <a:gd name="T78" fmla="*/ 2717 w 3129"/>
                <a:gd name="T79" fmla="*/ 2614 h 3134"/>
                <a:gd name="T80" fmla="*/ 2857 w 3129"/>
                <a:gd name="T81" fmla="*/ 2434 h 3134"/>
                <a:gd name="T82" fmla="*/ 2974 w 3129"/>
                <a:gd name="T83" fmla="*/ 2235 h 3134"/>
                <a:gd name="T84" fmla="*/ 3058 w 3129"/>
                <a:gd name="T85" fmla="*/ 2018 h 3134"/>
                <a:gd name="T86" fmla="*/ 3109 w 3129"/>
                <a:gd name="T87" fmla="*/ 1787 h 3134"/>
                <a:gd name="T88" fmla="*/ 3129 w 3129"/>
                <a:gd name="T89" fmla="*/ 1547 h 3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29" h="3134">
                  <a:moveTo>
                    <a:pt x="3129" y="1547"/>
                  </a:moveTo>
                  <a:lnTo>
                    <a:pt x="3129" y="1547"/>
                  </a:lnTo>
                  <a:lnTo>
                    <a:pt x="3126" y="1471"/>
                  </a:lnTo>
                  <a:lnTo>
                    <a:pt x="3122" y="1396"/>
                  </a:lnTo>
                  <a:lnTo>
                    <a:pt x="3114" y="1323"/>
                  </a:lnTo>
                  <a:lnTo>
                    <a:pt x="3102" y="1250"/>
                  </a:lnTo>
                  <a:lnTo>
                    <a:pt x="3085" y="1180"/>
                  </a:lnTo>
                  <a:lnTo>
                    <a:pt x="3068" y="1109"/>
                  </a:lnTo>
                  <a:lnTo>
                    <a:pt x="3046" y="1041"/>
                  </a:lnTo>
                  <a:lnTo>
                    <a:pt x="3022" y="973"/>
                  </a:lnTo>
                  <a:lnTo>
                    <a:pt x="2995" y="907"/>
                  </a:lnTo>
                  <a:lnTo>
                    <a:pt x="2966" y="842"/>
                  </a:lnTo>
                  <a:lnTo>
                    <a:pt x="2932" y="781"/>
                  </a:lnTo>
                  <a:lnTo>
                    <a:pt x="2898" y="718"/>
                  </a:lnTo>
                  <a:lnTo>
                    <a:pt x="2860" y="659"/>
                  </a:lnTo>
                  <a:lnTo>
                    <a:pt x="2818" y="601"/>
                  </a:lnTo>
                  <a:lnTo>
                    <a:pt x="2777" y="547"/>
                  </a:lnTo>
                  <a:lnTo>
                    <a:pt x="2731" y="494"/>
                  </a:lnTo>
                  <a:lnTo>
                    <a:pt x="2731" y="494"/>
                  </a:lnTo>
                  <a:lnTo>
                    <a:pt x="2675" y="438"/>
                  </a:lnTo>
                  <a:lnTo>
                    <a:pt x="2617" y="384"/>
                  </a:lnTo>
                  <a:lnTo>
                    <a:pt x="2556" y="336"/>
                  </a:lnTo>
                  <a:lnTo>
                    <a:pt x="2493" y="287"/>
                  </a:lnTo>
                  <a:lnTo>
                    <a:pt x="2428" y="243"/>
                  </a:lnTo>
                  <a:lnTo>
                    <a:pt x="2360" y="205"/>
                  </a:lnTo>
                  <a:lnTo>
                    <a:pt x="2290" y="168"/>
                  </a:lnTo>
                  <a:lnTo>
                    <a:pt x="2219" y="134"/>
                  </a:lnTo>
                  <a:lnTo>
                    <a:pt x="2144" y="102"/>
                  </a:lnTo>
                  <a:lnTo>
                    <a:pt x="2069" y="76"/>
                  </a:lnTo>
                  <a:lnTo>
                    <a:pt x="1991" y="54"/>
                  </a:lnTo>
                  <a:lnTo>
                    <a:pt x="1914" y="34"/>
                  </a:lnTo>
                  <a:lnTo>
                    <a:pt x="1834" y="20"/>
                  </a:lnTo>
                  <a:lnTo>
                    <a:pt x="1751" y="10"/>
                  </a:lnTo>
                  <a:lnTo>
                    <a:pt x="1669" y="3"/>
                  </a:lnTo>
                  <a:lnTo>
                    <a:pt x="1584" y="0"/>
                  </a:lnTo>
                  <a:lnTo>
                    <a:pt x="1584" y="0"/>
                  </a:lnTo>
                  <a:lnTo>
                    <a:pt x="1504" y="3"/>
                  </a:lnTo>
                  <a:lnTo>
                    <a:pt x="1422" y="10"/>
                  </a:lnTo>
                  <a:lnTo>
                    <a:pt x="1344" y="20"/>
                  </a:lnTo>
                  <a:lnTo>
                    <a:pt x="1266" y="34"/>
                  </a:lnTo>
                  <a:lnTo>
                    <a:pt x="1189" y="51"/>
                  </a:lnTo>
                  <a:lnTo>
                    <a:pt x="1114" y="73"/>
                  </a:lnTo>
                  <a:lnTo>
                    <a:pt x="1041" y="98"/>
                  </a:lnTo>
                  <a:lnTo>
                    <a:pt x="968" y="127"/>
                  </a:lnTo>
                  <a:lnTo>
                    <a:pt x="898" y="158"/>
                  </a:lnTo>
                  <a:lnTo>
                    <a:pt x="830" y="192"/>
                  </a:lnTo>
                  <a:lnTo>
                    <a:pt x="762" y="231"/>
                  </a:lnTo>
                  <a:lnTo>
                    <a:pt x="699" y="273"/>
                  </a:lnTo>
                  <a:lnTo>
                    <a:pt x="636" y="316"/>
                  </a:lnTo>
                  <a:lnTo>
                    <a:pt x="578" y="365"/>
                  </a:lnTo>
                  <a:lnTo>
                    <a:pt x="519" y="414"/>
                  </a:lnTo>
                  <a:lnTo>
                    <a:pt x="464" y="467"/>
                  </a:lnTo>
                  <a:lnTo>
                    <a:pt x="413" y="521"/>
                  </a:lnTo>
                  <a:lnTo>
                    <a:pt x="362" y="579"/>
                  </a:lnTo>
                  <a:lnTo>
                    <a:pt x="316" y="640"/>
                  </a:lnTo>
                  <a:lnTo>
                    <a:pt x="270" y="701"/>
                  </a:lnTo>
                  <a:lnTo>
                    <a:pt x="228" y="766"/>
                  </a:lnTo>
                  <a:lnTo>
                    <a:pt x="192" y="832"/>
                  </a:lnTo>
                  <a:lnTo>
                    <a:pt x="156" y="900"/>
                  </a:lnTo>
                  <a:lnTo>
                    <a:pt x="124" y="970"/>
                  </a:lnTo>
                  <a:lnTo>
                    <a:pt x="97" y="1043"/>
                  </a:lnTo>
                  <a:lnTo>
                    <a:pt x="71" y="1116"/>
                  </a:lnTo>
                  <a:lnTo>
                    <a:pt x="49" y="1192"/>
                  </a:lnTo>
                  <a:lnTo>
                    <a:pt x="32" y="1270"/>
                  </a:lnTo>
                  <a:lnTo>
                    <a:pt x="17" y="1347"/>
                  </a:lnTo>
                  <a:lnTo>
                    <a:pt x="8" y="1428"/>
                  </a:lnTo>
                  <a:lnTo>
                    <a:pt x="3" y="1508"/>
                  </a:lnTo>
                  <a:lnTo>
                    <a:pt x="0" y="1591"/>
                  </a:lnTo>
                  <a:lnTo>
                    <a:pt x="0" y="1591"/>
                  </a:lnTo>
                  <a:lnTo>
                    <a:pt x="3" y="1666"/>
                  </a:lnTo>
                  <a:lnTo>
                    <a:pt x="8" y="1739"/>
                  </a:lnTo>
                  <a:lnTo>
                    <a:pt x="15" y="1812"/>
                  </a:lnTo>
                  <a:lnTo>
                    <a:pt x="27" y="1885"/>
                  </a:lnTo>
                  <a:lnTo>
                    <a:pt x="42" y="1958"/>
                  </a:lnTo>
                  <a:lnTo>
                    <a:pt x="61" y="2026"/>
                  </a:lnTo>
                  <a:lnTo>
                    <a:pt x="83" y="2096"/>
                  </a:lnTo>
                  <a:lnTo>
                    <a:pt x="107" y="2162"/>
                  </a:lnTo>
                  <a:lnTo>
                    <a:pt x="134" y="2228"/>
                  </a:lnTo>
                  <a:lnTo>
                    <a:pt x="163" y="2293"/>
                  </a:lnTo>
                  <a:lnTo>
                    <a:pt x="197" y="2356"/>
                  </a:lnTo>
                  <a:lnTo>
                    <a:pt x="231" y="2417"/>
                  </a:lnTo>
                  <a:lnTo>
                    <a:pt x="270" y="2476"/>
                  </a:lnTo>
                  <a:lnTo>
                    <a:pt x="311" y="2534"/>
                  </a:lnTo>
                  <a:lnTo>
                    <a:pt x="352" y="2590"/>
                  </a:lnTo>
                  <a:lnTo>
                    <a:pt x="398" y="2643"/>
                  </a:lnTo>
                  <a:lnTo>
                    <a:pt x="398" y="2643"/>
                  </a:lnTo>
                  <a:lnTo>
                    <a:pt x="454" y="2697"/>
                  </a:lnTo>
                  <a:lnTo>
                    <a:pt x="512" y="2750"/>
                  </a:lnTo>
                  <a:lnTo>
                    <a:pt x="573" y="2801"/>
                  </a:lnTo>
                  <a:lnTo>
                    <a:pt x="636" y="2848"/>
                  </a:lnTo>
                  <a:lnTo>
                    <a:pt x="701" y="2891"/>
                  </a:lnTo>
                  <a:lnTo>
                    <a:pt x="769" y="2930"/>
                  </a:lnTo>
                  <a:lnTo>
                    <a:pt x="839" y="2969"/>
                  </a:lnTo>
                  <a:lnTo>
                    <a:pt x="910" y="3003"/>
                  </a:lnTo>
                  <a:lnTo>
                    <a:pt x="985" y="3032"/>
                  </a:lnTo>
                  <a:lnTo>
                    <a:pt x="1060" y="3059"/>
                  </a:lnTo>
                  <a:lnTo>
                    <a:pt x="1138" y="3081"/>
                  </a:lnTo>
                  <a:lnTo>
                    <a:pt x="1215" y="3100"/>
                  </a:lnTo>
                  <a:lnTo>
                    <a:pt x="1295" y="3115"/>
                  </a:lnTo>
                  <a:lnTo>
                    <a:pt x="1378" y="3125"/>
                  </a:lnTo>
                  <a:lnTo>
                    <a:pt x="1460" y="3132"/>
                  </a:lnTo>
                  <a:lnTo>
                    <a:pt x="1545" y="3134"/>
                  </a:lnTo>
                  <a:lnTo>
                    <a:pt x="1545" y="3134"/>
                  </a:lnTo>
                  <a:lnTo>
                    <a:pt x="1625" y="3132"/>
                  </a:lnTo>
                  <a:lnTo>
                    <a:pt x="1705" y="3127"/>
                  </a:lnTo>
                  <a:lnTo>
                    <a:pt x="1785" y="3115"/>
                  </a:lnTo>
                  <a:lnTo>
                    <a:pt x="1863" y="3103"/>
                  </a:lnTo>
                  <a:lnTo>
                    <a:pt x="1940" y="3083"/>
                  </a:lnTo>
                  <a:lnTo>
                    <a:pt x="2016" y="3064"/>
                  </a:lnTo>
                  <a:lnTo>
                    <a:pt x="2088" y="3037"/>
                  </a:lnTo>
                  <a:lnTo>
                    <a:pt x="2161" y="3010"/>
                  </a:lnTo>
                  <a:lnTo>
                    <a:pt x="2232" y="2976"/>
                  </a:lnTo>
                  <a:lnTo>
                    <a:pt x="2299" y="2942"/>
                  </a:lnTo>
                  <a:lnTo>
                    <a:pt x="2365" y="2903"/>
                  </a:lnTo>
                  <a:lnTo>
                    <a:pt x="2430" y="2862"/>
                  </a:lnTo>
                  <a:lnTo>
                    <a:pt x="2493" y="2818"/>
                  </a:lnTo>
                  <a:lnTo>
                    <a:pt x="2552" y="2772"/>
                  </a:lnTo>
                  <a:lnTo>
                    <a:pt x="2610" y="2721"/>
                  </a:lnTo>
                  <a:lnTo>
                    <a:pt x="2666" y="2670"/>
                  </a:lnTo>
                  <a:lnTo>
                    <a:pt x="2717" y="2614"/>
                  </a:lnTo>
                  <a:lnTo>
                    <a:pt x="2767" y="2556"/>
                  </a:lnTo>
                  <a:lnTo>
                    <a:pt x="2814" y="2495"/>
                  </a:lnTo>
                  <a:lnTo>
                    <a:pt x="2857" y="2434"/>
                  </a:lnTo>
                  <a:lnTo>
                    <a:pt x="2898" y="2369"/>
                  </a:lnTo>
                  <a:lnTo>
                    <a:pt x="2937" y="2303"/>
                  </a:lnTo>
                  <a:lnTo>
                    <a:pt x="2974" y="2235"/>
                  </a:lnTo>
                  <a:lnTo>
                    <a:pt x="3005" y="2164"/>
                  </a:lnTo>
                  <a:lnTo>
                    <a:pt x="3032" y="2091"/>
                  </a:lnTo>
                  <a:lnTo>
                    <a:pt x="3058" y="2018"/>
                  </a:lnTo>
                  <a:lnTo>
                    <a:pt x="3078" y="1943"/>
                  </a:lnTo>
                  <a:lnTo>
                    <a:pt x="3097" y="1865"/>
                  </a:lnTo>
                  <a:lnTo>
                    <a:pt x="3109" y="1787"/>
                  </a:lnTo>
                  <a:lnTo>
                    <a:pt x="3122" y="1707"/>
                  </a:lnTo>
                  <a:lnTo>
                    <a:pt x="3126" y="1627"/>
                  </a:lnTo>
                  <a:lnTo>
                    <a:pt x="3129" y="1547"/>
                  </a:lnTo>
                  <a:lnTo>
                    <a:pt x="3129" y="1547"/>
                  </a:lnTo>
                  <a:close/>
                </a:path>
              </a:pathLst>
            </a:custGeom>
            <a:gradFill>
              <a:gsLst>
                <a:gs pos="0">
                  <a:schemeClr val="bg1">
                    <a:lumMod val="85000"/>
                  </a:schemeClr>
                </a:gs>
                <a:gs pos="52000">
                  <a:schemeClr val="bg1"/>
                </a:gs>
              </a:gsLst>
              <a:lin ang="2700000" scaled="0"/>
            </a:gradFill>
            <a:ln w="9525" cap="flat">
              <a:noFill/>
              <a:prstDash val="solid"/>
              <a:round/>
              <a:headEnd/>
              <a:tailEnd/>
            </a:ln>
            <a:effectLst>
              <a:innerShdw blurRad="279400">
                <a:schemeClr val="bg1">
                  <a:lumMod val="65000"/>
                </a:schemeClr>
              </a:innerShdw>
            </a:effectLst>
          </p:spPr>
          <p:txBody>
            <a:bodyPr vert="horz" wrap="square" lIns="32144" tIns="16072" rIns="32144" bIns="16072" numCol="1" anchor="t" anchorCtr="0" compatLnSpc="1">
              <a:prstTxWarp prst="textNoShape">
                <a:avLst/>
              </a:prstTxWarp>
              <a:noAutofit/>
            </a:bodyPr>
            <a:lstStyle/>
            <a:p>
              <a:endParaRPr lang="en-US" sz="1406"/>
            </a:p>
          </p:txBody>
        </p:sp>
        <p:sp>
          <p:nvSpPr>
            <p:cNvPr id="64" name="Freeform 63"/>
            <p:cNvSpPr>
              <a:spLocks/>
            </p:cNvSpPr>
            <p:nvPr/>
          </p:nvSpPr>
          <p:spPr bwMode="auto">
            <a:xfrm>
              <a:off x="11688894" y="8816951"/>
              <a:ext cx="3984065" cy="3626017"/>
            </a:xfrm>
            <a:custGeom>
              <a:avLst/>
              <a:gdLst>
                <a:gd name="T0" fmla="*/ 0 w 2023"/>
                <a:gd name="T1" fmla="*/ 1200 h 1815"/>
                <a:gd name="T2" fmla="*/ 608 w 2023"/>
                <a:gd name="T3" fmla="*/ 1811 h 1815"/>
                <a:gd name="T4" fmla="*/ 608 w 2023"/>
                <a:gd name="T5" fmla="*/ 1811 h 1815"/>
                <a:gd name="T6" fmla="*/ 662 w 2023"/>
                <a:gd name="T7" fmla="*/ 1813 h 1815"/>
                <a:gd name="T8" fmla="*/ 718 w 2023"/>
                <a:gd name="T9" fmla="*/ 1815 h 1815"/>
                <a:gd name="T10" fmla="*/ 718 w 2023"/>
                <a:gd name="T11" fmla="*/ 1815 h 1815"/>
                <a:gd name="T12" fmla="*/ 784 w 2023"/>
                <a:gd name="T13" fmla="*/ 1813 h 1815"/>
                <a:gd name="T14" fmla="*/ 850 w 2023"/>
                <a:gd name="T15" fmla="*/ 1809 h 1815"/>
                <a:gd name="T16" fmla="*/ 916 w 2023"/>
                <a:gd name="T17" fmla="*/ 1799 h 1815"/>
                <a:gd name="T18" fmla="*/ 980 w 2023"/>
                <a:gd name="T19" fmla="*/ 1789 h 1815"/>
                <a:gd name="T20" fmla="*/ 1044 w 2023"/>
                <a:gd name="T21" fmla="*/ 1773 h 1815"/>
                <a:gd name="T22" fmla="*/ 1106 w 2023"/>
                <a:gd name="T23" fmla="*/ 1757 h 1815"/>
                <a:gd name="T24" fmla="*/ 1166 w 2023"/>
                <a:gd name="T25" fmla="*/ 1735 h 1815"/>
                <a:gd name="T26" fmla="*/ 1226 w 2023"/>
                <a:gd name="T27" fmla="*/ 1713 h 1815"/>
                <a:gd name="T28" fmla="*/ 1284 w 2023"/>
                <a:gd name="T29" fmla="*/ 1685 h 1815"/>
                <a:gd name="T30" fmla="*/ 1340 w 2023"/>
                <a:gd name="T31" fmla="*/ 1657 h 1815"/>
                <a:gd name="T32" fmla="*/ 1394 w 2023"/>
                <a:gd name="T33" fmla="*/ 1625 h 1815"/>
                <a:gd name="T34" fmla="*/ 1448 w 2023"/>
                <a:gd name="T35" fmla="*/ 1591 h 1815"/>
                <a:gd name="T36" fmla="*/ 1499 w 2023"/>
                <a:gd name="T37" fmla="*/ 1554 h 1815"/>
                <a:gd name="T38" fmla="*/ 1547 w 2023"/>
                <a:gd name="T39" fmla="*/ 1516 h 1815"/>
                <a:gd name="T40" fmla="*/ 1595 w 2023"/>
                <a:gd name="T41" fmla="*/ 1474 h 1815"/>
                <a:gd name="T42" fmla="*/ 1641 w 2023"/>
                <a:gd name="T43" fmla="*/ 1432 h 1815"/>
                <a:gd name="T44" fmla="*/ 1683 w 2023"/>
                <a:gd name="T45" fmla="*/ 1386 h 1815"/>
                <a:gd name="T46" fmla="*/ 1725 w 2023"/>
                <a:gd name="T47" fmla="*/ 1338 h 1815"/>
                <a:gd name="T48" fmla="*/ 1763 w 2023"/>
                <a:gd name="T49" fmla="*/ 1288 h 1815"/>
                <a:gd name="T50" fmla="*/ 1799 w 2023"/>
                <a:gd name="T51" fmla="*/ 1238 h 1815"/>
                <a:gd name="T52" fmla="*/ 1833 w 2023"/>
                <a:gd name="T53" fmla="*/ 1184 h 1815"/>
                <a:gd name="T54" fmla="*/ 1865 w 2023"/>
                <a:gd name="T55" fmla="*/ 1130 h 1815"/>
                <a:gd name="T56" fmla="*/ 1895 w 2023"/>
                <a:gd name="T57" fmla="*/ 1074 h 1815"/>
                <a:gd name="T58" fmla="*/ 1921 w 2023"/>
                <a:gd name="T59" fmla="*/ 1015 h 1815"/>
                <a:gd name="T60" fmla="*/ 1943 w 2023"/>
                <a:gd name="T61" fmla="*/ 955 h 1815"/>
                <a:gd name="T62" fmla="*/ 1965 w 2023"/>
                <a:gd name="T63" fmla="*/ 895 h 1815"/>
                <a:gd name="T64" fmla="*/ 1981 w 2023"/>
                <a:gd name="T65" fmla="*/ 833 h 1815"/>
                <a:gd name="T66" fmla="*/ 1997 w 2023"/>
                <a:gd name="T67" fmla="*/ 769 h 1815"/>
                <a:gd name="T68" fmla="*/ 2007 w 2023"/>
                <a:gd name="T69" fmla="*/ 705 h 1815"/>
                <a:gd name="T70" fmla="*/ 2017 w 2023"/>
                <a:gd name="T71" fmla="*/ 639 h 1815"/>
                <a:gd name="T72" fmla="*/ 2021 w 2023"/>
                <a:gd name="T73" fmla="*/ 573 h 1815"/>
                <a:gd name="T74" fmla="*/ 2023 w 2023"/>
                <a:gd name="T75" fmla="*/ 507 h 1815"/>
                <a:gd name="T76" fmla="*/ 2023 w 2023"/>
                <a:gd name="T77" fmla="*/ 507 h 1815"/>
                <a:gd name="T78" fmla="*/ 2021 w 2023"/>
                <a:gd name="T79" fmla="*/ 444 h 1815"/>
                <a:gd name="T80" fmla="*/ 1579 w 2023"/>
                <a:gd name="T81" fmla="*/ 0 h 1815"/>
                <a:gd name="T82" fmla="*/ 0 w 2023"/>
                <a:gd name="T83" fmla="*/ 1200 h 1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23" h="1815">
                  <a:moveTo>
                    <a:pt x="0" y="1200"/>
                  </a:moveTo>
                  <a:lnTo>
                    <a:pt x="608" y="1811"/>
                  </a:lnTo>
                  <a:lnTo>
                    <a:pt x="608" y="1811"/>
                  </a:lnTo>
                  <a:lnTo>
                    <a:pt x="662" y="1813"/>
                  </a:lnTo>
                  <a:lnTo>
                    <a:pt x="718" y="1815"/>
                  </a:lnTo>
                  <a:lnTo>
                    <a:pt x="718" y="1815"/>
                  </a:lnTo>
                  <a:lnTo>
                    <a:pt x="784" y="1813"/>
                  </a:lnTo>
                  <a:lnTo>
                    <a:pt x="850" y="1809"/>
                  </a:lnTo>
                  <a:lnTo>
                    <a:pt x="916" y="1799"/>
                  </a:lnTo>
                  <a:lnTo>
                    <a:pt x="980" y="1789"/>
                  </a:lnTo>
                  <a:lnTo>
                    <a:pt x="1044" y="1773"/>
                  </a:lnTo>
                  <a:lnTo>
                    <a:pt x="1106" y="1757"/>
                  </a:lnTo>
                  <a:lnTo>
                    <a:pt x="1166" y="1735"/>
                  </a:lnTo>
                  <a:lnTo>
                    <a:pt x="1226" y="1713"/>
                  </a:lnTo>
                  <a:lnTo>
                    <a:pt x="1284" y="1685"/>
                  </a:lnTo>
                  <a:lnTo>
                    <a:pt x="1340" y="1657"/>
                  </a:lnTo>
                  <a:lnTo>
                    <a:pt x="1394" y="1625"/>
                  </a:lnTo>
                  <a:lnTo>
                    <a:pt x="1448" y="1591"/>
                  </a:lnTo>
                  <a:lnTo>
                    <a:pt x="1499" y="1554"/>
                  </a:lnTo>
                  <a:lnTo>
                    <a:pt x="1547" y="1516"/>
                  </a:lnTo>
                  <a:lnTo>
                    <a:pt x="1595" y="1474"/>
                  </a:lnTo>
                  <a:lnTo>
                    <a:pt x="1641" y="1432"/>
                  </a:lnTo>
                  <a:lnTo>
                    <a:pt x="1683" y="1386"/>
                  </a:lnTo>
                  <a:lnTo>
                    <a:pt x="1725" y="1338"/>
                  </a:lnTo>
                  <a:lnTo>
                    <a:pt x="1763" y="1288"/>
                  </a:lnTo>
                  <a:lnTo>
                    <a:pt x="1799" y="1238"/>
                  </a:lnTo>
                  <a:lnTo>
                    <a:pt x="1833" y="1184"/>
                  </a:lnTo>
                  <a:lnTo>
                    <a:pt x="1865" y="1130"/>
                  </a:lnTo>
                  <a:lnTo>
                    <a:pt x="1895" y="1074"/>
                  </a:lnTo>
                  <a:lnTo>
                    <a:pt x="1921" y="1015"/>
                  </a:lnTo>
                  <a:lnTo>
                    <a:pt x="1943" y="955"/>
                  </a:lnTo>
                  <a:lnTo>
                    <a:pt x="1965" y="895"/>
                  </a:lnTo>
                  <a:lnTo>
                    <a:pt x="1981" y="833"/>
                  </a:lnTo>
                  <a:lnTo>
                    <a:pt x="1997" y="769"/>
                  </a:lnTo>
                  <a:lnTo>
                    <a:pt x="2007" y="705"/>
                  </a:lnTo>
                  <a:lnTo>
                    <a:pt x="2017" y="639"/>
                  </a:lnTo>
                  <a:lnTo>
                    <a:pt x="2021" y="573"/>
                  </a:lnTo>
                  <a:lnTo>
                    <a:pt x="2023" y="507"/>
                  </a:lnTo>
                  <a:lnTo>
                    <a:pt x="2023" y="507"/>
                  </a:lnTo>
                  <a:lnTo>
                    <a:pt x="2021" y="444"/>
                  </a:lnTo>
                  <a:lnTo>
                    <a:pt x="1579" y="0"/>
                  </a:lnTo>
                  <a:lnTo>
                    <a:pt x="0" y="1200"/>
                  </a:lnTo>
                  <a:close/>
                </a:path>
              </a:pathLst>
            </a:custGeom>
            <a:gradFill flip="none" rotWithShape="1">
              <a:gsLst>
                <a:gs pos="0">
                  <a:schemeClr val="bg1">
                    <a:lumMod val="50000"/>
                    <a:alpha val="50000"/>
                  </a:schemeClr>
                </a:gs>
                <a:gs pos="67000">
                  <a:schemeClr val="bg1">
                    <a:lumMod val="85000"/>
                    <a:alpha val="50000"/>
                  </a:schemeClr>
                </a:gs>
              </a:gsLst>
              <a:lin ang="2700000" scaled="1"/>
              <a:tileRect/>
            </a:gradFill>
            <a:ln>
              <a:noFill/>
            </a:ln>
          </p:spPr>
          <p:txBody>
            <a:bodyPr vert="horz" wrap="square" lIns="32144" tIns="16072" rIns="32144" bIns="16072" numCol="1" anchor="t" anchorCtr="0" compatLnSpc="1">
              <a:prstTxWarp prst="textNoShape">
                <a:avLst/>
              </a:prstTxWarp>
            </a:bodyPr>
            <a:lstStyle/>
            <a:p>
              <a:endParaRPr lang="en-US" sz="633"/>
            </a:p>
          </p:txBody>
        </p:sp>
        <p:sp>
          <p:nvSpPr>
            <p:cNvPr id="65" name="Oval 64"/>
            <p:cNvSpPr/>
            <p:nvPr/>
          </p:nvSpPr>
          <p:spPr>
            <a:xfrm>
              <a:off x="11235146" y="8067402"/>
              <a:ext cx="3843529" cy="386581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2600598" rtl="0" eaLnBrk="1" latinLnBrk="0" hangingPunct="1">
                <a:defRPr sz="5120" kern="1200">
                  <a:solidFill>
                    <a:schemeClr val="lt1"/>
                  </a:solidFill>
                  <a:latin typeface="+mn-lt"/>
                  <a:ea typeface="+mn-ea"/>
                  <a:cs typeface="+mn-cs"/>
                </a:defRPr>
              </a:lvl1pPr>
              <a:lvl2pPr marL="1300301" algn="l" defTabSz="2600598" rtl="0" eaLnBrk="1" latinLnBrk="0" hangingPunct="1">
                <a:defRPr sz="5120" kern="1200">
                  <a:solidFill>
                    <a:schemeClr val="lt1"/>
                  </a:solidFill>
                  <a:latin typeface="+mn-lt"/>
                  <a:ea typeface="+mn-ea"/>
                  <a:cs typeface="+mn-cs"/>
                </a:defRPr>
              </a:lvl2pPr>
              <a:lvl3pPr marL="2600598" algn="l" defTabSz="2600598" rtl="0" eaLnBrk="1" latinLnBrk="0" hangingPunct="1">
                <a:defRPr sz="5120" kern="1200">
                  <a:solidFill>
                    <a:schemeClr val="lt1"/>
                  </a:solidFill>
                  <a:latin typeface="+mn-lt"/>
                  <a:ea typeface="+mn-ea"/>
                  <a:cs typeface="+mn-cs"/>
                </a:defRPr>
              </a:lvl3pPr>
              <a:lvl4pPr marL="3900899" algn="l" defTabSz="2600598" rtl="0" eaLnBrk="1" latinLnBrk="0" hangingPunct="1">
                <a:defRPr sz="5120" kern="1200">
                  <a:solidFill>
                    <a:schemeClr val="lt1"/>
                  </a:solidFill>
                  <a:latin typeface="+mn-lt"/>
                  <a:ea typeface="+mn-ea"/>
                  <a:cs typeface="+mn-cs"/>
                </a:defRPr>
              </a:lvl4pPr>
              <a:lvl5pPr marL="5201200" algn="l" defTabSz="2600598" rtl="0" eaLnBrk="1" latinLnBrk="0" hangingPunct="1">
                <a:defRPr sz="5120" kern="1200">
                  <a:solidFill>
                    <a:schemeClr val="lt1"/>
                  </a:solidFill>
                  <a:latin typeface="+mn-lt"/>
                  <a:ea typeface="+mn-ea"/>
                  <a:cs typeface="+mn-cs"/>
                </a:defRPr>
              </a:lvl5pPr>
              <a:lvl6pPr marL="6501497" algn="l" defTabSz="2600598" rtl="0" eaLnBrk="1" latinLnBrk="0" hangingPunct="1">
                <a:defRPr sz="5120" kern="1200">
                  <a:solidFill>
                    <a:schemeClr val="lt1"/>
                  </a:solidFill>
                  <a:latin typeface="+mn-lt"/>
                  <a:ea typeface="+mn-ea"/>
                  <a:cs typeface="+mn-cs"/>
                </a:defRPr>
              </a:lvl6pPr>
              <a:lvl7pPr marL="7801798" algn="l" defTabSz="2600598" rtl="0" eaLnBrk="1" latinLnBrk="0" hangingPunct="1">
                <a:defRPr sz="5120" kern="1200">
                  <a:solidFill>
                    <a:schemeClr val="lt1"/>
                  </a:solidFill>
                  <a:latin typeface="+mn-lt"/>
                  <a:ea typeface="+mn-ea"/>
                  <a:cs typeface="+mn-cs"/>
                </a:defRPr>
              </a:lvl7pPr>
              <a:lvl8pPr marL="9102098" algn="l" defTabSz="2600598" rtl="0" eaLnBrk="1" latinLnBrk="0" hangingPunct="1">
                <a:defRPr sz="5120" kern="1200">
                  <a:solidFill>
                    <a:schemeClr val="lt1"/>
                  </a:solidFill>
                  <a:latin typeface="+mn-lt"/>
                  <a:ea typeface="+mn-ea"/>
                  <a:cs typeface="+mn-cs"/>
                </a:defRPr>
              </a:lvl8pPr>
              <a:lvl9pPr marL="10402396" algn="l" defTabSz="2600598" rtl="0" eaLnBrk="1" latinLnBrk="0" hangingPunct="1">
                <a:defRPr sz="5120" kern="1200">
                  <a:solidFill>
                    <a:schemeClr val="lt1"/>
                  </a:solidFill>
                  <a:latin typeface="+mn-lt"/>
                  <a:ea typeface="+mn-ea"/>
                  <a:cs typeface="+mn-cs"/>
                </a:defRPr>
              </a:lvl9pPr>
            </a:lstStyle>
            <a:p>
              <a:pPr algn="ctr"/>
              <a:endParaRPr lang="en-US" sz="1898">
                <a:solidFill>
                  <a:srgbClr val="0070C0"/>
                </a:solidFill>
                <a:latin typeface="+mj-lt"/>
              </a:endParaRPr>
            </a:p>
          </p:txBody>
        </p:sp>
      </p:grpSp>
      <p:pic>
        <p:nvPicPr>
          <p:cNvPr id="66" name="Picture 6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64429" y="1610361"/>
            <a:ext cx="1028227" cy="988981"/>
          </a:xfrm>
          <a:prstGeom prst="rect">
            <a:avLst/>
          </a:prstGeom>
        </p:spPr>
      </p:pic>
      <p:sp>
        <p:nvSpPr>
          <p:cNvPr id="69" name="Left Bracket 68"/>
          <p:cNvSpPr/>
          <p:nvPr/>
        </p:nvSpPr>
        <p:spPr>
          <a:xfrm rot="16200000" flipH="1">
            <a:off x="5957137" y="327680"/>
            <a:ext cx="243840" cy="5400000"/>
          </a:xfrm>
          <a:prstGeom prst="leftBracket">
            <a:avLst/>
          </a:prstGeom>
          <a:ln w="28575">
            <a:solidFill>
              <a:schemeClr val="accent5"/>
            </a:solidFill>
            <a:prstDash val="sysDash"/>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01" name="Round Same Side Corner Rectangle 100"/>
          <p:cNvSpPr/>
          <p:nvPr/>
        </p:nvSpPr>
        <p:spPr>
          <a:xfrm>
            <a:off x="959788" y="3370579"/>
            <a:ext cx="4824000" cy="2696400"/>
          </a:xfrm>
          <a:prstGeom prst="round2SameRect">
            <a:avLst>
              <a:gd name="adj1" fmla="val 5464"/>
              <a:gd name="adj2" fmla="val 0"/>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102" name="TextBox 101"/>
          <p:cNvSpPr txBox="1"/>
          <p:nvPr/>
        </p:nvSpPr>
        <p:spPr>
          <a:xfrm>
            <a:off x="959788" y="3689933"/>
            <a:ext cx="4691711" cy="2099604"/>
          </a:xfrm>
          <a:prstGeom prst="rect">
            <a:avLst/>
          </a:prstGeom>
          <a:noFill/>
        </p:spPr>
        <p:txBody>
          <a:bodyPr wrap="square" lIns="225010" tIns="64289" rIns="96433" bIns="64289" rtlCol="0">
            <a:spAutoFit/>
          </a:bodyPr>
          <a:lstStyle/>
          <a:p>
            <a:pPr marL="284400" indent="-284400" algn="just">
              <a:buFont typeface="Arial" panose="020B0604020202020204" pitchFamily="34" charset="0"/>
              <a:buChar char="•"/>
            </a:pPr>
            <a:r>
              <a:rPr lang="tr-TR" sz="1600"/>
              <a:t>Başlangıca kıyasla 510. Günde LDL-C’de plaseboya göre düzeltilmiş azalma yüzdesi</a:t>
            </a:r>
          </a:p>
          <a:p>
            <a:pPr marL="284400" indent="-284400" algn="just">
              <a:buFont typeface="Arial" panose="020B0604020202020204" pitchFamily="34" charset="0"/>
              <a:buChar char="•"/>
            </a:pPr>
            <a:endParaRPr lang="en-GB" sz="1600"/>
          </a:p>
          <a:p>
            <a:pPr marL="284400" indent="-284400" algn="just">
              <a:buFont typeface="Arial" panose="020B0604020202020204" pitchFamily="34" charset="0"/>
              <a:buChar char="•"/>
            </a:pPr>
            <a:r>
              <a:rPr lang="tr-TR" sz="1600"/>
              <a:t>90. Günden sonra ve 540. Güne kadar başlangıçtan itibaren LDL-C düzeylerinde zamana göre ayarlanmış, plaseboya göre düzeltilmiş yüzdelik değişim</a:t>
            </a:r>
          </a:p>
          <a:p>
            <a:pPr marL="171450" indent="-171450">
              <a:buFont typeface="Arial" panose="020B0604020202020204" pitchFamily="34" charset="0"/>
              <a:buChar char="•"/>
            </a:pPr>
            <a:endParaRPr lang="en-GB" sz="1600"/>
          </a:p>
        </p:txBody>
      </p:sp>
      <p:sp>
        <p:nvSpPr>
          <p:cNvPr id="103" name="Pentagon 102"/>
          <p:cNvSpPr/>
          <p:nvPr/>
        </p:nvSpPr>
        <p:spPr>
          <a:xfrm>
            <a:off x="1195157" y="3213677"/>
            <a:ext cx="3454712" cy="293930"/>
          </a:xfrm>
          <a:prstGeom prst="homePlate">
            <a:avLst>
              <a:gd name="adj" fmla="val 38208"/>
            </a:avLst>
          </a:prstGeom>
          <a:solidFill>
            <a:schemeClr val="bg1">
              <a:lumMod val="95000"/>
            </a:schemeClr>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192866" tIns="0" rIns="0" bIns="0" rtlCol="0" anchor="ctr"/>
          <a:lstStyle/>
          <a:p>
            <a:pPr fontAlgn="base"/>
            <a:r>
              <a:rPr lang="tr-TR" sz="1600" b="1">
                <a:solidFill>
                  <a:schemeClr val="tx1"/>
                </a:solidFill>
              </a:rPr>
              <a:t>Ortak birincil sonlanım noktaları</a:t>
            </a:r>
          </a:p>
        </p:txBody>
      </p:sp>
      <p:grpSp>
        <p:nvGrpSpPr>
          <p:cNvPr id="104" name="Group 103"/>
          <p:cNvGrpSpPr/>
          <p:nvPr/>
        </p:nvGrpSpPr>
        <p:grpSpPr>
          <a:xfrm>
            <a:off x="669773" y="3058609"/>
            <a:ext cx="612000" cy="612000"/>
            <a:chOff x="-951632" y="2900621"/>
            <a:chExt cx="612000" cy="612000"/>
          </a:xfrm>
        </p:grpSpPr>
        <p:sp>
          <p:nvSpPr>
            <p:cNvPr id="105" name="Oval 104"/>
            <p:cNvSpPr/>
            <p:nvPr/>
          </p:nvSpPr>
          <p:spPr>
            <a:xfrm>
              <a:off x="-951632" y="2900621"/>
              <a:ext cx="612000" cy="612000"/>
            </a:xfrm>
            <a:prstGeom prst="ellipse">
              <a:avLst/>
            </a:prstGeom>
            <a:solidFill>
              <a:schemeClr val="bg1">
                <a:lumMod val="95000"/>
              </a:schemeClr>
            </a:solidFill>
            <a:ln w="3175">
              <a:solidFill>
                <a:srgbClr val="00B0F0"/>
              </a:solidFill>
            </a:ln>
            <a:effectLst>
              <a:innerShdw blurRad="1397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6" name="Arc 105"/>
            <p:cNvSpPr/>
            <p:nvPr/>
          </p:nvSpPr>
          <p:spPr>
            <a:xfrm rot="2645897">
              <a:off x="-840646" y="3024215"/>
              <a:ext cx="383613" cy="383613"/>
            </a:xfrm>
            <a:prstGeom prst="arc">
              <a:avLst>
                <a:gd name="adj1" fmla="val 18713780"/>
                <a:gd name="adj2" fmla="val 13795037"/>
              </a:avLst>
            </a:prstGeom>
            <a:solidFill>
              <a:schemeClr val="bg1">
                <a:lumMod val="95000"/>
              </a:schemeClr>
            </a:solidFill>
            <a:ln w="19050" cap="rnd">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Freeform 8"/>
            <p:cNvSpPr>
              <a:spLocks/>
            </p:cNvSpPr>
            <p:nvPr/>
          </p:nvSpPr>
          <p:spPr bwMode="auto">
            <a:xfrm>
              <a:off x="-667512" y="2927579"/>
              <a:ext cx="308285" cy="309000"/>
            </a:xfrm>
            <a:custGeom>
              <a:avLst/>
              <a:gdLst>
                <a:gd name="T0" fmla="*/ 32 w 1725"/>
                <a:gd name="T1" fmla="*/ 1643 h 1729"/>
                <a:gd name="T2" fmla="*/ 16 w 1725"/>
                <a:gd name="T3" fmla="*/ 1611 h 1729"/>
                <a:gd name="T4" fmla="*/ 2 w 1725"/>
                <a:gd name="T5" fmla="*/ 1541 h 1729"/>
                <a:gd name="T6" fmla="*/ 2 w 1725"/>
                <a:gd name="T7" fmla="*/ 1382 h 1729"/>
                <a:gd name="T8" fmla="*/ 0 w 1725"/>
                <a:gd name="T9" fmla="*/ 1146 h 1729"/>
                <a:gd name="T10" fmla="*/ 2 w 1725"/>
                <a:gd name="T11" fmla="*/ 1000 h 1729"/>
                <a:gd name="T12" fmla="*/ 14 w 1725"/>
                <a:gd name="T13" fmla="*/ 917 h 1729"/>
                <a:gd name="T14" fmla="*/ 56 w 1725"/>
                <a:gd name="T15" fmla="*/ 853 h 1729"/>
                <a:gd name="T16" fmla="*/ 100 w 1725"/>
                <a:gd name="T17" fmla="*/ 821 h 1729"/>
                <a:gd name="T18" fmla="*/ 178 w 1725"/>
                <a:gd name="T19" fmla="*/ 797 h 1729"/>
                <a:gd name="T20" fmla="*/ 254 w 1725"/>
                <a:gd name="T21" fmla="*/ 807 h 1729"/>
                <a:gd name="T22" fmla="*/ 304 w 1725"/>
                <a:gd name="T23" fmla="*/ 833 h 1729"/>
                <a:gd name="T24" fmla="*/ 358 w 1725"/>
                <a:gd name="T25" fmla="*/ 889 h 1729"/>
                <a:gd name="T26" fmla="*/ 376 w 1725"/>
                <a:gd name="T27" fmla="*/ 932 h 1729"/>
                <a:gd name="T28" fmla="*/ 384 w 1725"/>
                <a:gd name="T29" fmla="*/ 998 h 1729"/>
                <a:gd name="T30" fmla="*/ 384 w 1725"/>
                <a:gd name="T31" fmla="*/ 1066 h 1729"/>
                <a:gd name="T32" fmla="*/ 402 w 1725"/>
                <a:gd name="T33" fmla="*/ 1058 h 1729"/>
                <a:gd name="T34" fmla="*/ 1385 w 1725"/>
                <a:gd name="T35" fmla="*/ 68 h 1729"/>
                <a:gd name="T36" fmla="*/ 1439 w 1725"/>
                <a:gd name="T37" fmla="*/ 26 h 1729"/>
                <a:gd name="T38" fmla="*/ 1509 w 1725"/>
                <a:gd name="T39" fmla="*/ 2 h 1729"/>
                <a:gd name="T40" fmla="*/ 1553 w 1725"/>
                <a:gd name="T41" fmla="*/ 2 h 1729"/>
                <a:gd name="T42" fmla="*/ 1611 w 1725"/>
                <a:gd name="T43" fmla="*/ 18 h 1729"/>
                <a:gd name="T44" fmla="*/ 1665 w 1725"/>
                <a:gd name="T45" fmla="*/ 54 h 1729"/>
                <a:gd name="T46" fmla="*/ 1703 w 1725"/>
                <a:gd name="T47" fmla="*/ 104 h 1729"/>
                <a:gd name="T48" fmla="*/ 1723 w 1725"/>
                <a:gd name="T49" fmla="*/ 164 h 1729"/>
                <a:gd name="T50" fmla="*/ 1721 w 1725"/>
                <a:gd name="T51" fmla="*/ 226 h 1729"/>
                <a:gd name="T52" fmla="*/ 1699 w 1725"/>
                <a:gd name="T53" fmla="*/ 286 h 1729"/>
                <a:gd name="T54" fmla="*/ 1671 w 1725"/>
                <a:gd name="T55" fmla="*/ 327 h 1729"/>
                <a:gd name="T56" fmla="*/ 696 w 1725"/>
                <a:gd name="T57" fmla="*/ 1302 h 1729"/>
                <a:gd name="T58" fmla="*/ 652 w 1725"/>
                <a:gd name="T59" fmla="*/ 1344 h 1729"/>
                <a:gd name="T60" fmla="*/ 772 w 1725"/>
                <a:gd name="T61" fmla="*/ 1348 h 1729"/>
                <a:gd name="T62" fmla="*/ 838 w 1725"/>
                <a:gd name="T63" fmla="*/ 1368 h 1729"/>
                <a:gd name="T64" fmla="*/ 874 w 1725"/>
                <a:gd name="T65" fmla="*/ 1400 h 1729"/>
                <a:gd name="T66" fmla="*/ 904 w 1725"/>
                <a:gd name="T67" fmla="*/ 1436 h 1729"/>
                <a:gd name="T68" fmla="*/ 930 w 1725"/>
                <a:gd name="T69" fmla="*/ 1520 h 1729"/>
                <a:gd name="T70" fmla="*/ 918 w 1725"/>
                <a:gd name="T71" fmla="*/ 1603 h 1729"/>
                <a:gd name="T72" fmla="*/ 888 w 1725"/>
                <a:gd name="T73" fmla="*/ 1655 h 1729"/>
                <a:gd name="T74" fmla="*/ 842 w 1725"/>
                <a:gd name="T75" fmla="*/ 1697 h 1729"/>
                <a:gd name="T76" fmla="*/ 786 w 1725"/>
                <a:gd name="T77" fmla="*/ 1721 h 1729"/>
                <a:gd name="T78" fmla="*/ 744 w 1725"/>
                <a:gd name="T79" fmla="*/ 1727 h 1729"/>
                <a:gd name="T80" fmla="*/ 594 w 1725"/>
                <a:gd name="T81" fmla="*/ 1729 h 1729"/>
                <a:gd name="T82" fmla="*/ 354 w 1725"/>
                <a:gd name="T83" fmla="*/ 1727 h 1729"/>
                <a:gd name="T84" fmla="*/ 190 w 1725"/>
                <a:gd name="T85" fmla="*/ 1727 h 1729"/>
                <a:gd name="T86" fmla="*/ 118 w 1725"/>
                <a:gd name="T87" fmla="*/ 1713 h 1729"/>
                <a:gd name="T88" fmla="*/ 86 w 1725"/>
                <a:gd name="T89" fmla="*/ 1697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5" h="1729">
                  <a:moveTo>
                    <a:pt x="86" y="1697"/>
                  </a:moveTo>
                  <a:lnTo>
                    <a:pt x="86" y="1697"/>
                  </a:lnTo>
                  <a:lnTo>
                    <a:pt x="32" y="1643"/>
                  </a:lnTo>
                  <a:lnTo>
                    <a:pt x="32" y="1643"/>
                  </a:lnTo>
                  <a:lnTo>
                    <a:pt x="24" y="1627"/>
                  </a:lnTo>
                  <a:lnTo>
                    <a:pt x="16" y="1611"/>
                  </a:lnTo>
                  <a:lnTo>
                    <a:pt x="12" y="1593"/>
                  </a:lnTo>
                  <a:lnTo>
                    <a:pt x="6" y="1577"/>
                  </a:lnTo>
                  <a:lnTo>
                    <a:pt x="2" y="1541"/>
                  </a:lnTo>
                  <a:lnTo>
                    <a:pt x="0" y="1504"/>
                  </a:lnTo>
                  <a:lnTo>
                    <a:pt x="0" y="1504"/>
                  </a:lnTo>
                  <a:lnTo>
                    <a:pt x="2" y="1382"/>
                  </a:lnTo>
                  <a:lnTo>
                    <a:pt x="0" y="1260"/>
                  </a:lnTo>
                  <a:lnTo>
                    <a:pt x="0" y="1260"/>
                  </a:lnTo>
                  <a:lnTo>
                    <a:pt x="0" y="1146"/>
                  </a:lnTo>
                  <a:lnTo>
                    <a:pt x="0" y="1146"/>
                  </a:lnTo>
                  <a:lnTo>
                    <a:pt x="2" y="1000"/>
                  </a:lnTo>
                  <a:lnTo>
                    <a:pt x="2" y="1000"/>
                  </a:lnTo>
                  <a:lnTo>
                    <a:pt x="2" y="970"/>
                  </a:lnTo>
                  <a:lnTo>
                    <a:pt x="6" y="944"/>
                  </a:lnTo>
                  <a:lnTo>
                    <a:pt x="14" y="917"/>
                  </a:lnTo>
                  <a:lnTo>
                    <a:pt x="26" y="895"/>
                  </a:lnTo>
                  <a:lnTo>
                    <a:pt x="38" y="873"/>
                  </a:lnTo>
                  <a:lnTo>
                    <a:pt x="56" y="853"/>
                  </a:lnTo>
                  <a:lnTo>
                    <a:pt x="76" y="837"/>
                  </a:lnTo>
                  <a:lnTo>
                    <a:pt x="100" y="821"/>
                  </a:lnTo>
                  <a:lnTo>
                    <a:pt x="100" y="821"/>
                  </a:lnTo>
                  <a:lnTo>
                    <a:pt x="126" y="809"/>
                  </a:lnTo>
                  <a:lnTo>
                    <a:pt x="152" y="801"/>
                  </a:lnTo>
                  <a:lnTo>
                    <a:pt x="178" y="797"/>
                  </a:lnTo>
                  <a:lnTo>
                    <a:pt x="204" y="797"/>
                  </a:lnTo>
                  <a:lnTo>
                    <a:pt x="230" y="799"/>
                  </a:lnTo>
                  <a:lnTo>
                    <a:pt x="254" y="807"/>
                  </a:lnTo>
                  <a:lnTo>
                    <a:pt x="280" y="817"/>
                  </a:lnTo>
                  <a:lnTo>
                    <a:pt x="304" y="833"/>
                  </a:lnTo>
                  <a:lnTo>
                    <a:pt x="304" y="833"/>
                  </a:lnTo>
                  <a:lnTo>
                    <a:pt x="312" y="835"/>
                  </a:lnTo>
                  <a:lnTo>
                    <a:pt x="312" y="835"/>
                  </a:lnTo>
                  <a:lnTo>
                    <a:pt x="358" y="889"/>
                  </a:lnTo>
                  <a:lnTo>
                    <a:pt x="358" y="889"/>
                  </a:lnTo>
                  <a:lnTo>
                    <a:pt x="368" y="909"/>
                  </a:lnTo>
                  <a:lnTo>
                    <a:pt x="376" y="932"/>
                  </a:lnTo>
                  <a:lnTo>
                    <a:pt x="380" y="954"/>
                  </a:lnTo>
                  <a:lnTo>
                    <a:pt x="384" y="976"/>
                  </a:lnTo>
                  <a:lnTo>
                    <a:pt x="384" y="998"/>
                  </a:lnTo>
                  <a:lnTo>
                    <a:pt x="384" y="1020"/>
                  </a:lnTo>
                  <a:lnTo>
                    <a:pt x="384" y="1066"/>
                  </a:lnTo>
                  <a:lnTo>
                    <a:pt x="384" y="1066"/>
                  </a:lnTo>
                  <a:lnTo>
                    <a:pt x="392" y="1070"/>
                  </a:lnTo>
                  <a:lnTo>
                    <a:pt x="392" y="1070"/>
                  </a:lnTo>
                  <a:lnTo>
                    <a:pt x="402" y="1058"/>
                  </a:lnTo>
                  <a:lnTo>
                    <a:pt x="412" y="1046"/>
                  </a:lnTo>
                  <a:lnTo>
                    <a:pt x="412" y="1046"/>
                  </a:lnTo>
                  <a:lnTo>
                    <a:pt x="1385" y="68"/>
                  </a:lnTo>
                  <a:lnTo>
                    <a:pt x="1385" y="68"/>
                  </a:lnTo>
                  <a:lnTo>
                    <a:pt x="1411" y="46"/>
                  </a:lnTo>
                  <a:lnTo>
                    <a:pt x="1439" y="26"/>
                  </a:lnTo>
                  <a:lnTo>
                    <a:pt x="1467" y="14"/>
                  </a:lnTo>
                  <a:lnTo>
                    <a:pt x="1495" y="4"/>
                  </a:lnTo>
                  <a:lnTo>
                    <a:pt x="1509" y="2"/>
                  </a:lnTo>
                  <a:lnTo>
                    <a:pt x="1523" y="0"/>
                  </a:lnTo>
                  <a:lnTo>
                    <a:pt x="1537" y="0"/>
                  </a:lnTo>
                  <a:lnTo>
                    <a:pt x="1553" y="2"/>
                  </a:lnTo>
                  <a:lnTo>
                    <a:pt x="1581" y="6"/>
                  </a:lnTo>
                  <a:lnTo>
                    <a:pt x="1611" y="18"/>
                  </a:lnTo>
                  <a:lnTo>
                    <a:pt x="1611" y="18"/>
                  </a:lnTo>
                  <a:lnTo>
                    <a:pt x="1631" y="28"/>
                  </a:lnTo>
                  <a:lnTo>
                    <a:pt x="1649" y="40"/>
                  </a:lnTo>
                  <a:lnTo>
                    <a:pt x="1665" y="54"/>
                  </a:lnTo>
                  <a:lnTo>
                    <a:pt x="1679" y="70"/>
                  </a:lnTo>
                  <a:lnTo>
                    <a:pt x="1693" y="86"/>
                  </a:lnTo>
                  <a:lnTo>
                    <a:pt x="1703" y="104"/>
                  </a:lnTo>
                  <a:lnTo>
                    <a:pt x="1711" y="124"/>
                  </a:lnTo>
                  <a:lnTo>
                    <a:pt x="1717" y="142"/>
                  </a:lnTo>
                  <a:lnTo>
                    <a:pt x="1723" y="164"/>
                  </a:lnTo>
                  <a:lnTo>
                    <a:pt x="1725" y="184"/>
                  </a:lnTo>
                  <a:lnTo>
                    <a:pt x="1723" y="204"/>
                  </a:lnTo>
                  <a:lnTo>
                    <a:pt x="1721" y="226"/>
                  </a:lnTo>
                  <a:lnTo>
                    <a:pt x="1717" y="246"/>
                  </a:lnTo>
                  <a:lnTo>
                    <a:pt x="1709" y="266"/>
                  </a:lnTo>
                  <a:lnTo>
                    <a:pt x="1699" y="286"/>
                  </a:lnTo>
                  <a:lnTo>
                    <a:pt x="1687" y="304"/>
                  </a:lnTo>
                  <a:lnTo>
                    <a:pt x="1687" y="304"/>
                  </a:lnTo>
                  <a:lnTo>
                    <a:pt x="1671" y="327"/>
                  </a:lnTo>
                  <a:lnTo>
                    <a:pt x="1651" y="345"/>
                  </a:lnTo>
                  <a:lnTo>
                    <a:pt x="1651" y="345"/>
                  </a:lnTo>
                  <a:lnTo>
                    <a:pt x="696" y="1302"/>
                  </a:lnTo>
                  <a:lnTo>
                    <a:pt x="696" y="1302"/>
                  </a:lnTo>
                  <a:lnTo>
                    <a:pt x="652" y="1344"/>
                  </a:lnTo>
                  <a:lnTo>
                    <a:pt x="652" y="1344"/>
                  </a:lnTo>
                  <a:lnTo>
                    <a:pt x="702" y="1344"/>
                  </a:lnTo>
                  <a:lnTo>
                    <a:pt x="750" y="1344"/>
                  </a:lnTo>
                  <a:lnTo>
                    <a:pt x="772" y="1348"/>
                  </a:lnTo>
                  <a:lnTo>
                    <a:pt x="794" y="1352"/>
                  </a:lnTo>
                  <a:lnTo>
                    <a:pt x="816" y="1358"/>
                  </a:lnTo>
                  <a:lnTo>
                    <a:pt x="838" y="1368"/>
                  </a:lnTo>
                  <a:lnTo>
                    <a:pt x="838" y="1368"/>
                  </a:lnTo>
                  <a:lnTo>
                    <a:pt x="856" y="1384"/>
                  </a:lnTo>
                  <a:lnTo>
                    <a:pt x="874" y="1400"/>
                  </a:lnTo>
                  <a:lnTo>
                    <a:pt x="890" y="1416"/>
                  </a:lnTo>
                  <a:lnTo>
                    <a:pt x="904" y="1436"/>
                  </a:lnTo>
                  <a:lnTo>
                    <a:pt x="904" y="1436"/>
                  </a:lnTo>
                  <a:lnTo>
                    <a:pt x="916" y="1464"/>
                  </a:lnTo>
                  <a:lnTo>
                    <a:pt x="926" y="1492"/>
                  </a:lnTo>
                  <a:lnTo>
                    <a:pt x="930" y="1520"/>
                  </a:lnTo>
                  <a:lnTo>
                    <a:pt x="930" y="1549"/>
                  </a:lnTo>
                  <a:lnTo>
                    <a:pt x="926" y="1575"/>
                  </a:lnTo>
                  <a:lnTo>
                    <a:pt x="918" y="1603"/>
                  </a:lnTo>
                  <a:lnTo>
                    <a:pt x="906" y="1629"/>
                  </a:lnTo>
                  <a:lnTo>
                    <a:pt x="888" y="1655"/>
                  </a:lnTo>
                  <a:lnTo>
                    <a:pt x="888" y="1655"/>
                  </a:lnTo>
                  <a:lnTo>
                    <a:pt x="874" y="1671"/>
                  </a:lnTo>
                  <a:lnTo>
                    <a:pt x="858" y="1685"/>
                  </a:lnTo>
                  <a:lnTo>
                    <a:pt x="842" y="1697"/>
                  </a:lnTo>
                  <a:lnTo>
                    <a:pt x="824" y="1709"/>
                  </a:lnTo>
                  <a:lnTo>
                    <a:pt x="806" y="1715"/>
                  </a:lnTo>
                  <a:lnTo>
                    <a:pt x="786" y="1721"/>
                  </a:lnTo>
                  <a:lnTo>
                    <a:pt x="766" y="1725"/>
                  </a:lnTo>
                  <a:lnTo>
                    <a:pt x="744" y="1727"/>
                  </a:lnTo>
                  <a:lnTo>
                    <a:pt x="744" y="1727"/>
                  </a:lnTo>
                  <a:lnTo>
                    <a:pt x="668" y="1729"/>
                  </a:lnTo>
                  <a:lnTo>
                    <a:pt x="594" y="1729"/>
                  </a:lnTo>
                  <a:lnTo>
                    <a:pt x="594" y="1729"/>
                  </a:lnTo>
                  <a:lnTo>
                    <a:pt x="480" y="1729"/>
                  </a:lnTo>
                  <a:lnTo>
                    <a:pt x="480" y="1729"/>
                  </a:lnTo>
                  <a:lnTo>
                    <a:pt x="354" y="1727"/>
                  </a:lnTo>
                  <a:lnTo>
                    <a:pt x="226" y="1729"/>
                  </a:lnTo>
                  <a:lnTo>
                    <a:pt x="226" y="1729"/>
                  </a:lnTo>
                  <a:lnTo>
                    <a:pt x="190" y="1727"/>
                  </a:lnTo>
                  <a:lnTo>
                    <a:pt x="154" y="1723"/>
                  </a:lnTo>
                  <a:lnTo>
                    <a:pt x="136" y="1717"/>
                  </a:lnTo>
                  <a:lnTo>
                    <a:pt x="118" y="1713"/>
                  </a:lnTo>
                  <a:lnTo>
                    <a:pt x="102" y="1705"/>
                  </a:lnTo>
                  <a:lnTo>
                    <a:pt x="86" y="1697"/>
                  </a:lnTo>
                  <a:lnTo>
                    <a:pt x="86" y="1697"/>
                  </a:lnTo>
                  <a:close/>
                </a:path>
              </a:pathLst>
            </a:custGeom>
            <a:solidFill>
              <a:srgbClr val="00B0F0"/>
            </a:solidFill>
            <a:ln w="6350">
              <a:noFill/>
            </a:ln>
          </p:spPr>
          <p:txBody>
            <a:bodyPr vert="horz" wrap="square" lIns="91440" tIns="45720" rIns="91440" bIns="45720" numCol="1" anchor="t" anchorCtr="0" compatLnSpc="1">
              <a:prstTxWarp prst="textNoShape">
                <a:avLst/>
              </a:prstTxWarp>
            </a:bodyPr>
            <a:lstStyle/>
            <a:p>
              <a:endParaRPr lang="en-US"/>
            </a:p>
          </p:txBody>
        </p:sp>
      </p:grpSp>
      <p:sp>
        <p:nvSpPr>
          <p:cNvPr id="109" name="Round Same Side Corner Rectangle 108"/>
          <p:cNvSpPr/>
          <p:nvPr/>
        </p:nvSpPr>
        <p:spPr>
          <a:xfrm>
            <a:off x="6374132" y="3355408"/>
            <a:ext cx="4824000" cy="2697831"/>
          </a:xfrm>
          <a:prstGeom prst="round2SameRect">
            <a:avLst>
              <a:gd name="adj1" fmla="val 5451"/>
              <a:gd name="adj2" fmla="val 0"/>
            </a:avLst>
          </a:prstGeom>
          <a:solidFill>
            <a:schemeClr val="bg1"/>
          </a:solidFill>
          <a:ln w="3175">
            <a:noFill/>
          </a:ln>
          <a:effectLst>
            <a:innerShdw blurRad="4318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538"/>
            <a:endParaRPr lang="en-US" sz="1125">
              <a:latin typeface="Volta Modern Display 55 Rom" pitchFamily="50" charset="0"/>
            </a:endParaRPr>
          </a:p>
        </p:txBody>
      </p:sp>
      <p:sp>
        <p:nvSpPr>
          <p:cNvPr id="110" name="TextBox 109"/>
          <p:cNvSpPr txBox="1"/>
          <p:nvPr/>
        </p:nvSpPr>
        <p:spPr>
          <a:xfrm>
            <a:off x="6374131" y="3689933"/>
            <a:ext cx="4824001" cy="2068826"/>
          </a:xfrm>
          <a:prstGeom prst="rect">
            <a:avLst/>
          </a:prstGeom>
          <a:noFill/>
        </p:spPr>
        <p:txBody>
          <a:bodyPr wrap="square" lIns="225010" tIns="64289" rIns="96433" bIns="64289" rtlCol="0">
            <a:spAutoFit/>
          </a:bodyPr>
          <a:lstStyle/>
          <a:p>
            <a:pPr marL="284400" indent="-284400">
              <a:buFont typeface="Arial" panose="020B0604020202020204" pitchFamily="34" charset="0"/>
              <a:buChar char="•"/>
            </a:pPr>
            <a:r>
              <a:rPr lang="tr-TR" sz="1400" dirty="0"/>
              <a:t>Başlangıçtan 510. Güne kadar LDL-C düzeylerindeki plaseboya göre düzeltilmiş mutlak değişim</a:t>
            </a:r>
          </a:p>
          <a:p>
            <a:pPr marL="284400" indent="-284400">
              <a:buFont typeface="Arial" panose="020B0604020202020204" pitchFamily="34" charset="0"/>
              <a:buChar char="•"/>
            </a:pPr>
            <a:endParaRPr lang="en-GB" sz="1400" dirty="0"/>
          </a:p>
          <a:p>
            <a:pPr marL="284400" indent="-284400">
              <a:buFont typeface="Arial" panose="020B0604020202020204" pitchFamily="34" charset="0"/>
              <a:buChar char="•"/>
            </a:pPr>
            <a:r>
              <a:rPr lang="tr-TR" sz="1400" dirty="0"/>
              <a:t>90. Günden sonra ve 540. Güne kadar başlangıçtan itibaren LDL-C düzeylerinde zamana göre ayarlanmış mutlak değişim </a:t>
            </a:r>
          </a:p>
          <a:p>
            <a:pPr marL="284400" indent="-284400">
              <a:buFont typeface="Arial" panose="020B0604020202020204" pitchFamily="34" charset="0"/>
              <a:buChar char="•"/>
            </a:pPr>
            <a:endParaRPr lang="en-GB" sz="1400" dirty="0"/>
          </a:p>
          <a:p>
            <a:pPr marL="284400" indent="-284400" algn="just">
              <a:buFont typeface="Arial" panose="020B0604020202020204" pitchFamily="34" charset="0"/>
              <a:buChar char="•"/>
            </a:pPr>
            <a:r>
              <a:rPr lang="tr-TR" sz="1400" dirty="0"/>
              <a:t>PCSK9, total kolesterol, </a:t>
            </a:r>
            <a:r>
              <a:rPr lang="tr-TR" sz="1400" dirty="0" err="1"/>
              <a:t>apoB</a:t>
            </a:r>
            <a:r>
              <a:rPr lang="tr-TR" sz="1400" dirty="0"/>
              <a:t> ve </a:t>
            </a:r>
            <a:r>
              <a:rPr lang="tr-TR" sz="1400" dirty="0" err="1"/>
              <a:t>non</a:t>
            </a:r>
            <a:r>
              <a:rPr lang="tr-TR" sz="1400" dirty="0"/>
              <a:t>-HDL-C’de</a:t>
            </a:r>
            <a:br>
              <a:rPr lang="tr-TR" sz="1400" dirty="0"/>
            </a:br>
            <a:r>
              <a:rPr lang="tr-TR" sz="1400" dirty="0"/>
              <a:t>başlangıçtan 510. Güne kadar yüzdelik değişim</a:t>
            </a:r>
          </a:p>
        </p:txBody>
      </p:sp>
      <p:sp>
        <p:nvSpPr>
          <p:cNvPr id="111" name="Pentagon 110"/>
          <p:cNvSpPr/>
          <p:nvPr/>
        </p:nvSpPr>
        <p:spPr>
          <a:xfrm>
            <a:off x="6631776" y="3206057"/>
            <a:ext cx="3476499" cy="342259"/>
          </a:xfrm>
          <a:prstGeom prst="homePlate">
            <a:avLst>
              <a:gd name="adj" fmla="val 38208"/>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92866" tIns="0" rIns="0" bIns="0" rtlCol="0" anchor="ctr"/>
          <a:lstStyle/>
          <a:p>
            <a:pPr fontAlgn="base"/>
            <a:r>
              <a:rPr lang="tr-TR" sz="1600" b="1">
                <a:solidFill>
                  <a:schemeClr val="tx1"/>
                </a:solidFill>
              </a:rPr>
              <a:t>Temel ikincil sonlanım noktaları</a:t>
            </a:r>
          </a:p>
        </p:txBody>
      </p:sp>
      <p:grpSp>
        <p:nvGrpSpPr>
          <p:cNvPr id="112" name="Group 111"/>
          <p:cNvGrpSpPr/>
          <p:nvPr/>
        </p:nvGrpSpPr>
        <p:grpSpPr>
          <a:xfrm>
            <a:off x="6088104" y="3060000"/>
            <a:ext cx="612000" cy="612000"/>
            <a:chOff x="-951632" y="2900621"/>
            <a:chExt cx="612000" cy="612000"/>
          </a:xfrm>
        </p:grpSpPr>
        <p:sp>
          <p:nvSpPr>
            <p:cNvPr id="114" name="Oval 113"/>
            <p:cNvSpPr/>
            <p:nvPr/>
          </p:nvSpPr>
          <p:spPr>
            <a:xfrm>
              <a:off x="-951632" y="2900621"/>
              <a:ext cx="612000" cy="612000"/>
            </a:xfrm>
            <a:prstGeom prst="ellipse">
              <a:avLst/>
            </a:prstGeom>
            <a:solidFill>
              <a:schemeClr val="bg1">
                <a:lumMod val="95000"/>
              </a:schemeClr>
            </a:solidFill>
            <a:ln w="3175">
              <a:solidFill>
                <a:schemeClr val="accent1"/>
              </a:solidFill>
            </a:ln>
            <a:effectLst>
              <a:innerShdw blurRad="139700">
                <a:schemeClr val="bg1">
                  <a:lumMod val="6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5" name="Arc 114"/>
            <p:cNvSpPr/>
            <p:nvPr/>
          </p:nvSpPr>
          <p:spPr>
            <a:xfrm rot="2645897">
              <a:off x="-840646" y="3024215"/>
              <a:ext cx="383613" cy="383613"/>
            </a:xfrm>
            <a:prstGeom prst="arc">
              <a:avLst>
                <a:gd name="adj1" fmla="val 18713780"/>
                <a:gd name="adj2" fmla="val 13795037"/>
              </a:avLst>
            </a:prstGeom>
            <a:solidFill>
              <a:schemeClr val="bg1">
                <a:lumMod val="95000"/>
              </a:schemeClr>
            </a:solidFill>
            <a:ln w="1905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Freeform 8"/>
            <p:cNvSpPr>
              <a:spLocks/>
            </p:cNvSpPr>
            <p:nvPr/>
          </p:nvSpPr>
          <p:spPr bwMode="auto">
            <a:xfrm>
              <a:off x="-667512" y="2927579"/>
              <a:ext cx="308285" cy="309000"/>
            </a:xfrm>
            <a:custGeom>
              <a:avLst/>
              <a:gdLst>
                <a:gd name="T0" fmla="*/ 32 w 1725"/>
                <a:gd name="T1" fmla="*/ 1643 h 1729"/>
                <a:gd name="T2" fmla="*/ 16 w 1725"/>
                <a:gd name="T3" fmla="*/ 1611 h 1729"/>
                <a:gd name="T4" fmla="*/ 2 w 1725"/>
                <a:gd name="T5" fmla="*/ 1541 h 1729"/>
                <a:gd name="T6" fmla="*/ 2 w 1725"/>
                <a:gd name="T7" fmla="*/ 1382 h 1729"/>
                <a:gd name="T8" fmla="*/ 0 w 1725"/>
                <a:gd name="T9" fmla="*/ 1146 h 1729"/>
                <a:gd name="T10" fmla="*/ 2 w 1725"/>
                <a:gd name="T11" fmla="*/ 1000 h 1729"/>
                <a:gd name="T12" fmla="*/ 14 w 1725"/>
                <a:gd name="T13" fmla="*/ 917 h 1729"/>
                <a:gd name="T14" fmla="*/ 56 w 1725"/>
                <a:gd name="T15" fmla="*/ 853 h 1729"/>
                <a:gd name="T16" fmla="*/ 100 w 1725"/>
                <a:gd name="T17" fmla="*/ 821 h 1729"/>
                <a:gd name="T18" fmla="*/ 178 w 1725"/>
                <a:gd name="T19" fmla="*/ 797 h 1729"/>
                <a:gd name="T20" fmla="*/ 254 w 1725"/>
                <a:gd name="T21" fmla="*/ 807 h 1729"/>
                <a:gd name="T22" fmla="*/ 304 w 1725"/>
                <a:gd name="T23" fmla="*/ 833 h 1729"/>
                <a:gd name="T24" fmla="*/ 358 w 1725"/>
                <a:gd name="T25" fmla="*/ 889 h 1729"/>
                <a:gd name="T26" fmla="*/ 376 w 1725"/>
                <a:gd name="T27" fmla="*/ 932 h 1729"/>
                <a:gd name="T28" fmla="*/ 384 w 1725"/>
                <a:gd name="T29" fmla="*/ 998 h 1729"/>
                <a:gd name="T30" fmla="*/ 384 w 1725"/>
                <a:gd name="T31" fmla="*/ 1066 h 1729"/>
                <a:gd name="T32" fmla="*/ 402 w 1725"/>
                <a:gd name="T33" fmla="*/ 1058 h 1729"/>
                <a:gd name="T34" fmla="*/ 1385 w 1725"/>
                <a:gd name="T35" fmla="*/ 68 h 1729"/>
                <a:gd name="T36" fmla="*/ 1439 w 1725"/>
                <a:gd name="T37" fmla="*/ 26 h 1729"/>
                <a:gd name="T38" fmla="*/ 1509 w 1725"/>
                <a:gd name="T39" fmla="*/ 2 h 1729"/>
                <a:gd name="T40" fmla="*/ 1553 w 1725"/>
                <a:gd name="T41" fmla="*/ 2 h 1729"/>
                <a:gd name="T42" fmla="*/ 1611 w 1725"/>
                <a:gd name="T43" fmla="*/ 18 h 1729"/>
                <a:gd name="T44" fmla="*/ 1665 w 1725"/>
                <a:gd name="T45" fmla="*/ 54 h 1729"/>
                <a:gd name="T46" fmla="*/ 1703 w 1725"/>
                <a:gd name="T47" fmla="*/ 104 h 1729"/>
                <a:gd name="T48" fmla="*/ 1723 w 1725"/>
                <a:gd name="T49" fmla="*/ 164 h 1729"/>
                <a:gd name="T50" fmla="*/ 1721 w 1725"/>
                <a:gd name="T51" fmla="*/ 226 h 1729"/>
                <a:gd name="T52" fmla="*/ 1699 w 1725"/>
                <a:gd name="T53" fmla="*/ 286 h 1729"/>
                <a:gd name="T54" fmla="*/ 1671 w 1725"/>
                <a:gd name="T55" fmla="*/ 327 h 1729"/>
                <a:gd name="T56" fmla="*/ 696 w 1725"/>
                <a:gd name="T57" fmla="*/ 1302 h 1729"/>
                <a:gd name="T58" fmla="*/ 652 w 1725"/>
                <a:gd name="T59" fmla="*/ 1344 h 1729"/>
                <a:gd name="T60" fmla="*/ 772 w 1725"/>
                <a:gd name="T61" fmla="*/ 1348 h 1729"/>
                <a:gd name="T62" fmla="*/ 838 w 1725"/>
                <a:gd name="T63" fmla="*/ 1368 h 1729"/>
                <a:gd name="T64" fmla="*/ 874 w 1725"/>
                <a:gd name="T65" fmla="*/ 1400 h 1729"/>
                <a:gd name="T66" fmla="*/ 904 w 1725"/>
                <a:gd name="T67" fmla="*/ 1436 h 1729"/>
                <a:gd name="T68" fmla="*/ 930 w 1725"/>
                <a:gd name="T69" fmla="*/ 1520 h 1729"/>
                <a:gd name="T70" fmla="*/ 918 w 1725"/>
                <a:gd name="T71" fmla="*/ 1603 h 1729"/>
                <a:gd name="T72" fmla="*/ 888 w 1725"/>
                <a:gd name="T73" fmla="*/ 1655 h 1729"/>
                <a:gd name="T74" fmla="*/ 842 w 1725"/>
                <a:gd name="T75" fmla="*/ 1697 h 1729"/>
                <a:gd name="T76" fmla="*/ 786 w 1725"/>
                <a:gd name="T77" fmla="*/ 1721 h 1729"/>
                <a:gd name="T78" fmla="*/ 744 w 1725"/>
                <a:gd name="T79" fmla="*/ 1727 h 1729"/>
                <a:gd name="T80" fmla="*/ 594 w 1725"/>
                <a:gd name="T81" fmla="*/ 1729 h 1729"/>
                <a:gd name="T82" fmla="*/ 354 w 1725"/>
                <a:gd name="T83" fmla="*/ 1727 h 1729"/>
                <a:gd name="T84" fmla="*/ 190 w 1725"/>
                <a:gd name="T85" fmla="*/ 1727 h 1729"/>
                <a:gd name="T86" fmla="*/ 118 w 1725"/>
                <a:gd name="T87" fmla="*/ 1713 h 1729"/>
                <a:gd name="T88" fmla="*/ 86 w 1725"/>
                <a:gd name="T89" fmla="*/ 1697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5" h="1729">
                  <a:moveTo>
                    <a:pt x="86" y="1697"/>
                  </a:moveTo>
                  <a:lnTo>
                    <a:pt x="86" y="1697"/>
                  </a:lnTo>
                  <a:lnTo>
                    <a:pt x="32" y="1643"/>
                  </a:lnTo>
                  <a:lnTo>
                    <a:pt x="32" y="1643"/>
                  </a:lnTo>
                  <a:lnTo>
                    <a:pt x="24" y="1627"/>
                  </a:lnTo>
                  <a:lnTo>
                    <a:pt x="16" y="1611"/>
                  </a:lnTo>
                  <a:lnTo>
                    <a:pt x="12" y="1593"/>
                  </a:lnTo>
                  <a:lnTo>
                    <a:pt x="6" y="1577"/>
                  </a:lnTo>
                  <a:lnTo>
                    <a:pt x="2" y="1541"/>
                  </a:lnTo>
                  <a:lnTo>
                    <a:pt x="0" y="1504"/>
                  </a:lnTo>
                  <a:lnTo>
                    <a:pt x="0" y="1504"/>
                  </a:lnTo>
                  <a:lnTo>
                    <a:pt x="2" y="1382"/>
                  </a:lnTo>
                  <a:lnTo>
                    <a:pt x="0" y="1260"/>
                  </a:lnTo>
                  <a:lnTo>
                    <a:pt x="0" y="1260"/>
                  </a:lnTo>
                  <a:lnTo>
                    <a:pt x="0" y="1146"/>
                  </a:lnTo>
                  <a:lnTo>
                    <a:pt x="0" y="1146"/>
                  </a:lnTo>
                  <a:lnTo>
                    <a:pt x="2" y="1000"/>
                  </a:lnTo>
                  <a:lnTo>
                    <a:pt x="2" y="1000"/>
                  </a:lnTo>
                  <a:lnTo>
                    <a:pt x="2" y="970"/>
                  </a:lnTo>
                  <a:lnTo>
                    <a:pt x="6" y="944"/>
                  </a:lnTo>
                  <a:lnTo>
                    <a:pt x="14" y="917"/>
                  </a:lnTo>
                  <a:lnTo>
                    <a:pt x="26" y="895"/>
                  </a:lnTo>
                  <a:lnTo>
                    <a:pt x="38" y="873"/>
                  </a:lnTo>
                  <a:lnTo>
                    <a:pt x="56" y="853"/>
                  </a:lnTo>
                  <a:lnTo>
                    <a:pt x="76" y="837"/>
                  </a:lnTo>
                  <a:lnTo>
                    <a:pt x="100" y="821"/>
                  </a:lnTo>
                  <a:lnTo>
                    <a:pt x="100" y="821"/>
                  </a:lnTo>
                  <a:lnTo>
                    <a:pt x="126" y="809"/>
                  </a:lnTo>
                  <a:lnTo>
                    <a:pt x="152" y="801"/>
                  </a:lnTo>
                  <a:lnTo>
                    <a:pt x="178" y="797"/>
                  </a:lnTo>
                  <a:lnTo>
                    <a:pt x="204" y="797"/>
                  </a:lnTo>
                  <a:lnTo>
                    <a:pt x="230" y="799"/>
                  </a:lnTo>
                  <a:lnTo>
                    <a:pt x="254" y="807"/>
                  </a:lnTo>
                  <a:lnTo>
                    <a:pt x="280" y="817"/>
                  </a:lnTo>
                  <a:lnTo>
                    <a:pt x="304" y="833"/>
                  </a:lnTo>
                  <a:lnTo>
                    <a:pt x="304" y="833"/>
                  </a:lnTo>
                  <a:lnTo>
                    <a:pt x="312" y="835"/>
                  </a:lnTo>
                  <a:lnTo>
                    <a:pt x="312" y="835"/>
                  </a:lnTo>
                  <a:lnTo>
                    <a:pt x="358" y="889"/>
                  </a:lnTo>
                  <a:lnTo>
                    <a:pt x="358" y="889"/>
                  </a:lnTo>
                  <a:lnTo>
                    <a:pt x="368" y="909"/>
                  </a:lnTo>
                  <a:lnTo>
                    <a:pt x="376" y="932"/>
                  </a:lnTo>
                  <a:lnTo>
                    <a:pt x="380" y="954"/>
                  </a:lnTo>
                  <a:lnTo>
                    <a:pt x="384" y="976"/>
                  </a:lnTo>
                  <a:lnTo>
                    <a:pt x="384" y="998"/>
                  </a:lnTo>
                  <a:lnTo>
                    <a:pt x="384" y="1020"/>
                  </a:lnTo>
                  <a:lnTo>
                    <a:pt x="384" y="1066"/>
                  </a:lnTo>
                  <a:lnTo>
                    <a:pt x="384" y="1066"/>
                  </a:lnTo>
                  <a:lnTo>
                    <a:pt x="392" y="1070"/>
                  </a:lnTo>
                  <a:lnTo>
                    <a:pt x="392" y="1070"/>
                  </a:lnTo>
                  <a:lnTo>
                    <a:pt x="402" y="1058"/>
                  </a:lnTo>
                  <a:lnTo>
                    <a:pt x="412" y="1046"/>
                  </a:lnTo>
                  <a:lnTo>
                    <a:pt x="412" y="1046"/>
                  </a:lnTo>
                  <a:lnTo>
                    <a:pt x="1385" y="68"/>
                  </a:lnTo>
                  <a:lnTo>
                    <a:pt x="1385" y="68"/>
                  </a:lnTo>
                  <a:lnTo>
                    <a:pt x="1411" y="46"/>
                  </a:lnTo>
                  <a:lnTo>
                    <a:pt x="1439" y="26"/>
                  </a:lnTo>
                  <a:lnTo>
                    <a:pt x="1467" y="14"/>
                  </a:lnTo>
                  <a:lnTo>
                    <a:pt x="1495" y="4"/>
                  </a:lnTo>
                  <a:lnTo>
                    <a:pt x="1509" y="2"/>
                  </a:lnTo>
                  <a:lnTo>
                    <a:pt x="1523" y="0"/>
                  </a:lnTo>
                  <a:lnTo>
                    <a:pt x="1537" y="0"/>
                  </a:lnTo>
                  <a:lnTo>
                    <a:pt x="1553" y="2"/>
                  </a:lnTo>
                  <a:lnTo>
                    <a:pt x="1581" y="6"/>
                  </a:lnTo>
                  <a:lnTo>
                    <a:pt x="1611" y="18"/>
                  </a:lnTo>
                  <a:lnTo>
                    <a:pt x="1611" y="18"/>
                  </a:lnTo>
                  <a:lnTo>
                    <a:pt x="1631" y="28"/>
                  </a:lnTo>
                  <a:lnTo>
                    <a:pt x="1649" y="40"/>
                  </a:lnTo>
                  <a:lnTo>
                    <a:pt x="1665" y="54"/>
                  </a:lnTo>
                  <a:lnTo>
                    <a:pt x="1679" y="70"/>
                  </a:lnTo>
                  <a:lnTo>
                    <a:pt x="1693" y="86"/>
                  </a:lnTo>
                  <a:lnTo>
                    <a:pt x="1703" y="104"/>
                  </a:lnTo>
                  <a:lnTo>
                    <a:pt x="1711" y="124"/>
                  </a:lnTo>
                  <a:lnTo>
                    <a:pt x="1717" y="142"/>
                  </a:lnTo>
                  <a:lnTo>
                    <a:pt x="1723" y="164"/>
                  </a:lnTo>
                  <a:lnTo>
                    <a:pt x="1725" y="184"/>
                  </a:lnTo>
                  <a:lnTo>
                    <a:pt x="1723" y="204"/>
                  </a:lnTo>
                  <a:lnTo>
                    <a:pt x="1721" y="226"/>
                  </a:lnTo>
                  <a:lnTo>
                    <a:pt x="1717" y="246"/>
                  </a:lnTo>
                  <a:lnTo>
                    <a:pt x="1709" y="266"/>
                  </a:lnTo>
                  <a:lnTo>
                    <a:pt x="1699" y="286"/>
                  </a:lnTo>
                  <a:lnTo>
                    <a:pt x="1687" y="304"/>
                  </a:lnTo>
                  <a:lnTo>
                    <a:pt x="1687" y="304"/>
                  </a:lnTo>
                  <a:lnTo>
                    <a:pt x="1671" y="327"/>
                  </a:lnTo>
                  <a:lnTo>
                    <a:pt x="1651" y="345"/>
                  </a:lnTo>
                  <a:lnTo>
                    <a:pt x="1651" y="345"/>
                  </a:lnTo>
                  <a:lnTo>
                    <a:pt x="696" y="1302"/>
                  </a:lnTo>
                  <a:lnTo>
                    <a:pt x="696" y="1302"/>
                  </a:lnTo>
                  <a:lnTo>
                    <a:pt x="652" y="1344"/>
                  </a:lnTo>
                  <a:lnTo>
                    <a:pt x="652" y="1344"/>
                  </a:lnTo>
                  <a:lnTo>
                    <a:pt x="702" y="1344"/>
                  </a:lnTo>
                  <a:lnTo>
                    <a:pt x="750" y="1344"/>
                  </a:lnTo>
                  <a:lnTo>
                    <a:pt x="772" y="1348"/>
                  </a:lnTo>
                  <a:lnTo>
                    <a:pt x="794" y="1352"/>
                  </a:lnTo>
                  <a:lnTo>
                    <a:pt x="816" y="1358"/>
                  </a:lnTo>
                  <a:lnTo>
                    <a:pt x="838" y="1368"/>
                  </a:lnTo>
                  <a:lnTo>
                    <a:pt x="838" y="1368"/>
                  </a:lnTo>
                  <a:lnTo>
                    <a:pt x="856" y="1384"/>
                  </a:lnTo>
                  <a:lnTo>
                    <a:pt x="874" y="1400"/>
                  </a:lnTo>
                  <a:lnTo>
                    <a:pt x="890" y="1416"/>
                  </a:lnTo>
                  <a:lnTo>
                    <a:pt x="904" y="1436"/>
                  </a:lnTo>
                  <a:lnTo>
                    <a:pt x="904" y="1436"/>
                  </a:lnTo>
                  <a:lnTo>
                    <a:pt x="916" y="1464"/>
                  </a:lnTo>
                  <a:lnTo>
                    <a:pt x="926" y="1492"/>
                  </a:lnTo>
                  <a:lnTo>
                    <a:pt x="930" y="1520"/>
                  </a:lnTo>
                  <a:lnTo>
                    <a:pt x="930" y="1549"/>
                  </a:lnTo>
                  <a:lnTo>
                    <a:pt x="926" y="1575"/>
                  </a:lnTo>
                  <a:lnTo>
                    <a:pt x="918" y="1603"/>
                  </a:lnTo>
                  <a:lnTo>
                    <a:pt x="906" y="1629"/>
                  </a:lnTo>
                  <a:lnTo>
                    <a:pt x="888" y="1655"/>
                  </a:lnTo>
                  <a:lnTo>
                    <a:pt x="888" y="1655"/>
                  </a:lnTo>
                  <a:lnTo>
                    <a:pt x="874" y="1671"/>
                  </a:lnTo>
                  <a:lnTo>
                    <a:pt x="858" y="1685"/>
                  </a:lnTo>
                  <a:lnTo>
                    <a:pt x="842" y="1697"/>
                  </a:lnTo>
                  <a:lnTo>
                    <a:pt x="824" y="1709"/>
                  </a:lnTo>
                  <a:lnTo>
                    <a:pt x="806" y="1715"/>
                  </a:lnTo>
                  <a:lnTo>
                    <a:pt x="786" y="1721"/>
                  </a:lnTo>
                  <a:lnTo>
                    <a:pt x="766" y="1725"/>
                  </a:lnTo>
                  <a:lnTo>
                    <a:pt x="744" y="1727"/>
                  </a:lnTo>
                  <a:lnTo>
                    <a:pt x="744" y="1727"/>
                  </a:lnTo>
                  <a:lnTo>
                    <a:pt x="668" y="1729"/>
                  </a:lnTo>
                  <a:lnTo>
                    <a:pt x="594" y="1729"/>
                  </a:lnTo>
                  <a:lnTo>
                    <a:pt x="594" y="1729"/>
                  </a:lnTo>
                  <a:lnTo>
                    <a:pt x="480" y="1729"/>
                  </a:lnTo>
                  <a:lnTo>
                    <a:pt x="480" y="1729"/>
                  </a:lnTo>
                  <a:lnTo>
                    <a:pt x="354" y="1727"/>
                  </a:lnTo>
                  <a:lnTo>
                    <a:pt x="226" y="1729"/>
                  </a:lnTo>
                  <a:lnTo>
                    <a:pt x="226" y="1729"/>
                  </a:lnTo>
                  <a:lnTo>
                    <a:pt x="190" y="1727"/>
                  </a:lnTo>
                  <a:lnTo>
                    <a:pt x="154" y="1723"/>
                  </a:lnTo>
                  <a:lnTo>
                    <a:pt x="136" y="1717"/>
                  </a:lnTo>
                  <a:lnTo>
                    <a:pt x="118" y="1713"/>
                  </a:lnTo>
                  <a:lnTo>
                    <a:pt x="102" y="1705"/>
                  </a:lnTo>
                  <a:lnTo>
                    <a:pt x="86" y="1697"/>
                  </a:lnTo>
                  <a:lnTo>
                    <a:pt x="86" y="1697"/>
                  </a:lnTo>
                  <a:close/>
                </a:path>
              </a:pathLst>
            </a:custGeom>
            <a:solidFill>
              <a:schemeClr val="accent1"/>
            </a:solidFill>
            <a:ln w="6350">
              <a:solidFill>
                <a:schemeClr val="accent1"/>
              </a:solidFill>
            </a:ln>
          </p:spPr>
          <p:txBody>
            <a:bodyPr vert="horz" wrap="square" lIns="91440" tIns="45720" rIns="91440" bIns="45720" numCol="1" anchor="t" anchorCtr="0" compatLnSpc="1">
              <a:prstTxWarp prst="textNoShape">
                <a:avLst/>
              </a:prstTxWarp>
            </a:bodyPr>
            <a:lstStyle/>
            <a:p>
              <a:endParaRPr lang="en-US"/>
            </a:p>
          </p:txBody>
        </p:sp>
      </p:grpSp>
      <p:grpSp>
        <p:nvGrpSpPr>
          <p:cNvPr id="117" name="Group 116"/>
          <p:cNvGrpSpPr/>
          <p:nvPr/>
        </p:nvGrpSpPr>
        <p:grpSpPr>
          <a:xfrm>
            <a:off x="4829345" y="1473203"/>
            <a:ext cx="2572657" cy="381438"/>
            <a:chOff x="3360429" y="1409703"/>
            <a:chExt cx="2572657" cy="381438"/>
          </a:xfrm>
        </p:grpSpPr>
        <p:sp>
          <p:nvSpPr>
            <p:cNvPr id="118" name="Freeform 97"/>
            <p:cNvSpPr>
              <a:spLocks/>
            </p:cNvSpPr>
            <p:nvPr/>
          </p:nvSpPr>
          <p:spPr bwMode="auto">
            <a:xfrm>
              <a:off x="5753086" y="1409703"/>
              <a:ext cx="180000" cy="123606"/>
            </a:xfrm>
            <a:custGeom>
              <a:avLst/>
              <a:gdLst>
                <a:gd name="T0" fmla="*/ 21 w 61"/>
                <a:gd name="T1" fmla="*/ 0 h 26"/>
                <a:gd name="T2" fmla="*/ 61 w 61"/>
                <a:gd name="T3" fmla="*/ 26 h 26"/>
                <a:gd name="T4" fmla="*/ 0 w 61"/>
                <a:gd name="T5" fmla="*/ 26 h 26"/>
                <a:gd name="T6" fmla="*/ 21 w 61"/>
                <a:gd name="T7" fmla="*/ 0 h 26"/>
              </a:gdLst>
              <a:ahLst/>
              <a:cxnLst>
                <a:cxn ang="0">
                  <a:pos x="T0" y="T1"/>
                </a:cxn>
                <a:cxn ang="0">
                  <a:pos x="T2" y="T3"/>
                </a:cxn>
                <a:cxn ang="0">
                  <a:pos x="T4" y="T5"/>
                </a:cxn>
                <a:cxn ang="0">
                  <a:pos x="T6" y="T7"/>
                </a:cxn>
              </a:cxnLst>
              <a:rect l="0" t="0" r="r" b="b"/>
              <a:pathLst>
                <a:path w="61" h="26">
                  <a:moveTo>
                    <a:pt x="21" y="0"/>
                  </a:moveTo>
                  <a:lnTo>
                    <a:pt x="61" y="26"/>
                  </a:lnTo>
                  <a:lnTo>
                    <a:pt x="0" y="26"/>
                  </a:lnTo>
                  <a:lnTo>
                    <a:pt x="21" y="0"/>
                  </a:lnTo>
                  <a:close/>
                </a:path>
              </a:pathLst>
            </a:custGeom>
            <a:solidFill>
              <a:schemeClr val="bg1">
                <a:lumMod val="50000"/>
              </a:schemeClr>
            </a:solidFill>
            <a:ln w="9525">
              <a:noFill/>
              <a:round/>
              <a:headEnd/>
              <a:tailEnd/>
            </a:ln>
          </p:spPr>
          <p:txBody>
            <a:bodyPr vert="horz" wrap="square" lIns="32144" tIns="16072" rIns="32144" bIns="16072" numCol="1" anchor="t" anchorCtr="0" compatLnSpc="1">
              <a:prstTxWarp prst="textNoShape">
                <a:avLst/>
              </a:prstTxWarp>
            </a:bodyPr>
            <a:lstStyle/>
            <a:p>
              <a:pPr algn="ctr" defTabSz="914110"/>
              <a:endParaRPr lang="en-US" sz="1406">
                <a:solidFill>
                  <a:srgbClr val="000000"/>
                </a:solidFill>
                <a:latin typeface="Arial"/>
              </a:endParaRPr>
            </a:p>
          </p:txBody>
        </p:sp>
        <p:sp>
          <p:nvSpPr>
            <p:cNvPr id="119" name="Freeform 98"/>
            <p:cNvSpPr>
              <a:spLocks/>
            </p:cNvSpPr>
            <p:nvPr/>
          </p:nvSpPr>
          <p:spPr bwMode="auto">
            <a:xfrm>
              <a:off x="3360429" y="1409703"/>
              <a:ext cx="180000" cy="123606"/>
            </a:xfrm>
            <a:custGeom>
              <a:avLst/>
              <a:gdLst>
                <a:gd name="T0" fmla="*/ 40 w 61"/>
                <a:gd name="T1" fmla="*/ 0 h 26"/>
                <a:gd name="T2" fmla="*/ 0 w 61"/>
                <a:gd name="T3" fmla="*/ 26 h 26"/>
                <a:gd name="T4" fmla="*/ 61 w 61"/>
                <a:gd name="T5" fmla="*/ 26 h 26"/>
                <a:gd name="T6" fmla="*/ 40 w 61"/>
                <a:gd name="T7" fmla="*/ 0 h 26"/>
              </a:gdLst>
              <a:ahLst/>
              <a:cxnLst>
                <a:cxn ang="0">
                  <a:pos x="T0" y="T1"/>
                </a:cxn>
                <a:cxn ang="0">
                  <a:pos x="T2" y="T3"/>
                </a:cxn>
                <a:cxn ang="0">
                  <a:pos x="T4" y="T5"/>
                </a:cxn>
                <a:cxn ang="0">
                  <a:pos x="T6" y="T7"/>
                </a:cxn>
              </a:cxnLst>
              <a:rect l="0" t="0" r="r" b="b"/>
              <a:pathLst>
                <a:path w="61" h="26">
                  <a:moveTo>
                    <a:pt x="40" y="0"/>
                  </a:moveTo>
                  <a:lnTo>
                    <a:pt x="0" y="26"/>
                  </a:lnTo>
                  <a:lnTo>
                    <a:pt x="61" y="26"/>
                  </a:lnTo>
                  <a:lnTo>
                    <a:pt x="40" y="0"/>
                  </a:lnTo>
                  <a:close/>
                </a:path>
              </a:pathLst>
            </a:custGeom>
            <a:solidFill>
              <a:schemeClr val="bg1">
                <a:lumMod val="50000"/>
              </a:schemeClr>
            </a:solidFill>
            <a:ln w="9525">
              <a:noFill/>
              <a:round/>
              <a:headEnd/>
              <a:tailEnd/>
            </a:ln>
          </p:spPr>
          <p:txBody>
            <a:bodyPr vert="horz" wrap="square" lIns="32144" tIns="16072" rIns="32144" bIns="16072" numCol="1" anchor="t" anchorCtr="0" compatLnSpc="1">
              <a:prstTxWarp prst="textNoShape">
                <a:avLst/>
              </a:prstTxWarp>
            </a:bodyPr>
            <a:lstStyle/>
            <a:p>
              <a:pPr algn="ctr" defTabSz="914110"/>
              <a:endParaRPr lang="en-US" sz="1406">
                <a:solidFill>
                  <a:srgbClr val="000000"/>
                </a:solidFill>
                <a:latin typeface="Arial"/>
              </a:endParaRPr>
            </a:p>
          </p:txBody>
        </p:sp>
        <p:sp>
          <p:nvSpPr>
            <p:cNvPr id="120" name="Freeform 100"/>
            <p:cNvSpPr>
              <a:spLocks/>
            </p:cNvSpPr>
            <p:nvPr/>
          </p:nvSpPr>
          <p:spPr bwMode="auto">
            <a:xfrm>
              <a:off x="3476735" y="1409703"/>
              <a:ext cx="2339415" cy="381438"/>
            </a:xfrm>
            <a:prstGeom prst="round2SameRect">
              <a:avLst>
                <a:gd name="adj1" fmla="val 0"/>
                <a:gd name="adj2" fmla="val 50000"/>
              </a:avLst>
            </a:prstGeom>
            <a:solidFill>
              <a:srgbClr val="0070C0"/>
            </a:solidFill>
            <a:ln>
              <a:noFill/>
            </a:ln>
          </p:spPr>
          <p:txBody>
            <a:bodyPr vert="horz" wrap="square" lIns="32144" tIns="16072" rIns="32144" bIns="16072" numCol="1" anchor="t" anchorCtr="0" compatLnSpc="1">
              <a:prstTxWarp prst="textNoShape">
                <a:avLst/>
              </a:prstTxWarp>
            </a:bodyPr>
            <a:lstStyle/>
            <a:p>
              <a:pPr algn="ctr" defTabSz="914110"/>
              <a:endParaRPr lang="en-US" sz="1600">
                <a:solidFill>
                  <a:srgbClr val="000000"/>
                </a:solidFill>
                <a:latin typeface="Arial"/>
              </a:endParaRPr>
            </a:p>
          </p:txBody>
        </p:sp>
        <p:sp>
          <p:nvSpPr>
            <p:cNvPr id="121" name="Rounded Rectangle 120"/>
            <p:cNvSpPr/>
            <p:nvPr/>
          </p:nvSpPr>
          <p:spPr bwMode="ltGray">
            <a:xfrm>
              <a:off x="3507038" y="1456043"/>
              <a:ext cx="2279944" cy="27984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2144" anchor="ctr"/>
            <a:lstStyle/>
            <a:p>
              <a:pPr algn="ctr" defTabSz="914110"/>
              <a:r>
                <a:rPr lang="tr-TR" b="1">
                  <a:solidFill>
                    <a:srgbClr val="FFFFFF"/>
                  </a:solidFill>
                  <a:latin typeface="Arial"/>
                </a:rPr>
                <a:t>Amaç</a:t>
              </a:r>
            </a:p>
          </p:txBody>
        </p:sp>
      </p:grpSp>
      <p:grpSp>
        <p:nvGrpSpPr>
          <p:cNvPr id="49" name="Group 48"/>
          <p:cNvGrpSpPr/>
          <p:nvPr/>
        </p:nvGrpSpPr>
        <p:grpSpPr>
          <a:xfrm>
            <a:off x="11228827" y="96514"/>
            <a:ext cx="858368" cy="365561"/>
            <a:chOff x="11228827" y="96514"/>
            <a:chExt cx="858368" cy="365561"/>
          </a:xfrm>
        </p:grpSpPr>
        <p:grpSp>
          <p:nvGrpSpPr>
            <p:cNvPr id="50" name="Group 49"/>
            <p:cNvGrpSpPr/>
            <p:nvPr/>
          </p:nvGrpSpPr>
          <p:grpSpPr>
            <a:xfrm>
              <a:off x="11650857" y="120600"/>
              <a:ext cx="436338" cy="341475"/>
              <a:chOff x="23133215" y="-357082"/>
              <a:chExt cx="816462" cy="638955"/>
            </a:xfrm>
          </p:grpSpPr>
          <p:grpSp>
            <p:nvGrpSpPr>
              <p:cNvPr id="75" name="Group 74"/>
              <p:cNvGrpSpPr/>
              <p:nvPr/>
            </p:nvGrpSpPr>
            <p:grpSpPr>
              <a:xfrm>
                <a:off x="23279593" y="-357082"/>
                <a:ext cx="590682" cy="590935"/>
                <a:chOff x="22459579" y="-339978"/>
                <a:chExt cx="590682" cy="590935"/>
              </a:xfrm>
            </p:grpSpPr>
            <p:sp>
              <p:nvSpPr>
                <p:cNvPr id="88" name="Oval 87">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89" name="Oval 88">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76" name="TextBox 75"/>
              <p:cNvSpPr txBox="1"/>
              <p:nvPr/>
            </p:nvSpPr>
            <p:spPr>
              <a:xfrm>
                <a:off x="23133215" y="-351617"/>
                <a:ext cx="816462" cy="633490"/>
              </a:xfrm>
              <a:prstGeom prst="rect">
                <a:avLst/>
              </a:prstGeom>
              <a:noFill/>
            </p:spPr>
            <p:txBody>
              <a:bodyPr wrap="none" lIns="91440" tIns="45720" rIns="91440" bIns="45720" rtlCol="0" anchor="ctr">
                <a:spAutoFit/>
              </a:bodyPr>
              <a:lstStyle/>
              <a:p>
                <a:pPr defTabSz="914110"/>
                <a:r>
                  <a:rPr lang="tr-TR" sz="1600" baseline="30000">
                    <a:solidFill>
                      <a:srgbClr val="FFFFFF"/>
                    </a:solidFill>
                    <a:latin typeface="Arial Black"/>
                  </a:rPr>
                  <a:t>a</a:t>
                </a:r>
                <a:r>
                  <a:rPr lang="tr-TR" sz="1600">
                    <a:solidFill>
                      <a:srgbClr val="FFFFFF"/>
                    </a:solidFill>
                    <a:latin typeface="Arial Black"/>
                  </a:rPr>
                  <a:t>A</a:t>
                </a:r>
              </a:p>
            </p:txBody>
          </p:sp>
        </p:grpSp>
        <p:grpSp>
          <p:nvGrpSpPr>
            <p:cNvPr id="51" name="Group 50"/>
            <p:cNvGrpSpPr/>
            <p:nvPr/>
          </p:nvGrpSpPr>
          <p:grpSpPr>
            <a:xfrm>
              <a:off x="11228827" y="96514"/>
              <a:ext cx="393904" cy="339898"/>
              <a:chOff x="23133215" y="-402152"/>
              <a:chExt cx="737060" cy="636005"/>
            </a:xfrm>
          </p:grpSpPr>
          <p:grpSp>
            <p:nvGrpSpPr>
              <p:cNvPr id="57" name="Group 56"/>
              <p:cNvGrpSpPr/>
              <p:nvPr/>
            </p:nvGrpSpPr>
            <p:grpSpPr>
              <a:xfrm>
                <a:off x="23279593" y="-357082"/>
                <a:ext cx="590682" cy="590935"/>
                <a:chOff x="22459579" y="-339978"/>
                <a:chExt cx="590682" cy="590935"/>
              </a:xfrm>
            </p:grpSpPr>
            <p:sp>
              <p:nvSpPr>
                <p:cNvPr id="73" name="Oval 72">
                  <a:hlinkClick r:id="" action="ppaction://noaction"/>
                </p:cNvPr>
                <p:cNvSpPr/>
                <p:nvPr/>
              </p:nvSpPr>
              <p:spPr>
                <a:xfrm>
                  <a:off x="22459579" y="-339725"/>
                  <a:ext cx="590682" cy="590682"/>
                </a:xfrm>
                <a:prstGeom prst="ellipse">
                  <a:avLst/>
                </a:prstGeom>
                <a:solidFill>
                  <a:srgbClr val="023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sp>
              <p:nvSpPr>
                <p:cNvPr id="74" name="Oval 73">
                  <a:hlinkClick r:id="" action="ppaction://noaction"/>
                </p:cNvPr>
                <p:cNvSpPr/>
                <p:nvPr/>
              </p:nvSpPr>
              <p:spPr>
                <a:xfrm>
                  <a:off x="22502893" y="-339978"/>
                  <a:ext cx="504055" cy="361941"/>
                </a:xfrm>
                <a:prstGeom prst="ellipse">
                  <a:avLst/>
                </a:prstGeom>
                <a:gradFill>
                  <a:gsLst>
                    <a:gs pos="2000">
                      <a:schemeClr val="bg1">
                        <a:alpha val="31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10"/>
                  <a:endParaRPr lang="en-US" sz="1600">
                    <a:solidFill>
                      <a:srgbClr val="FFFFFF"/>
                    </a:solidFill>
                    <a:latin typeface="Arial"/>
                  </a:endParaRPr>
                </a:p>
              </p:txBody>
            </p:sp>
          </p:grpSp>
          <p:sp>
            <p:nvSpPr>
              <p:cNvPr id="58" name="TextBox 57"/>
              <p:cNvSpPr txBox="1"/>
              <p:nvPr/>
            </p:nvSpPr>
            <p:spPr>
              <a:xfrm>
                <a:off x="23133215" y="-402152"/>
                <a:ext cx="345662" cy="633490"/>
              </a:xfrm>
              <a:prstGeom prst="rect">
                <a:avLst/>
              </a:prstGeom>
              <a:noFill/>
            </p:spPr>
            <p:txBody>
              <a:bodyPr wrap="none" rtlCol="0">
                <a:spAutoFit/>
              </a:bodyPr>
              <a:lstStyle/>
              <a:p>
                <a:pPr defTabSz="914110"/>
                <a:endParaRPr lang="en-US" sz="1600">
                  <a:solidFill>
                    <a:srgbClr val="FFFFFF"/>
                  </a:solidFill>
                  <a:latin typeface="Arial Black"/>
                </a:endParaRPr>
              </a:p>
            </p:txBody>
          </p:sp>
        </p:grpSp>
        <p:grpSp>
          <p:nvGrpSpPr>
            <p:cNvPr id="52" name="Group 51"/>
            <p:cNvGrpSpPr>
              <a:grpSpLocks noChangeAspect="1"/>
            </p:cNvGrpSpPr>
            <p:nvPr/>
          </p:nvGrpSpPr>
          <p:grpSpPr>
            <a:xfrm>
              <a:off x="11354682" y="169033"/>
              <a:ext cx="218023" cy="207019"/>
              <a:chOff x="20191416" y="230188"/>
              <a:chExt cx="963612" cy="898524"/>
            </a:xfrm>
            <a:solidFill>
              <a:schemeClr val="bg1"/>
            </a:solidFill>
          </p:grpSpPr>
          <p:sp>
            <p:nvSpPr>
              <p:cNvPr id="55" name="Freeform 5"/>
              <p:cNvSpPr>
                <a:spLocks noEditPoints="1"/>
              </p:cNvSpPr>
              <p:nvPr/>
            </p:nvSpPr>
            <p:spPr bwMode="auto">
              <a:xfrm>
                <a:off x="20191416" y="230188"/>
                <a:ext cx="963612" cy="511176"/>
              </a:xfrm>
              <a:custGeom>
                <a:avLst/>
                <a:gdLst>
                  <a:gd name="T0" fmla="*/ 1568 w 1603"/>
                  <a:gd name="T1" fmla="*/ 689 h 853"/>
                  <a:gd name="T2" fmla="*/ 1327 w 1603"/>
                  <a:gd name="T3" fmla="*/ 449 h 853"/>
                  <a:gd name="T4" fmla="*/ 1327 w 1603"/>
                  <a:gd name="T5" fmla="*/ 171 h 853"/>
                  <a:gd name="T6" fmla="*/ 1236 w 1603"/>
                  <a:gd name="T7" fmla="*/ 80 h 853"/>
                  <a:gd name="T8" fmla="*/ 1146 w 1603"/>
                  <a:gd name="T9" fmla="*/ 171 h 853"/>
                  <a:gd name="T10" fmla="*/ 1146 w 1603"/>
                  <a:gd name="T11" fmla="*/ 267 h 853"/>
                  <a:gd name="T12" fmla="*/ 967 w 1603"/>
                  <a:gd name="T13" fmla="*/ 88 h 853"/>
                  <a:gd name="T14" fmla="*/ 636 w 1603"/>
                  <a:gd name="T15" fmla="*/ 88 h 853"/>
                  <a:gd name="T16" fmla="*/ 36 w 1603"/>
                  <a:gd name="T17" fmla="*/ 689 h 853"/>
                  <a:gd name="T18" fmla="*/ 36 w 1603"/>
                  <a:gd name="T19" fmla="*/ 818 h 853"/>
                  <a:gd name="T20" fmla="*/ 164 w 1603"/>
                  <a:gd name="T21" fmla="*/ 818 h 853"/>
                  <a:gd name="T22" fmla="*/ 765 w 1603"/>
                  <a:gd name="T23" fmla="*/ 217 h 853"/>
                  <a:gd name="T24" fmla="*/ 838 w 1603"/>
                  <a:gd name="T25" fmla="*/ 217 h 853"/>
                  <a:gd name="T26" fmla="*/ 1439 w 1603"/>
                  <a:gd name="T27" fmla="*/ 818 h 853"/>
                  <a:gd name="T28" fmla="*/ 1503 w 1603"/>
                  <a:gd name="T29" fmla="*/ 844 h 853"/>
                  <a:gd name="T30" fmla="*/ 1568 w 1603"/>
                  <a:gd name="T31" fmla="*/ 818 h 853"/>
                  <a:gd name="T32" fmla="*/ 1568 w 1603"/>
                  <a:gd name="T33" fmla="*/ 689 h 853"/>
                  <a:gd name="T34" fmla="*/ 1568 w 1603"/>
                  <a:gd name="T35" fmla="*/ 689 h 853"/>
                  <a:gd name="T36" fmla="*/ 1568 w 1603"/>
                  <a:gd name="T37" fmla="*/ 689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3" h="853">
                    <a:moveTo>
                      <a:pt x="1568" y="689"/>
                    </a:moveTo>
                    <a:cubicBezTo>
                      <a:pt x="1327" y="449"/>
                      <a:pt x="1327" y="449"/>
                      <a:pt x="1327" y="449"/>
                    </a:cubicBezTo>
                    <a:cubicBezTo>
                      <a:pt x="1327" y="171"/>
                      <a:pt x="1327" y="171"/>
                      <a:pt x="1327" y="171"/>
                    </a:cubicBezTo>
                    <a:cubicBezTo>
                      <a:pt x="1327" y="121"/>
                      <a:pt x="1287" y="80"/>
                      <a:pt x="1236" y="80"/>
                    </a:cubicBezTo>
                    <a:cubicBezTo>
                      <a:pt x="1186" y="80"/>
                      <a:pt x="1146" y="121"/>
                      <a:pt x="1146" y="171"/>
                    </a:cubicBezTo>
                    <a:cubicBezTo>
                      <a:pt x="1146" y="267"/>
                      <a:pt x="1146" y="267"/>
                      <a:pt x="1146" y="267"/>
                    </a:cubicBezTo>
                    <a:cubicBezTo>
                      <a:pt x="967" y="88"/>
                      <a:pt x="967" y="88"/>
                      <a:pt x="967" y="88"/>
                    </a:cubicBezTo>
                    <a:cubicBezTo>
                      <a:pt x="878" y="0"/>
                      <a:pt x="725" y="0"/>
                      <a:pt x="636" y="88"/>
                    </a:cubicBezTo>
                    <a:cubicBezTo>
                      <a:pt x="36" y="689"/>
                      <a:pt x="36" y="689"/>
                      <a:pt x="36" y="689"/>
                    </a:cubicBezTo>
                    <a:cubicBezTo>
                      <a:pt x="0" y="725"/>
                      <a:pt x="0" y="782"/>
                      <a:pt x="36" y="818"/>
                    </a:cubicBezTo>
                    <a:cubicBezTo>
                      <a:pt x="71" y="853"/>
                      <a:pt x="129" y="853"/>
                      <a:pt x="164" y="818"/>
                    </a:cubicBezTo>
                    <a:cubicBezTo>
                      <a:pt x="765" y="217"/>
                      <a:pt x="765" y="217"/>
                      <a:pt x="765" y="217"/>
                    </a:cubicBezTo>
                    <a:cubicBezTo>
                      <a:pt x="784" y="197"/>
                      <a:pt x="819" y="197"/>
                      <a:pt x="838" y="217"/>
                    </a:cubicBezTo>
                    <a:cubicBezTo>
                      <a:pt x="1439" y="818"/>
                      <a:pt x="1439" y="818"/>
                      <a:pt x="1439" y="818"/>
                    </a:cubicBezTo>
                    <a:cubicBezTo>
                      <a:pt x="1457" y="835"/>
                      <a:pt x="1480" y="844"/>
                      <a:pt x="1503" y="844"/>
                    </a:cubicBezTo>
                    <a:cubicBezTo>
                      <a:pt x="1527" y="844"/>
                      <a:pt x="1550" y="835"/>
                      <a:pt x="1568" y="818"/>
                    </a:cubicBezTo>
                    <a:cubicBezTo>
                      <a:pt x="1603" y="782"/>
                      <a:pt x="1603" y="725"/>
                      <a:pt x="1568" y="689"/>
                    </a:cubicBezTo>
                    <a:close/>
                    <a:moveTo>
                      <a:pt x="1568" y="689"/>
                    </a:moveTo>
                    <a:cubicBezTo>
                      <a:pt x="1568" y="689"/>
                      <a:pt x="1568" y="689"/>
                      <a:pt x="1568" y="6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sp>
            <p:nvSpPr>
              <p:cNvPr id="56" name="Freeform 6">
                <a:hlinkClick r:id="rId5" action="ppaction://hlinksldjump"/>
              </p:cNvPr>
              <p:cNvSpPr>
                <a:spLocks noEditPoints="1"/>
              </p:cNvSpPr>
              <p:nvPr/>
            </p:nvSpPr>
            <p:spPr bwMode="auto">
              <a:xfrm>
                <a:off x="20329499" y="452436"/>
                <a:ext cx="688974" cy="676276"/>
              </a:xfrm>
              <a:custGeom>
                <a:avLst/>
                <a:gdLst>
                  <a:gd name="T0" fmla="*/ 604 w 1146"/>
                  <a:gd name="T1" fmla="*/ 17 h 1126"/>
                  <a:gd name="T2" fmla="*/ 541 w 1146"/>
                  <a:gd name="T3" fmla="*/ 17 h 1126"/>
                  <a:gd name="T4" fmla="*/ 13 w 1146"/>
                  <a:gd name="T5" fmla="*/ 546 h 1126"/>
                  <a:gd name="T6" fmla="*/ 0 w 1146"/>
                  <a:gd name="T7" fmla="*/ 577 h 1126"/>
                  <a:gd name="T8" fmla="*/ 0 w 1146"/>
                  <a:gd name="T9" fmla="*/ 962 h 1126"/>
                  <a:gd name="T10" fmla="*/ 163 w 1146"/>
                  <a:gd name="T11" fmla="*/ 1126 h 1126"/>
                  <a:gd name="T12" fmla="*/ 425 w 1146"/>
                  <a:gd name="T13" fmla="*/ 1126 h 1126"/>
                  <a:gd name="T14" fmla="*/ 425 w 1146"/>
                  <a:gd name="T15" fmla="*/ 721 h 1126"/>
                  <a:gd name="T16" fmla="*/ 720 w 1146"/>
                  <a:gd name="T17" fmla="*/ 721 h 1126"/>
                  <a:gd name="T18" fmla="*/ 720 w 1146"/>
                  <a:gd name="T19" fmla="*/ 1126 h 1126"/>
                  <a:gd name="T20" fmla="*/ 982 w 1146"/>
                  <a:gd name="T21" fmla="*/ 1126 h 1126"/>
                  <a:gd name="T22" fmla="*/ 1146 w 1146"/>
                  <a:gd name="T23" fmla="*/ 962 h 1126"/>
                  <a:gd name="T24" fmla="*/ 1146 w 1146"/>
                  <a:gd name="T25" fmla="*/ 577 h 1126"/>
                  <a:gd name="T26" fmla="*/ 1133 w 1146"/>
                  <a:gd name="T27" fmla="*/ 546 h 1126"/>
                  <a:gd name="T28" fmla="*/ 604 w 1146"/>
                  <a:gd name="T29" fmla="*/ 17 h 1126"/>
                  <a:gd name="T30" fmla="*/ 604 w 1146"/>
                  <a:gd name="T31" fmla="*/ 17 h 1126"/>
                  <a:gd name="T32" fmla="*/ 604 w 1146"/>
                  <a:gd name="T33" fmla="*/ 17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6" h="1126">
                    <a:moveTo>
                      <a:pt x="604" y="17"/>
                    </a:moveTo>
                    <a:cubicBezTo>
                      <a:pt x="587" y="0"/>
                      <a:pt x="558" y="0"/>
                      <a:pt x="541" y="17"/>
                    </a:cubicBezTo>
                    <a:cubicBezTo>
                      <a:pt x="13" y="546"/>
                      <a:pt x="13" y="546"/>
                      <a:pt x="13" y="546"/>
                    </a:cubicBezTo>
                    <a:cubicBezTo>
                      <a:pt x="4" y="554"/>
                      <a:pt x="0" y="565"/>
                      <a:pt x="0" y="577"/>
                    </a:cubicBezTo>
                    <a:cubicBezTo>
                      <a:pt x="0" y="962"/>
                      <a:pt x="0" y="962"/>
                      <a:pt x="0" y="962"/>
                    </a:cubicBezTo>
                    <a:cubicBezTo>
                      <a:pt x="0" y="1053"/>
                      <a:pt x="73" y="1126"/>
                      <a:pt x="163" y="1126"/>
                    </a:cubicBezTo>
                    <a:cubicBezTo>
                      <a:pt x="425" y="1126"/>
                      <a:pt x="425" y="1126"/>
                      <a:pt x="425" y="1126"/>
                    </a:cubicBezTo>
                    <a:cubicBezTo>
                      <a:pt x="425" y="721"/>
                      <a:pt x="425" y="721"/>
                      <a:pt x="425" y="721"/>
                    </a:cubicBezTo>
                    <a:cubicBezTo>
                      <a:pt x="720" y="721"/>
                      <a:pt x="720" y="721"/>
                      <a:pt x="720" y="721"/>
                    </a:cubicBezTo>
                    <a:cubicBezTo>
                      <a:pt x="720" y="1126"/>
                      <a:pt x="720" y="1126"/>
                      <a:pt x="720" y="1126"/>
                    </a:cubicBezTo>
                    <a:cubicBezTo>
                      <a:pt x="982" y="1126"/>
                      <a:pt x="982" y="1126"/>
                      <a:pt x="982" y="1126"/>
                    </a:cubicBezTo>
                    <a:cubicBezTo>
                      <a:pt x="1072" y="1126"/>
                      <a:pt x="1146" y="1053"/>
                      <a:pt x="1146" y="962"/>
                    </a:cubicBezTo>
                    <a:cubicBezTo>
                      <a:pt x="1146" y="577"/>
                      <a:pt x="1146" y="577"/>
                      <a:pt x="1146" y="577"/>
                    </a:cubicBezTo>
                    <a:cubicBezTo>
                      <a:pt x="1146" y="565"/>
                      <a:pt x="1141" y="554"/>
                      <a:pt x="1133" y="546"/>
                    </a:cubicBezTo>
                    <a:lnTo>
                      <a:pt x="604" y="17"/>
                    </a:lnTo>
                    <a:close/>
                    <a:moveTo>
                      <a:pt x="604" y="17"/>
                    </a:moveTo>
                    <a:cubicBezTo>
                      <a:pt x="604" y="17"/>
                      <a:pt x="604" y="17"/>
                      <a:pt x="60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2144" tIns="16072" rIns="32144" bIns="16072" numCol="1" anchor="t" anchorCtr="0" compatLnSpc="1">
                <a:prstTxWarp prst="textNoShape">
                  <a:avLst/>
                </a:prstTxWarp>
              </a:bodyPr>
              <a:lstStyle/>
              <a:p>
                <a:pPr defTabSz="914110"/>
                <a:endParaRPr lang="en-US" sz="1600">
                  <a:solidFill>
                    <a:srgbClr val="000000"/>
                  </a:solidFill>
                  <a:latin typeface="Arial"/>
                </a:endParaRPr>
              </a:p>
            </p:txBody>
          </p:sp>
        </p:grpSp>
        <p:sp>
          <p:nvSpPr>
            <p:cNvPr id="53" name="Oval 52">
              <a:hlinkClick r:id="rId6" action="ppaction://hlinksldjump"/>
            </p:cNvPr>
            <p:cNvSpPr/>
            <p:nvPr/>
          </p:nvSpPr>
          <p:spPr>
            <a:xfrm>
              <a:off x="11308937"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hlinkClick r:id="rId7" action="ppaction://hlinksldjump"/>
            </p:cNvPr>
            <p:cNvSpPr/>
            <p:nvPr/>
          </p:nvSpPr>
          <p:spPr>
            <a:xfrm>
              <a:off x="11729085" y="107147"/>
              <a:ext cx="320654" cy="33855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Metin kutusu 66">
            <a:extLst>
              <a:ext uri="{FF2B5EF4-FFF2-40B4-BE49-F238E27FC236}">
                <a16:creationId xmlns:a16="http://schemas.microsoft.com/office/drawing/2014/main" id="{D0E9837A-CDE3-4010-9911-E2FD1D1B3C2D}"/>
              </a:ext>
            </a:extLst>
          </p:cNvPr>
          <p:cNvSpPr txBox="1"/>
          <p:nvPr/>
        </p:nvSpPr>
        <p:spPr>
          <a:xfrm>
            <a:off x="3779764" y="6626557"/>
            <a:ext cx="4726673" cy="215444"/>
          </a:xfrm>
          <a:prstGeom prst="rect">
            <a:avLst/>
          </a:prstGeom>
          <a:solidFill>
            <a:schemeClr val="bg1"/>
          </a:solidFill>
        </p:spPr>
        <p:txBody>
          <a:bodyPr wrap="square" rtlCol="0">
            <a:spAutoFit/>
          </a:bodyPr>
          <a:lstStyle/>
          <a:p>
            <a:r>
              <a:rPr lang="tr-TR" sz="800" dirty="0"/>
              <a:t>Yerel onaya tabi tıbbi bilgilere yönelik </a:t>
            </a:r>
            <a:r>
              <a:rPr lang="tr-TR" sz="800" dirty="0" err="1"/>
              <a:t>spontan</a:t>
            </a:r>
            <a:r>
              <a:rPr lang="tr-TR" sz="800" dirty="0"/>
              <a:t> taleplere yanıt olarak dağıtılmak içindir </a:t>
            </a:r>
          </a:p>
        </p:txBody>
      </p:sp>
    </p:spTree>
    <p:extLst>
      <p:ext uri="{BB962C8B-B14F-4D97-AF65-F5344CB8AC3E}">
        <p14:creationId xmlns:p14="http://schemas.microsoft.com/office/powerpoint/2010/main" val="337854229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56C290-387F-3034-FD76-9DEEDE47905C}"/>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AF3C1F6E-30BE-7D62-DEFF-82C3A96D4F0F}"/>
              </a:ext>
            </a:extLst>
          </p:cNvPr>
          <p:cNvPicPr>
            <a:picLocks noGrp="1" noChangeAspect="1"/>
          </p:cNvPicPr>
          <p:nvPr>
            <p:ph idx="1"/>
          </p:nvPr>
        </p:nvPicPr>
        <p:blipFill rotWithShape="1">
          <a:blip r:embed="rId2"/>
          <a:srcRect l="28376" t="27801" r="8808" b="19878"/>
          <a:stretch/>
        </p:blipFill>
        <p:spPr>
          <a:xfrm>
            <a:off x="190733" y="353441"/>
            <a:ext cx="11660807" cy="6123007"/>
          </a:xfrm>
        </p:spPr>
      </p:pic>
      <p:sp>
        <p:nvSpPr>
          <p:cNvPr id="4" name="Metin kutusu 3">
            <a:extLst>
              <a:ext uri="{FF2B5EF4-FFF2-40B4-BE49-F238E27FC236}">
                <a16:creationId xmlns:a16="http://schemas.microsoft.com/office/drawing/2014/main" id="{F3C2382B-CC5A-EA1D-1C09-58FD1F75DBB7}"/>
              </a:ext>
            </a:extLst>
          </p:cNvPr>
          <p:cNvSpPr txBox="1"/>
          <p:nvPr/>
        </p:nvSpPr>
        <p:spPr>
          <a:xfrm>
            <a:off x="576943" y="6476448"/>
            <a:ext cx="6096000" cy="369332"/>
          </a:xfrm>
          <a:prstGeom prst="rect">
            <a:avLst/>
          </a:prstGeom>
          <a:noFill/>
        </p:spPr>
        <p:txBody>
          <a:bodyPr wrap="square">
            <a:spAutoFit/>
          </a:bodyPr>
          <a:lstStyle/>
          <a:p>
            <a:r>
              <a:rPr lang="tr-TR" sz="1800" b="0" i="0" u="none" strike="noStrike" baseline="0" dirty="0">
                <a:latin typeface="AdvOTb7819099"/>
              </a:rPr>
              <a:t>Tokgozoglu  </a:t>
            </a:r>
            <a:r>
              <a:rPr lang="tr-TR" sz="1800" b="0" i="0" u="none" strike="noStrike" baseline="0" dirty="0" err="1">
                <a:latin typeface="AdvOTb7819099"/>
              </a:rPr>
              <a:t>European</a:t>
            </a:r>
            <a:r>
              <a:rPr lang="tr-TR" sz="1800" b="0" i="0" u="none" strike="noStrike" baseline="0" dirty="0">
                <a:latin typeface="AdvOTb7819099"/>
              </a:rPr>
              <a:t> </a:t>
            </a:r>
            <a:r>
              <a:rPr lang="tr-TR" sz="1800" b="0" i="0" u="none" strike="noStrike" baseline="0" dirty="0" err="1">
                <a:latin typeface="AdvOTb7819099"/>
              </a:rPr>
              <a:t>Heart</a:t>
            </a:r>
            <a:r>
              <a:rPr lang="tr-TR" sz="1800" b="0" i="0" u="none" strike="noStrike" baseline="0" dirty="0">
                <a:latin typeface="AdvOTb7819099"/>
              </a:rPr>
              <a:t> </a:t>
            </a:r>
            <a:r>
              <a:rPr lang="tr-TR" sz="1800" b="0" i="0" u="none" strike="noStrike" baseline="0" dirty="0" err="1">
                <a:latin typeface="AdvOTb7819099"/>
              </a:rPr>
              <a:t>Journal</a:t>
            </a:r>
            <a:r>
              <a:rPr lang="tr-TR" sz="1800" b="0" i="0" u="none" strike="noStrike" baseline="0" dirty="0">
                <a:latin typeface="AdvOTb7819099"/>
              </a:rPr>
              <a:t> (2022)</a:t>
            </a:r>
            <a:endParaRPr lang="tr-TR" dirty="0"/>
          </a:p>
        </p:txBody>
      </p:sp>
    </p:spTree>
    <p:extLst>
      <p:ext uri="{BB962C8B-B14F-4D97-AF65-F5344CB8AC3E}">
        <p14:creationId xmlns:p14="http://schemas.microsoft.com/office/powerpoint/2010/main" val="214483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55340" y="99425"/>
            <a:ext cx="11881320" cy="1143000"/>
          </a:xfrm>
        </p:spPr>
        <p:txBody>
          <a:bodyPr>
            <a:normAutofit/>
          </a:bodyPr>
          <a:lstStyle/>
          <a:p>
            <a:pPr algn="l"/>
            <a:r>
              <a:rPr lang="en-US" sz="3600" i="0" u="none" strike="noStrike" baseline="0" dirty="0">
                <a:latin typeface="AdvOTb7819099"/>
              </a:rPr>
              <a:t>LDL-</a:t>
            </a:r>
            <a:r>
              <a:rPr lang="tr-TR" sz="3600" i="0" u="none" strike="noStrike" baseline="0" dirty="0">
                <a:latin typeface="AdvOTb7819099"/>
              </a:rPr>
              <a:t>K</a:t>
            </a:r>
            <a:r>
              <a:rPr lang="en-US" sz="3600" i="0" u="none" strike="noStrike" baseline="0" dirty="0">
                <a:latin typeface="AdvOTb7819099"/>
              </a:rPr>
              <a:t> </a:t>
            </a:r>
            <a:r>
              <a:rPr lang="tr-TR" sz="3600" dirty="0">
                <a:latin typeface="AdvOTb7819099"/>
              </a:rPr>
              <a:t>kümülatif etkisi vardır: </a:t>
            </a:r>
            <a:r>
              <a:rPr lang="tr-TR" sz="3600" dirty="0" err="1">
                <a:latin typeface="AdvOTb7819099"/>
              </a:rPr>
              <a:t>Ldl</a:t>
            </a:r>
            <a:r>
              <a:rPr lang="tr-TR" sz="3600" dirty="0">
                <a:latin typeface="AdvOTb7819099"/>
              </a:rPr>
              <a:t> düzeyi kadar ne zamandır </a:t>
            </a:r>
            <a:r>
              <a:rPr lang="tr-TR" sz="3600">
                <a:latin typeface="AdvOTb7819099"/>
              </a:rPr>
              <a:t>yüksek olduğu önemli</a:t>
            </a:r>
            <a:endParaRPr lang="tr-TR" sz="6000"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1979" t="30787" r="12240" b="6019"/>
          <a:stretch/>
        </p:blipFill>
        <p:spPr bwMode="auto">
          <a:xfrm>
            <a:off x="564503" y="1034143"/>
            <a:ext cx="10985368" cy="515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19879" y="6334780"/>
            <a:ext cx="3371436" cy="461665"/>
          </a:xfrm>
          <a:prstGeom prst="rect">
            <a:avLst/>
          </a:prstGeom>
        </p:spPr>
        <p:txBody>
          <a:bodyPr wrap="none">
            <a:spAutoFit/>
          </a:bodyPr>
          <a:lstStyle/>
          <a:p>
            <a:r>
              <a:rPr lang="tr-TR" sz="2400" dirty="0" err="1"/>
              <a:t>Eur</a:t>
            </a:r>
            <a:r>
              <a:rPr lang="tr-TR" sz="2400" dirty="0"/>
              <a:t> </a:t>
            </a:r>
            <a:r>
              <a:rPr lang="tr-TR" sz="2400" dirty="0" err="1"/>
              <a:t>Heart</a:t>
            </a:r>
            <a:r>
              <a:rPr lang="tr-TR" sz="2400" dirty="0"/>
              <a:t> J 2017;38:2459</a:t>
            </a:r>
            <a:endParaRPr lang="en-US" sz="2400" dirty="0"/>
          </a:p>
        </p:txBody>
      </p:sp>
    </p:spTree>
    <p:extLst>
      <p:ext uri="{BB962C8B-B14F-4D97-AF65-F5344CB8AC3E}">
        <p14:creationId xmlns:p14="http://schemas.microsoft.com/office/powerpoint/2010/main" val="249978851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173" y="204640"/>
            <a:ext cx="12017828" cy="1143000"/>
          </a:xfrm>
        </p:spPr>
        <p:txBody>
          <a:bodyPr/>
          <a:lstStyle/>
          <a:p>
            <a:r>
              <a:rPr lang="tr-TR" sz="3200" dirty="0"/>
              <a:t>Birikim eşiği geçince KV olay riski artar</a:t>
            </a:r>
            <a:r>
              <a:rPr lang="en-US" sz="3200" dirty="0"/>
              <a:t> :</a:t>
            </a:r>
            <a:r>
              <a:rPr lang="en-US" sz="2800" dirty="0"/>
              <a:t>5000 mg-y</a:t>
            </a:r>
            <a:endParaRPr lang="tr-TR" sz="2800" dirty="0"/>
          </a:p>
        </p:txBody>
      </p:sp>
      <p:sp>
        <p:nvSpPr>
          <p:cNvPr id="3" name="Content Placeholder 2">
            <a:extLst>
              <a:ext uri="{FF2B5EF4-FFF2-40B4-BE49-F238E27FC236}">
                <a16:creationId xmlns:a16="http://schemas.microsoft.com/office/drawing/2014/main" id="{BE51FAAA-C930-4309-AB54-806BD24B48A5}"/>
              </a:ext>
            </a:extLst>
          </p:cNvPr>
          <p:cNvSpPr>
            <a:spLocks noGrp="1"/>
          </p:cNvSpPr>
          <p:nvPr>
            <p:ph idx="1"/>
          </p:nvPr>
        </p:nvSpPr>
        <p:spPr/>
        <p:txBody>
          <a:bodyPr/>
          <a:lstStyle/>
          <a:p>
            <a:endParaRPr lang="en-US"/>
          </a:p>
        </p:txBody>
      </p:sp>
      <p:pic>
        <p:nvPicPr>
          <p:cNvPr id="2" name="Picture 1"/>
          <p:cNvPicPr>
            <a:picLocks noChangeAspect="1"/>
          </p:cNvPicPr>
          <p:nvPr/>
        </p:nvPicPr>
        <p:blipFill rotWithShape="1">
          <a:blip r:embed="rId2"/>
          <a:srcRect l="18132" t="26731" r="30937" b="31624"/>
          <a:stretch/>
        </p:blipFill>
        <p:spPr>
          <a:xfrm>
            <a:off x="1524000" y="1703053"/>
            <a:ext cx="9149453" cy="4392947"/>
          </a:xfrm>
          <a:prstGeom prst="rect">
            <a:avLst/>
          </a:prstGeom>
        </p:spPr>
      </p:pic>
      <p:sp>
        <p:nvSpPr>
          <p:cNvPr id="5" name="Rectangle 4">
            <a:extLst>
              <a:ext uri="{FF2B5EF4-FFF2-40B4-BE49-F238E27FC236}">
                <a16:creationId xmlns:a16="http://schemas.microsoft.com/office/drawing/2014/main" id="{705E02FB-C655-4847-B943-6D1EC9BE01E8}"/>
              </a:ext>
            </a:extLst>
          </p:cNvPr>
          <p:cNvSpPr/>
          <p:nvPr/>
        </p:nvSpPr>
        <p:spPr>
          <a:xfrm>
            <a:off x="1630749" y="6343062"/>
            <a:ext cx="2107308" cy="307777"/>
          </a:xfrm>
          <a:prstGeom prst="rect">
            <a:avLst/>
          </a:prstGeom>
        </p:spPr>
        <p:txBody>
          <a:bodyPr wrap="none">
            <a:spAutoFit/>
          </a:bodyPr>
          <a:lstStyle/>
          <a:p>
            <a:r>
              <a:rPr lang="tr-TR" sz="1400" i="1" dirty="0">
                <a:solidFill>
                  <a:schemeClr val="bg1"/>
                </a:solidFill>
              </a:rPr>
              <a:t>JACC 2018;72(10):1141-56</a:t>
            </a:r>
            <a:endParaRPr lang="tr-TR" sz="1400" dirty="0">
              <a:solidFill>
                <a:schemeClr val="bg1"/>
              </a:solidFill>
            </a:endParaRPr>
          </a:p>
        </p:txBody>
      </p:sp>
      <p:cxnSp>
        <p:nvCxnSpPr>
          <p:cNvPr id="7" name="Straight Connector 6">
            <a:extLst>
              <a:ext uri="{FF2B5EF4-FFF2-40B4-BE49-F238E27FC236}">
                <a16:creationId xmlns:a16="http://schemas.microsoft.com/office/drawing/2014/main" id="{9CE575FB-B9A7-4E23-89BD-E1CB497D4998}"/>
              </a:ext>
            </a:extLst>
          </p:cNvPr>
          <p:cNvCxnSpPr/>
          <p:nvPr/>
        </p:nvCxnSpPr>
        <p:spPr>
          <a:xfrm>
            <a:off x="5855516" y="369115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CF4F01-EFBC-47B3-BC15-51B66AAC9B93}"/>
              </a:ext>
            </a:extLst>
          </p:cNvPr>
          <p:cNvCxnSpPr>
            <a:cxnSpLocks/>
          </p:cNvCxnSpPr>
          <p:nvPr/>
        </p:nvCxnSpPr>
        <p:spPr>
          <a:xfrm flipV="1">
            <a:off x="3540155" y="3699546"/>
            <a:ext cx="2684477"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4C8721C-DF5B-4973-A41D-B9A553A40F58}"/>
              </a:ext>
            </a:extLst>
          </p:cNvPr>
          <p:cNvCxnSpPr>
            <a:cxnSpLocks/>
          </p:cNvCxnSpPr>
          <p:nvPr/>
        </p:nvCxnSpPr>
        <p:spPr>
          <a:xfrm flipV="1">
            <a:off x="6224633" y="1912691"/>
            <a:ext cx="3288484" cy="17868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Metin kutusu 7">
            <a:extLst>
              <a:ext uri="{FF2B5EF4-FFF2-40B4-BE49-F238E27FC236}">
                <a16:creationId xmlns:a16="http://schemas.microsoft.com/office/drawing/2014/main" id="{84D93383-0740-7DB8-DDE3-ECEBE5F8FFF1}"/>
              </a:ext>
            </a:extLst>
          </p:cNvPr>
          <p:cNvSpPr txBox="1"/>
          <p:nvPr/>
        </p:nvSpPr>
        <p:spPr>
          <a:xfrm>
            <a:off x="128632" y="644760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 Am Coll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Cardiol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2018;72(10):1141-56</a:t>
            </a:r>
          </a:p>
        </p:txBody>
      </p:sp>
    </p:spTree>
    <p:extLst>
      <p:ext uri="{BB962C8B-B14F-4D97-AF65-F5344CB8AC3E}">
        <p14:creationId xmlns:p14="http://schemas.microsoft.com/office/powerpoint/2010/main" val="288362607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TotalTime>
  <Words>5186</Words>
  <Application>Microsoft Office PowerPoint</Application>
  <PresentationFormat>Geniş ekran</PresentationFormat>
  <Paragraphs>851</Paragraphs>
  <Slides>66</Slides>
  <Notes>18</Notes>
  <HiddenSlides>0</HiddenSlides>
  <MMClips>0</MMClips>
  <ScaleCrop>false</ScaleCrop>
  <HeadingPairs>
    <vt:vector size="6" baseType="variant">
      <vt:variant>
        <vt:lpstr>Kullanılan Yazı Tipleri</vt:lpstr>
      </vt:variant>
      <vt:variant>
        <vt:i4>16</vt:i4>
      </vt:variant>
      <vt:variant>
        <vt:lpstr>Tema</vt:lpstr>
      </vt:variant>
      <vt:variant>
        <vt:i4>1</vt:i4>
      </vt:variant>
      <vt:variant>
        <vt:lpstr>Slayt Başlıkları</vt:lpstr>
      </vt:variant>
      <vt:variant>
        <vt:i4>66</vt:i4>
      </vt:variant>
    </vt:vector>
  </HeadingPairs>
  <TitlesOfParts>
    <vt:vector size="83" baseType="lpstr">
      <vt:lpstr>AdvOTb7819099</vt:lpstr>
      <vt:lpstr>AdvP3E7259</vt:lpstr>
      <vt:lpstr>Arial</vt:lpstr>
      <vt:lpstr>Arial Black</vt:lpstr>
      <vt:lpstr>Calibri</vt:lpstr>
      <vt:lpstr>Calibri Light</vt:lpstr>
      <vt:lpstr>Helvetica</vt:lpstr>
      <vt:lpstr>HelveticaNeue</vt:lpstr>
      <vt:lpstr>HelveticaNeue-Light</vt:lpstr>
      <vt:lpstr>MinionPro-Regular</vt:lpstr>
      <vt:lpstr>NeueHaasGroteskDisp Pro Lt</vt:lpstr>
      <vt:lpstr>OpenSans-Regular</vt:lpstr>
      <vt:lpstr>Roboto</vt:lpstr>
      <vt:lpstr>Source Sans Pro</vt:lpstr>
      <vt:lpstr>Volta Modern Display 55 Rom</vt:lpstr>
      <vt:lpstr>Wingdings</vt:lpstr>
      <vt:lpstr>Office Teması</vt:lpstr>
      <vt:lpstr>Lipid Düşürücü tedavide yeni dönem: Inclisiran</vt:lpstr>
      <vt:lpstr>Disclaimer:</vt:lpstr>
      <vt:lpstr>Disclosures:</vt:lpstr>
      <vt:lpstr>PowerPoint Sunusu</vt:lpstr>
      <vt:lpstr>Dünya çapında KV ölümlerde düşüş olmayıp - eğilim son yıllarda artmış veya plato yapmıştır</vt:lpstr>
      <vt:lpstr>Başta LDL-K olmak üzere tüm Apo-B içeren lipoproteinler aterogenezi başlatır ve ilerletir</vt:lpstr>
      <vt:lpstr>PowerPoint Sunusu</vt:lpstr>
      <vt:lpstr>LDL-K kümülatif etkisi vardır: Ldl düzeyi kadar ne zamandır yüksek olduğu önemli</vt:lpstr>
      <vt:lpstr>Birikim eşiği geçince KV olay riski artar :5000 mg-y</vt:lpstr>
      <vt:lpstr>LDL-C maruziyetinin eşiğin altında tutulması plak yükünü azaltır ve AKSVH gelişimini engeller</vt:lpstr>
      <vt:lpstr>Erken tedavi yararı </vt:lpstr>
      <vt:lpstr>Koroner aterosklerotik plak progresyonu, LDL-C düzeylerini 1.8 mmol/L’ye (70 mg/dL) düşürerek önemli ölçüde azaltılabilir1,2</vt:lpstr>
      <vt:lpstr>AKS’da statine ilave PCSK9i ilavesi plağı stabilize eder</vt:lpstr>
      <vt:lpstr>Ulaşılan LDL-C düzeyi ile mutlak KV olay oranı arasında güçlü ve doğrusal bir ilişki vardır</vt:lpstr>
      <vt:lpstr>LDL düşüren bütün tedaviler KV riski azaltır:</vt:lpstr>
      <vt:lpstr>Yeni görüş:</vt:lpstr>
      <vt:lpstr>Yeni görüş:</vt:lpstr>
      <vt:lpstr>LDL-K düşürücü tedaviler</vt:lpstr>
      <vt:lpstr>PowerPoint Sunusu</vt:lpstr>
      <vt:lpstr>Mutlak KV risk düşüşü belirleyicileri:</vt:lpstr>
      <vt:lpstr>PowerPoint Sunusu</vt:lpstr>
      <vt:lpstr>LDL hedefleri:</vt:lpstr>
      <vt:lpstr>Yüksek riskli hastaları niçin 55 mg/dL altına inmek gerek?</vt:lpstr>
      <vt:lpstr>Kılavuz önerileri</vt:lpstr>
      <vt:lpstr>PowerPoint Sunusu</vt:lpstr>
      <vt:lpstr>Karşılanmamış gereksinimler:</vt:lpstr>
      <vt:lpstr>There is misinformation on effect of statins on muscle symptoms from non-randomised studies CTT established a program to collect,validate,analyse data from RCTs</vt:lpstr>
      <vt:lpstr>Patient enrolment </vt:lpstr>
      <vt:lpstr>PowerPoint Sunusu</vt:lpstr>
      <vt:lpstr>Yeni yolakların keşfedilmesi statin dışı tedavilerin yolunu açtı</vt:lpstr>
      <vt:lpstr>PCSK9 LDL reseptör geri dönüşümünü engelleyerek LDL-K arttırır</vt:lpstr>
      <vt:lpstr>PCSK9 Monoklonal Ab ile düşürülmesi:</vt:lpstr>
      <vt:lpstr>PCSK9 KV sonlanım çalışmaları:</vt:lpstr>
      <vt:lpstr>LDL çok düşse de yarar devam ediyor, eşik veya J eğrisi yok ! </vt:lpstr>
      <vt:lpstr>FOURIER-OLE 6,635 hasta; 8.4 yıl izlem </vt:lpstr>
      <vt:lpstr>PowerPoint Sunusu</vt:lpstr>
      <vt:lpstr>Yeni Çağ: Nükleik asit bazlı tedaviler</vt:lpstr>
      <vt:lpstr> </vt:lpstr>
      <vt:lpstr>Küçük engelleyici RNA :</vt:lpstr>
      <vt:lpstr>PowerPoint Sunusu</vt:lpstr>
      <vt:lpstr>Inclisiran:</vt:lpstr>
      <vt:lpstr>Inclisiran</vt:lpstr>
      <vt:lpstr>İnclisiranın farmakokinetik özellikleri </vt:lpstr>
      <vt:lpstr>PowerPoint Sunusu</vt:lpstr>
      <vt:lpstr>ORION-9, ORION-10 ve ORION-11 verilerinin birleştirilme gerekçesi </vt:lpstr>
      <vt:lpstr>ORION-9, ORION-10 ve ORION-11: Çalışma tasarımı</vt:lpstr>
      <vt:lpstr>Faz III Çalışmalar: ORION-9, -10, -11 </vt:lpstr>
      <vt:lpstr>İnclisiranla başlangıca kıyasla LDL-C düzeylerinde ortalama &gt;%50 azalma elde edilmiştir</vt:lpstr>
      <vt:lpstr>Inclisiran, diğer aterojenik lipidlerde tutarlı ve sürekli azalmalar sağlamıştır*</vt:lpstr>
      <vt:lpstr>İnclisiran genellikle iyi tolere edilmiştir</vt:lpstr>
      <vt:lpstr>Faz III çalışmaların KV sonlanım analizi :</vt:lpstr>
      <vt:lpstr>Hangi hastalar inclisiran için uygun?</vt:lpstr>
      <vt:lpstr>PowerPoint Sunusu</vt:lpstr>
      <vt:lpstr>Oral PCSK9 inhibitörleri </vt:lpstr>
      <vt:lpstr>PCSK9 inhibitörleri</vt:lpstr>
      <vt:lpstr>Gen düzenlenmesi:</vt:lpstr>
      <vt:lpstr>LDL-C düşürmek için gen düzenlenmesi:</vt:lpstr>
      <vt:lpstr>Maymunlarda CRISPR base genome düzenlenmesi :Hedef PCSK9 and ANGPTL3</vt:lpstr>
      <vt:lpstr>PowerPoint Sunusu</vt:lpstr>
      <vt:lpstr>PowerPoint Sunusu</vt:lpstr>
      <vt:lpstr> Bireyselleştirilmiş lipid düşürücü tedavi:</vt:lpstr>
      <vt:lpstr>Sonuç:</vt:lpstr>
      <vt:lpstr>SİBRAVA DƏRMAN VASİTƏSİNİN İSTİFADƏSİ ÜZRƏ QISA TƏLİMAT</vt:lpstr>
      <vt:lpstr>PowerPoint Sunusu</vt:lpstr>
      <vt:lpstr>PowerPoint Sunusu</vt:lpstr>
      <vt:lpstr>ORION-9, ORION-10 ve ORION-11: Birleştirilmiş analiz  Amaç ve sonlanım noktaları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dc:title>
  <dc:creator>Lale Tokgozoglu</dc:creator>
  <cp:lastModifiedBy>Lale Tokgozoglu</cp:lastModifiedBy>
  <cp:revision>42</cp:revision>
  <dcterms:created xsi:type="dcterms:W3CDTF">2022-09-27T12:00:24Z</dcterms:created>
  <dcterms:modified xsi:type="dcterms:W3CDTF">2022-12-09T07:50:07Z</dcterms:modified>
</cp:coreProperties>
</file>